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8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08B8E-ED59-BA4F-88D8-4FBDD7E51B87}" v="1049" dt="2024-05-15T08:09:05.751"/>
    <p1510:client id="{7EC409D9-AAF9-5840-801C-8F60D36B1F2F}" v="812" dt="2024-05-16T13:30:13.996"/>
    <p1510:client id="{C65D0F61-84A7-FC45-83EC-C85A08B16918}" v="17" dt="2024-05-16T13:16:17.5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gYong Seok" userId="S::sol@solucionemos.onmicrosoft.com::1df5f276-52e9-4b2d-94eb-97193fded349" providerId="AD" clId="Web-{5E437F25-07E8-DA03-88E1-1F09ECC1CE2E}"/>
    <pc:docChg chg="addSld delSld modSld">
      <pc:chgData name="JungYong Seok" userId="S::sol@solucionemos.onmicrosoft.com::1df5f276-52e9-4b2d-94eb-97193fded349" providerId="AD" clId="Web-{5E437F25-07E8-DA03-88E1-1F09ECC1CE2E}" dt="2024-05-10T08:06:24.814" v="158" actId="1076"/>
      <pc:docMkLst>
        <pc:docMk/>
      </pc:docMkLst>
      <pc:sldChg chg="modSp">
        <pc:chgData name="JungYong Seok" userId="S::sol@solucionemos.onmicrosoft.com::1df5f276-52e9-4b2d-94eb-97193fded349" providerId="AD" clId="Web-{5E437F25-07E8-DA03-88E1-1F09ECC1CE2E}" dt="2024-05-10T07:43:11.832" v="7" actId="20577"/>
        <pc:sldMkLst>
          <pc:docMk/>
          <pc:sldMk cId="109857222" sldId="256"/>
        </pc:sldMkLst>
        <pc:spChg chg="mod">
          <ac:chgData name="JungYong Seok" userId="S::sol@solucionemos.onmicrosoft.com::1df5f276-52e9-4b2d-94eb-97193fded349" providerId="AD" clId="Web-{5E437F25-07E8-DA03-88E1-1F09ECC1CE2E}" dt="2024-05-10T07:43:11.832" v="7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delSp modSp new">
        <pc:chgData name="JungYong Seok" userId="S::sol@solucionemos.onmicrosoft.com::1df5f276-52e9-4b2d-94eb-97193fded349" providerId="AD" clId="Web-{5E437F25-07E8-DA03-88E1-1F09ECC1CE2E}" dt="2024-05-10T07:51:00.633" v="94" actId="1076"/>
        <pc:sldMkLst>
          <pc:docMk/>
          <pc:sldMk cId="1897359703" sldId="257"/>
        </pc:sldMkLst>
        <pc:spChg chg="del">
          <ac:chgData name="JungYong Seok" userId="S::sol@solucionemos.onmicrosoft.com::1df5f276-52e9-4b2d-94eb-97193fded349" providerId="AD" clId="Web-{5E437F25-07E8-DA03-88E1-1F09ECC1CE2E}" dt="2024-05-10T07:43:15.613" v="10"/>
          <ac:spMkLst>
            <pc:docMk/>
            <pc:sldMk cId="1897359703" sldId="257"/>
            <ac:spMk id="2" creationId="{BE960DEF-BC38-F1A7-5A9C-A9E5B31D73FB}"/>
          </ac:spMkLst>
        </pc:spChg>
        <pc:spChg chg="del">
          <ac:chgData name="JungYong Seok" userId="S::sol@solucionemos.onmicrosoft.com::1df5f276-52e9-4b2d-94eb-97193fded349" providerId="AD" clId="Web-{5E437F25-07E8-DA03-88E1-1F09ECC1CE2E}" dt="2024-05-10T07:43:15.613" v="9"/>
          <ac:spMkLst>
            <pc:docMk/>
            <pc:sldMk cId="1897359703" sldId="257"/>
            <ac:spMk id="3" creationId="{C365A6DD-65FC-2A91-AF16-DD27C9A5D9D2}"/>
          </ac:spMkLst>
        </pc:spChg>
        <pc:picChg chg="add mod">
          <ac:chgData name="JungYong Seok" userId="S::sol@solucionemos.onmicrosoft.com::1df5f276-52e9-4b2d-94eb-97193fded349" providerId="AD" clId="Web-{5E437F25-07E8-DA03-88E1-1F09ECC1CE2E}" dt="2024-05-10T07:51:00.633" v="94" actId="1076"/>
          <ac:picMkLst>
            <pc:docMk/>
            <pc:sldMk cId="1897359703" sldId="257"/>
            <ac:picMk id="4" creationId="{07AD4B14-A930-F177-3903-A81F1683E9CF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50:58.274" v="93" actId="1076"/>
        <pc:sldMkLst>
          <pc:docMk/>
          <pc:sldMk cId="3350295759" sldId="258"/>
        </pc:sldMkLst>
        <pc:picChg chg="add mod">
          <ac:chgData name="JungYong Seok" userId="S::sol@solucionemos.onmicrosoft.com::1df5f276-52e9-4b2d-94eb-97193fded349" providerId="AD" clId="Web-{5E437F25-07E8-DA03-88E1-1F09ECC1CE2E}" dt="2024-05-10T07:50:58.274" v="93" actId="1076"/>
          <ac:picMkLst>
            <pc:docMk/>
            <pc:sldMk cId="3350295759" sldId="258"/>
            <ac:picMk id="2" creationId="{815AEF17-B9EF-D666-8587-C803832C55FE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50:56.555" v="92" actId="1076"/>
        <pc:sldMkLst>
          <pc:docMk/>
          <pc:sldMk cId="4051139110" sldId="259"/>
        </pc:sldMkLst>
        <pc:picChg chg="add mod">
          <ac:chgData name="JungYong Seok" userId="S::sol@solucionemos.onmicrosoft.com::1df5f276-52e9-4b2d-94eb-97193fded349" providerId="AD" clId="Web-{5E437F25-07E8-DA03-88E1-1F09ECC1CE2E}" dt="2024-05-10T07:50:56.555" v="92" actId="1076"/>
          <ac:picMkLst>
            <pc:docMk/>
            <pc:sldMk cId="4051139110" sldId="259"/>
            <ac:picMk id="2" creationId="{BEBE35DA-8161-795C-52EB-6FC3B5332A0C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50:53.570" v="91" actId="1076"/>
        <pc:sldMkLst>
          <pc:docMk/>
          <pc:sldMk cId="2151510303" sldId="260"/>
        </pc:sldMkLst>
        <pc:picChg chg="add mod">
          <ac:chgData name="JungYong Seok" userId="S::sol@solucionemos.onmicrosoft.com::1df5f276-52e9-4b2d-94eb-97193fded349" providerId="AD" clId="Web-{5E437F25-07E8-DA03-88E1-1F09ECC1CE2E}" dt="2024-05-10T07:50:53.570" v="91" actId="1076"/>
          <ac:picMkLst>
            <pc:docMk/>
            <pc:sldMk cId="2151510303" sldId="260"/>
            <ac:picMk id="2" creationId="{38098037-F7CE-525F-4753-EFEF64BDFBC3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50:51.508" v="90" actId="1076"/>
        <pc:sldMkLst>
          <pc:docMk/>
          <pc:sldMk cId="1190055118" sldId="261"/>
        </pc:sldMkLst>
        <pc:picChg chg="add mod">
          <ac:chgData name="JungYong Seok" userId="S::sol@solucionemos.onmicrosoft.com::1df5f276-52e9-4b2d-94eb-97193fded349" providerId="AD" clId="Web-{5E437F25-07E8-DA03-88E1-1F09ECC1CE2E}" dt="2024-05-10T07:50:51.508" v="90" actId="1076"/>
          <ac:picMkLst>
            <pc:docMk/>
            <pc:sldMk cId="1190055118" sldId="261"/>
            <ac:picMk id="2" creationId="{AE92E568-E09C-A9E9-DF14-60FA578EA1AC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50:48.101" v="89" actId="1076"/>
        <pc:sldMkLst>
          <pc:docMk/>
          <pc:sldMk cId="826732622" sldId="262"/>
        </pc:sldMkLst>
        <pc:picChg chg="add mod">
          <ac:chgData name="JungYong Seok" userId="S::sol@solucionemos.onmicrosoft.com::1df5f276-52e9-4b2d-94eb-97193fded349" providerId="AD" clId="Web-{5E437F25-07E8-DA03-88E1-1F09ECC1CE2E}" dt="2024-05-10T07:50:48.101" v="89" actId="1076"/>
          <ac:picMkLst>
            <pc:docMk/>
            <pc:sldMk cId="826732622" sldId="262"/>
            <ac:picMk id="2" creationId="{6391ECEB-E374-8D5F-D2CD-2341DEAD39E9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50:46.195" v="88" actId="1076"/>
        <pc:sldMkLst>
          <pc:docMk/>
          <pc:sldMk cId="1521560509" sldId="263"/>
        </pc:sldMkLst>
        <pc:picChg chg="add mod">
          <ac:chgData name="JungYong Seok" userId="S::sol@solucionemos.onmicrosoft.com::1df5f276-52e9-4b2d-94eb-97193fded349" providerId="AD" clId="Web-{5E437F25-07E8-DA03-88E1-1F09ECC1CE2E}" dt="2024-05-10T07:50:46.195" v="88" actId="1076"/>
          <ac:picMkLst>
            <pc:docMk/>
            <pc:sldMk cId="1521560509" sldId="263"/>
            <ac:picMk id="2" creationId="{E9407311-3D6C-4B99-6755-3A83044BD05C}"/>
          </ac:picMkLst>
        </pc:picChg>
      </pc:sldChg>
      <pc:sldChg chg="addSp delSp modSp add replId">
        <pc:chgData name="JungYong Seok" userId="S::sol@solucionemos.onmicrosoft.com::1df5f276-52e9-4b2d-94eb-97193fded349" providerId="AD" clId="Web-{5E437F25-07E8-DA03-88E1-1F09ECC1CE2E}" dt="2024-05-10T07:50:42.991" v="87"/>
        <pc:sldMkLst>
          <pc:docMk/>
          <pc:sldMk cId="192711341" sldId="264"/>
        </pc:sldMkLst>
        <pc:picChg chg="add del mod">
          <ac:chgData name="JungYong Seok" userId="S::sol@solucionemos.onmicrosoft.com::1df5f276-52e9-4b2d-94eb-97193fded349" providerId="AD" clId="Web-{5E437F25-07E8-DA03-88E1-1F09ECC1CE2E}" dt="2024-05-10T07:50:42.991" v="87"/>
          <ac:picMkLst>
            <pc:docMk/>
            <pc:sldMk cId="192711341" sldId="264"/>
            <ac:picMk id="2" creationId="{F43AB6C9-6855-F97C-DBB6-4A9A18212A68}"/>
          </ac:picMkLst>
        </pc:picChg>
        <pc:picChg chg="add mod">
          <ac:chgData name="JungYong Seok" userId="S::sol@solucionemos.onmicrosoft.com::1df5f276-52e9-4b2d-94eb-97193fded349" providerId="AD" clId="Web-{5E437F25-07E8-DA03-88E1-1F09ECC1CE2E}" dt="2024-05-10T07:50:42.304" v="86" actId="1076"/>
          <ac:picMkLst>
            <pc:docMk/>
            <pc:sldMk cId="192711341" sldId="264"/>
            <ac:picMk id="3" creationId="{4BD65A99-1FD8-3896-47F7-D7230B7FB618}"/>
          </ac:picMkLst>
        </pc:picChg>
      </pc:sldChg>
      <pc:sldChg chg="addSp delSp modSp add replId">
        <pc:chgData name="JungYong Seok" userId="S::sol@solucionemos.onmicrosoft.com::1df5f276-52e9-4b2d-94eb-97193fded349" providerId="AD" clId="Web-{5E437F25-07E8-DA03-88E1-1F09ECC1CE2E}" dt="2024-05-10T07:50:29.428" v="81" actId="1076"/>
        <pc:sldMkLst>
          <pc:docMk/>
          <pc:sldMk cId="664156036" sldId="265"/>
        </pc:sldMkLst>
        <pc:picChg chg="add del mod">
          <ac:chgData name="JungYong Seok" userId="S::sol@solucionemos.onmicrosoft.com::1df5f276-52e9-4b2d-94eb-97193fded349" providerId="AD" clId="Web-{5E437F25-07E8-DA03-88E1-1F09ECC1CE2E}" dt="2024-05-10T07:46:08.220" v="50"/>
          <ac:picMkLst>
            <pc:docMk/>
            <pc:sldMk cId="664156036" sldId="265"/>
            <ac:picMk id="2" creationId="{56A38DF7-984E-F65A-89F5-15D159CFFB07}"/>
          </ac:picMkLst>
        </pc:picChg>
        <pc:picChg chg="add mod">
          <ac:chgData name="JungYong Seok" userId="S::sol@solucionemos.onmicrosoft.com::1df5f276-52e9-4b2d-94eb-97193fded349" providerId="AD" clId="Web-{5E437F25-07E8-DA03-88E1-1F09ECC1CE2E}" dt="2024-05-10T07:50:29.428" v="81" actId="1076"/>
          <ac:picMkLst>
            <pc:docMk/>
            <pc:sldMk cId="664156036" sldId="265"/>
            <ac:picMk id="3" creationId="{6F2C2451-3DA0-4232-AAF6-CA0FD918BC2A}"/>
          </ac:picMkLst>
        </pc:picChg>
      </pc:sldChg>
      <pc:sldChg chg="addSp modSp add del replId">
        <pc:chgData name="JungYong Seok" userId="S::sol@solucionemos.onmicrosoft.com::1df5f276-52e9-4b2d-94eb-97193fded349" providerId="AD" clId="Web-{5E437F25-07E8-DA03-88E1-1F09ECC1CE2E}" dt="2024-05-10T07:45:05.387" v="28"/>
        <pc:sldMkLst>
          <pc:docMk/>
          <pc:sldMk cId="345182435" sldId="266"/>
        </pc:sldMkLst>
        <pc:picChg chg="add mod">
          <ac:chgData name="JungYong Seok" userId="S::sol@solucionemos.onmicrosoft.com::1df5f276-52e9-4b2d-94eb-97193fded349" providerId="AD" clId="Web-{5E437F25-07E8-DA03-88E1-1F09ECC1CE2E}" dt="2024-05-10T07:44:06.727" v="21" actId="1076"/>
          <ac:picMkLst>
            <pc:docMk/>
            <pc:sldMk cId="345182435" sldId="266"/>
            <ac:picMk id="2" creationId="{B4307C69-DF7C-D127-8245-F3693F272F25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50:26.693" v="80" actId="1076"/>
        <pc:sldMkLst>
          <pc:docMk/>
          <pc:sldMk cId="2139306769" sldId="266"/>
        </pc:sldMkLst>
        <pc:picChg chg="add mod">
          <ac:chgData name="JungYong Seok" userId="S::sol@solucionemos.onmicrosoft.com::1df5f276-52e9-4b2d-94eb-97193fded349" providerId="AD" clId="Web-{5E437F25-07E8-DA03-88E1-1F09ECC1CE2E}" dt="2024-05-10T07:50:26.693" v="80" actId="1076"/>
          <ac:picMkLst>
            <pc:docMk/>
            <pc:sldMk cId="2139306769" sldId="266"/>
            <ac:picMk id="2" creationId="{C4093152-6925-5EE9-D3EF-EAB7499146F4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50:24.303" v="79" actId="1076"/>
        <pc:sldMkLst>
          <pc:docMk/>
          <pc:sldMk cId="1272620313" sldId="267"/>
        </pc:sldMkLst>
        <pc:picChg chg="add mod">
          <ac:chgData name="JungYong Seok" userId="S::sol@solucionemos.onmicrosoft.com::1df5f276-52e9-4b2d-94eb-97193fded349" providerId="AD" clId="Web-{5E437F25-07E8-DA03-88E1-1F09ECC1CE2E}" dt="2024-05-10T07:50:24.303" v="79" actId="1076"/>
          <ac:picMkLst>
            <pc:docMk/>
            <pc:sldMk cId="1272620313" sldId="267"/>
            <ac:picMk id="2" creationId="{253A9038-B3E2-F688-8505-57E022C5D66C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50:21.380" v="78" actId="1076"/>
        <pc:sldMkLst>
          <pc:docMk/>
          <pc:sldMk cId="1998247318" sldId="268"/>
        </pc:sldMkLst>
        <pc:picChg chg="add mod">
          <ac:chgData name="JungYong Seok" userId="S::sol@solucionemos.onmicrosoft.com::1df5f276-52e9-4b2d-94eb-97193fded349" providerId="AD" clId="Web-{5E437F25-07E8-DA03-88E1-1F09ECC1CE2E}" dt="2024-05-10T07:50:21.380" v="78" actId="1076"/>
          <ac:picMkLst>
            <pc:docMk/>
            <pc:sldMk cId="1998247318" sldId="268"/>
            <ac:picMk id="2" creationId="{B7D0904C-C730-0E32-599D-7FEF94248A96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50:18.771" v="77" actId="1076"/>
        <pc:sldMkLst>
          <pc:docMk/>
          <pc:sldMk cId="520675948" sldId="269"/>
        </pc:sldMkLst>
        <pc:picChg chg="add mod">
          <ac:chgData name="JungYong Seok" userId="S::sol@solucionemos.onmicrosoft.com::1df5f276-52e9-4b2d-94eb-97193fded349" providerId="AD" clId="Web-{5E437F25-07E8-DA03-88E1-1F09ECC1CE2E}" dt="2024-05-10T07:50:18.771" v="77" actId="1076"/>
          <ac:picMkLst>
            <pc:docMk/>
            <pc:sldMk cId="520675948" sldId="269"/>
            <ac:picMk id="2" creationId="{67D204FD-9EBD-EB56-F301-CF05D67F48B7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50:16.536" v="76" actId="1076"/>
        <pc:sldMkLst>
          <pc:docMk/>
          <pc:sldMk cId="1812090092" sldId="270"/>
        </pc:sldMkLst>
        <pc:picChg chg="add mod">
          <ac:chgData name="JungYong Seok" userId="S::sol@solucionemos.onmicrosoft.com::1df5f276-52e9-4b2d-94eb-97193fded349" providerId="AD" clId="Web-{5E437F25-07E8-DA03-88E1-1F09ECC1CE2E}" dt="2024-05-10T07:50:16.536" v="76" actId="1076"/>
          <ac:picMkLst>
            <pc:docMk/>
            <pc:sldMk cId="1812090092" sldId="270"/>
            <ac:picMk id="2" creationId="{349798A0-43F4-9742-9661-7C2AF356D4A4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50:14.599" v="75" actId="1076"/>
        <pc:sldMkLst>
          <pc:docMk/>
          <pc:sldMk cId="3328165897" sldId="271"/>
        </pc:sldMkLst>
        <pc:picChg chg="add mod">
          <ac:chgData name="JungYong Seok" userId="S::sol@solucionemos.onmicrosoft.com::1df5f276-52e9-4b2d-94eb-97193fded349" providerId="AD" clId="Web-{5E437F25-07E8-DA03-88E1-1F09ECC1CE2E}" dt="2024-05-10T07:50:14.599" v="75" actId="1076"/>
          <ac:picMkLst>
            <pc:docMk/>
            <pc:sldMk cId="3328165897" sldId="271"/>
            <ac:picMk id="2" creationId="{0268B2FD-C43B-EF90-288F-D4AEB251E2A3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50:05.332" v="74" actId="1076"/>
        <pc:sldMkLst>
          <pc:docMk/>
          <pc:sldMk cId="222579593" sldId="272"/>
        </pc:sldMkLst>
        <pc:picChg chg="add mod">
          <ac:chgData name="JungYong Seok" userId="S::sol@solucionemos.onmicrosoft.com::1df5f276-52e9-4b2d-94eb-97193fded349" providerId="AD" clId="Web-{5E437F25-07E8-DA03-88E1-1F09ECC1CE2E}" dt="2024-05-10T07:50:05.332" v="74" actId="1076"/>
          <ac:picMkLst>
            <pc:docMk/>
            <pc:sldMk cId="222579593" sldId="272"/>
            <ac:picMk id="2" creationId="{52F3566A-3BE8-0456-A1DA-61C7EF62D6E4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50:02.457" v="73" actId="1076"/>
        <pc:sldMkLst>
          <pc:docMk/>
          <pc:sldMk cId="3356468040" sldId="273"/>
        </pc:sldMkLst>
        <pc:picChg chg="add mod">
          <ac:chgData name="JungYong Seok" userId="S::sol@solucionemos.onmicrosoft.com::1df5f276-52e9-4b2d-94eb-97193fded349" providerId="AD" clId="Web-{5E437F25-07E8-DA03-88E1-1F09ECC1CE2E}" dt="2024-05-10T07:50:02.457" v="73" actId="1076"/>
          <ac:picMkLst>
            <pc:docMk/>
            <pc:sldMk cId="3356468040" sldId="273"/>
            <ac:picMk id="2" creationId="{1657022B-0EAD-08D8-090E-BEBC86B8888E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49:59.941" v="72" actId="1076"/>
        <pc:sldMkLst>
          <pc:docMk/>
          <pc:sldMk cId="129558465" sldId="274"/>
        </pc:sldMkLst>
        <pc:picChg chg="add mod">
          <ac:chgData name="JungYong Seok" userId="S::sol@solucionemos.onmicrosoft.com::1df5f276-52e9-4b2d-94eb-97193fded349" providerId="AD" clId="Web-{5E437F25-07E8-DA03-88E1-1F09ECC1CE2E}" dt="2024-05-10T07:49:59.941" v="72" actId="1076"/>
          <ac:picMkLst>
            <pc:docMk/>
            <pc:sldMk cId="129558465" sldId="274"/>
            <ac:picMk id="2" creationId="{B6D7BCAA-1F12-36EA-A8C2-79CF82076B21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49:57.597" v="71" actId="1076"/>
        <pc:sldMkLst>
          <pc:docMk/>
          <pc:sldMk cId="966633808" sldId="275"/>
        </pc:sldMkLst>
        <pc:picChg chg="add mod">
          <ac:chgData name="JungYong Seok" userId="S::sol@solucionemos.onmicrosoft.com::1df5f276-52e9-4b2d-94eb-97193fded349" providerId="AD" clId="Web-{5E437F25-07E8-DA03-88E1-1F09ECC1CE2E}" dt="2024-05-10T07:49:57.597" v="71" actId="1076"/>
          <ac:picMkLst>
            <pc:docMk/>
            <pc:sldMk cId="966633808" sldId="275"/>
            <ac:picMk id="2" creationId="{BE158666-7619-F2F2-AFEF-5D7F5FE59A4B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49:56.191" v="70" actId="1076"/>
        <pc:sldMkLst>
          <pc:docMk/>
          <pc:sldMk cId="2722348250" sldId="276"/>
        </pc:sldMkLst>
        <pc:picChg chg="add mod">
          <ac:chgData name="JungYong Seok" userId="S::sol@solucionemos.onmicrosoft.com::1df5f276-52e9-4b2d-94eb-97193fded349" providerId="AD" clId="Web-{5E437F25-07E8-DA03-88E1-1F09ECC1CE2E}" dt="2024-05-10T07:49:56.191" v="70" actId="1076"/>
          <ac:picMkLst>
            <pc:docMk/>
            <pc:sldMk cId="2722348250" sldId="276"/>
            <ac:picMk id="2" creationId="{B4D1142A-7E23-6FC2-FB55-8F721ED55A6F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51:13.275" v="97" actId="1076"/>
        <pc:sldMkLst>
          <pc:docMk/>
          <pc:sldMk cId="1648692457" sldId="277"/>
        </pc:sldMkLst>
        <pc:picChg chg="add mod">
          <ac:chgData name="JungYong Seok" userId="S::sol@solucionemos.onmicrosoft.com::1df5f276-52e9-4b2d-94eb-97193fded349" providerId="AD" clId="Web-{5E437F25-07E8-DA03-88E1-1F09ECC1CE2E}" dt="2024-05-10T07:51:13.275" v="97" actId="1076"/>
          <ac:picMkLst>
            <pc:docMk/>
            <pc:sldMk cId="1648692457" sldId="277"/>
            <ac:picMk id="2" creationId="{034F2DC9-B85C-6486-7B54-67721C22CD0D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51:20.994" v="99" actId="1076"/>
        <pc:sldMkLst>
          <pc:docMk/>
          <pc:sldMk cId="2835242376" sldId="278"/>
        </pc:sldMkLst>
        <pc:picChg chg="add mod">
          <ac:chgData name="JungYong Seok" userId="S::sol@solucionemos.onmicrosoft.com::1df5f276-52e9-4b2d-94eb-97193fded349" providerId="AD" clId="Web-{5E437F25-07E8-DA03-88E1-1F09ECC1CE2E}" dt="2024-05-10T07:51:20.994" v="99" actId="1076"/>
          <ac:picMkLst>
            <pc:docMk/>
            <pc:sldMk cId="2835242376" sldId="278"/>
            <ac:picMk id="2" creationId="{4E24D5F8-55F7-EBEA-3430-C4B595D9FEAB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51:28.339" v="101" actId="1076"/>
        <pc:sldMkLst>
          <pc:docMk/>
          <pc:sldMk cId="496922514" sldId="279"/>
        </pc:sldMkLst>
        <pc:picChg chg="add mod">
          <ac:chgData name="JungYong Seok" userId="S::sol@solucionemos.onmicrosoft.com::1df5f276-52e9-4b2d-94eb-97193fded349" providerId="AD" clId="Web-{5E437F25-07E8-DA03-88E1-1F09ECC1CE2E}" dt="2024-05-10T07:51:28.339" v="101" actId="1076"/>
          <ac:picMkLst>
            <pc:docMk/>
            <pc:sldMk cId="496922514" sldId="279"/>
            <ac:picMk id="2" creationId="{EB6C3EE0-B920-CE02-59D5-BBF9FC5BB3AC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51:35.527" v="103" actId="1076"/>
        <pc:sldMkLst>
          <pc:docMk/>
          <pc:sldMk cId="3349308548" sldId="280"/>
        </pc:sldMkLst>
        <pc:picChg chg="add mod">
          <ac:chgData name="JungYong Seok" userId="S::sol@solucionemos.onmicrosoft.com::1df5f276-52e9-4b2d-94eb-97193fded349" providerId="AD" clId="Web-{5E437F25-07E8-DA03-88E1-1F09ECC1CE2E}" dt="2024-05-10T07:51:35.527" v="103" actId="1076"/>
          <ac:picMkLst>
            <pc:docMk/>
            <pc:sldMk cId="3349308548" sldId="280"/>
            <ac:picMk id="2" creationId="{F882299F-695D-D62D-2CF5-C6CB2C9DF9B6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51:42.949" v="105" actId="1076"/>
        <pc:sldMkLst>
          <pc:docMk/>
          <pc:sldMk cId="440478530" sldId="281"/>
        </pc:sldMkLst>
        <pc:picChg chg="add mod">
          <ac:chgData name="JungYong Seok" userId="S::sol@solucionemos.onmicrosoft.com::1df5f276-52e9-4b2d-94eb-97193fded349" providerId="AD" clId="Web-{5E437F25-07E8-DA03-88E1-1F09ECC1CE2E}" dt="2024-05-10T07:51:42.949" v="105" actId="1076"/>
          <ac:picMkLst>
            <pc:docMk/>
            <pc:sldMk cId="440478530" sldId="281"/>
            <ac:picMk id="2" creationId="{26738F4E-1D14-829A-29DD-EE8A50D98AD6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52:18.405" v="107" actId="1076"/>
        <pc:sldMkLst>
          <pc:docMk/>
          <pc:sldMk cId="2009011308" sldId="282"/>
        </pc:sldMkLst>
        <pc:picChg chg="add mod">
          <ac:chgData name="JungYong Seok" userId="S::sol@solucionemos.onmicrosoft.com::1df5f276-52e9-4b2d-94eb-97193fded349" providerId="AD" clId="Web-{5E437F25-07E8-DA03-88E1-1F09ECC1CE2E}" dt="2024-05-10T07:52:18.405" v="107" actId="1076"/>
          <ac:picMkLst>
            <pc:docMk/>
            <pc:sldMk cId="2009011308" sldId="282"/>
            <ac:picMk id="2" creationId="{52AD3BCD-5BC0-AC33-2C30-A6C4AEB2FDE6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52:25.093" v="109" actId="1076"/>
        <pc:sldMkLst>
          <pc:docMk/>
          <pc:sldMk cId="3325733976" sldId="283"/>
        </pc:sldMkLst>
        <pc:picChg chg="add mod">
          <ac:chgData name="JungYong Seok" userId="S::sol@solucionemos.onmicrosoft.com::1df5f276-52e9-4b2d-94eb-97193fded349" providerId="AD" clId="Web-{5E437F25-07E8-DA03-88E1-1F09ECC1CE2E}" dt="2024-05-10T07:52:25.093" v="109" actId="1076"/>
          <ac:picMkLst>
            <pc:docMk/>
            <pc:sldMk cId="3325733976" sldId="283"/>
            <ac:picMk id="2" creationId="{AA3CEEDC-A5D8-8D17-49EB-009E15BFF8D8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7:52:31.500" v="111" actId="1076"/>
        <pc:sldMkLst>
          <pc:docMk/>
          <pc:sldMk cId="4093356891" sldId="284"/>
        </pc:sldMkLst>
        <pc:picChg chg="add mod">
          <ac:chgData name="JungYong Seok" userId="S::sol@solucionemos.onmicrosoft.com::1df5f276-52e9-4b2d-94eb-97193fded349" providerId="AD" clId="Web-{5E437F25-07E8-DA03-88E1-1F09ECC1CE2E}" dt="2024-05-10T07:52:31.500" v="111" actId="1076"/>
          <ac:picMkLst>
            <pc:docMk/>
            <pc:sldMk cId="4093356891" sldId="284"/>
            <ac:picMk id="2" creationId="{8415227E-93CF-44A2-4D1F-A0E124326D6D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8:03:50.255" v="118" actId="1076"/>
        <pc:sldMkLst>
          <pc:docMk/>
          <pc:sldMk cId="1315463274" sldId="285"/>
        </pc:sldMkLst>
        <pc:picChg chg="add mod">
          <ac:chgData name="JungYong Seok" userId="S::sol@solucionemos.onmicrosoft.com::1df5f276-52e9-4b2d-94eb-97193fded349" providerId="AD" clId="Web-{5E437F25-07E8-DA03-88E1-1F09ECC1CE2E}" dt="2024-05-10T08:03:50.255" v="118" actId="1076"/>
          <ac:picMkLst>
            <pc:docMk/>
            <pc:sldMk cId="1315463274" sldId="285"/>
            <ac:picMk id="2" creationId="{A7EB5430-B37F-1428-8864-4A7B0F7BB436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8:04:00.475" v="120" actId="1076"/>
        <pc:sldMkLst>
          <pc:docMk/>
          <pc:sldMk cId="728102865" sldId="286"/>
        </pc:sldMkLst>
        <pc:picChg chg="add mod">
          <ac:chgData name="JungYong Seok" userId="S::sol@solucionemos.onmicrosoft.com::1df5f276-52e9-4b2d-94eb-97193fded349" providerId="AD" clId="Web-{5E437F25-07E8-DA03-88E1-1F09ECC1CE2E}" dt="2024-05-10T08:04:00.475" v="120" actId="1076"/>
          <ac:picMkLst>
            <pc:docMk/>
            <pc:sldMk cId="728102865" sldId="286"/>
            <ac:picMk id="2" creationId="{A0E5F248-17C1-C46F-E596-8721FD81082A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8:04:13.913" v="122" actId="1076"/>
        <pc:sldMkLst>
          <pc:docMk/>
          <pc:sldMk cId="1195169324" sldId="287"/>
        </pc:sldMkLst>
        <pc:picChg chg="add mod">
          <ac:chgData name="JungYong Seok" userId="S::sol@solucionemos.onmicrosoft.com::1df5f276-52e9-4b2d-94eb-97193fded349" providerId="AD" clId="Web-{5E437F25-07E8-DA03-88E1-1F09ECC1CE2E}" dt="2024-05-10T08:04:13.913" v="122" actId="1076"/>
          <ac:picMkLst>
            <pc:docMk/>
            <pc:sldMk cId="1195169324" sldId="287"/>
            <ac:picMk id="2" creationId="{E07A5136-B237-15E3-C6D7-C4A302B2721A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8:04:29.711" v="124" actId="1076"/>
        <pc:sldMkLst>
          <pc:docMk/>
          <pc:sldMk cId="1260239532" sldId="288"/>
        </pc:sldMkLst>
        <pc:picChg chg="add mod">
          <ac:chgData name="JungYong Seok" userId="S::sol@solucionemos.onmicrosoft.com::1df5f276-52e9-4b2d-94eb-97193fded349" providerId="AD" clId="Web-{5E437F25-07E8-DA03-88E1-1F09ECC1CE2E}" dt="2024-05-10T08:04:29.711" v="124" actId="1076"/>
          <ac:picMkLst>
            <pc:docMk/>
            <pc:sldMk cId="1260239532" sldId="288"/>
            <ac:picMk id="2" creationId="{B2823E5D-9C4D-586E-815D-77282A2C0887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8:04:40.837" v="131" actId="1076"/>
        <pc:sldMkLst>
          <pc:docMk/>
          <pc:sldMk cId="563868934" sldId="289"/>
        </pc:sldMkLst>
        <pc:picChg chg="add mod">
          <ac:chgData name="JungYong Seok" userId="S::sol@solucionemos.onmicrosoft.com::1df5f276-52e9-4b2d-94eb-97193fded349" providerId="AD" clId="Web-{5E437F25-07E8-DA03-88E1-1F09ECC1CE2E}" dt="2024-05-10T08:04:40.837" v="131" actId="1076"/>
          <ac:picMkLst>
            <pc:docMk/>
            <pc:sldMk cId="563868934" sldId="289"/>
            <ac:picMk id="2" creationId="{72573B75-E75B-5CD7-835C-3708E74A25C4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8:04:50.197" v="134" actId="1076"/>
        <pc:sldMkLst>
          <pc:docMk/>
          <pc:sldMk cId="2400094742" sldId="290"/>
        </pc:sldMkLst>
        <pc:picChg chg="add mod">
          <ac:chgData name="JungYong Seok" userId="S::sol@solucionemos.onmicrosoft.com::1df5f276-52e9-4b2d-94eb-97193fded349" providerId="AD" clId="Web-{5E437F25-07E8-DA03-88E1-1F09ECC1CE2E}" dt="2024-05-10T08:04:50.197" v="134" actId="1076"/>
          <ac:picMkLst>
            <pc:docMk/>
            <pc:sldMk cId="2400094742" sldId="290"/>
            <ac:picMk id="2" creationId="{69459E2E-2381-0BF5-3162-BF4267DA49BD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8:05:00.370" v="136" actId="1076"/>
        <pc:sldMkLst>
          <pc:docMk/>
          <pc:sldMk cId="939740743" sldId="291"/>
        </pc:sldMkLst>
        <pc:picChg chg="add mod">
          <ac:chgData name="JungYong Seok" userId="S::sol@solucionemos.onmicrosoft.com::1df5f276-52e9-4b2d-94eb-97193fded349" providerId="AD" clId="Web-{5E437F25-07E8-DA03-88E1-1F09ECC1CE2E}" dt="2024-05-10T08:05:00.370" v="136" actId="1076"/>
          <ac:picMkLst>
            <pc:docMk/>
            <pc:sldMk cId="939740743" sldId="291"/>
            <ac:picMk id="2" creationId="{8FD6AE6F-C744-4E4E-10E3-CF0BBCFE9211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8:05:07.386" v="138" actId="1076"/>
        <pc:sldMkLst>
          <pc:docMk/>
          <pc:sldMk cId="3180677510" sldId="292"/>
        </pc:sldMkLst>
        <pc:picChg chg="add mod">
          <ac:chgData name="JungYong Seok" userId="S::sol@solucionemos.onmicrosoft.com::1df5f276-52e9-4b2d-94eb-97193fded349" providerId="AD" clId="Web-{5E437F25-07E8-DA03-88E1-1F09ECC1CE2E}" dt="2024-05-10T08:05:07.386" v="138" actId="1076"/>
          <ac:picMkLst>
            <pc:docMk/>
            <pc:sldMk cId="3180677510" sldId="292"/>
            <ac:picMk id="2" creationId="{6ACF56FA-3039-2C35-DE9B-0CCB3B0224A8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8:05:17.058" v="140" actId="1076"/>
        <pc:sldMkLst>
          <pc:docMk/>
          <pc:sldMk cId="2496168784" sldId="293"/>
        </pc:sldMkLst>
        <pc:picChg chg="add mod">
          <ac:chgData name="JungYong Seok" userId="S::sol@solucionemos.onmicrosoft.com::1df5f276-52e9-4b2d-94eb-97193fded349" providerId="AD" clId="Web-{5E437F25-07E8-DA03-88E1-1F09ECC1CE2E}" dt="2024-05-10T08:05:17.058" v="140" actId="1076"/>
          <ac:picMkLst>
            <pc:docMk/>
            <pc:sldMk cId="2496168784" sldId="293"/>
            <ac:picMk id="2" creationId="{90C23D12-5D0C-1924-423A-2C809C8D5DC8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8:05:30.825" v="142" actId="1076"/>
        <pc:sldMkLst>
          <pc:docMk/>
          <pc:sldMk cId="987729381" sldId="294"/>
        </pc:sldMkLst>
        <pc:picChg chg="add mod">
          <ac:chgData name="JungYong Seok" userId="S::sol@solucionemos.onmicrosoft.com::1df5f276-52e9-4b2d-94eb-97193fded349" providerId="AD" clId="Web-{5E437F25-07E8-DA03-88E1-1F09ECC1CE2E}" dt="2024-05-10T08:05:30.825" v="142" actId="1076"/>
          <ac:picMkLst>
            <pc:docMk/>
            <pc:sldMk cId="987729381" sldId="294"/>
            <ac:picMk id="2" creationId="{49DC1D3E-7EC2-7959-11E3-558C8E31D0BE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8:05:38.654" v="144" actId="1076"/>
        <pc:sldMkLst>
          <pc:docMk/>
          <pc:sldMk cId="3006325421" sldId="295"/>
        </pc:sldMkLst>
        <pc:picChg chg="add mod">
          <ac:chgData name="JungYong Seok" userId="S::sol@solucionemos.onmicrosoft.com::1df5f276-52e9-4b2d-94eb-97193fded349" providerId="AD" clId="Web-{5E437F25-07E8-DA03-88E1-1F09ECC1CE2E}" dt="2024-05-10T08:05:38.654" v="144" actId="1076"/>
          <ac:picMkLst>
            <pc:docMk/>
            <pc:sldMk cId="3006325421" sldId="295"/>
            <ac:picMk id="2" creationId="{49AEAAAD-9599-6509-6188-4962F73091BC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8:05:55.124" v="152" actId="1076"/>
        <pc:sldMkLst>
          <pc:docMk/>
          <pc:sldMk cId="3361320587" sldId="296"/>
        </pc:sldMkLst>
        <pc:picChg chg="add mod">
          <ac:chgData name="JungYong Seok" userId="S::sol@solucionemos.onmicrosoft.com::1df5f276-52e9-4b2d-94eb-97193fded349" providerId="AD" clId="Web-{5E437F25-07E8-DA03-88E1-1F09ECC1CE2E}" dt="2024-05-10T08:05:55.124" v="152" actId="1076"/>
          <ac:picMkLst>
            <pc:docMk/>
            <pc:sldMk cId="3361320587" sldId="296"/>
            <ac:picMk id="2" creationId="{DB119412-67D9-7A56-1523-1417193F59C7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8:06:08.141" v="154" actId="1076"/>
        <pc:sldMkLst>
          <pc:docMk/>
          <pc:sldMk cId="1062056045" sldId="297"/>
        </pc:sldMkLst>
        <pc:picChg chg="add mod">
          <ac:chgData name="JungYong Seok" userId="S::sol@solucionemos.onmicrosoft.com::1df5f276-52e9-4b2d-94eb-97193fded349" providerId="AD" clId="Web-{5E437F25-07E8-DA03-88E1-1F09ECC1CE2E}" dt="2024-05-10T08:06:08.141" v="154" actId="1076"/>
          <ac:picMkLst>
            <pc:docMk/>
            <pc:sldMk cId="1062056045" sldId="297"/>
            <ac:picMk id="2" creationId="{4011DF82-2E8A-68B7-A192-4317F7D851B9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8:06:15.782" v="156" actId="1076"/>
        <pc:sldMkLst>
          <pc:docMk/>
          <pc:sldMk cId="2599637539" sldId="298"/>
        </pc:sldMkLst>
        <pc:picChg chg="add mod">
          <ac:chgData name="JungYong Seok" userId="S::sol@solucionemos.onmicrosoft.com::1df5f276-52e9-4b2d-94eb-97193fded349" providerId="AD" clId="Web-{5E437F25-07E8-DA03-88E1-1F09ECC1CE2E}" dt="2024-05-10T08:06:15.782" v="156" actId="1076"/>
          <ac:picMkLst>
            <pc:docMk/>
            <pc:sldMk cId="2599637539" sldId="298"/>
            <ac:picMk id="2" creationId="{78C10F55-C0EF-393F-A8A2-C009F5416B4A}"/>
          </ac:picMkLst>
        </pc:picChg>
      </pc:sldChg>
      <pc:sldChg chg="addSp modSp add replId">
        <pc:chgData name="JungYong Seok" userId="S::sol@solucionemos.onmicrosoft.com::1df5f276-52e9-4b2d-94eb-97193fded349" providerId="AD" clId="Web-{5E437F25-07E8-DA03-88E1-1F09ECC1CE2E}" dt="2024-05-10T08:06:24.814" v="158" actId="1076"/>
        <pc:sldMkLst>
          <pc:docMk/>
          <pc:sldMk cId="3163552560" sldId="299"/>
        </pc:sldMkLst>
        <pc:picChg chg="add mod">
          <ac:chgData name="JungYong Seok" userId="S::sol@solucionemos.onmicrosoft.com::1df5f276-52e9-4b2d-94eb-97193fded349" providerId="AD" clId="Web-{5E437F25-07E8-DA03-88E1-1F09ECC1CE2E}" dt="2024-05-10T08:06:24.814" v="158" actId="1076"/>
          <ac:picMkLst>
            <pc:docMk/>
            <pc:sldMk cId="3163552560" sldId="299"/>
            <ac:picMk id="2" creationId="{816D3D40-FD79-05AB-49F0-7A3BD52A2125}"/>
          </ac:picMkLst>
        </pc:picChg>
      </pc:sldChg>
      <pc:sldChg chg="add replId">
        <pc:chgData name="JungYong Seok" userId="S::sol@solucionemos.onmicrosoft.com::1df5f276-52e9-4b2d-94eb-97193fded349" providerId="AD" clId="Web-{5E437F25-07E8-DA03-88E1-1F09ECC1CE2E}" dt="2024-05-10T08:05:41.920" v="147"/>
        <pc:sldMkLst>
          <pc:docMk/>
          <pc:sldMk cId="3730110604" sldId="300"/>
        </pc:sldMkLst>
      </pc:sldChg>
      <pc:sldChg chg="add replId">
        <pc:chgData name="JungYong Seok" userId="S::sol@solucionemos.onmicrosoft.com::1df5f276-52e9-4b2d-94eb-97193fded349" providerId="AD" clId="Web-{5E437F25-07E8-DA03-88E1-1F09ECC1CE2E}" dt="2024-05-10T08:05:41.935" v="148"/>
        <pc:sldMkLst>
          <pc:docMk/>
          <pc:sldMk cId="1834557469" sldId="301"/>
        </pc:sldMkLst>
      </pc:sldChg>
    </pc:docChg>
  </pc:docChgLst>
  <pc:docChgLst>
    <pc:chgData name="JungYong Seok" userId="1df5f276-52e9-4b2d-94eb-97193fded349" providerId="ADAL" clId="{8F345581-F76E-3D4B-BE2C-3766CB07DF53}"/>
    <pc:docChg chg="undo custSel delSld modSld">
      <pc:chgData name="JungYong Seok" userId="1df5f276-52e9-4b2d-94eb-97193fded349" providerId="ADAL" clId="{8F345581-F76E-3D4B-BE2C-3766CB07DF53}" dt="2024-05-10T10:54:04.365" v="5027"/>
      <pc:docMkLst>
        <pc:docMk/>
      </pc:docMkLst>
      <pc:sldChg chg="modSp">
        <pc:chgData name="JungYong Seok" userId="1df5f276-52e9-4b2d-94eb-97193fded349" providerId="ADAL" clId="{8F345581-F76E-3D4B-BE2C-3766CB07DF53}" dt="2024-05-10T10:43:00.343" v="4439" actId="20577"/>
        <pc:sldMkLst>
          <pc:docMk/>
          <pc:sldMk cId="109857222" sldId="256"/>
        </pc:sldMkLst>
        <pc:spChg chg="mod">
          <ac:chgData name="JungYong Seok" userId="1df5f276-52e9-4b2d-94eb-97193fded349" providerId="ADAL" clId="{8F345581-F76E-3D4B-BE2C-3766CB07DF53}" dt="2024-05-10T10:43:00.343" v="4439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">
        <pc:chgData name="JungYong Seok" userId="1df5f276-52e9-4b2d-94eb-97193fded349" providerId="ADAL" clId="{8F345581-F76E-3D4B-BE2C-3766CB07DF53}" dt="2024-05-10T08:14:35.398" v="230"/>
        <pc:sldMkLst>
          <pc:docMk/>
          <pc:sldMk cId="1897359703" sldId="257"/>
        </pc:sldMkLst>
        <pc:inkChg chg="add del">
          <ac:chgData name="JungYong Seok" userId="1df5f276-52e9-4b2d-94eb-97193fded349" providerId="ADAL" clId="{8F345581-F76E-3D4B-BE2C-3766CB07DF53}" dt="2024-05-10T08:11:40.550" v="1"/>
          <ac:inkMkLst>
            <pc:docMk/>
            <pc:sldMk cId="1897359703" sldId="257"/>
            <ac:inkMk id="2" creationId="{D3E698DE-E93F-4946-FC30-36FB01463254}"/>
          </ac:inkMkLst>
        </pc:inkChg>
        <pc:inkChg chg="add">
          <ac:chgData name="JungYong Seok" userId="1df5f276-52e9-4b2d-94eb-97193fded349" providerId="ADAL" clId="{8F345581-F76E-3D4B-BE2C-3766CB07DF53}" dt="2024-05-10T08:11:45.260" v="2"/>
          <ac:inkMkLst>
            <pc:docMk/>
            <pc:sldMk cId="1897359703" sldId="257"/>
            <ac:inkMk id="3" creationId="{B2B5C4A6-EAF7-72E6-BDC5-168A4374F362}"/>
          </ac:inkMkLst>
        </pc:inkChg>
        <pc:inkChg chg="add">
          <ac:chgData name="JungYong Seok" userId="1df5f276-52e9-4b2d-94eb-97193fded349" providerId="ADAL" clId="{8F345581-F76E-3D4B-BE2C-3766CB07DF53}" dt="2024-05-10T08:11:48.642" v="3"/>
          <ac:inkMkLst>
            <pc:docMk/>
            <pc:sldMk cId="1897359703" sldId="257"/>
            <ac:inkMk id="5" creationId="{03D66DDF-5A87-A004-47C0-E639DEA521AC}"/>
          </ac:inkMkLst>
        </pc:inkChg>
        <pc:inkChg chg="add del">
          <ac:chgData name="JungYong Seok" userId="1df5f276-52e9-4b2d-94eb-97193fded349" providerId="ADAL" clId="{8F345581-F76E-3D4B-BE2C-3766CB07DF53}" dt="2024-05-10T08:11:58.513" v="6"/>
          <ac:inkMkLst>
            <pc:docMk/>
            <pc:sldMk cId="1897359703" sldId="257"/>
            <ac:inkMk id="6" creationId="{7DF5238A-61B1-D0A7-609A-F4D278FD775F}"/>
          </ac:inkMkLst>
        </pc:inkChg>
        <pc:inkChg chg="add del">
          <ac:chgData name="JungYong Seok" userId="1df5f276-52e9-4b2d-94eb-97193fded349" providerId="ADAL" clId="{8F345581-F76E-3D4B-BE2C-3766CB07DF53}" dt="2024-05-10T08:11:58.513" v="6"/>
          <ac:inkMkLst>
            <pc:docMk/>
            <pc:sldMk cId="1897359703" sldId="257"/>
            <ac:inkMk id="7" creationId="{DEC401D1-D647-E15C-1198-1C83CB07B8B9}"/>
          </ac:inkMkLst>
        </pc:inkChg>
        <pc:inkChg chg="add reco">
          <ac:chgData name="JungYong Seok" userId="1df5f276-52e9-4b2d-94eb-97193fded349" providerId="ADAL" clId="{8F345581-F76E-3D4B-BE2C-3766CB07DF53}" dt="2024-05-10T08:11:58.513" v="6"/>
          <ac:inkMkLst>
            <pc:docMk/>
            <pc:sldMk cId="1897359703" sldId="257"/>
            <ac:inkMk id="8" creationId="{BCAB2E85-46EA-87E7-058D-769BDBE5B167}"/>
          </ac:inkMkLst>
        </pc:inkChg>
        <pc:inkChg chg="add del">
          <ac:chgData name="JungYong Seok" userId="1df5f276-52e9-4b2d-94eb-97193fded349" providerId="ADAL" clId="{8F345581-F76E-3D4B-BE2C-3766CB07DF53}" dt="2024-05-10T08:12:17.228" v="26"/>
          <ac:inkMkLst>
            <pc:docMk/>
            <pc:sldMk cId="1897359703" sldId="257"/>
            <ac:inkMk id="9" creationId="{F9919FCF-0A73-55FD-2BC5-BEC8AAED553B}"/>
          </ac:inkMkLst>
        </pc:inkChg>
        <pc:inkChg chg="add del">
          <ac:chgData name="JungYong Seok" userId="1df5f276-52e9-4b2d-94eb-97193fded349" providerId="ADAL" clId="{8F345581-F76E-3D4B-BE2C-3766CB07DF53}" dt="2024-05-10T08:12:17.228" v="26"/>
          <ac:inkMkLst>
            <pc:docMk/>
            <pc:sldMk cId="1897359703" sldId="257"/>
            <ac:inkMk id="10" creationId="{1CD2DE9E-4DD6-DA8F-891A-0C5DBED3C513}"/>
          </ac:inkMkLst>
        </pc:inkChg>
        <pc:inkChg chg="add del">
          <ac:chgData name="JungYong Seok" userId="1df5f276-52e9-4b2d-94eb-97193fded349" providerId="ADAL" clId="{8F345581-F76E-3D4B-BE2C-3766CB07DF53}" dt="2024-05-10T08:12:17.228" v="26"/>
          <ac:inkMkLst>
            <pc:docMk/>
            <pc:sldMk cId="1897359703" sldId="257"/>
            <ac:inkMk id="11" creationId="{FB85B483-1CE0-15B0-C0F6-C1E9A715073B}"/>
          </ac:inkMkLst>
        </pc:inkChg>
        <pc:inkChg chg="add del">
          <ac:chgData name="JungYong Seok" userId="1df5f276-52e9-4b2d-94eb-97193fded349" providerId="ADAL" clId="{8F345581-F76E-3D4B-BE2C-3766CB07DF53}" dt="2024-05-10T08:12:17.228" v="26"/>
          <ac:inkMkLst>
            <pc:docMk/>
            <pc:sldMk cId="1897359703" sldId="257"/>
            <ac:inkMk id="12" creationId="{5F64ACBE-5369-9652-9590-112BAD54CC5C}"/>
          </ac:inkMkLst>
        </pc:inkChg>
        <pc:inkChg chg="add del">
          <ac:chgData name="JungYong Seok" userId="1df5f276-52e9-4b2d-94eb-97193fded349" providerId="ADAL" clId="{8F345581-F76E-3D4B-BE2C-3766CB07DF53}" dt="2024-05-10T08:12:17.228" v="26"/>
          <ac:inkMkLst>
            <pc:docMk/>
            <pc:sldMk cId="1897359703" sldId="257"/>
            <ac:inkMk id="13" creationId="{93DF18A8-C746-E5E9-3F00-10AABDB2B8FA}"/>
          </ac:inkMkLst>
        </pc:inkChg>
        <pc:inkChg chg="add del">
          <ac:chgData name="JungYong Seok" userId="1df5f276-52e9-4b2d-94eb-97193fded349" providerId="ADAL" clId="{8F345581-F76E-3D4B-BE2C-3766CB07DF53}" dt="2024-05-10T08:12:17.228" v="26"/>
          <ac:inkMkLst>
            <pc:docMk/>
            <pc:sldMk cId="1897359703" sldId="257"/>
            <ac:inkMk id="14" creationId="{F02C7DD4-9E80-555C-9155-49F5509A6582}"/>
          </ac:inkMkLst>
        </pc:inkChg>
        <pc:inkChg chg="add del">
          <ac:chgData name="JungYong Seok" userId="1df5f276-52e9-4b2d-94eb-97193fded349" providerId="ADAL" clId="{8F345581-F76E-3D4B-BE2C-3766CB07DF53}" dt="2024-05-10T08:12:17.228" v="26"/>
          <ac:inkMkLst>
            <pc:docMk/>
            <pc:sldMk cId="1897359703" sldId="257"/>
            <ac:inkMk id="15" creationId="{C80FA021-E463-597B-76A2-3970E2481D47}"/>
          </ac:inkMkLst>
        </pc:inkChg>
        <pc:inkChg chg="add del">
          <ac:chgData name="JungYong Seok" userId="1df5f276-52e9-4b2d-94eb-97193fded349" providerId="ADAL" clId="{8F345581-F76E-3D4B-BE2C-3766CB07DF53}" dt="2024-05-10T08:12:17.228" v="26"/>
          <ac:inkMkLst>
            <pc:docMk/>
            <pc:sldMk cId="1897359703" sldId="257"/>
            <ac:inkMk id="16" creationId="{4B509729-6B8C-ECEB-7A65-5B1EC5B7021B}"/>
          </ac:inkMkLst>
        </pc:inkChg>
        <pc:inkChg chg="add del">
          <ac:chgData name="JungYong Seok" userId="1df5f276-52e9-4b2d-94eb-97193fded349" providerId="ADAL" clId="{8F345581-F76E-3D4B-BE2C-3766CB07DF53}" dt="2024-05-10T08:12:17.228" v="26"/>
          <ac:inkMkLst>
            <pc:docMk/>
            <pc:sldMk cId="1897359703" sldId="257"/>
            <ac:inkMk id="17" creationId="{CD64DF34-12D2-C741-A077-C2267D5B16A1}"/>
          </ac:inkMkLst>
        </pc:inkChg>
        <pc:inkChg chg="add del">
          <ac:chgData name="JungYong Seok" userId="1df5f276-52e9-4b2d-94eb-97193fded349" providerId="ADAL" clId="{8F345581-F76E-3D4B-BE2C-3766CB07DF53}" dt="2024-05-10T08:12:17.228" v="26"/>
          <ac:inkMkLst>
            <pc:docMk/>
            <pc:sldMk cId="1897359703" sldId="257"/>
            <ac:inkMk id="18" creationId="{D28FD754-8FBC-34BB-0759-C1738844F699}"/>
          </ac:inkMkLst>
        </pc:inkChg>
        <pc:inkChg chg="add del">
          <ac:chgData name="JungYong Seok" userId="1df5f276-52e9-4b2d-94eb-97193fded349" providerId="ADAL" clId="{8F345581-F76E-3D4B-BE2C-3766CB07DF53}" dt="2024-05-10T08:12:17.228" v="26"/>
          <ac:inkMkLst>
            <pc:docMk/>
            <pc:sldMk cId="1897359703" sldId="257"/>
            <ac:inkMk id="19" creationId="{051958E6-4AF0-8786-33E1-34690E75FF0C}"/>
          </ac:inkMkLst>
        </pc:inkChg>
        <pc:inkChg chg="add del">
          <ac:chgData name="JungYong Seok" userId="1df5f276-52e9-4b2d-94eb-97193fded349" providerId="ADAL" clId="{8F345581-F76E-3D4B-BE2C-3766CB07DF53}" dt="2024-05-10T08:12:17.228" v="26"/>
          <ac:inkMkLst>
            <pc:docMk/>
            <pc:sldMk cId="1897359703" sldId="257"/>
            <ac:inkMk id="20" creationId="{DB01DCE4-262F-742E-85A5-550A43E2710A}"/>
          </ac:inkMkLst>
        </pc:inkChg>
        <pc:inkChg chg="add del">
          <ac:chgData name="JungYong Seok" userId="1df5f276-52e9-4b2d-94eb-97193fded349" providerId="ADAL" clId="{8F345581-F76E-3D4B-BE2C-3766CB07DF53}" dt="2024-05-10T08:12:17.228" v="26"/>
          <ac:inkMkLst>
            <pc:docMk/>
            <pc:sldMk cId="1897359703" sldId="257"/>
            <ac:inkMk id="21" creationId="{55FC3053-6BC4-90B9-81AB-1BE44012DDBC}"/>
          </ac:inkMkLst>
        </pc:inkChg>
        <pc:inkChg chg="add del">
          <ac:chgData name="JungYong Seok" userId="1df5f276-52e9-4b2d-94eb-97193fded349" providerId="ADAL" clId="{8F345581-F76E-3D4B-BE2C-3766CB07DF53}" dt="2024-05-10T08:12:17.228" v="26"/>
          <ac:inkMkLst>
            <pc:docMk/>
            <pc:sldMk cId="1897359703" sldId="257"/>
            <ac:inkMk id="22" creationId="{C6E23E55-5A22-2184-2268-386E02F45758}"/>
          </ac:inkMkLst>
        </pc:inkChg>
        <pc:inkChg chg="add del">
          <ac:chgData name="JungYong Seok" userId="1df5f276-52e9-4b2d-94eb-97193fded349" providerId="ADAL" clId="{8F345581-F76E-3D4B-BE2C-3766CB07DF53}" dt="2024-05-10T08:12:17.228" v="26"/>
          <ac:inkMkLst>
            <pc:docMk/>
            <pc:sldMk cId="1897359703" sldId="257"/>
            <ac:inkMk id="23" creationId="{4DCEBF73-C211-C954-1505-5870C4825083}"/>
          </ac:inkMkLst>
        </pc:inkChg>
        <pc:inkChg chg="add del">
          <ac:chgData name="JungYong Seok" userId="1df5f276-52e9-4b2d-94eb-97193fded349" providerId="ADAL" clId="{8F345581-F76E-3D4B-BE2C-3766CB07DF53}" dt="2024-05-10T08:12:17.228" v="26"/>
          <ac:inkMkLst>
            <pc:docMk/>
            <pc:sldMk cId="1897359703" sldId="257"/>
            <ac:inkMk id="24" creationId="{4F174CA6-E8FD-3FD5-DB8D-8A57BE460774}"/>
          </ac:inkMkLst>
        </pc:inkChg>
        <pc:inkChg chg="add del">
          <ac:chgData name="JungYong Seok" userId="1df5f276-52e9-4b2d-94eb-97193fded349" providerId="ADAL" clId="{8F345581-F76E-3D4B-BE2C-3766CB07DF53}" dt="2024-05-10T08:12:17.228" v="26"/>
          <ac:inkMkLst>
            <pc:docMk/>
            <pc:sldMk cId="1897359703" sldId="257"/>
            <ac:inkMk id="25" creationId="{6C733DCD-B07B-6DAD-5A01-68CCD5027A73}"/>
          </ac:inkMkLst>
        </pc:inkChg>
        <pc:inkChg chg="add del">
          <ac:chgData name="JungYong Seok" userId="1df5f276-52e9-4b2d-94eb-97193fded349" providerId="ADAL" clId="{8F345581-F76E-3D4B-BE2C-3766CB07DF53}" dt="2024-05-10T08:12:17.228" v="26"/>
          <ac:inkMkLst>
            <pc:docMk/>
            <pc:sldMk cId="1897359703" sldId="257"/>
            <ac:inkMk id="26" creationId="{9BF7BE4A-E45D-B9E3-D2B4-1A64F16DF526}"/>
          </ac:inkMkLst>
        </pc:inkChg>
        <pc:inkChg chg="add del reco">
          <ac:chgData name="JungYong Seok" userId="1df5f276-52e9-4b2d-94eb-97193fded349" providerId="ADAL" clId="{8F345581-F76E-3D4B-BE2C-3766CB07DF53}" dt="2024-05-10T08:12:17.228" v="26"/>
          <ac:inkMkLst>
            <pc:docMk/>
            <pc:sldMk cId="1897359703" sldId="257"/>
            <ac:inkMk id="27" creationId="{6312FC96-DAF1-F8F7-0A42-9A66B861C6B9}"/>
          </ac:inkMkLst>
        </pc:inkChg>
        <pc:inkChg chg="add del reco">
          <ac:chgData name="JungYong Seok" userId="1df5f276-52e9-4b2d-94eb-97193fded349" providerId="ADAL" clId="{8F345581-F76E-3D4B-BE2C-3766CB07DF53}" dt="2024-05-10T08:12:17.228" v="26"/>
          <ac:inkMkLst>
            <pc:docMk/>
            <pc:sldMk cId="1897359703" sldId="257"/>
            <ac:inkMk id="28" creationId="{9705E7B7-6C4C-F351-BEE7-F98D6C387963}"/>
          </ac:inkMkLst>
        </pc:inkChg>
        <pc:inkChg chg="add del">
          <ac:chgData name="JungYong Seok" userId="1df5f276-52e9-4b2d-94eb-97193fded349" providerId="ADAL" clId="{8F345581-F76E-3D4B-BE2C-3766CB07DF53}" dt="2024-05-10T08:12:20.244" v="33"/>
          <ac:inkMkLst>
            <pc:docMk/>
            <pc:sldMk cId="1897359703" sldId="257"/>
            <ac:inkMk id="29" creationId="{7D5D957E-F50C-C718-6C13-C0A7A6197CBB}"/>
          </ac:inkMkLst>
        </pc:inkChg>
        <pc:inkChg chg="add del">
          <ac:chgData name="JungYong Seok" userId="1df5f276-52e9-4b2d-94eb-97193fded349" providerId="ADAL" clId="{8F345581-F76E-3D4B-BE2C-3766CB07DF53}" dt="2024-05-10T08:12:20.244" v="33"/>
          <ac:inkMkLst>
            <pc:docMk/>
            <pc:sldMk cId="1897359703" sldId="257"/>
            <ac:inkMk id="30" creationId="{22B48706-15A0-9B52-E4AD-4B3B6D87D427}"/>
          </ac:inkMkLst>
        </pc:inkChg>
        <pc:inkChg chg="add del">
          <ac:chgData name="JungYong Seok" userId="1df5f276-52e9-4b2d-94eb-97193fded349" providerId="ADAL" clId="{8F345581-F76E-3D4B-BE2C-3766CB07DF53}" dt="2024-05-10T08:12:20.244" v="33"/>
          <ac:inkMkLst>
            <pc:docMk/>
            <pc:sldMk cId="1897359703" sldId="257"/>
            <ac:inkMk id="31" creationId="{C2527672-A0EB-1B2C-F654-3DB525E63ECE}"/>
          </ac:inkMkLst>
        </pc:inkChg>
        <pc:inkChg chg="add del">
          <ac:chgData name="JungYong Seok" userId="1df5f276-52e9-4b2d-94eb-97193fded349" providerId="ADAL" clId="{8F345581-F76E-3D4B-BE2C-3766CB07DF53}" dt="2024-05-10T08:12:20.244" v="33"/>
          <ac:inkMkLst>
            <pc:docMk/>
            <pc:sldMk cId="1897359703" sldId="257"/>
            <ac:inkMk id="32" creationId="{A528F38F-C341-5305-E40E-2A58CE95B74E}"/>
          </ac:inkMkLst>
        </pc:inkChg>
        <pc:inkChg chg="add del">
          <ac:chgData name="JungYong Seok" userId="1df5f276-52e9-4b2d-94eb-97193fded349" providerId="ADAL" clId="{8F345581-F76E-3D4B-BE2C-3766CB07DF53}" dt="2024-05-10T08:12:20.244" v="33"/>
          <ac:inkMkLst>
            <pc:docMk/>
            <pc:sldMk cId="1897359703" sldId="257"/>
            <ac:inkMk id="33" creationId="{5FE021E5-3684-D4DB-EEAE-1A381E34E7DB}"/>
          </ac:inkMkLst>
        </pc:inkChg>
        <pc:inkChg chg="add del">
          <ac:chgData name="JungYong Seok" userId="1df5f276-52e9-4b2d-94eb-97193fded349" providerId="ADAL" clId="{8F345581-F76E-3D4B-BE2C-3766CB07DF53}" dt="2024-05-10T08:12:20.244" v="33"/>
          <ac:inkMkLst>
            <pc:docMk/>
            <pc:sldMk cId="1897359703" sldId="257"/>
            <ac:inkMk id="34" creationId="{1A2F8EA6-60FD-2337-312B-847F8EDCAF79}"/>
          </ac:inkMkLst>
        </pc:inkChg>
        <pc:inkChg chg="add reco">
          <ac:chgData name="JungYong Seok" userId="1df5f276-52e9-4b2d-94eb-97193fded349" providerId="ADAL" clId="{8F345581-F76E-3D4B-BE2C-3766CB07DF53}" dt="2024-05-10T08:12:20.244" v="33"/>
          <ac:inkMkLst>
            <pc:docMk/>
            <pc:sldMk cId="1897359703" sldId="257"/>
            <ac:inkMk id="35" creationId="{2EDFCD6A-9477-D47D-9074-B6265580737B}"/>
          </ac:inkMkLst>
        </pc:inkChg>
        <pc:inkChg chg="add">
          <ac:chgData name="JungYong Seok" userId="1df5f276-52e9-4b2d-94eb-97193fded349" providerId="ADAL" clId="{8F345581-F76E-3D4B-BE2C-3766CB07DF53}" dt="2024-05-10T08:12:39.625" v="34"/>
          <ac:inkMkLst>
            <pc:docMk/>
            <pc:sldMk cId="1897359703" sldId="257"/>
            <ac:inkMk id="36" creationId="{2A98043F-81BF-4C9D-C1A2-370F470C257B}"/>
          </ac:inkMkLst>
        </pc:inkChg>
        <pc:inkChg chg="add del">
          <ac:chgData name="JungYong Seok" userId="1df5f276-52e9-4b2d-94eb-97193fded349" providerId="ADAL" clId="{8F345581-F76E-3D4B-BE2C-3766CB07DF53}" dt="2024-05-10T08:12:45.346" v="44"/>
          <ac:inkMkLst>
            <pc:docMk/>
            <pc:sldMk cId="1897359703" sldId="257"/>
            <ac:inkMk id="37" creationId="{94FEAE1B-E6CF-FC7A-18FF-40DC7448AD8C}"/>
          </ac:inkMkLst>
        </pc:inkChg>
        <pc:inkChg chg="add del">
          <ac:chgData name="JungYong Seok" userId="1df5f276-52e9-4b2d-94eb-97193fded349" providerId="ADAL" clId="{8F345581-F76E-3D4B-BE2C-3766CB07DF53}" dt="2024-05-10T08:12:45.346" v="44"/>
          <ac:inkMkLst>
            <pc:docMk/>
            <pc:sldMk cId="1897359703" sldId="257"/>
            <ac:inkMk id="38" creationId="{C4F79362-C271-3A55-DF4B-556C6F2BB1F4}"/>
          </ac:inkMkLst>
        </pc:inkChg>
        <pc:inkChg chg="add del">
          <ac:chgData name="JungYong Seok" userId="1df5f276-52e9-4b2d-94eb-97193fded349" providerId="ADAL" clId="{8F345581-F76E-3D4B-BE2C-3766CB07DF53}" dt="2024-05-10T08:12:45.346" v="44"/>
          <ac:inkMkLst>
            <pc:docMk/>
            <pc:sldMk cId="1897359703" sldId="257"/>
            <ac:inkMk id="39" creationId="{2DE4841D-AD4A-FE78-1F17-4F9CFC2D23A5}"/>
          </ac:inkMkLst>
        </pc:inkChg>
        <pc:inkChg chg="add del">
          <ac:chgData name="JungYong Seok" userId="1df5f276-52e9-4b2d-94eb-97193fded349" providerId="ADAL" clId="{8F345581-F76E-3D4B-BE2C-3766CB07DF53}" dt="2024-05-10T08:12:45.346" v="44"/>
          <ac:inkMkLst>
            <pc:docMk/>
            <pc:sldMk cId="1897359703" sldId="257"/>
            <ac:inkMk id="40" creationId="{F08BBBFD-660D-0DDC-0D46-63F915211A59}"/>
          </ac:inkMkLst>
        </pc:inkChg>
        <pc:inkChg chg="add del">
          <ac:chgData name="JungYong Seok" userId="1df5f276-52e9-4b2d-94eb-97193fded349" providerId="ADAL" clId="{8F345581-F76E-3D4B-BE2C-3766CB07DF53}" dt="2024-05-10T08:12:45.346" v="44"/>
          <ac:inkMkLst>
            <pc:docMk/>
            <pc:sldMk cId="1897359703" sldId="257"/>
            <ac:inkMk id="41" creationId="{B24AB993-A060-8153-C97C-98BFDBB78DF0}"/>
          </ac:inkMkLst>
        </pc:inkChg>
        <pc:inkChg chg="add del">
          <ac:chgData name="JungYong Seok" userId="1df5f276-52e9-4b2d-94eb-97193fded349" providerId="ADAL" clId="{8F345581-F76E-3D4B-BE2C-3766CB07DF53}" dt="2024-05-10T08:12:45.346" v="44"/>
          <ac:inkMkLst>
            <pc:docMk/>
            <pc:sldMk cId="1897359703" sldId="257"/>
            <ac:inkMk id="42" creationId="{E73B1D69-3079-A578-F573-861C6A1F687F}"/>
          </ac:inkMkLst>
        </pc:inkChg>
        <pc:inkChg chg="add del">
          <ac:chgData name="JungYong Seok" userId="1df5f276-52e9-4b2d-94eb-97193fded349" providerId="ADAL" clId="{8F345581-F76E-3D4B-BE2C-3766CB07DF53}" dt="2024-05-10T08:12:45.346" v="44"/>
          <ac:inkMkLst>
            <pc:docMk/>
            <pc:sldMk cId="1897359703" sldId="257"/>
            <ac:inkMk id="43" creationId="{092DECDF-C7F3-D002-F9FF-C152EBA41F2F}"/>
          </ac:inkMkLst>
        </pc:inkChg>
        <pc:inkChg chg="add del">
          <ac:chgData name="JungYong Seok" userId="1df5f276-52e9-4b2d-94eb-97193fded349" providerId="ADAL" clId="{8F345581-F76E-3D4B-BE2C-3766CB07DF53}" dt="2024-05-10T08:12:45.346" v="44"/>
          <ac:inkMkLst>
            <pc:docMk/>
            <pc:sldMk cId="1897359703" sldId="257"/>
            <ac:inkMk id="44" creationId="{8747648F-52AB-47B0-AF8E-A0EF314DB6DE}"/>
          </ac:inkMkLst>
        </pc:inkChg>
        <pc:inkChg chg="add del">
          <ac:chgData name="JungYong Seok" userId="1df5f276-52e9-4b2d-94eb-97193fded349" providerId="ADAL" clId="{8F345581-F76E-3D4B-BE2C-3766CB07DF53}" dt="2024-05-10T08:12:45.346" v="44"/>
          <ac:inkMkLst>
            <pc:docMk/>
            <pc:sldMk cId="1897359703" sldId="257"/>
            <ac:inkMk id="45" creationId="{A0C4CC05-C30A-04DC-B2E9-03101CC2B8E0}"/>
          </ac:inkMkLst>
        </pc:inkChg>
        <pc:inkChg chg="add reco">
          <ac:chgData name="JungYong Seok" userId="1df5f276-52e9-4b2d-94eb-97193fded349" providerId="ADAL" clId="{8F345581-F76E-3D4B-BE2C-3766CB07DF53}" dt="2024-05-10T08:12:45.346" v="44"/>
          <ac:inkMkLst>
            <pc:docMk/>
            <pc:sldMk cId="1897359703" sldId="257"/>
            <ac:inkMk id="46" creationId="{33D3ED01-5499-AC4C-6BBA-2D3053D47C88}"/>
          </ac:inkMkLst>
        </pc:inkChg>
        <pc:inkChg chg="add del">
          <ac:chgData name="JungYong Seok" userId="1df5f276-52e9-4b2d-94eb-97193fded349" providerId="ADAL" clId="{8F345581-F76E-3D4B-BE2C-3766CB07DF53}" dt="2024-05-10T08:12:53.624" v="66"/>
          <ac:inkMkLst>
            <pc:docMk/>
            <pc:sldMk cId="1897359703" sldId="257"/>
            <ac:inkMk id="47" creationId="{AE398544-38B1-815E-877E-F25A420CC7D9}"/>
          </ac:inkMkLst>
        </pc:inkChg>
        <pc:inkChg chg="add del">
          <ac:chgData name="JungYong Seok" userId="1df5f276-52e9-4b2d-94eb-97193fded349" providerId="ADAL" clId="{8F345581-F76E-3D4B-BE2C-3766CB07DF53}" dt="2024-05-10T08:12:53.624" v="66"/>
          <ac:inkMkLst>
            <pc:docMk/>
            <pc:sldMk cId="1897359703" sldId="257"/>
            <ac:inkMk id="48" creationId="{F5D2C0F9-8F92-D0F4-C728-4F51CC8B5DA4}"/>
          </ac:inkMkLst>
        </pc:inkChg>
        <pc:inkChg chg="add del">
          <ac:chgData name="JungYong Seok" userId="1df5f276-52e9-4b2d-94eb-97193fded349" providerId="ADAL" clId="{8F345581-F76E-3D4B-BE2C-3766CB07DF53}" dt="2024-05-10T08:12:53.624" v="66"/>
          <ac:inkMkLst>
            <pc:docMk/>
            <pc:sldMk cId="1897359703" sldId="257"/>
            <ac:inkMk id="49" creationId="{53BCF73C-D1D2-6FDC-6280-1E850E9CA461}"/>
          </ac:inkMkLst>
        </pc:inkChg>
        <pc:inkChg chg="add del">
          <ac:chgData name="JungYong Seok" userId="1df5f276-52e9-4b2d-94eb-97193fded349" providerId="ADAL" clId="{8F345581-F76E-3D4B-BE2C-3766CB07DF53}" dt="2024-05-10T08:12:53.624" v="66"/>
          <ac:inkMkLst>
            <pc:docMk/>
            <pc:sldMk cId="1897359703" sldId="257"/>
            <ac:inkMk id="50" creationId="{4E394DCA-673D-C4ED-A6C7-C14C74A247D8}"/>
          </ac:inkMkLst>
        </pc:inkChg>
        <pc:inkChg chg="add del">
          <ac:chgData name="JungYong Seok" userId="1df5f276-52e9-4b2d-94eb-97193fded349" providerId="ADAL" clId="{8F345581-F76E-3D4B-BE2C-3766CB07DF53}" dt="2024-05-10T08:12:53.624" v="66"/>
          <ac:inkMkLst>
            <pc:docMk/>
            <pc:sldMk cId="1897359703" sldId="257"/>
            <ac:inkMk id="51" creationId="{A01B3C32-F2EC-FE4F-001B-688E771EA516}"/>
          </ac:inkMkLst>
        </pc:inkChg>
        <pc:inkChg chg="add del">
          <ac:chgData name="JungYong Seok" userId="1df5f276-52e9-4b2d-94eb-97193fded349" providerId="ADAL" clId="{8F345581-F76E-3D4B-BE2C-3766CB07DF53}" dt="2024-05-10T08:12:53.624" v="66"/>
          <ac:inkMkLst>
            <pc:docMk/>
            <pc:sldMk cId="1897359703" sldId="257"/>
            <ac:inkMk id="52" creationId="{0538C1A5-11D5-E19B-C788-DE3DD2B6E5A9}"/>
          </ac:inkMkLst>
        </pc:inkChg>
        <pc:inkChg chg="add del">
          <ac:chgData name="JungYong Seok" userId="1df5f276-52e9-4b2d-94eb-97193fded349" providerId="ADAL" clId="{8F345581-F76E-3D4B-BE2C-3766CB07DF53}" dt="2024-05-10T08:12:53.624" v="66"/>
          <ac:inkMkLst>
            <pc:docMk/>
            <pc:sldMk cId="1897359703" sldId="257"/>
            <ac:inkMk id="53" creationId="{DDD967DF-BD58-2255-20B3-E20D8D378575}"/>
          </ac:inkMkLst>
        </pc:inkChg>
        <pc:inkChg chg="add del">
          <ac:chgData name="JungYong Seok" userId="1df5f276-52e9-4b2d-94eb-97193fded349" providerId="ADAL" clId="{8F345581-F76E-3D4B-BE2C-3766CB07DF53}" dt="2024-05-10T08:12:53.624" v="66"/>
          <ac:inkMkLst>
            <pc:docMk/>
            <pc:sldMk cId="1897359703" sldId="257"/>
            <ac:inkMk id="54" creationId="{90852B6D-C4AB-1BD6-B28C-9215396D7854}"/>
          </ac:inkMkLst>
        </pc:inkChg>
        <pc:inkChg chg="add del">
          <ac:chgData name="JungYong Seok" userId="1df5f276-52e9-4b2d-94eb-97193fded349" providerId="ADAL" clId="{8F345581-F76E-3D4B-BE2C-3766CB07DF53}" dt="2024-05-10T08:12:53.624" v="66"/>
          <ac:inkMkLst>
            <pc:docMk/>
            <pc:sldMk cId="1897359703" sldId="257"/>
            <ac:inkMk id="55" creationId="{188E0F9E-B643-24BF-90FD-6D1C69F26FE5}"/>
          </ac:inkMkLst>
        </pc:inkChg>
        <pc:inkChg chg="add del">
          <ac:chgData name="JungYong Seok" userId="1df5f276-52e9-4b2d-94eb-97193fded349" providerId="ADAL" clId="{8F345581-F76E-3D4B-BE2C-3766CB07DF53}" dt="2024-05-10T08:12:53.624" v="66"/>
          <ac:inkMkLst>
            <pc:docMk/>
            <pc:sldMk cId="1897359703" sldId="257"/>
            <ac:inkMk id="56" creationId="{C7E989C4-9C94-4FDE-D362-EBC0D7218DF0}"/>
          </ac:inkMkLst>
        </pc:inkChg>
        <pc:inkChg chg="add del">
          <ac:chgData name="JungYong Seok" userId="1df5f276-52e9-4b2d-94eb-97193fded349" providerId="ADAL" clId="{8F345581-F76E-3D4B-BE2C-3766CB07DF53}" dt="2024-05-10T08:12:53.624" v="66"/>
          <ac:inkMkLst>
            <pc:docMk/>
            <pc:sldMk cId="1897359703" sldId="257"/>
            <ac:inkMk id="57" creationId="{98CB408E-9BC4-FC68-C825-C403D58C167B}"/>
          </ac:inkMkLst>
        </pc:inkChg>
        <pc:inkChg chg="add del">
          <ac:chgData name="JungYong Seok" userId="1df5f276-52e9-4b2d-94eb-97193fded349" providerId="ADAL" clId="{8F345581-F76E-3D4B-BE2C-3766CB07DF53}" dt="2024-05-10T08:12:53.624" v="66"/>
          <ac:inkMkLst>
            <pc:docMk/>
            <pc:sldMk cId="1897359703" sldId="257"/>
            <ac:inkMk id="58" creationId="{18FE20AD-0200-EF34-60A1-E945BEF93EF5}"/>
          </ac:inkMkLst>
        </pc:inkChg>
        <pc:inkChg chg="add del">
          <ac:chgData name="JungYong Seok" userId="1df5f276-52e9-4b2d-94eb-97193fded349" providerId="ADAL" clId="{8F345581-F76E-3D4B-BE2C-3766CB07DF53}" dt="2024-05-10T08:12:53.624" v="66"/>
          <ac:inkMkLst>
            <pc:docMk/>
            <pc:sldMk cId="1897359703" sldId="257"/>
            <ac:inkMk id="59" creationId="{EA7103B7-5743-B61A-00B0-FF3E5D08A505}"/>
          </ac:inkMkLst>
        </pc:inkChg>
        <pc:inkChg chg="add del">
          <ac:chgData name="JungYong Seok" userId="1df5f276-52e9-4b2d-94eb-97193fded349" providerId="ADAL" clId="{8F345581-F76E-3D4B-BE2C-3766CB07DF53}" dt="2024-05-10T08:12:53.624" v="66"/>
          <ac:inkMkLst>
            <pc:docMk/>
            <pc:sldMk cId="1897359703" sldId="257"/>
            <ac:inkMk id="60" creationId="{EB35EA64-3CBA-D369-DC09-8FE06DA727B3}"/>
          </ac:inkMkLst>
        </pc:inkChg>
        <pc:inkChg chg="add del">
          <ac:chgData name="JungYong Seok" userId="1df5f276-52e9-4b2d-94eb-97193fded349" providerId="ADAL" clId="{8F345581-F76E-3D4B-BE2C-3766CB07DF53}" dt="2024-05-10T08:12:53.624" v="66"/>
          <ac:inkMkLst>
            <pc:docMk/>
            <pc:sldMk cId="1897359703" sldId="257"/>
            <ac:inkMk id="61" creationId="{5678D84C-63FE-A886-558B-6E714151B539}"/>
          </ac:inkMkLst>
        </pc:inkChg>
        <pc:inkChg chg="add del">
          <ac:chgData name="JungYong Seok" userId="1df5f276-52e9-4b2d-94eb-97193fded349" providerId="ADAL" clId="{8F345581-F76E-3D4B-BE2C-3766CB07DF53}" dt="2024-05-10T08:12:53.624" v="66"/>
          <ac:inkMkLst>
            <pc:docMk/>
            <pc:sldMk cId="1897359703" sldId="257"/>
            <ac:inkMk id="62" creationId="{B50915DA-A063-79F2-53D0-A6CD47EB612B}"/>
          </ac:inkMkLst>
        </pc:inkChg>
        <pc:inkChg chg="add del">
          <ac:chgData name="JungYong Seok" userId="1df5f276-52e9-4b2d-94eb-97193fded349" providerId="ADAL" clId="{8F345581-F76E-3D4B-BE2C-3766CB07DF53}" dt="2024-05-10T08:12:53.624" v="66"/>
          <ac:inkMkLst>
            <pc:docMk/>
            <pc:sldMk cId="1897359703" sldId="257"/>
            <ac:inkMk id="63" creationId="{27EE49B9-02B3-2AF0-8604-167E19935B2A}"/>
          </ac:inkMkLst>
        </pc:inkChg>
        <pc:inkChg chg="add del">
          <ac:chgData name="JungYong Seok" userId="1df5f276-52e9-4b2d-94eb-97193fded349" providerId="ADAL" clId="{8F345581-F76E-3D4B-BE2C-3766CB07DF53}" dt="2024-05-10T08:12:53.624" v="66"/>
          <ac:inkMkLst>
            <pc:docMk/>
            <pc:sldMk cId="1897359703" sldId="257"/>
            <ac:inkMk id="64" creationId="{0DB6EAA2-A962-E009-C005-216A197061BF}"/>
          </ac:inkMkLst>
        </pc:inkChg>
        <pc:inkChg chg="add del">
          <ac:chgData name="JungYong Seok" userId="1df5f276-52e9-4b2d-94eb-97193fded349" providerId="ADAL" clId="{8F345581-F76E-3D4B-BE2C-3766CB07DF53}" dt="2024-05-10T08:12:53.624" v="66"/>
          <ac:inkMkLst>
            <pc:docMk/>
            <pc:sldMk cId="1897359703" sldId="257"/>
            <ac:inkMk id="65" creationId="{709AC603-BBB4-C3BA-B3A4-EB77B1D0DE38}"/>
          </ac:inkMkLst>
        </pc:inkChg>
        <pc:inkChg chg="add del">
          <ac:chgData name="JungYong Seok" userId="1df5f276-52e9-4b2d-94eb-97193fded349" providerId="ADAL" clId="{8F345581-F76E-3D4B-BE2C-3766CB07DF53}" dt="2024-05-10T08:12:53.624" v="66"/>
          <ac:inkMkLst>
            <pc:docMk/>
            <pc:sldMk cId="1897359703" sldId="257"/>
            <ac:inkMk id="66" creationId="{BE490600-6F7D-9EFF-00FA-ED2E7E20B86B}"/>
          </ac:inkMkLst>
        </pc:inkChg>
        <pc:inkChg chg="add del">
          <ac:chgData name="JungYong Seok" userId="1df5f276-52e9-4b2d-94eb-97193fded349" providerId="ADAL" clId="{8F345581-F76E-3D4B-BE2C-3766CB07DF53}" dt="2024-05-10T08:12:53.624" v="66"/>
          <ac:inkMkLst>
            <pc:docMk/>
            <pc:sldMk cId="1897359703" sldId="257"/>
            <ac:inkMk id="67" creationId="{14CF27FD-9511-7213-6EA6-42025D51C691}"/>
          </ac:inkMkLst>
        </pc:inkChg>
        <pc:inkChg chg="add reco">
          <ac:chgData name="JungYong Seok" userId="1df5f276-52e9-4b2d-94eb-97193fded349" providerId="ADAL" clId="{8F345581-F76E-3D4B-BE2C-3766CB07DF53}" dt="2024-05-10T08:12:53.624" v="66"/>
          <ac:inkMkLst>
            <pc:docMk/>
            <pc:sldMk cId="1897359703" sldId="257"/>
            <ac:inkMk id="68" creationId="{6733446B-4723-3304-08B6-71EA0CD66A68}"/>
          </ac:inkMkLst>
        </pc:inkChg>
        <pc:inkChg chg="add del">
          <ac:chgData name="JungYong Seok" userId="1df5f276-52e9-4b2d-94eb-97193fded349" providerId="ADAL" clId="{8F345581-F76E-3D4B-BE2C-3766CB07DF53}" dt="2024-05-10T08:12:58.940" v="80"/>
          <ac:inkMkLst>
            <pc:docMk/>
            <pc:sldMk cId="1897359703" sldId="257"/>
            <ac:inkMk id="69" creationId="{6A81710F-B469-BA63-EA9B-5DAAEAA09062}"/>
          </ac:inkMkLst>
        </pc:inkChg>
        <pc:inkChg chg="add del">
          <ac:chgData name="JungYong Seok" userId="1df5f276-52e9-4b2d-94eb-97193fded349" providerId="ADAL" clId="{8F345581-F76E-3D4B-BE2C-3766CB07DF53}" dt="2024-05-10T08:12:58.940" v="80"/>
          <ac:inkMkLst>
            <pc:docMk/>
            <pc:sldMk cId="1897359703" sldId="257"/>
            <ac:inkMk id="70" creationId="{EBFAB10E-2202-89D7-A915-58C13A3222D9}"/>
          </ac:inkMkLst>
        </pc:inkChg>
        <pc:inkChg chg="add del">
          <ac:chgData name="JungYong Seok" userId="1df5f276-52e9-4b2d-94eb-97193fded349" providerId="ADAL" clId="{8F345581-F76E-3D4B-BE2C-3766CB07DF53}" dt="2024-05-10T08:12:58.940" v="80"/>
          <ac:inkMkLst>
            <pc:docMk/>
            <pc:sldMk cId="1897359703" sldId="257"/>
            <ac:inkMk id="71" creationId="{8A8E04D0-DDD6-67A5-721C-411BDA818FB7}"/>
          </ac:inkMkLst>
        </pc:inkChg>
        <pc:inkChg chg="add del">
          <ac:chgData name="JungYong Seok" userId="1df5f276-52e9-4b2d-94eb-97193fded349" providerId="ADAL" clId="{8F345581-F76E-3D4B-BE2C-3766CB07DF53}" dt="2024-05-10T08:12:58.940" v="80"/>
          <ac:inkMkLst>
            <pc:docMk/>
            <pc:sldMk cId="1897359703" sldId="257"/>
            <ac:inkMk id="72" creationId="{C7629C25-1CDA-71B5-5DB8-303E6674A6C6}"/>
          </ac:inkMkLst>
        </pc:inkChg>
        <pc:inkChg chg="add del">
          <ac:chgData name="JungYong Seok" userId="1df5f276-52e9-4b2d-94eb-97193fded349" providerId="ADAL" clId="{8F345581-F76E-3D4B-BE2C-3766CB07DF53}" dt="2024-05-10T08:12:58.940" v="80"/>
          <ac:inkMkLst>
            <pc:docMk/>
            <pc:sldMk cId="1897359703" sldId="257"/>
            <ac:inkMk id="73" creationId="{2E2C5EF7-7814-D44A-A214-1C1E33D465D3}"/>
          </ac:inkMkLst>
        </pc:inkChg>
        <pc:inkChg chg="add del">
          <ac:chgData name="JungYong Seok" userId="1df5f276-52e9-4b2d-94eb-97193fded349" providerId="ADAL" clId="{8F345581-F76E-3D4B-BE2C-3766CB07DF53}" dt="2024-05-10T08:12:58.940" v="80"/>
          <ac:inkMkLst>
            <pc:docMk/>
            <pc:sldMk cId="1897359703" sldId="257"/>
            <ac:inkMk id="74" creationId="{A173886E-1576-86D8-2FAB-B57A22F02B2D}"/>
          </ac:inkMkLst>
        </pc:inkChg>
        <pc:inkChg chg="add del">
          <ac:chgData name="JungYong Seok" userId="1df5f276-52e9-4b2d-94eb-97193fded349" providerId="ADAL" clId="{8F345581-F76E-3D4B-BE2C-3766CB07DF53}" dt="2024-05-10T08:12:58.940" v="80"/>
          <ac:inkMkLst>
            <pc:docMk/>
            <pc:sldMk cId="1897359703" sldId="257"/>
            <ac:inkMk id="75" creationId="{0CEFBDF2-53C6-B79D-EB90-256A0C7A5EC0}"/>
          </ac:inkMkLst>
        </pc:inkChg>
        <pc:inkChg chg="add del">
          <ac:chgData name="JungYong Seok" userId="1df5f276-52e9-4b2d-94eb-97193fded349" providerId="ADAL" clId="{8F345581-F76E-3D4B-BE2C-3766CB07DF53}" dt="2024-05-10T08:12:58.940" v="80"/>
          <ac:inkMkLst>
            <pc:docMk/>
            <pc:sldMk cId="1897359703" sldId="257"/>
            <ac:inkMk id="76" creationId="{2F26C86B-E8BB-15CB-938C-7F588CB856A6}"/>
          </ac:inkMkLst>
        </pc:inkChg>
        <pc:inkChg chg="add del">
          <ac:chgData name="JungYong Seok" userId="1df5f276-52e9-4b2d-94eb-97193fded349" providerId="ADAL" clId="{8F345581-F76E-3D4B-BE2C-3766CB07DF53}" dt="2024-05-10T08:12:58.940" v="80"/>
          <ac:inkMkLst>
            <pc:docMk/>
            <pc:sldMk cId="1897359703" sldId="257"/>
            <ac:inkMk id="77" creationId="{F27D90B8-260D-6147-5019-F900F596F60C}"/>
          </ac:inkMkLst>
        </pc:inkChg>
        <pc:inkChg chg="add del">
          <ac:chgData name="JungYong Seok" userId="1df5f276-52e9-4b2d-94eb-97193fded349" providerId="ADAL" clId="{8F345581-F76E-3D4B-BE2C-3766CB07DF53}" dt="2024-05-10T08:12:58.940" v="80"/>
          <ac:inkMkLst>
            <pc:docMk/>
            <pc:sldMk cId="1897359703" sldId="257"/>
            <ac:inkMk id="78" creationId="{71E76ED8-F461-2B5F-DC30-B6FCB1400964}"/>
          </ac:inkMkLst>
        </pc:inkChg>
        <pc:inkChg chg="add del">
          <ac:chgData name="JungYong Seok" userId="1df5f276-52e9-4b2d-94eb-97193fded349" providerId="ADAL" clId="{8F345581-F76E-3D4B-BE2C-3766CB07DF53}" dt="2024-05-10T08:12:58.940" v="80"/>
          <ac:inkMkLst>
            <pc:docMk/>
            <pc:sldMk cId="1897359703" sldId="257"/>
            <ac:inkMk id="79" creationId="{8178B995-0687-AB86-ABE5-F1A9A97F532D}"/>
          </ac:inkMkLst>
        </pc:inkChg>
        <pc:inkChg chg="add del">
          <ac:chgData name="JungYong Seok" userId="1df5f276-52e9-4b2d-94eb-97193fded349" providerId="ADAL" clId="{8F345581-F76E-3D4B-BE2C-3766CB07DF53}" dt="2024-05-10T08:12:58.940" v="80"/>
          <ac:inkMkLst>
            <pc:docMk/>
            <pc:sldMk cId="1897359703" sldId="257"/>
            <ac:inkMk id="80" creationId="{E5FD183D-9EC8-B8FA-EE9F-185832FDB73E}"/>
          </ac:inkMkLst>
        </pc:inkChg>
        <pc:inkChg chg="add del">
          <ac:chgData name="JungYong Seok" userId="1df5f276-52e9-4b2d-94eb-97193fded349" providerId="ADAL" clId="{8F345581-F76E-3D4B-BE2C-3766CB07DF53}" dt="2024-05-10T08:12:58.940" v="80"/>
          <ac:inkMkLst>
            <pc:docMk/>
            <pc:sldMk cId="1897359703" sldId="257"/>
            <ac:inkMk id="81" creationId="{6956242F-906D-C2E1-4261-BA16AC5DB5F4}"/>
          </ac:inkMkLst>
        </pc:inkChg>
        <pc:inkChg chg="add reco">
          <ac:chgData name="JungYong Seok" userId="1df5f276-52e9-4b2d-94eb-97193fded349" providerId="ADAL" clId="{8F345581-F76E-3D4B-BE2C-3766CB07DF53}" dt="2024-05-10T08:12:58.940" v="80"/>
          <ac:inkMkLst>
            <pc:docMk/>
            <pc:sldMk cId="1897359703" sldId="257"/>
            <ac:inkMk id="82" creationId="{4B5A0FE8-F4C5-0D7F-B6E3-E8D6694B97A2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83" creationId="{89322F00-B698-9EF3-02EE-BE4178213DD4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84" creationId="{1141F35C-6A0B-7008-C6DA-17BB989AE055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85" creationId="{BAADEBB5-3375-32AE-A859-B9157E492011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86" creationId="{714B5926-38C4-7651-2366-7E6D7BF33D82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87" creationId="{D85B0249-D4BF-7DAD-0163-136A06FBB00C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88" creationId="{357A3DC2-1CFF-D6E6-CB18-549C6059F48D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89" creationId="{E9DB1CE1-64F9-C293-6E8A-05A672898D23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90" creationId="{E3D1C3DB-7AA0-2CC2-AF18-4EDEC0740E6F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91" creationId="{1C4F5B09-D8D7-6A75-0167-95957AAC4385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92" creationId="{CFF825D3-5CD8-D9F4-CEF8-7E80850A786A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93" creationId="{CC20E713-B1E3-8EBB-AFCF-5FC8BC7443CF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94" creationId="{E7AE84A6-30CC-0DEE-4766-44C67C9BD1CC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95" creationId="{500F9E55-0164-7716-6FCD-95BBC5F980A0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96" creationId="{DD080DEC-24B3-179A-A68D-73A2F625D516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97" creationId="{C838F3B8-1437-BE9B-D8B7-C2EF46405B31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98" creationId="{72350308-CC3F-46BB-E395-D764B257904B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99" creationId="{5932B2C9-6D92-878D-D756-3EA613497FC0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100" creationId="{2FC3A121-260A-93F2-8D18-3B9882A5135C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101" creationId="{F8BC3A82-D91D-76EA-0B0F-4C1BF00B2EBF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102" creationId="{7DDB5513-7793-0019-D35C-910D077D6E71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103" creationId="{08A16C67-603D-C6E7-7705-0ECCD6138171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104" creationId="{29BDAA04-3F8C-3406-7FAD-D175902C94E6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105" creationId="{B67BFA8F-5D89-3EF3-7D8E-BDEC56ED9F90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106" creationId="{A0C97C85-EEF1-5B5B-097C-E908B4A07C20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107" creationId="{FE3C2E09-5C72-CAF5-23C6-A0F1FFF74CC7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108" creationId="{B0BE17B7-B064-082B-D200-BC6DD14E806C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109" creationId="{35A4C57A-767F-BC95-CBD4-6DDE8E703499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110" creationId="{DE5EE771-5ACD-ABC6-69A9-6F91ACF81E19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111" creationId="{C4041984-FDB8-9871-DE0D-FAC3690B1A35}"/>
          </ac:inkMkLst>
        </pc:inkChg>
        <pc:inkChg chg="add del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112" creationId="{4C4E3F8F-1611-F340-AB95-ADBDE3261F30}"/>
          </ac:inkMkLst>
        </pc:inkChg>
        <pc:inkChg chg="add reco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113" creationId="{F7770CF1-58EE-E103-87E8-5F511A638068}"/>
          </ac:inkMkLst>
        </pc:inkChg>
        <pc:inkChg chg="add reco">
          <ac:chgData name="JungYong Seok" userId="1df5f276-52e9-4b2d-94eb-97193fded349" providerId="ADAL" clId="{8F345581-F76E-3D4B-BE2C-3766CB07DF53}" dt="2024-05-10T08:13:08.126" v="111"/>
          <ac:inkMkLst>
            <pc:docMk/>
            <pc:sldMk cId="1897359703" sldId="257"/>
            <ac:inkMk id="114" creationId="{40B67D77-EFB6-6DF8-FD31-CDCB7A2B4E5E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15" creationId="{AD1DC7DF-AF3E-D272-4779-2EA5053107CF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16" creationId="{C8D549D1-4135-52CA-6065-478ECACB71AB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17" creationId="{CD082994-13F1-1AE5-5A04-A53F0A05489F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18" creationId="{9556399E-59DF-CD68-33A8-DF9181F6EF02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19" creationId="{3E634A30-6EA5-374A-9D79-32AF91F53A03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20" creationId="{EA2C6689-238F-16D1-108C-FD6F5D550F51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21" creationId="{3FD8F1B6-3277-7E16-AF9D-7924B9EA3E16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22" creationId="{844EC04B-7061-59C9-6C0B-AC034ED0C6B8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23" creationId="{17068746-CA72-7B73-5E2D-3B2DECCEFCBF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24" creationId="{8F00A49F-0711-ED1B-C7B3-19A1E1D5A4FA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25" creationId="{9610EEF9-3387-166F-05F2-8CAFD47620C7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26" creationId="{1182F0C7-F60E-B4C5-5A53-BC2C63161E41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27" creationId="{AA8FBCDE-BFC6-799D-8E12-FFF89D0F73FA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28" creationId="{FA05439E-2E3B-3C60-3FF5-B2BBA35FF02C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29" creationId="{8F0F3485-B98F-D347-C451-138731ECAB64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30" creationId="{787955E9-FAAB-456D-1FB0-7B649DA840D9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31" creationId="{611AFE60-433A-3BFE-C2E7-07D88281F78D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32" creationId="{E551847F-95DA-5571-DDEB-1F16240AF265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33" creationId="{B710B219-6037-B198-F049-2FAE2B66CDFD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34" creationId="{4C4A86A8-B8BF-A7A9-96A8-9FB3CD061E71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35" creationId="{70A46907-13C6-29EA-E5CB-0C22AE01E557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36" creationId="{2B0A814C-79E7-6682-21C3-0535B7178B35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37" creationId="{42A70799-6921-E3D6-5BD6-07114BA0E428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38" creationId="{E97BC53A-0776-1D41-0AA5-29D863C2302F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39" creationId="{ADE332C5-9F28-990F-07FA-00F009247FD5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40" creationId="{89326E74-434E-413C-C1EA-C0B46421A36E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41" creationId="{EF9773FA-7505-9358-8ABB-A5B1881A8CA8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42" creationId="{147D725E-AB43-DC63-5A58-B03DA99C3AE6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43" creationId="{8831A76F-39D1-389F-0387-362DEF2F59A5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44" creationId="{D2F72C8B-9D90-E85F-2430-BDEC2843E80D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45" creationId="{89D69DED-5F21-704B-EFED-8D742D7CCB68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46" creationId="{D51CCE84-CEE3-BD15-28C7-76DCE97975A6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47" creationId="{9D512BBF-C9E8-BFF4-C683-CF16B6E51291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48" creationId="{EB89C3A1-98B5-C421-9465-7EB6B7F640D5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49" creationId="{BA68BD03-CC04-857D-A558-D2F2638A1FC9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50" creationId="{26E4A0CD-3E9A-89AB-E240-CB273C146D29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51" creationId="{FFA93046-3A68-67E9-41BE-CEC6C2EE1442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52" creationId="{5BFFC972-50BE-908C-2613-423B07295ACF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53" creationId="{0D0A0E2D-864F-7BA3-1B55-DC80982D5924}"/>
          </ac:inkMkLst>
        </pc:inkChg>
        <pc:inkChg chg="add del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54" creationId="{77D03C15-B3AF-6573-8648-E757CD429DE5}"/>
          </ac:inkMkLst>
        </pc:inkChg>
        <pc:inkChg chg="add reco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55" creationId="{2BFED735-D25E-FD15-FF8E-0113E447A893}"/>
          </ac:inkMkLst>
        </pc:inkChg>
        <pc:inkChg chg="add reco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56" creationId="{F066BE6A-57A6-37F2-F3FA-A8B9223E479B}"/>
          </ac:inkMkLst>
        </pc:inkChg>
        <pc:inkChg chg="add reco">
          <ac:chgData name="JungYong Seok" userId="1df5f276-52e9-4b2d-94eb-97193fded349" providerId="ADAL" clId="{8F345581-F76E-3D4B-BE2C-3766CB07DF53}" dt="2024-05-10T08:13:24.784" v="152"/>
          <ac:inkMkLst>
            <pc:docMk/>
            <pc:sldMk cId="1897359703" sldId="257"/>
            <ac:inkMk id="157" creationId="{EC79C222-DDCC-E6FD-FA71-EA5E8A5DD321}"/>
          </ac:inkMkLst>
        </pc:inkChg>
        <pc:inkChg chg="add">
          <ac:chgData name="JungYong Seok" userId="1df5f276-52e9-4b2d-94eb-97193fded349" providerId="ADAL" clId="{8F345581-F76E-3D4B-BE2C-3766CB07DF53}" dt="2024-05-10T08:13:30.120" v="153"/>
          <ac:inkMkLst>
            <pc:docMk/>
            <pc:sldMk cId="1897359703" sldId="257"/>
            <ac:inkMk id="158" creationId="{0B9FC39E-9994-9034-67F5-22064F820D74}"/>
          </ac:inkMkLst>
        </pc:inkChg>
        <pc:inkChg chg="add">
          <ac:chgData name="JungYong Seok" userId="1df5f276-52e9-4b2d-94eb-97193fded349" providerId="ADAL" clId="{8F345581-F76E-3D4B-BE2C-3766CB07DF53}" dt="2024-05-10T08:13:32.647" v="154"/>
          <ac:inkMkLst>
            <pc:docMk/>
            <pc:sldMk cId="1897359703" sldId="257"/>
            <ac:inkMk id="159" creationId="{66C3A661-77B0-DF7E-A574-F2D9CD72349A}"/>
          </ac:inkMkLst>
        </pc:inkChg>
        <pc:inkChg chg="add">
          <ac:chgData name="JungYong Seok" userId="1df5f276-52e9-4b2d-94eb-97193fded349" providerId="ADAL" clId="{8F345581-F76E-3D4B-BE2C-3766CB07DF53}" dt="2024-05-10T08:13:32.833" v="155"/>
          <ac:inkMkLst>
            <pc:docMk/>
            <pc:sldMk cId="1897359703" sldId="257"/>
            <ac:inkMk id="160" creationId="{964FDA6E-2371-8DA3-569A-42F887BD26E4}"/>
          </ac:inkMkLst>
        </pc:inkChg>
        <pc:inkChg chg="add">
          <ac:chgData name="JungYong Seok" userId="1df5f276-52e9-4b2d-94eb-97193fded349" providerId="ADAL" clId="{8F345581-F76E-3D4B-BE2C-3766CB07DF53}" dt="2024-05-10T08:13:33.052" v="156"/>
          <ac:inkMkLst>
            <pc:docMk/>
            <pc:sldMk cId="1897359703" sldId="257"/>
            <ac:inkMk id="161" creationId="{3778D6DE-CBFD-69EF-6DAB-546B9769CF67}"/>
          </ac:inkMkLst>
        </pc:inkChg>
        <pc:inkChg chg="add">
          <ac:chgData name="JungYong Seok" userId="1df5f276-52e9-4b2d-94eb-97193fded349" providerId="ADAL" clId="{8F345581-F76E-3D4B-BE2C-3766CB07DF53}" dt="2024-05-10T08:13:33.270" v="157"/>
          <ac:inkMkLst>
            <pc:docMk/>
            <pc:sldMk cId="1897359703" sldId="257"/>
            <ac:inkMk id="162" creationId="{9BA71546-D6C8-0FAB-0EC1-CF6FD2748F3F}"/>
          </ac:inkMkLst>
        </pc:inkChg>
        <pc:inkChg chg="add">
          <ac:chgData name="JungYong Seok" userId="1df5f276-52e9-4b2d-94eb-97193fded349" providerId="ADAL" clId="{8F345581-F76E-3D4B-BE2C-3766CB07DF53}" dt="2024-05-10T08:13:33.718" v="158"/>
          <ac:inkMkLst>
            <pc:docMk/>
            <pc:sldMk cId="1897359703" sldId="257"/>
            <ac:inkMk id="163" creationId="{7B5E85E3-0D5D-D18D-3065-D082C564C0E8}"/>
          </ac:inkMkLst>
        </pc:inkChg>
        <pc:inkChg chg="add">
          <ac:chgData name="JungYong Seok" userId="1df5f276-52e9-4b2d-94eb-97193fded349" providerId="ADAL" clId="{8F345581-F76E-3D4B-BE2C-3766CB07DF53}" dt="2024-05-10T08:13:34.171" v="159"/>
          <ac:inkMkLst>
            <pc:docMk/>
            <pc:sldMk cId="1897359703" sldId="257"/>
            <ac:inkMk id="164" creationId="{561F471C-0826-7869-8BCE-284C857092D8}"/>
          </ac:inkMkLst>
        </pc:inkChg>
        <pc:inkChg chg="add">
          <ac:chgData name="JungYong Seok" userId="1df5f276-52e9-4b2d-94eb-97193fded349" providerId="ADAL" clId="{8F345581-F76E-3D4B-BE2C-3766CB07DF53}" dt="2024-05-10T08:13:34.635" v="160"/>
          <ac:inkMkLst>
            <pc:docMk/>
            <pc:sldMk cId="1897359703" sldId="257"/>
            <ac:inkMk id="165" creationId="{ECCAA927-D7B7-225E-7185-665C8B9FAB54}"/>
          </ac:inkMkLst>
        </pc:inkChg>
        <pc:inkChg chg="add">
          <ac:chgData name="JungYong Seok" userId="1df5f276-52e9-4b2d-94eb-97193fded349" providerId="ADAL" clId="{8F345581-F76E-3D4B-BE2C-3766CB07DF53}" dt="2024-05-10T08:13:35.020" v="161"/>
          <ac:inkMkLst>
            <pc:docMk/>
            <pc:sldMk cId="1897359703" sldId="257"/>
            <ac:inkMk id="166" creationId="{CFB76D4B-F9D7-10C4-7645-06F4605D502D}"/>
          </ac:inkMkLst>
        </pc:inkChg>
        <pc:inkChg chg="add">
          <ac:chgData name="JungYong Seok" userId="1df5f276-52e9-4b2d-94eb-97193fded349" providerId="ADAL" clId="{8F345581-F76E-3D4B-BE2C-3766CB07DF53}" dt="2024-05-10T08:13:35.200" v="162"/>
          <ac:inkMkLst>
            <pc:docMk/>
            <pc:sldMk cId="1897359703" sldId="257"/>
            <ac:inkMk id="167" creationId="{F3F4B0AD-F2E1-0CD9-280A-522D33B104BA}"/>
          </ac:inkMkLst>
        </pc:inkChg>
        <pc:inkChg chg="add">
          <ac:chgData name="JungYong Seok" userId="1df5f276-52e9-4b2d-94eb-97193fded349" providerId="ADAL" clId="{8F345581-F76E-3D4B-BE2C-3766CB07DF53}" dt="2024-05-10T08:13:35.416" v="163"/>
          <ac:inkMkLst>
            <pc:docMk/>
            <pc:sldMk cId="1897359703" sldId="257"/>
            <ac:inkMk id="168" creationId="{8D71BF89-1246-FC17-8CFE-3A94356A9106}"/>
          </ac:inkMkLst>
        </pc:inkChg>
        <pc:inkChg chg="add">
          <ac:chgData name="JungYong Seok" userId="1df5f276-52e9-4b2d-94eb-97193fded349" providerId="ADAL" clId="{8F345581-F76E-3D4B-BE2C-3766CB07DF53}" dt="2024-05-10T08:13:35.870" v="164"/>
          <ac:inkMkLst>
            <pc:docMk/>
            <pc:sldMk cId="1897359703" sldId="257"/>
            <ac:inkMk id="169" creationId="{C98C9168-73E2-F334-2810-C539AF0DC919}"/>
          </ac:inkMkLst>
        </pc:inkChg>
        <pc:inkChg chg="add">
          <ac:chgData name="JungYong Seok" userId="1df5f276-52e9-4b2d-94eb-97193fded349" providerId="ADAL" clId="{8F345581-F76E-3D4B-BE2C-3766CB07DF53}" dt="2024-05-10T08:13:36.198" v="165"/>
          <ac:inkMkLst>
            <pc:docMk/>
            <pc:sldMk cId="1897359703" sldId="257"/>
            <ac:inkMk id="170" creationId="{16ADAE91-2F60-039A-AECE-0569BFB6132C}"/>
          </ac:inkMkLst>
        </pc:inkChg>
        <pc:inkChg chg="add">
          <ac:chgData name="JungYong Seok" userId="1df5f276-52e9-4b2d-94eb-97193fded349" providerId="ADAL" clId="{8F345581-F76E-3D4B-BE2C-3766CB07DF53}" dt="2024-05-10T08:13:36.420" v="166"/>
          <ac:inkMkLst>
            <pc:docMk/>
            <pc:sldMk cId="1897359703" sldId="257"/>
            <ac:inkMk id="171" creationId="{49230041-093E-B1FF-79E3-D2ADC98C0E7B}"/>
          </ac:inkMkLst>
        </pc:inkChg>
        <pc:inkChg chg="add del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72" creationId="{C8221688-B91D-0328-CCF2-45EA96E6A3F5}"/>
          </ac:inkMkLst>
        </pc:inkChg>
        <pc:inkChg chg="add del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73" creationId="{52B90977-7998-BBC7-C7CD-CC5126593D01}"/>
          </ac:inkMkLst>
        </pc:inkChg>
        <pc:inkChg chg="add del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74" creationId="{4AB117F9-D949-3409-343A-C66FBE65E9AF}"/>
          </ac:inkMkLst>
        </pc:inkChg>
        <pc:inkChg chg="add del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75" creationId="{ED915C50-6A20-4490-41A7-A12B1D6C356C}"/>
          </ac:inkMkLst>
        </pc:inkChg>
        <pc:inkChg chg="add del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76" creationId="{0042F8F7-4828-E841-DF4C-6392FD4CD5D3}"/>
          </ac:inkMkLst>
        </pc:inkChg>
        <pc:inkChg chg="add del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77" creationId="{5253DDB1-2BBD-24E9-7DE9-C13757300715}"/>
          </ac:inkMkLst>
        </pc:inkChg>
        <pc:inkChg chg="add del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78" creationId="{D5E6EC54-178B-BF8A-D30E-4B5830477498}"/>
          </ac:inkMkLst>
        </pc:inkChg>
        <pc:inkChg chg="add del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79" creationId="{4B1F0C4A-3EED-91C2-74F2-8AF630EDF526}"/>
          </ac:inkMkLst>
        </pc:inkChg>
        <pc:inkChg chg="add del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83" creationId="{010D43E7-BE24-49C4-358B-6DCBDF0BE687}"/>
          </ac:inkMkLst>
        </pc:inkChg>
        <pc:inkChg chg="add del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84" creationId="{4B14C5AB-AA6A-5AE0-3731-84A584B6586E}"/>
          </ac:inkMkLst>
        </pc:inkChg>
        <pc:inkChg chg="add del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85" creationId="{FB0AFA51-264F-47F6-E082-1ACBDBEB5ED3}"/>
          </ac:inkMkLst>
        </pc:inkChg>
        <pc:inkChg chg="add del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86" creationId="{6F3749ED-DB55-02E6-3601-FEBD09CB22B3}"/>
          </ac:inkMkLst>
        </pc:inkChg>
        <pc:inkChg chg="add del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87" creationId="{ACF174CC-B05D-4D6F-94EA-A5657AD25082}"/>
          </ac:inkMkLst>
        </pc:inkChg>
        <pc:inkChg chg="add del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88" creationId="{C0059B5E-79E8-AFA4-E81C-471741D7CF79}"/>
          </ac:inkMkLst>
        </pc:inkChg>
        <pc:inkChg chg="add del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89" creationId="{A60A97BD-EF25-86FE-94FC-04107AAB22FD}"/>
          </ac:inkMkLst>
        </pc:inkChg>
        <pc:inkChg chg="add del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90" creationId="{4A48E1BD-E12E-0DD3-D3B5-0FB8CAC95368}"/>
          </ac:inkMkLst>
        </pc:inkChg>
        <pc:inkChg chg="add del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91" creationId="{0C29C585-6D5B-A0B5-B67B-86DB25423661}"/>
          </ac:inkMkLst>
        </pc:inkChg>
        <pc:inkChg chg="add del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92" creationId="{66FF73AF-0170-DA85-8EEE-C7E6EBED10FB}"/>
          </ac:inkMkLst>
        </pc:inkChg>
        <pc:inkChg chg="add del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93" creationId="{9FADFF35-94E1-78F0-810C-4AEF65D5D4C9}"/>
          </ac:inkMkLst>
        </pc:inkChg>
        <pc:inkChg chg="add del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94" creationId="{BE498398-3DC0-84A1-5D72-FEE7187DFCDE}"/>
          </ac:inkMkLst>
        </pc:inkChg>
        <pc:inkChg chg="add del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95" creationId="{555924C1-C16F-FECD-687F-612216F9E1D4}"/>
          </ac:inkMkLst>
        </pc:inkChg>
        <pc:inkChg chg="add del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96" creationId="{87192FFB-F4F0-CF3D-CDD8-1975782436AC}"/>
          </ac:inkMkLst>
        </pc:inkChg>
        <pc:inkChg chg="add reco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97" creationId="{BB4A7B99-476E-B574-CDED-71BB2E6A608F}"/>
          </ac:inkMkLst>
        </pc:inkChg>
        <pc:inkChg chg="add reco">
          <ac:chgData name="JungYong Seok" userId="1df5f276-52e9-4b2d-94eb-97193fded349" providerId="ADAL" clId="{8F345581-F76E-3D4B-BE2C-3766CB07DF53}" dt="2024-05-10T08:13:46.213" v="189"/>
          <ac:inkMkLst>
            <pc:docMk/>
            <pc:sldMk cId="1897359703" sldId="257"/>
            <ac:inkMk id="198" creationId="{D8312902-2D41-30AD-8F0E-9E68ACE48DA1}"/>
          </ac:inkMkLst>
        </pc:inkChg>
        <pc:inkChg chg="add del">
          <ac:chgData name="JungYong Seok" userId="1df5f276-52e9-4b2d-94eb-97193fded349" providerId="ADAL" clId="{8F345581-F76E-3D4B-BE2C-3766CB07DF53}" dt="2024-05-10T08:14:18.945" v="201"/>
          <ac:inkMkLst>
            <pc:docMk/>
            <pc:sldMk cId="1897359703" sldId="257"/>
            <ac:inkMk id="199" creationId="{5914B9BB-9144-0268-E4B2-59336117DAAE}"/>
          </ac:inkMkLst>
        </pc:inkChg>
        <pc:inkChg chg="add del">
          <ac:chgData name="JungYong Seok" userId="1df5f276-52e9-4b2d-94eb-97193fded349" providerId="ADAL" clId="{8F345581-F76E-3D4B-BE2C-3766CB07DF53}" dt="2024-05-10T08:14:18.945" v="201"/>
          <ac:inkMkLst>
            <pc:docMk/>
            <pc:sldMk cId="1897359703" sldId="257"/>
            <ac:inkMk id="200" creationId="{D06C28FA-9ED1-501F-DE0D-B055703A4102}"/>
          </ac:inkMkLst>
        </pc:inkChg>
        <pc:inkChg chg="add del">
          <ac:chgData name="JungYong Seok" userId="1df5f276-52e9-4b2d-94eb-97193fded349" providerId="ADAL" clId="{8F345581-F76E-3D4B-BE2C-3766CB07DF53}" dt="2024-05-10T08:14:18.945" v="201"/>
          <ac:inkMkLst>
            <pc:docMk/>
            <pc:sldMk cId="1897359703" sldId="257"/>
            <ac:inkMk id="201" creationId="{2F69881D-08E6-7301-C7FA-BE612C79E82C}"/>
          </ac:inkMkLst>
        </pc:inkChg>
        <pc:inkChg chg="add del">
          <ac:chgData name="JungYong Seok" userId="1df5f276-52e9-4b2d-94eb-97193fded349" providerId="ADAL" clId="{8F345581-F76E-3D4B-BE2C-3766CB07DF53}" dt="2024-05-10T08:14:18.945" v="201"/>
          <ac:inkMkLst>
            <pc:docMk/>
            <pc:sldMk cId="1897359703" sldId="257"/>
            <ac:inkMk id="202" creationId="{7D6C55FA-9CB6-C71F-C6F2-BAAA683CC877}"/>
          </ac:inkMkLst>
        </pc:inkChg>
        <pc:inkChg chg="add del">
          <ac:chgData name="JungYong Seok" userId="1df5f276-52e9-4b2d-94eb-97193fded349" providerId="ADAL" clId="{8F345581-F76E-3D4B-BE2C-3766CB07DF53}" dt="2024-05-10T08:14:18.945" v="201"/>
          <ac:inkMkLst>
            <pc:docMk/>
            <pc:sldMk cId="1897359703" sldId="257"/>
            <ac:inkMk id="203" creationId="{77BF8E1E-D29F-CEAC-42B0-850B22229658}"/>
          </ac:inkMkLst>
        </pc:inkChg>
        <pc:inkChg chg="add del">
          <ac:chgData name="JungYong Seok" userId="1df5f276-52e9-4b2d-94eb-97193fded349" providerId="ADAL" clId="{8F345581-F76E-3D4B-BE2C-3766CB07DF53}" dt="2024-05-10T08:14:18.945" v="201"/>
          <ac:inkMkLst>
            <pc:docMk/>
            <pc:sldMk cId="1897359703" sldId="257"/>
            <ac:inkMk id="204" creationId="{BD259227-7824-D746-65B0-A7CB1DDB6610}"/>
          </ac:inkMkLst>
        </pc:inkChg>
        <pc:inkChg chg="add del">
          <ac:chgData name="JungYong Seok" userId="1df5f276-52e9-4b2d-94eb-97193fded349" providerId="ADAL" clId="{8F345581-F76E-3D4B-BE2C-3766CB07DF53}" dt="2024-05-10T08:14:18.945" v="201"/>
          <ac:inkMkLst>
            <pc:docMk/>
            <pc:sldMk cId="1897359703" sldId="257"/>
            <ac:inkMk id="205" creationId="{A3614383-9870-DE6D-36A2-5E43345A34EC}"/>
          </ac:inkMkLst>
        </pc:inkChg>
        <pc:inkChg chg="add del">
          <ac:chgData name="JungYong Seok" userId="1df5f276-52e9-4b2d-94eb-97193fded349" providerId="ADAL" clId="{8F345581-F76E-3D4B-BE2C-3766CB07DF53}" dt="2024-05-10T08:14:18.945" v="201"/>
          <ac:inkMkLst>
            <pc:docMk/>
            <pc:sldMk cId="1897359703" sldId="257"/>
            <ac:inkMk id="206" creationId="{AAA1E41C-3859-F998-59A0-DA69E7CBD3CF}"/>
          </ac:inkMkLst>
        </pc:inkChg>
        <pc:inkChg chg="add del">
          <ac:chgData name="JungYong Seok" userId="1df5f276-52e9-4b2d-94eb-97193fded349" providerId="ADAL" clId="{8F345581-F76E-3D4B-BE2C-3766CB07DF53}" dt="2024-05-10T08:14:18.945" v="201"/>
          <ac:inkMkLst>
            <pc:docMk/>
            <pc:sldMk cId="1897359703" sldId="257"/>
            <ac:inkMk id="207" creationId="{5A6CD77C-9887-F10B-4984-28705552BCE3}"/>
          </ac:inkMkLst>
        </pc:inkChg>
        <pc:inkChg chg="add del">
          <ac:chgData name="JungYong Seok" userId="1df5f276-52e9-4b2d-94eb-97193fded349" providerId="ADAL" clId="{8F345581-F76E-3D4B-BE2C-3766CB07DF53}" dt="2024-05-10T08:14:18.945" v="201"/>
          <ac:inkMkLst>
            <pc:docMk/>
            <pc:sldMk cId="1897359703" sldId="257"/>
            <ac:inkMk id="208" creationId="{0A55FDAC-31BF-F71B-C8AD-8077D53B7CF5}"/>
          </ac:inkMkLst>
        </pc:inkChg>
        <pc:inkChg chg="add del">
          <ac:chgData name="JungYong Seok" userId="1df5f276-52e9-4b2d-94eb-97193fded349" providerId="ADAL" clId="{8F345581-F76E-3D4B-BE2C-3766CB07DF53}" dt="2024-05-10T08:14:18.945" v="201"/>
          <ac:inkMkLst>
            <pc:docMk/>
            <pc:sldMk cId="1897359703" sldId="257"/>
            <ac:inkMk id="209" creationId="{9A00F243-3EBD-A304-9F5A-4A5E26E68A0A}"/>
          </ac:inkMkLst>
        </pc:inkChg>
        <pc:inkChg chg="add reco">
          <ac:chgData name="JungYong Seok" userId="1df5f276-52e9-4b2d-94eb-97193fded349" providerId="ADAL" clId="{8F345581-F76E-3D4B-BE2C-3766CB07DF53}" dt="2024-05-10T08:14:18.945" v="201"/>
          <ac:inkMkLst>
            <pc:docMk/>
            <pc:sldMk cId="1897359703" sldId="257"/>
            <ac:inkMk id="210" creationId="{C066896A-398E-B21C-BB68-981706EF9978}"/>
          </ac:inkMkLst>
        </pc:inkChg>
        <pc:inkChg chg="add">
          <ac:chgData name="JungYong Seok" userId="1df5f276-52e9-4b2d-94eb-97193fded349" providerId="ADAL" clId="{8F345581-F76E-3D4B-BE2C-3766CB07DF53}" dt="2024-05-10T08:14:23.016" v="202"/>
          <ac:inkMkLst>
            <pc:docMk/>
            <pc:sldMk cId="1897359703" sldId="257"/>
            <ac:inkMk id="211" creationId="{75E1EE2F-2DC0-9D4E-1C53-0518D2006125}"/>
          </ac:inkMkLst>
        </pc:inkChg>
        <pc:inkChg chg="add del">
          <ac:chgData name="JungYong Seok" userId="1df5f276-52e9-4b2d-94eb-97193fded349" providerId="ADAL" clId="{8F345581-F76E-3D4B-BE2C-3766CB07DF53}" dt="2024-05-10T08:14:29.748" v="221"/>
          <ac:inkMkLst>
            <pc:docMk/>
            <pc:sldMk cId="1897359703" sldId="257"/>
            <ac:inkMk id="212" creationId="{76FFAAB6-0AE2-9EC7-F806-1F30C798C301}"/>
          </ac:inkMkLst>
        </pc:inkChg>
        <pc:inkChg chg="add del">
          <ac:chgData name="JungYong Seok" userId="1df5f276-52e9-4b2d-94eb-97193fded349" providerId="ADAL" clId="{8F345581-F76E-3D4B-BE2C-3766CB07DF53}" dt="2024-05-10T08:14:29.748" v="221"/>
          <ac:inkMkLst>
            <pc:docMk/>
            <pc:sldMk cId="1897359703" sldId="257"/>
            <ac:inkMk id="213" creationId="{7CE615D6-4449-C9FC-6499-FB80DE7FEDBD}"/>
          </ac:inkMkLst>
        </pc:inkChg>
        <pc:inkChg chg="add del">
          <ac:chgData name="JungYong Seok" userId="1df5f276-52e9-4b2d-94eb-97193fded349" providerId="ADAL" clId="{8F345581-F76E-3D4B-BE2C-3766CB07DF53}" dt="2024-05-10T08:14:29.748" v="221"/>
          <ac:inkMkLst>
            <pc:docMk/>
            <pc:sldMk cId="1897359703" sldId="257"/>
            <ac:inkMk id="214" creationId="{835CA2B8-FFCF-66E5-1A1B-964DBEBDF8FD}"/>
          </ac:inkMkLst>
        </pc:inkChg>
        <pc:inkChg chg="add del">
          <ac:chgData name="JungYong Seok" userId="1df5f276-52e9-4b2d-94eb-97193fded349" providerId="ADAL" clId="{8F345581-F76E-3D4B-BE2C-3766CB07DF53}" dt="2024-05-10T08:14:29.748" v="221"/>
          <ac:inkMkLst>
            <pc:docMk/>
            <pc:sldMk cId="1897359703" sldId="257"/>
            <ac:inkMk id="215" creationId="{7924E477-5CCD-BCD5-DF7F-76F4A908733F}"/>
          </ac:inkMkLst>
        </pc:inkChg>
        <pc:inkChg chg="add del">
          <ac:chgData name="JungYong Seok" userId="1df5f276-52e9-4b2d-94eb-97193fded349" providerId="ADAL" clId="{8F345581-F76E-3D4B-BE2C-3766CB07DF53}" dt="2024-05-10T08:14:29.748" v="221"/>
          <ac:inkMkLst>
            <pc:docMk/>
            <pc:sldMk cId="1897359703" sldId="257"/>
            <ac:inkMk id="216" creationId="{477C6ECB-2005-7C92-6F74-FAD95A2021D2}"/>
          </ac:inkMkLst>
        </pc:inkChg>
        <pc:inkChg chg="add del">
          <ac:chgData name="JungYong Seok" userId="1df5f276-52e9-4b2d-94eb-97193fded349" providerId="ADAL" clId="{8F345581-F76E-3D4B-BE2C-3766CB07DF53}" dt="2024-05-10T08:14:29.748" v="221"/>
          <ac:inkMkLst>
            <pc:docMk/>
            <pc:sldMk cId="1897359703" sldId="257"/>
            <ac:inkMk id="217" creationId="{960EE9F9-E99B-EAFF-5A86-ADAF0A257A94}"/>
          </ac:inkMkLst>
        </pc:inkChg>
        <pc:inkChg chg="add del">
          <ac:chgData name="JungYong Seok" userId="1df5f276-52e9-4b2d-94eb-97193fded349" providerId="ADAL" clId="{8F345581-F76E-3D4B-BE2C-3766CB07DF53}" dt="2024-05-10T08:14:29.748" v="221"/>
          <ac:inkMkLst>
            <pc:docMk/>
            <pc:sldMk cId="1897359703" sldId="257"/>
            <ac:inkMk id="218" creationId="{EEC50BBA-82EF-A6A9-2341-54B933800C72}"/>
          </ac:inkMkLst>
        </pc:inkChg>
        <pc:inkChg chg="add del">
          <ac:chgData name="JungYong Seok" userId="1df5f276-52e9-4b2d-94eb-97193fded349" providerId="ADAL" clId="{8F345581-F76E-3D4B-BE2C-3766CB07DF53}" dt="2024-05-10T08:14:29.748" v="221"/>
          <ac:inkMkLst>
            <pc:docMk/>
            <pc:sldMk cId="1897359703" sldId="257"/>
            <ac:inkMk id="219" creationId="{28413E1F-FC89-6224-2517-EA4F2D8FE11F}"/>
          </ac:inkMkLst>
        </pc:inkChg>
        <pc:inkChg chg="add del">
          <ac:chgData name="JungYong Seok" userId="1df5f276-52e9-4b2d-94eb-97193fded349" providerId="ADAL" clId="{8F345581-F76E-3D4B-BE2C-3766CB07DF53}" dt="2024-05-10T08:14:29.748" v="221"/>
          <ac:inkMkLst>
            <pc:docMk/>
            <pc:sldMk cId="1897359703" sldId="257"/>
            <ac:inkMk id="220" creationId="{AF6FD386-A79F-2850-FF2B-C42883E512FA}"/>
          </ac:inkMkLst>
        </pc:inkChg>
        <pc:inkChg chg="add del">
          <ac:chgData name="JungYong Seok" userId="1df5f276-52e9-4b2d-94eb-97193fded349" providerId="ADAL" clId="{8F345581-F76E-3D4B-BE2C-3766CB07DF53}" dt="2024-05-10T08:14:29.748" v="221"/>
          <ac:inkMkLst>
            <pc:docMk/>
            <pc:sldMk cId="1897359703" sldId="257"/>
            <ac:inkMk id="221" creationId="{75FD061B-9E23-A60E-D508-65295862AE5F}"/>
          </ac:inkMkLst>
        </pc:inkChg>
        <pc:inkChg chg="add del">
          <ac:chgData name="JungYong Seok" userId="1df5f276-52e9-4b2d-94eb-97193fded349" providerId="ADAL" clId="{8F345581-F76E-3D4B-BE2C-3766CB07DF53}" dt="2024-05-10T08:14:29.748" v="221"/>
          <ac:inkMkLst>
            <pc:docMk/>
            <pc:sldMk cId="1897359703" sldId="257"/>
            <ac:inkMk id="222" creationId="{F9187A93-EC43-B3E0-7F23-2B20DC869C2C}"/>
          </ac:inkMkLst>
        </pc:inkChg>
        <pc:inkChg chg="add del">
          <ac:chgData name="JungYong Seok" userId="1df5f276-52e9-4b2d-94eb-97193fded349" providerId="ADAL" clId="{8F345581-F76E-3D4B-BE2C-3766CB07DF53}" dt="2024-05-10T08:14:29.748" v="221"/>
          <ac:inkMkLst>
            <pc:docMk/>
            <pc:sldMk cId="1897359703" sldId="257"/>
            <ac:inkMk id="223" creationId="{45DAB3A0-DCE0-9361-B917-360A5641B457}"/>
          </ac:inkMkLst>
        </pc:inkChg>
        <pc:inkChg chg="add del">
          <ac:chgData name="JungYong Seok" userId="1df5f276-52e9-4b2d-94eb-97193fded349" providerId="ADAL" clId="{8F345581-F76E-3D4B-BE2C-3766CB07DF53}" dt="2024-05-10T08:14:29.748" v="221"/>
          <ac:inkMkLst>
            <pc:docMk/>
            <pc:sldMk cId="1897359703" sldId="257"/>
            <ac:inkMk id="224" creationId="{4C5869DE-720D-4745-03EF-5E8A5FEF257A}"/>
          </ac:inkMkLst>
        </pc:inkChg>
        <pc:inkChg chg="add del">
          <ac:chgData name="JungYong Seok" userId="1df5f276-52e9-4b2d-94eb-97193fded349" providerId="ADAL" clId="{8F345581-F76E-3D4B-BE2C-3766CB07DF53}" dt="2024-05-10T08:14:29.748" v="221"/>
          <ac:inkMkLst>
            <pc:docMk/>
            <pc:sldMk cId="1897359703" sldId="257"/>
            <ac:inkMk id="225" creationId="{6F790B10-90D8-1A95-C346-4D460571474C}"/>
          </ac:inkMkLst>
        </pc:inkChg>
        <pc:inkChg chg="add del">
          <ac:chgData name="JungYong Seok" userId="1df5f276-52e9-4b2d-94eb-97193fded349" providerId="ADAL" clId="{8F345581-F76E-3D4B-BE2C-3766CB07DF53}" dt="2024-05-10T08:14:29.748" v="221"/>
          <ac:inkMkLst>
            <pc:docMk/>
            <pc:sldMk cId="1897359703" sldId="257"/>
            <ac:inkMk id="226" creationId="{709806D4-D769-8DCA-3288-16881721AC91}"/>
          </ac:inkMkLst>
        </pc:inkChg>
        <pc:inkChg chg="add del">
          <ac:chgData name="JungYong Seok" userId="1df5f276-52e9-4b2d-94eb-97193fded349" providerId="ADAL" clId="{8F345581-F76E-3D4B-BE2C-3766CB07DF53}" dt="2024-05-10T08:14:29.748" v="221"/>
          <ac:inkMkLst>
            <pc:docMk/>
            <pc:sldMk cId="1897359703" sldId="257"/>
            <ac:inkMk id="227" creationId="{1A56DD60-3D6B-7C6F-1566-E48E437EDB7A}"/>
          </ac:inkMkLst>
        </pc:inkChg>
        <pc:inkChg chg="add del">
          <ac:chgData name="JungYong Seok" userId="1df5f276-52e9-4b2d-94eb-97193fded349" providerId="ADAL" clId="{8F345581-F76E-3D4B-BE2C-3766CB07DF53}" dt="2024-05-10T08:14:29.748" v="221"/>
          <ac:inkMkLst>
            <pc:docMk/>
            <pc:sldMk cId="1897359703" sldId="257"/>
            <ac:inkMk id="228" creationId="{21F15391-E603-1396-43CD-A86D9B7FF032}"/>
          </ac:inkMkLst>
        </pc:inkChg>
        <pc:inkChg chg="add del">
          <ac:chgData name="JungYong Seok" userId="1df5f276-52e9-4b2d-94eb-97193fded349" providerId="ADAL" clId="{8F345581-F76E-3D4B-BE2C-3766CB07DF53}" dt="2024-05-10T08:14:29.748" v="221"/>
          <ac:inkMkLst>
            <pc:docMk/>
            <pc:sldMk cId="1897359703" sldId="257"/>
            <ac:inkMk id="229" creationId="{B2AB7759-B16A-23D7-C029-B0448C913F63}"/>
          </ac:inkMkLst>
        </pc:inkChg>
        <pc:inkChg chg="add reco">
          <ac:chgData name="JungYong Seok" userId="1df5f276-52e9-4b2d-94eb-97193fded349" providerId="ADAL" clId="{8F345581-F76E-3D4B-BE2C-3766CB07DF53}" dt="2024-05-10T08:14:29.748" v="221"/>
          <ac:inkMkLst>
            <pc:docMk/>
            <pc:sldMk cId="1897359703" sldId="257"/>
            <ac:inkMk id="230" creationId="{76F98D66-6E5D-3B6F-A410-C561586389F2}"/>
          </ac:inkMkLst>
        </pc:inkChg>
        <pc:inkChg chg="add reco">
          <ac:chgData name="JungYong Seok" userId="1df5f276-52e9-4b2d-94eb-97193fded349" providerId="ADAL" clId="{8F345581-F76E-3D4B-BE2C-3766CB07DF53}" dt="2024-05-10T08:14:29.748" v="221"/>
          <ac:inkMkLst>
            <pc:docMk/>
            <pc:sldMk cId="1897359703" sldId="257"/>
            <ac:inkMk id="231" creationId="{4E40CE8F-9BFA-EF5B-8DF1-827C0E104EAE}"/>
          </ac:inkMkLst>
        </pc:inkChg>
        <pc:inkChg chg="add del">
          <ac:chgData name="JungYong Seok" userId="1df5f276-52e9-4b2d-94eb-97193fded349" providerId="ADAL" clId="{8F345581-F76E-3D4B-BE2C-3766CB07DF53}" dt="2024-05-10T08:14:35.398" v="230"/>
          <ac:inkMkLst>
            <pc:docMk/>
            <pc:sldMk cId="1897359703" sldId="257"/>
            <ac:inkMk id="232" creationId="{FA8D1EB9-1BE1-6D14-FC0A-80F68407D3AD}"/>
          </ac:inkMkLst>
        </pc:inkChg>
        <pc:inkChg chg="add del">
          <ac:chgData name="JungYong Seok" userId="1df5f276-52e9-4b2d-94eb-97193fded349" providerId="ADAL" clId="{8F345581-F76E-3D4B-BE2C-3766CB07DF53}" dt="2024-05-10T08:14:35.398" v="230"/>
          <ac:inkMkLst>
            <pc:docMk/>
            <pc:sldMk cId="1897359703" sldId="257"/>
            <ac:inkMk id="233" creationId="{8CC983EB-6760-CFA2-9D51-E77292D3C60B}"/>
          </ac:inkMkLst>
        </pc:inkChg>
        <pc:inkChg chg="add del">
          <ac:chgData name="JungYong Seok" userId="1df5f276-52e9-4b2d-94eb-97193fded349" providerId="ADAL" clId="{8F345581-F76E-3D4B-BE2C-3766CB07DF53}" dt="2024-05-10T08:14:35.398" v="230"/>
          <ac:inkMkLst>
            <pc:docMk/>
            <pc:sldMk cId="1897359703" sldId="257"/>
            <ac:inkMk id="234" creationId="{23DD8987-B50F-89CE-60CB-5C6FA6519FF4}"/>
          </ac:inkMkLst>
        </pc:inkChg>
        <pc:inkChg chg="add del">
          <ac:chgData name="JungYong Seok" userId="1df5f276-52e9-4b2d-94eb-97193fded349" providerId="ADAL" clId="{8F345581-F76E-3D4B-BE2C-3766CB07DF53}" dt="2024-05-10T08:14:35.398" v="230"/>
          <ac:inkMkLst>
            <pc:docMk/>
            <pc:sldMk cId="1897359703" sldId="257"/>
            <ac:inkMk id="235" creationId="{066DB41B-4DD9-F177-5804-534D86A98567}"/>
          </ac:inkMkLst>
        </pc:inkChg>
        <pc:inkChg chg="add del">
          <ac:chgData name="JungYong Seok" userId="1df5f276-52e9-4b2d-94eb-97193fded349" providerId="ADAL" clId="{8F345581-F76E-3D4B-BE2C-3766CB07DF53}" dt="2024-05-10T08:14:35.398" v="230"/>
          <ac:inkMkLst>
            <pc:docMk/>
            <pc:sldMk cId="1897359703" sldId="257"/>
            <ac:inkMk id="236" creationId="{733660EC-2F1C-1364-E4D6-AE9CE6363FC7}"/>
          </ac:inkMkLst>
        </pc:inkChg>
        <pc:inkChg chg="add del">
          <ac:chgData name="JungYong Seok" userId="1df5f276-52e9-4b2d-94eb-97193fded349" providerId="ADAL" clId="{8F345581-F76E-3D4B-BE2C-3766CB07DF53}" dt="2024-05-10T08:14:35.398" v="230"/>
          <ac:inkMkLst>
            <pc:docMk/>
            <pc:sldMk cId="1897359703" sldId="257"/>
            <ac:inkMk id="237" creationId="{96CA48DE-4AA8-9088-1A33-2B91ED4082D2}"/>
          </ac:inkMkLst>
        </pc:inkChg>
        <pc:inkChg chg="add del">
          <ac:chgData name="JungYong Seok" userId="1df5f276-52e9-4b2d-94eb-97193fded349" providerId="ADAL" clId="{8F345581-F76E-3D4B-BE2C-3766CB07DF53}" dt="2024-05-10T08:14:35.398" v="230"/>
          <ac:inkMkLst>
            <pc:docMk/>
            <pc:sldMk cId="1897359703" sldId="257"/>
            <ac:inkMk id="238" creationId="{35B27013-F3C3-2250-9A81-211453ACA0CD}"/>
          </ac:inkMkLst>
        </pc:inkChg>
        <pc:inkChg chg="add">
          <ac:chgData name="JungYong Seok" userId="1df5f276-52e9-4b2d-94eb-97193fded349" providerId="ADAL" clId="{8F345581-F76E-3D4B-BE2C-3766CB07DF53}" dt="2024-05-10T08:14:34.594" v="229"/>
          <ac:inkMkLst>
            <pc:docMk/>
            <pc:sldMk cId="1897359703" sldId="257"/>
            <ac:inkMk id="239" creationId="{B85CD48D-19B1-7543-E9A8-573E1CB39713}"/>
          </ac:inkMkLst>
        </pc:inkChg>
        <pc:inkChg chg="add reco">
          <ac:chgData name="JungYong Seok" userId="1df5f276-52e9-4b2d-94eb-97193fded349" providerId="ADAL" clId="{8F345581-F76E-3D4B-BE2C-3766CB07DF53}" dt="2024-05-10T08:14:35.398" v="230"/>
          <ac:inkMkLst>
            <pc:docMk/>
            <pc:sldMk cId="1897359703" sldId="257"/>
            <ac:inkMk id="240" creationId="{9AF6D15B-F6A5-447A-6CCD-A9E8DB8FB82C}"/>
          </ac:inkMkLst>
        </pc:inkChg>
      </pc:sldChg>
      <pc:sldChg chg="addSp delSp">
        <pc:chgData name="JungYong Seok" userId="1df5f276-52e9-4b2d-94eb-97193fded349" providerId="ADAL" clId="{8F345581-F76E-3D4B-BE2C-3766CB07DF53}" dt="2024-05-10T08:24:16.601" v="648"/>
        <pc:sldMkLst>
          <pc:docMk/>
          <pc:sldMk cId="3350295759" sldId="258"/>
        </pc:sldMkLst>
        <pc:inkChg chg="add del">
          <ac:chgData name="JungYong Seok" userId="1df5f276-52e9-4b2d-94eb-97193fded349" providerId="ADAL" clId="{8F345581-F76E-3D4B-BE2C-3766CB07DF53}" dt="2024-05-10T08:19:04.015" v="270"/>
          <ac:inkMkLst>
            <pc:docMk/>
            <pc:sldMk cId="3350295759" sldId="258"/>
            <ac:inkMk id="3" creationId="{9EA8BDBB-2D8E-9709-CFC1-63984A036AB3}"/>
          </ac:inkMkLst>
        </pc:inkChg>
        <pc:inkChg chg="add del">
          <ac:chgData name="JungYong Seok" userId="1df5f276-52e9-4b2d-94eb-97193fded349" providerId="ADAL" clId="{8F345581-F76E-3D4B-BE2C-3766CB07DF53}" dt="2024-05-10T08:17:11.325" v="235"/>
          <ac:inkMkLst>
            <pc:docMk/>
            <pc:sldMk cId="3350295759" sldId="258"/>
            <ac:inkMk id="4" creationId="{CD63A18A-9779-8F99-C510-72EEC0EA4914}"/>
          </ac:inkMkLst>
        </pc:inkChg>
        <pc:inkChg chg="add del">
          <ac:chgData name="JungYong Seok" userId="1df5f276-52e9-4b2d-94eb-97193fded349" providerId="ADAL" clId="{8F345581-F76E-3D4B-BE2C-3766CB07DF53}" dt="2024-05-10T08:17:11.325" v="235"/>
          <ac:inkMkLst>
            <pc:docMk/>
            <pc:sldMk cId="3350295759" sldId="258"/>
            <ac:inkMk id="5" creationId="{690BC80C-F990-8AA5-7742-7D83A37E5C43}"/>
          </ac:inkMkLst>
        </pc:inkChg>
        <pc:inkChg chg="add del">
          <ac:chgData name="JungYong Seok" userId="1df5f276-52e9-4b2d-94eb-97193fded349" providerId="ADAL" clId="{8F345581-F76E-3D4B-BE2C-3766CB07DF53}" dt="2024-05-10T08:17:11.325" v="235"/>
          <ac:inkMkLst>
            <pc:docMk/>
            <pc:sldMk cId="3350295759" sldId="258"/>
            <ac:inkMk id="6" creationId="{14E2DDB7-1B65-4321-8F1A-5BEA624ED7F0}"/>
          </ac:inkMkLst>
        </pc:inkChg>
        <pc:inkChg chg="add del reco">
          <ac:chgData name="JungYong Seok" userId="1df5f276-52e9-4b2d-94eb-97193fded349" providerId="ADAL" clId="{8F345581-F76E-3D4B-BE2C-3766CB07DF53}" dt="2024-05-10T08:19:04.022" v="272"/>
          <ac:inkMkLst>
            <pc:docMk/>
            <pc:sldMk cId="3350295759" sldId="258"/>
            <ac:inkMk id="7" creationId="{9F3E7FE1-30D0-6BE2-123C-47796F4044A6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8" creationId="{AFA64906-92CA-8CBE-2EF5-0F0F7060C26B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9" creationId="{6625A3D6-4D7B-9548-04D5-230941444C7E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10" creationId="{8C56A96B-742A-7EEB-AD8D-3ED2B17ACAB0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11" creationId="{B20A57DC-F8F6-4FAD-E647-11F840183633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12" creationId="{B71D2E0C-8293-6A03-D830-FD5C266A87EC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13" creationId="{F78C055C-3957-8586-7AB5-BF4CDD88638A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14" creationId="{6C692C36-B15B-20B7-DECA-82F7348692CB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15" creationId="{5B011349-2ACC-C7A6-29AF-7973DEEF2909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16" creationId="{8EACCEC4-AD34-154B-7F6D-1276A2F05FBA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17" creationId="{0350FC88-FDB2-1343-BEB7-C4ACDFD0C71B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18" creationId="{216E27F5-DE13-7286-3E99-6F6CEB7B71E2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19" creationId="{AEA0EE38-3980-ED68-4491-842377B861B8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20" creationId="{C4CEF160-27F5-0E38-61D9-F5E7CFED40E9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21" creationId="{02E03209-B8FE-3EC7-77C4-2C6AC47EE21E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22" creationId="{15D37778-1BF3-FEB9-2823-047225B7A667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23" creationId="{906A799A-7BEC-D6A9-F3BE-06BFFDA0191A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24" creationId="{102B9EB9-187F-CD9A-EE80-12E0DB6F789F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25" creationId="{0C720531-22A3-EA7C-D39D-51E0CAD81C75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26" creationId="{1A03A50B-AF0B-E676-0099-6DA8D29B635C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27" creationId="{A6B685E3-78E2-33BE-7229-729046567E8E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28" creationId="{9B6E0DD1-A34C-5B6F-A91A-23C65104F905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29" creationId="{9D4C677C-1F04-BDDD-DDAB-430FDA8E5FDD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30" creationId="{72764638-EE9C-F676-AB55-182F67872F79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31" creationId="{721E178D-00C3-7812-BFBB-7AE95179B408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32" creationId="{EA78AF72-7697-CE4C-89AC-C029DF06FF54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33" creationId="{EF1896A2-8D51-E17F-B480-E0CE7F295B8D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34" creationId="{75B91B25-021B-54DC-97FE-FE6082FFC7AA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35" creationId="{64A08A91-7439-8AB3-C65C-04F782F0E08D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36" creationId="{D94EC54C-86BC-6451-AFB9-AB6CA58095F1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37" creationId="{8DA1D0F1-9181-81CC-84F1-EEB458296D8A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38" creationId="{5FDE1B8B-1D2F-B6F7-223A-AC74944E3F1D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39" creationId="{08D084BE-CC65-6A02-4B14-DA670D2D9CF9}"/>
          </ac:inkMkLst>
        </pc:inkChg>
        <pc:inkChg chg="add del">
          <ac:chgData name="JungYong Seok" userId="1df5f276-52e9-4b2d-94eb-97193fded349" providerId="ADAL" clId="{8F345581-F76E-3D4B-BE2C-3766CB07DF53}" dt="2024-05-10T08:17:23.520" v="269"/>
          <ac:inkMkLst>
            <pc:docMk/>
            <pc:sldMk cId="3350295759" sldId="258"/>
            <ac:inkMk id="40" creationId="{A2423B50-E967-813E-B62F-CB2E5D707065}"/>
          </ac:inkMkLst>
        </pc:inkChg>
        <pc:inkChg chg="add del reco">
          <ac:chgData name="JungYong Seok" userId="1df5f276-52e9-4b2d-94eb-97193fded349" providerId="ADAL" clId="{8F345581-F76E-3D4B-BE2C-3766CB07DF53}" dt="2024-05-10T08:19:04.025" v="273"/>
          <ac:inkMkLst>
            <pc:docMk/>
            <pc:sldMk cId="3350295759" sldId="258"/>
            <ac:inkMk id="41" creationId="{DBE8937B-C9A2-28E4-4CCB-6D2AE39604FA}"/>
          </ac:inkMkLst>
        </pc:inkChg>
        <pc:inkChg chg="add del reco">
          <ac:chgData name="JungYong Seok" userId="1df5f276-52e9-4b2d-94eb-97193fded349" providerId="ADAL" clId="{8F345581-F76E-3D4B-BE2C-3766CB07DF53}" dt="2024-05-10T08:19:04.019" v="271"/>
          <ac:inkMkLst>
            <pc:docMk/>
            <pc:sldMk cId="3350295759" sldId="258"/>
            <ac:inkMk id="42" creationId="{4E8820C8-8B0D-C347-CCBC-403FA1910135}"/>
          </ac:inkMkLst>
        </pc:inkChg>
        <pc:inkChg chg="add del">
          <ac:chgData name="JungYong Seok" userId="1df5f276-52e9-4b2d-94eb-97193fded349" providerId="ADAL" clId="{8F345581-F76E-3D4B-BE2C-3766CB07DF53}" dt="2024-05-10T08:19:08.201" v="276"/>
          <ac:inkMkLst>
            <pc:docMk/>
            <pc:sldMk cId="3350295759" sldId="258"/>
            <ac:inkMk id="43" creationId="{EAEFAB9C-938A-57D6-3DDF-AC8085592295}"/>
          </ac:inkMkLst>
        </pc:inkChg>
        <pc:inkChg chg="add del">
          <ac:chgData name="JungYong Seok" userId="1df5f276-52e9-4b2d-94eb-97193fded349" providerId="ADAL" clId="{8F345581-F76E-3D4B-BE2C-3766CB07DF53}" dt="2024-05-10T08:19:08.201" v="276"/>
          <ac:inkMkLst>
            <pc:docMk/>
            <pc:sldMk cId="3350295759" sldId="258"/>
            <ac:inkMk id="44" creationId="{D5E33509-1F52-1001-9C8E-D6DF579AF47D}"/>
          </ac:inkMkLst>
        </pc:inkChg>
        <pc:inkChg chg="add reco">
          <ac:chgData name="JungYong Seok" userId="1df5f276-52e9-4b2d-94eb-97193fded349" providerId="ADAL" clId="{8F345581-F76E-3D4B-BE2C-3766CB07DF53}" dt="2024-05-10T08:19:08.201" v="276"/>
          <ac:inkMkLst>
            <pc:docMk/>
            <pc:sldMk cId="3350295759" sldId="258"/>
            <ac:inkMk id="45" creationId="{B70B0896-0102-00FD-2AE7-C4311031301F}"/>
          </ac:inkMkLst>
        </pc:inkChg>
        <pc:inkChg chg="add del">
          <ac:chgData name="JungYong Seok" userId="1df5f276-52e9-4b2d-94eb-97193fded349" providerId="ADAL" clId="{8F345581-F76E-3D4B-BE2C-3766CB07DF53}" dt="2024-05-10T08:19:14.313" v="290"/>
          <ac:inkMkLst>
            <pc:docMk/>
            <pc:sldMk cId="3350295759" sldId="258"/>
            <ac:inkMk id="46" creationId="{0C6FE46E-AE2E-001B-2B72-783508EA8F16}"/>
          </ac:inkMkLst>
        </pc:inkChg>
        <pc:inkChg chg="add del">
          <ac:chgData name="JungYong Seok" userId="1df5f276-52e9-4b2d-94eb-97193fded349" providerId="ADAL" clId="{8F345581-F76E-3D4B-BE2C-3766CB07DF53}" dt="2024-05-10T08:19:14.313" v="290"/>
          <ac:inkMkLst>
            <pc:docMk/>
            <pc:sldMk cId="3350295759" sldId="258"/>
            <ac:inkMk id="47" creationId="{C0C89D34-A36F-6EEE-403F-03860E07AE57}"/>
          </ac:inkMkLst>
        </pc:inkChg>
        <pc:inkChg chg="add del">
          <ac:chgData name="JungYong Seok" userId="1df5f276-52e9-4b2d-94eb-97193fded349" providerId="ADAL" clId="{8F345581-F76E-3D4B-BE2C-3766CB07DF53}" dt="2024-05-10T08:19:14.313" v="290"/>
          <ac:inkMkLst>
            <pc:docMk/>
            <pc:sldMk cId="3350295759" sldId="258"/>
            <ac:inkMk id="48" creationId="{3029E84F-E3F2-F851-EC5B-BEB39853ED07}"/>
          </ac:inkMkLst>
        </pc:inkChg>
        <pc:inkChg chg="add del">
          <ac:chgData name="JungYong Seok" userId="1df5f276-52e9-4b2d-94eb-97193fded349" providerId="ADAL" clId="{8F345581-F76E-3D4B-BE2C-3766CB07DF53}" dt="2024-05-10T08:19:14.313" v="290"/>
          <ac:inkMkLst>
            <pc:docMk/>
            <pc:sldMk cId="3350295759" sldId="258"/>
            <ac:inkMk id="49" creationId="{8C1E1821-C4DE-2113-FE04-2AC6CA43DC12}"/>
          </ac:inkMkLst>
        </pc:inkChg>
        <pc:inkChg chg="add del">
          <ac:chgData name="JungYong Seok" userId="1df5f276-52e9-4b2d-94eb-97193fded349" providerId="ADAL" clId="{8F345581-F76E-3D4B-BE2C-3766CB07DF53}" dt="2024-05-10T08:19:14.313" v="290"/>
          <ac:inkMkLst>
            <pc:docMk/>
            <pc:sldMk cId="3350295759" sldId="258"/>
            <ac:inkMk id="50" creationId="{0395C23B-141F-A72A-2E9F-7F70FE658F00}"/>
          </ac:inkMkLst>
        </pc:inkChg>
        <pc:inkChg chg="add del">
          <ac:chgData name="JungYong Seok" userId="1df5f276-52e9-4b2d-94eb-97193fded349" providerId="ADAL" clId="{8F345581-F76E-3D4B-BE2C-3766CB07DF53}" dt="2024-05-10T08:19:14.313" v="290"/>
          <ac:inkMkLst>
            <pc:docMk/>
            <pc:sldMk cId="3350295759" sldId="258"/>
            <ac:inkMk id="51" creationId="{187B5C46-95A4-2FDB-A48E-6CCBF0519314}"/>
          </ac:inkMkLst>
        </pc:inkChg>
        <pc:inkChg chg="add del">
          <ac:chgData name="JungYong Seok" userId="1df5f276-52e9-4b2d-94eb-97193fded349" providerId="ADAL" clId="{8F345581-F76E-3D4B-BE2C-3766CB07DF53}" dt="2024-05-10T08:19:14.313" v="290"/>
          <ac:inkMkLst>
            <pc:docMk/>
            <pc:sldMk cId="3350295759" sldId="258"/>
            <ac:inkMk id="52" creationId="{7800701E-B16E-4158-9498-97E85AD65A20}"/>
          </ac:inkMkLst>
        </pc:inkChg>
        <pc:inkChg chg="add del">
          <ac:chgData name="JungYong Seok" userId="1df5f276-52e9-4b2d-94eb-97193fded349" providerId="ADAL" clId="{8F345581-F76E-3D4B-BE2C-3766CB07DF53}" dt="2024-05-10T08:19:14.313" v="290"/>
          <ac:inkMkLst>
            <pc:docMk/>
            <pc:sldMk cId="3350295759" sldId="258"/>
            <ac:inkMk id="53" creationId="{F4E963A7-AAFD-70D3-CF3D-3F0DC2EC97AA}"/>
          </ac:inkMkLst>
        </pc:inkChg>
        <pc:inkChg chg="add del">
          <ac:chgData name="JungYong Seok" userId="1df5f276-52e9-4b2d-94eb-97193fded349" providerId="ADAL" clId="{8F345581-F76E-3D4B-BE2C-3766CB07DF53}" dt="2024-05-10T08:19:14.313" v="290"/>
          <ac:inkMkLst>
            <pc:docMk/>
            <pc:sldMk cId="3350295759" sldId="258"/>
            <ac:inkMk id="54" creationId="{AB7EB3FF-4A8D-0004-C374-63A4C9E878A8}"/>
          </ac:inkMkLst>
        </pc:inkChg>
        <pc:inkChg chg="add del">
          <ac:chgData name="JungYong Seok" userId="1df5f276-52e9-4b2d-94eb-97193fded349" providerId="ADAL" clId="{8F345581-F76E-3D4B-BE2C-3766CB07DF53}" dt="2024-05-10T08:19:14.313" v="290"/>
          <ac:inkMkLst>
            <pc:docMk/>
            <pc:sldMk cId="3350295759" sldId="258"/>
            <ac:inkMk id="55" creationId="{EB3C701C-E3DA-CD54-F11B-8753DECD15EB}"/>
          </ac:inkMkLst>
        </pc:inkChg>
        <pc:inkChg chg="add del">
          <ac:chgData name="JungYong Seok" userId="1df5f276-52e9-4b2d-94eb-97193fded349" providerId="ADAL" clId="{8F345581-F76E-3D4B-BE2C-3766CB07DF53}" dt="2024-05-10T08:19:14.313" v="290"/>
          <ac:inkMkLst>
            <pc:docMk/>
            <pc:sldMk cId="3350295759" sldId="258"/>
            <ac:inkMk id="56" creationId="{A8CECB91-BD01-C8DF-35D3-B2222C8E6F81}"/>
          </ac:inkMkLst>
        </pc:inkChg>
        <pc:inkChg chg="add del">
          <ac:chgData name="JungYong Seok" userId="1df5f276-52e9-4b2d-94eb-97193fded349" providerId="ADAL" clId="{8F345581-F76E-3D4B-BE2C-3766CB07DF53}" dt="2024-05-10T08:19:14.313" v="290"/>
          <ac:inkMkLst>
            <pc:docMk/>
            <pc:sldMk cId="3350295759" sldId="258"/>
            <ac:inkMk id="57" creationId="{8A9560D3-6472-D32A-0DA4-D4AA04D8896C}"/>
          </ac:inkMkLst>
        </pc:inkChg>
        <pc:inkChg chg="add del">
          <ac:chgData name="JungYong Seok" userId="1df5f276-52e9-4b2d-94eb-97193fded349" providerId="ADAL" clId="{8F345581-F76E-3D4B-BE2C-3766CB07DF53}" dt="2024-05-10T08:19:14.313" v="290"/>
          <ac:inkMkLst>
            <pc:docMk/>
            <pc:sldMk cId="3350295759" sldId="258"/>
            <ac:inkMk id="58" creationId="{5987BAF3-888D-5933-5D89-09EDC981D332}"/>
          </ac:inkMkLst>
        </pc:inkChg>
        <pc:inkChg chg="add reco">
          <ac:chgData name="JungYong Seok" userId="1df5f276-52e9-4b2d-94eb-97193fded349" providerId="ADAL" clId="{8F345581-F76E-3D4B-BE2C-3766CB07DF53}" dt="2024-05-10T08:19:14.313" v="290"/>
          <ac:inkMkLst>
            <pc:docMk/>
            <pc:sldMk cId="3350295759" sldId="258"/>
            <ac:inkMk id="59" creationId="{0E7A033D-F938-CB66-0C63-EA7F4CB92F99}"/>
          </ac:inkMkLst>
        </pc:inkChg>
        <pc:inkChg chg="add del">
          <ac:chgData name="JungYong Seok" userId="1df5f276-52e9-4b2d-94eb-97193fded349" providerId="ADAL" clId="{8F345581-F76E-3D4B-BE2C-3766CB07DF53}" dt="2024-05-10T08:19:24.566" v="304"/>
          <ac:inkMkLst>
            <pc:docMk/>
            <pc:sldMk cId="3350295759" sldId="258"/>
            <ac:inkMk id="60" creationId="{C57D934E-CABB-EF0B-02F6-86DA32645D5C}"/>
          </ac:inkMkLst>
        </pc:inkChg>
        <pc:inkChg chg="add del">
          <ac:chgData name="JungYong Seok" userId="1df5f276-52e9-4b2d-94eb-97193fded349" providerId="ADAL" clId="{8F345581-F76E-3D4B-BE2C-3766CB07DF53}" dt="2024-05-10T08:19:24.566" v="304"/>
          <ac:inkMkLst>
            <pc:docMk/>
            <pc:sldMk cId="3350295759" sldId="258"/>
            <ac:inkMk id="61" creationId="{A6D4875E-116C-D35C-2821-DC4D9E323E92}"/>
          </ac:inkMkLst>
        </pc:inkChg>
        <pc:inkChg chg="add del">
          <ac:chgData name="JungYong Seok" userId="1df5f276-52e9-4b2d-94eb-97193fded349" providerId="ADAL" clId="{8F345581-F76E-3D4B-BE2C-3766CB07DF53}" dt="2024-05-10T08:19:24.566" v="304"/>
          <ac:inkMkLst>
            <pc:docMk/>
            <pc:sldMk cId="3350295759" sldId="258"/>
            <ac:inkMk id="62" creationId="{D76AD825-980D-1916-87F2-49DB047CE465}"/>
          </ac:inkMkLst>
        </pc:inkChg>
        <pc:inkChg chg="add del">
          <ac:chgData name="JungYong Seok" userId="1df5f276-52e9-4b2d-94eb-97193fded349" providerId="ADAL" clId="{8F345581-F76E-3D4B-BE2C-3766CB07DF53}" dt="2024-05-10T08:19:24.566" v="304"/>
          <ac:inkMkLst>
            <pc:docMk/>
            <pc:sldMk cId="3350295759" sldId="258"/>
            <ac:inkMk id="63" creationId="{CC0629E6-6158-B5FC-943C-7B74F28445F6}"/>
          </ac:inkMkLst>
        </pc:inkChg>
        <pc:inkChg chg="add del">
          <ac:chgData name="JungYong Seok" userId="1df5f276-52e9-4b2d-94eb-97193fded349" providerId="ADAL" clId="{8F345581-F76E-3D4B-BE2C-3766CB07DF53}" dt="2024-05-10T08:19:24.566" v="304"/>
          <ac:inkMkLst>
            <pc:docMk/>
            <pc:sldMk cId="3350295759" sldId="258"/>
            <ac:inkMk id="64" creationId="{603BDAFA-B6C6-E8B4-5FAE-1A68AE14C6FE}"/>
          </ac:inkMkLst>
        </pc:inkChg>
        <pc:inkChg chg="add del">
          <ac:chgData name="JungYong Seok" userId="1df5f276-52e9-4b2d-94eb-97193fded349" providerId="ADAL" clId="{8F345581-F76E-3D4B-BE2C-3766CB07DF53}" dt="2024-05-10T08:19:24.566" v="304"/>
          <ac:inkMkLst>
            <pc:docMk/>
            <pc:sldMk cId="3350295759" sldId="258"/>
            <ac:inkMk id="65" creationId="{E72E695E-8168-00AC-C1CB-D943AF2A9DA6}"/>
          </ac:inkMkLst>
        </pc:inkChg>
        <pc:inkChg chg="add del">
          <ac:chgData name="JungYong Seok" userId="1df5f276-52e9-4b2d-94eb-97193fded349" providerId="ADAL" clId="{8F345581-F76E-3D4B-BE2C-3766CB07DF53}" dt="2024-05-10T08:19:24.566" v="304"/>
          <ac:inkMkLst>
            <pc:docMk/>
            <pc:sldMk cId="3350295759" sldId="258"/>
            <ac:inkMk id="66" creationId="{839F1A00-BF68-73D3-9B81-547932A120AA}"/>
          </ac:inkMkLst>
        </pc:inkChg>
        <pc:inkChg chg="add del">
          <ac:chgData name="JungYong Seok" userId="1df5f276-52e9-4b2d-94eb-97193fded349" providerId="ADAL" clId="{8F345581-F76E-3D4B-BE2C-3766CB07DF53}" dt="2024-05-10T08:19:24.566" v="304"/>
          <ac:inkMkLst>
            <pc:docMk/>
            <pc:sldMk cId="3350295759" sldId="258"/>
            <ac:inkMk id="67" creationId="{2EED635C-388D-7FA8-7D5F-AA7F4797AD7D}"/>
          </ac:inkMkLst>
        </pc:inkChg>
        <pc:inkChg chg="add del">
          <ac:chgData name="JungYong Seok" userId="1df5f276-52e9-4b2d-94eb-97193fded349" providerId="ADAL" clId="{8F345581-F76E-3D4B-BE2C-3766CB07DF53}" dt="2024-05-10T08:19:24.566" v="304"/>
          <ac:inkMkLst>
            <pc:docMk/>
            <pc:sldMk cId="3350295759" sldId="258"/>
            <ac:inkMk id="68" creationId="{00221F74-8985-78A2-87F0-D8382D04963C}"/>
          </ac:inkMkLst>
        </pc:inkChg>
        <pc:inkChg chg="add del">
          <ac:chgData name="JungYong Seok" userId="1df5f276-52e9-4b2d-94eb-97193fded349" providerId="ADAL" clId="{8F345581-F76E-3D4B-BE2C-3766CB07DF53}" dt="2024-05-10T08:19:24.566" v="304"/>
          <ac:inkMkLst>
            <pc:docMk/>
            <pc:sldMk cId="3350295759" sldId="258"/>
            <ac:inkMk id="69" creationId="{90EA8FB7-FB5D-05FE-5250-71DFCD94B683}"/>
          </ac:inkMkLst>
        </pc:inkChg>
        <pc:inkChg chg="add del">
          <ac:chgData name="JungYong Seok" userId="1df5f276-52e9-4b2d-94eb-97193fded349" providerId="ADAL" clId="{8F345581-F76E-3D4B-BE2C-3766CB07DF53}" dt="2024-05-10T08:19:24.566" v="304"/>
          <ac:inkMkLst>
            <pc:docMk/>
            <pc:sldMk cId="3350295759" sldId="258"/>
            <ac:inkMk id="70" creationId="{D9BB4821-F9AD-26C1-C63B-8EB4737057A6}"/>
          </ac:inkMkLst>
        </pc:inkChg>
        <pc:inkChg chg="add del">
          <ac:chgData name="JungYong Seok" userId="1df5f276-52e9-4b2d-94eb-97193fded349" providerId="ADAL" clId="{8F345581-F76E-3D4B-BE2C-3766CB07DF53}" dt="2024-05-10T08:19:24.566" v="304"/>
          <ac:inkMkLst>
            <pc:docMk/>
            <pc:sldMk cId="3350295759" sldId="258"/>
            <ac:inkMk id="71" creationId="{39A0E480-957F-B37B-395B-D508334960AD}"/>
          </ac:inkMkLst>
        </pc:inkChg>
        <pc:inkChg chg="add del">
          <ac:chgData name="JungYong Seok" userId="1df5f276-52e9-4b2d-94eb-97193fded349" providerId="ADAL" clId="{8F345581-F76E-3D4B-BE2C-3766CB07DF53}" dt="2024-05-10T08:19:24.566" v="304"/>
          <ac:inkMkLst>
            <pc:docMk/>
            <pc:sldMk cId="3350295759" sldId="258"/>
            <ac:inkMk id="72" creationId="{14758B81-D24D-96D4-D308-55DB75BE5C17}"/>
          </ac:inkMkLst>
        </pc:inkChg>
        <pc:inkChg chg="add reco">
          <ac:chgData name="JungYong Seok" userId="1df5f276-52e9-4b2d-94eb-97193fded349" providerId="ADAL" clId="{8F345581-F76E-3D4B-BE2C-3766CB07DF53}" dt="2024-05-10T08:19:24.566" v="304"/>
          <ac:inkMkLst>
            <pc:docMk/>
            <pc:sldMk cId="3350295759" sldId="258"/>
            <ac:inkMk id="73" creationId="{C57557D4-8C57-FF9D-FDB0-71C46F0F1EEB}"/>
          </ac:inkMkLst>
        </pc:inkChg>
        <pc:inkChg chg="add del">
          <ac:chgData name="JungYong Seok" userId="1df5f276-52e9-4b2d-94eb-97193fded349" providerId="ADAL" clId="{8F345581-F76E-3D4B-BE2C-3766CB07DF53}" dt="2024-05-10T08:19:30.534" v="319"/>
          <ac:inkMkLst>
            <pc:docMk/>
            <pc:sldMk cId="3350295759" sldId="258"/>
            <ac:inkMk id="74" creationId="{C340FCDD-FF92-76F9-9304-A8DBA35C9202}"/>
          </ac:inkMkLst>
        </pc:inkChg>
        <pc:inkChg chg="add del">
          <ac:chgData name="JungYong Seok" userId="1df5f276-52e9-4b2d-94eb-97193fded349" providerId="ADAL" clId="{8F345581-F76E-3D4B-BE2C-3766CB07DF53}" dt="2024-05-10T08:19:30.534" v="319"/>
          <ac:inkMkLst>
            <pc:docMk/>
            <pc:sldMk cId="3350295759" sldId="258"/>
            <ac:inkMk id="75" creationId="{7947FDA2-FFD3-D619-A3A4-AED2F7C9F8BB}"/>
          </ac:inkMkLst>
        </pc:inkChg>
        <pc:inkChg chg="add del">
          <ac:chgData name="JungYong Seok" userId="1df5f276-52e9-4b2d-94eb-97193fded349" providerId="ADAL" clId="{8F345581-F76E-3D4B-BE2C-3766CB07DF53}" dt="2024-05-10T08:19:30.534" v="319"/>
          <ac:inkMkLst>
            <pc:docMk/>
            <pc:sldMk cId="3350295759" sldId="258"/>
            <ac:inkMk id="76" creationId="{F0F31F95-3855-61C6-AF74-9494689B9315}"/>
          </ac:inkMkLst>
        </pc:inkChg>
        <pc:inkChg chg="add del">
          <ac:chgData name="JungYong Seok" userId="1df5f276-52e9-4b2d-94eb-97193fded349" providerId="ADAL" clId="{8F345581-F76E-3D4B-BE2C-3766CB07DF53}" dt="2024-05-10T08:19:30.534" v="319"/>
          <ac:inkMkLst>
            <pc:docMk/>
            <pc:sldMk cId="3350295759" sldId="258"/>
            <ac:inkMk id="77" creationId="{6959EEDB-169B-35F8-0124-A614F881F419}"/>
          </ac:inkMkLst>
        </pc:inkChg>
        <pc:inkChg chg="add del">
          <ac:chgData name="JungYong Seok" userId="1df5f276-52e9-4b2d-94eb-97193fded349" providerId="ADAL" clId="{8F345581-F76E-3D4B-BE2C-3766CB07DF53}" dt="2024-05-10T08:19:30.534" v="319"/>
          <ac:inkMkLst>
            <pc:docMk/>
            <pc:sldMk cId="3350295759" sldId="258"/>
            <ac:inkMk id="78" creationId="{860D3FA7-0BFF-A869-AB23-6B6B7D7F409A}"/>
          </ac:inkMkLst>
        </pc:inkChg>
        <pc:inkChg chg="add del">
          <ac:chgData name="JungYong Seok" userId="1df5f276-52e9-4b2d-94eb-97193fded349" providerId="ADAL" clId="{8F345581-F76E-3D4B-BE2C-3766CB07DF53}" dt="2024-05-10T08:19:30.534" v="319"/>
          <ac:inkMkLst>
            <pc:docMk/>
            <pc:sldMk cId="3350295759" sldId="258"/>
            <ac:inkMk id="79" creationId="{AB3E53FE-C61C-DCDA-CB19-4EA5FA4F04F7}"/>
          </ac:inkMkLst>
        </pc:inkChg>
        <pc:inkChg chg="add del">
          <ac:chgData name="JungYong Seok" userId="1df5f276-52e9-4b2d-94eb-97193fded349" providerId="ADAL" clId="{8F345581-F76E-3D4B-BE2C-3766CB07DF53}" dt="2024-05-10T08:19:30.534" v="319"/>
          <ac:inkMkLst>
            <pc:docMk/>
            <pc:sldMk cId="3350295759" sldId="258"/>
            <ac:inkMk id="80" creationId="{E3492541-6E42-87D1-BEF1-48AA69A1BDAB}"/>
          </ac:inkMkLst>
        </pc:inkChg>
        <pc:inkChg chg="add del">
          <ac:chgData name="JungYong Seok" userId="1df5f276-52e9-4b2d-94eb-97193fded349" providerId="ADAL" clId="{8F345581-F76E-3D4B-BE2C-3766CB07DF53}" dt="2024-05-10T08:19:30.534" v="319"/>
          <ac:inkMkLst>
            <pc:docMk/>
            <pc:sldMk cId="3350295759" sldId="258"/>
            <ac:inkMk id="81" creationId="{E58D3F8F-2DB6-30EB-C094-203ED92795B1}"/>
          </ac:inkMkLst>
        </pc:inkChg>
        <pc:inkChg chg="add del">
          <ac:chgData name="JungYong Seok" userId="1df5f276-52e9-4b2d-94eb-97193fded349" providerId="ADAL" clId="{8F345581-F76E-3D4B-BE2C-3766CB07DF53}" dt="2024-05-10T08:19:30.534" v="319"/>
          <ac:inkMkLst>
            <pc:docMk/>
            <pc:sldMk cId="3350295759" sldId="258"/>
            <ac:inkMk id="82" creationId="{B4DD1E25-65A1-3783-FB77-E2B8CEB96D0F}"/>
          </ac:inkMkLst>
        </pc:inkChg>
        <pc:inkChg chg="add del">
          <ac:chgData name="JungYong Seok" userId="1df5f276-52e9-4b2d-94eb-97193fded349" providerId="ADAL" clId="{8F345581-F76E-3D4B-BE2C-3766CB07DF53}" dt="2024-05-10T08:19:30.534" v="319"/>
          <ac:inkMkLst>
            <pc:docMk/>
            <pc:sldMk cId="3350295759" sldId="258"/>
            <ac:inkMk id="83" creationId="{45159102-4DF5-2846-C78F-5CC688401F0D}"/>
          </ac:inkMkLst>
        </pc:inkChg>
        <pc:inkChg chg="add del">
          <ac:chgData name="JungYong Seok" userId="1df5f276-52e9-4b2d-94eb-97193fded349" providerId="ADAL" clId="{8F345581-F76E-3D4B-BE2C-3766CB07DF53}" dt="2024-05-10T08:19:30.534" v="319"/>
          <ac:inkMkLst>
            <pc:docMk/>
            <pc:sldMk cId="3350295759" sldId="258"/>
            <ac:inkMk id="84" creationId="{35B0FB0E-5542-2929-2627-51A99BF07A51}"/>
          </ac:inkMkLst>
        </pc:inkChg>
        <pc:inkChg chg="add del">
          <ac:chgData name="JungYong Seok" userId="1df5f276-52e9-4b2d-94eb-97193fded349" providerId="ADAL" clId="{8F345581-F76E-3D4B-BE2C-3766CB07DF53}" dt="2024-05-10T08:19:30.534" v="319"/>
          <ac:inkMkLst>
            <pc:docMk/>
            <pc:sldMk cId="3350295759" sldId="258"/>
            <ac:inkMk id="85" creationId="{A7A9FF8C-1CB1-098E-CC8C-C70DD0046D1C}"/>
          </ac:inkMkLst>
        </pc:inkChg>
        <pc:inkChg chg="add del">
          <ac:chgData name="JungYong Seok" userId="1df5f276-52e9-4b2d-94eb-97193fded349" providerId="ADAL" clId="{8F345581-F76E-3D4B-BE2C-3766CB07DF53}" dt="2024-05-10T08:19:30.534" v="319"/>
          <ac:inkMkLst>
            <pc:docMk/>
            <pc:sldMk cId="3350295759" sldId="258"/>
            <ac:inkMk id="86" creationId="{3CFB0103-C41E-07DF-9E10-3592C79A6154}"/>
          </ac:inkMkLst>
        </pc:inkChg>
        <pc:inkChg chg="add del">
          <ac:chgData name="JungYong Seok" userId="1df5f276-52e9-4b2d-94eb-97193fded349" providerId="ADAL" clId="{8F345581-F76E-3D4B-BE2C-3766CB07DF53}" dt="2024-05-10T08:19:30.534" v="319"/>
          <ac:inkMkLst>
            <pc:docMk/>
            <pc:sldMk cId="3350295759" sldId="258"/>
            <ac:inkMk id="87" creationId="{620DEA8E-7667-84C7-50FF-E0B8575800BA}"/>
          </ac:inkMkLst>
        </pc:inkChg>
        <pc:inkChg chg="add reco">
          <ac:chgData name="JungYong Seok" userId="1df5f276-52e9-4b2d-94eb-97193fded349" providerId="ADAL" clId="{8F345581-F76E-3D4B-BE2C-3766CB07DF53}" dt="2024-05-10T08:19:30.534" v="319"/>
          <ac:inkMkLst>
            <pc:docMk/>
            <pc:sldMk cId="3350295759" sldId="258"/>
            <ac:inkMk id="88" creationId="{351B2AB9-0C6D-03C0-AB59-D17CFB2440B2}"/>
          </ac:inkMkLst>
        </pc:inkChg>
        <pc:inkChg chg="add del">
          <ac:chgData name="JungYong Seok" userId="1df5f276-52e9-4b2d-94eb-97193fded349" providerId="ADAL" clId="{8F345581-F76E-3D4B-BE2C-3766CB07DF53}" dt="2024-05-10T08:19:36.774" v="334"/>
          <ac:inkMkLst>
            <pc:docMk/>
            <pc:sldMk cId="3350295759" sldId="258"/>
            <ac:inkMk id="89" creationId="{48114C70-3055-B649-5DD0-7DCF9E1FE5C7}"/>
          </ac:inkMkLst>
        </pc:inkChg>
        <pc:inkChg chg="add del">
          <ac:chgData name="JungYong Seok" userId="1df5f276-52e9-4b2d-94eb-97193fded349" providerId="ADAL" clId="{8F345581-F76E-3D4B-BE2C-3766CB07DF53}" dt="2024-05-10T08:19:36.774" v="334"/>
          <ac:inkMkLst>
            <pc:docMk/>
            <pc:sldMk cId="3350295759" sldId="258"/>
            <ac:inkMk id="90" creationId="{0D78667A-A856-C776-3895-05E9DEFFF048}"/>
          </ac:inkMkLst>
        </pc:inkChg>
        <pc:inkChg chg="add del">
          <ac:chgData name="JungYong Seok" userId="1df5f276-52e9-4b2d-94eb-97193fded349" providerId="ADAL" clId="{8F345581-F76E-3D4B-BE2C-3766CB07DF53}" dt="2024-05-10T08:19:36.774" v="334"/>
          <ac:inkMkLst>
            <pc:docMk/>
            <pc:sldMk cId="3350295759" sldId="258"/>
            <ac:inkMk id="91" creationId="{248CD822-5D18-057A-2ACF-6400C37A4858}"/>
          </ac:inkMkLst>
        </pc:inkChg>
        <pc:inkChg chg="add del">
          <ac:chgData name="JungYong Seok" userId="1df5f276-52e9-4b2d-94eb-97193fded349" providerId="ADAL" clId="{8F345581-F76E-3D4B-BE2C-3766CB07DF53}" dt="2024-05-10T08:19:36.774" v="334"/>
          <ac:inkMkLst>
            <pc:docMk/>
            <pc:sldMk cId="3350295759" sldId="258"/>
            <ac:inkMk id="92" creationId="{15687060-50F5-8AF6-89C4-1B76DEFAD1C4}"/>
          </ac:inkMkLst>
        </pc:inkChg>
        <pc:inkChg chg="add del">
          <ac:chgData name="JungYong Seok" userId="1df5f276-52e9-4b2d-94eb-97193fded349" providerId="ADAL" clId="{8F345581-F76E-3D4B-BE2C-3766CB07DF53}" dt="2024-05-10T08:19:36.774" v="334"/>
          <ac:inkMkLst>
            <pc:docMk/>
            <pc:sldMk cId="3350295759" sldId="258"/>
            <ac:inkMk id="93" creationId="{2FAEB2A0-157D-DA52-5646-8A4DC5943A40}"/>
          </ac:inkMkLst>
        </pc:inkChg>
        <pc:inkChg chg="add del">
          <ac:chgData name="JungYong Seok" userId="1df5f276-52e9-4b2d-94eb-97193fded349" providerId="ADAL" clId="{8F345581-F76E-3D4B-BE2C-3766CB07DF53}" dt="2024-05-10T08:19:36.774" v="334"/>
          <ac:inkMkLst>
            <pc:docMk/>
            <pc:sldMk cId="3350295759" sldId="258"/>
            <ac:inkMk id="94" creationId="{3240D6F0-E566-7256-E088-04EA2BFBEB92}"/>
          </ac:inkMkLst>
        </pc:inkChg>
        <pc:inkChg chg="add del">
          <ac:chgData name="JungYong Seok" userId="1df5f276-52e9-4b2d-94eb-97193fded349" providerId="ADAL" clId="{8F345581-F76E-3D4B-BE2C-3766CB07DF53}" dt="2024-05-10T08:19:36.774" v="334"/>
          <ac:inkMkLst>
            <pc:docMk/>
            <pc:sldMk cId="3350295759" sldId="258"/>
            <ac:inkMk id="95" creationId="{662F0156-E694-9C64-6BBC-03BCD1C9D094}"/>
          </ac:inkMkLst>
        </pc:inkChg>
        <pc:inkChg chg="add del">
          <ac:chgData name="JungYong Seok" userId="1df5f276-52e9-4b2d-94eb-97193fded349" providerId="ADAL" clId="{8F345581-F76E-3D4B-BE2C-3766CB07DF53}" dt="2024-05-10T08:19:36.774" v="334"/>
          <ac:inkMkLst>
            <pc:docMk/>
            <pc:sldMk cId="3350295759" sldId="258"/>
            <ac:inkMk id="96" creationId="{ED8FF6F6-32F6-EEA2-2E65-3BC1004A0F44}"/>
          </ac:inkMkLst>
        </pc:inkChg>
        <pc:inkChg chg="add del">
          <ac:chgData name="JungYong Seok" userId="1df5f276-52e9-4b2d-94eb-97193fded349" providerId="ADAL" clId="{8F345581-F76E-3D4B-BE2C-3766CB07DF53}" dt="2024-05-10T08:19:36.774" v="334"/>
          <ac:inkMkLst>
            <pc:docMk/>
            <pc:sldMk cId="3350295759" sldId="258"/>
            <ac:inkMk id="97" creationId="{1C02243F-7E01-831B-C049-F9EE1BD12456}"/>
          </ac:inkMkLst>
        </pc:inkChg>
        <pc:inkChg chg="add del">
          <ac:chgData name="JungYong Seok" userId="1df5f276-52e9-4b2d-94eb-97193fded349" providerId="ADAL" clId="{8F345581-F76E-3D4B-BE2C-3766CB07DF53}" dt="2024-05-10T08:19:36.774" v="334"/>
          <ac:inkMkLst>
            <pc:docMk/>
            <pc:sldMk cId="3350295759" sldId="258"/>
            <ac:inkMk id="98" creationId="{4E4C484C-A924-C02E-D669-AA653B684AD4}"/>
          </ac:inkMkLst>
        </pc:inkChg>
        <pc:inkChg chg="add del">
          <ac:chgData name="JungYong Seok" userId="1df5f276-52e9-4b2d-94eb-97193fded349" providerId="ADAL" clId="{8F345581-F76E-3D4B-BE2C-3766CB07DF53}" dt="2024-05-10T08:19:36.774" v="334"/>
          <ac:inkMkLst>
            <pc:docMk/>
            <pc:sldMk cId="3350295759" sldId="258"/>
            <ac:inkMk id="99" creationId="{F8839126-C552-F5EC-A8ED-2508F3D31255}"/>
          </ac:inkMkLst>
        </pc:inkChg>
        <pc:inkChg chg="add del">
          <ac:chgData name="JungYong Seok" userId="1df5f276-52e9-4b2d-94eb-97193fded349" providerId="ADAL" clId="{8F345581-F76E-3D4B-BE2C-3766CB07DF53}" dt="2024-05-10T08:19:36.774" v="334"/>
          <ac:inkMkLst>
            <pc:docMk/>
            <pc:sldMk cId="3350295759" sldId="258"/>
            <ac:inkMk id="100" creationId="{8CB2759D-7C22-124A-21E9-814A7BAE75DB}"/>
          </ac:inkMkLst>
        </pc:inkChg>
        <pc:inkChg chg="add del">
          <ac:chgData name="JungYong Seok" userId="1df5f276-52e9-4b2d-94eb-97193fded349" providerId="ADAL" clId="{8F345581-F76E-3D4B-BE2C-3766CB07DF53}" dt="2024-05-10T08:19:36.774" v="334"/>
          <ac:inkMkLst>
            <pc:docMk/>
            <pc:sldMk cId="3350295759" sldId="258"/>
            <ac:inkMk id="101" creationId="{44556E61-BAB2-560D-0C65-F0AC3E86D75C}"/>
          </ac:inkMkLst>
        </pc:inkChg>
        <pc:inkChg chg="add del">
          <ac:chgData name="JungYong Seok" userId="1df5f276-52e9-4b2d-94eb-97193fded349" providerId="ADAL" clId="{8F345581-F76E-3D4B-BE2C-3766CB07DF53}" dt="2024-05-10T08:19:36.774" v="334"/>
          <ac:inkMkLst>
            <pc:docMk/>
            <pc:sldMk cId="3350295759" sldId="258"/>
            <ac:inkMk id="102" creationId="{E9A9C4C1-02DA-B2F1-7725-40BDD382E756}"/>
          </ac:inkMkLst>
        </pc:inkChg>
        <pc:inkChg chg="add reco">
          <ac:chgData name="JungYong Seok" userId="1df5f276-52e9-4b2d-94eb-97193fded349" providerId="ADAL" clId="{8F345581-F76E-3D4B-BE2C-3766CB07DF53}" dt="2024-05-10T08:19:36.774" v="334"/>
          <ac:inkMkLst>
            <pc:docMk/>
            <pc:sldMk cId="3350295759" sldId="258"/>
            <ac:inkMk id="103" creationId="{98B3F0B9-BB11-76FA-280A-F7A3DFE800A7}"/>
          </ac:inkMkLst>
        </pc:inkChg>
        <pc:inkChg chg="add del">
          <ac:chgData name="JungYong Seok" userId="1df5f276-52e9-4b2d-94eb-97193fded349" providerId="ADAL" clId="{8F345581-F76E-3D4B-BE2C-3766CB07DF53}" dt="2024-05-10T08:19:42.365" v="349"/>
          <ac:inkMkLst>
            <pc:docMk/>
            <pc:sldMk cId="3350295759" sldId="258"/>
            <ac:inkMk id="104" creationId="{D235995E-411C-0425-2761-FB9DF0469B3A}"/>
          </ac:inkMkLst>
        </pc:inkChg>
        <pc:inkChg chg="add del">
          <ac:chgData name="JungYong Seok" userId="1df5f276-52e9-4b2d-94eb-97193fded349" providerId="ADAL" clId="{8F345581-F76E-3D4B-BE2C-3766CB07DF53}" dt="2024-05-10T08:19:42.365" v="349"/>
          <ac:inkMkLst>
            <pc:docMk/>
            <pc:sldMk cId="3350295759" sldId="258"/>
            <ac:inkMk id="105" creationId="{70042E73-736A-F420-ACE1-1B03E1A8539A}"/>
          </ac:inkMkLst>
        </pc:inkChg>
        <pc:inkChg chg="add del">
          <ac:chgData name="JungYong Seok" userId="1df5f276-52e9-4b2d-94eb-97193fded349" providerId="ADAL" clId="{8F345581-F76E-3D4B-BE2C-3766CB07DF53}" dt="2024-05-10T08:19:42.365" v="349"/>
          <ac:inkMkLst>
            <pc:docMk/>
            <pc:sldMk cId="3350295759" sldId="258"/>
            <ac:inkMk id="106" creationId="{CBF178F8-1C41-A7CD-823B-A3B69925C1E0}"/>
          </ac:inkMkLst>
        </pc:inkChg>
        <pc:inkChg chg="add del">
          <ac:chgData name="JungYong Seok" userId="1df5f276-52e9-4b2d-94eb-97193fded349" providerId="ADAL" clId="{8F345581-F76E-3D4B-BE2C-3766CB07DF53}" dt="2024-05-10T08:19:42.365" v="349"/>
          <ac:inkMkLst>
            <pc:docMk/>
            <pc:sldMk cId="3350295759" sldId="258"/>
            <ac:inkMk id="107" creationId="{B958EB24-C530-E52A-CF70-5004168CA7CE}"/>
          </ac:inkMkLst>
        </pc:inkChg>
        <pc:inkChg chg="add del">
          <ac:chgData name="JungYong Seok" userId="1df5f276-52e9-4b2d-94eb-97193fded349" providerId="ADAL" clId="{8F345581-F76E-3D4B-BE2C-3766CB07DF53}" dt="2024-05-10T08:19:42.365" v="349"/>
          <ac:inkMkLst>
            <pc:docMk/>
            <pc:sldMk cId="3350295759" sldId="258"/>
            <ac:inkMk id="108" creationId="{5294040A-093D-E5D9-E65D-CA6544B6CCD9}"/>
          </ac:inkMkLst>
        </pc:inkChg>
        <pc:inkChg chg="add del">
          <ac:chgData name="JungYong Seok" userId="1df5f276-52e9-4b2d-94eb-97193fded349" providerId="ADAL" clId="{8F345581-F76E-3D4B-BE2C-3766CB07DF53}" dt="2024-05-10T08:19:42.365" v="349"/>
          <ac:inkMkLst>
            <pc:docMk/>
            <pc:sldMk cId="3350295759" sldId="258"/>
            <ac:inkMk id="109" creationId="{79A933F1-B75C-206F-3115-876916CF028E}"/>
          </ac:inkMkLst>
        </pc:inkChg>
        <pc:inkChg chg="add del">
          <ac:chgData name="JungYong Seok" userId="1df5f276-52e9-4b2d-94eb-97193fded349" providerId="ADAL" clId="{8F345581-F76E-3D4B-BE2C-3766CB07DF53}" dt="2024-05-10T08:19:42.365" v="349"/>
          <ac:inkMkLst>
            <pc:docMk/>
            <pc:sldMk cId="3350295759" sldId="258"/>
            <ac:inkMk id="110" creationId="{E601574A-0673-39F8-1022-099C5A0A9C2F}"/>
          </ac:inkMkLst>
        </pc:inkChg>
        <pc:inkChg chg="add del">
          <ac:chgData name="JungYong Seok" userId="1df5f276-52e9-4b2d-94eb-97193fded349" providerId="ADAL" clId="{8F345581-F76E-3D4B-BE2C-3766CB07DF53}" dt="2024-05-10T08:19:42.365" v="349"/>
          <ac:inkMkLst>
            <pc:docMk/>
            <pc:sldMk cId="3350295759" sldId="258"/>
            <ac:inkMk id="111" creationId="{5BF9A564-1FC1-28F0-F4A4-66BC8860C52F}"/>
          </ac:inkMkLst>
        </pc:inkChg>
        <pc:inkChg chg="add del">
          <ac:chgData name="JungYong Seok" userId="1df5f276-52e9-4b2d-94eb-97193fded349" providerId="ADAL" clId="{8F345581-F76E-3D4B-BE2C-3766CB07DF53}" dt="2024-05-10T08:19:42.365" v="349"/>
          <ac:inkMkLst>
            <pc:docMk/>
            <pc:sldMk cId="3350295759" sldId="258"/>
            <ac:inkMk id="112" creationId="{FC1CC588-6936-CA4E-6615-54BFF388C4F9}"/>
          </ac:inkMkLst>
        </pc:inkChg>
        <pc:inkChg chg="add del">
          <ac:chgData name="JungYong Seok" userId="1df5f276-52e9-4b2d-94eb-97193fded349" providerId="ADAL" clId="{8F345581-F76E-3D4B-BE2C-3766CB07DF53}" dt="2024-05-10T08:19:42.365" v="349"/>
          <ac:inkMkLst>
            <pc:docMk/>
            <pc:sldMk cId="3350295759" sldId="258"/>
            <ac:inkMk id="113" creationId="{6240825D-4888-37F7-200D-BFF3B255837C}"/>
          </ac:inkMkLst>
        </pc:inkChg>
        <pc:inkChg chg="add del">
          <ac:chgData name="JungYong Seok" userId="1df5f276-52e9-4b2d-94eb-97193fded349" providerId="ADAL" clId="{8F345581-F76E-3D4B-BE2C-3766CB07DF53}" dt="2024-05-10T08:19:42.365" v="349"/>
          <ac:inkMkLst>
            <pc:docMk/>
            <pc:sldMk cId="3350295759" sldId="258"/>
            <ac:inkMk id="114" creationId="{451F5E3A-2EED-B009-7476-F243193A097A}"/>
          </ac:inkMkLst>
        </pc:inkChg>
        <pc:inkChg chg="add del">
          <ac:chgData name="JungYong Seok" userId="1df5f276-52e9-4b2d-94eb-97193fded349" providerId="ADAL" clId="{8F345581-F76E-3D4B-BE2C-3766CB07DF53}" dt="2024-05-10T08:19:42.365" v="349"/>
          <ac:inkMkLst>
            <pc:docMk/>
            <pc:sldMk cId="3350295759" sldId="258"/>
            <ac:inkMk id="115" creationId="{89E16C47-C20A-F0F4-A658-49336A33B229}"/>
          </ac:inkMkLst>
        </pc:inkChg>
        <pc:inkChg chg="add del">
          <ac:chgData name="JungYong Seok" userId="1df5f276-52e9-4b2d-94eb-97193fded349" providerId="ADAL" clId="{8F345581-F76E-3D4B-BE2C-3766CB07DF53}" dt="2024-05-10T08:19:42.365" v="349"/>
          <ac:inkMkLst>
            <pc:docMk/>
            <pc:sldMk cId="3350295759" sldId="258"/>
            <ac:inkMk id="116" creationId="{4E687ECB-140D-F322-DECF-F44DC7AD61C8}"/>
          </ac:inkMkLst>
        </pc:inkChg>
        <pc:inkChg chg="add del">
          <ac:chgData name="JungYong Seok" userId="1df5f276-52e9-4b2d-94eb-97193fded349" providerId="ADAL" clId="{8F345581-F76E-3D4B-BE2C-3766CB07DF53}" dt="2024-05-10T08:19:42.365" v="349"/>
          <ac:inkMkLst>
            <pc:docMk/>
            <pc:sldMk cId="3350295759" sldId="258"/>
            <ac:inkMk id="117" creationId="{FC432E8A-D58F-8996-7ED2-0FBD6C837945}"/>
          </ac:inkMkLst>
        </pc:inkChg>
        <pc:inkChg chg="add reco">
          <ac:chgData name="JungYong Seok" userId="1df5f276-52e9-4b2d-94eb-97193fded349" providerId="ADAL" clId="{8F345581-F76E-3D4B-BE2C-3766CB07DF53}" dt="2024-05-10T08:19:42.365" v="349"/>
          <ac:inkMkLst>
            <pc:docMk/>
            <pc:sldMk cId="3350295759" sldId="258"/>
            <ac:inkMk id="118" creationId="{ACD555A2-0F0E-1548-26B4-835B3CA62D1B}"/>
          </ac:inkMkLst>
        </pc:inkChg>
        <pc:inkChg chg="add del">
          <ac:chgData name="JungYong Seok" userId="1df5f276-52e9-4b2d-94eb-97193fded349" providerId="ADAL" clId="{8F345581-F76E-3D4B-BE2C-3766CB07DF53}" dt="2024-05-10T08:19:48.664" v="363"/>
          <ac:inkMkLst>
            <pc:docMk/>
            <pc:sldMk cId="3350295759" sldId="258"/>
            <ac:inkMk id="119" creationId="{F4D8984B-4EE7-FFB5-FB15-9719680378FF}"/>
          </ac:inkMkLst>
        </pc:inkChg>
        <pc:inkChg chg="add del">
          <ac:chgData name="JungYong Seok" userId="1df5f276-52e9-4b2d-94eb-97193fded349" providerId="ADAL" clId="{8F345581-F76E-3D4B-BE2C-3766CB07DF53}" dt="2024-05-10T08:19:48.664" v="363"/>
          <ac:inkMkLst>
            <pc:docMk/>
            <pc:sldMk cId="3350295759" sldId="258"/>
            <ac:inkMk id="120" creationId="{0D46B058-85AA-9DBE-1A05-51EC7DB1304A}"/>
          </ac:inkMkLst>
        </pc:inkChg>
        <pc:inkChg chg="add del">
          <ac:chgData name="JungYong Seok" userId="1df5f276-52e9-4b2d-94eb-97193fded349" providerId="ADAL" clId="{8F345581-F76E-3D4B-BE2C-3766CB07DF53}" dt="2024-05-10T08:19:48.664" v="363"/>
          <ac:inkMkLst>
            <pc:docMk/>
            <pc:sldMk cId="3350295759" sldId="258"/>
            <ac:inkMk id="121" creationId="{2F909748-1530-329E-F9F2-1C7EE6169C94}"/>
          </ac:inkMkLst>
        </pc:inkChg>
        <pc:inkChg chg="add del">
          <ac:chgData name="JungYong Seok" userId="1df5f276-52e9-4b2d-94eb-97193fded349" providerId="ADAL" clId="{8F345581-F76E-3D4B-BE2C-3766CB07DF53}" dt="2024-05-10T08:19:48.664" v="363"/>
          <ac:inkMkLst>
            <pc:docMk/>
            <pc:sldMk cId="3350295759" sldId="258"/>
            <ac:inkMk id="122" creationId="{96F666E1-3F6E-9FAC-63DB-85A398DDE365}"/>
          </ac:inkMkLst>
        </pc:inkChg>
        <pc:inkChg chg="add del">
          <ac:chgData name="JungYong Seok" userId="1df5f276-52e9-4b2d-94eb-97193fded349" providerId="ADAL" clId="{8F345581-F76E-3D4B-BE2C-3766CB07DF53}" dt="2024-05-10T08:19:48.664" v="363"/>
          <ac:inkMkLst>
            <pc:docMk/>
            <pc:sldMk cId="3350295759" sldId="258"/>
            <ac:inkMk id="123" creationId="{26414BA4-7D65-4DF2-4A9F-23B0F3EFD256}"/>
          </ac:inkMkLst>
        </pc:inkChg>
        <pc:inkChg chg="add del">
          <ac:chgData name="JungYong Seok" userId="1df5f276-52e9-4b2d-94eb-97193fded349" providerId="ADAL" clId="{8F345581-F76E-3D4B-BE2C-3766CB07DF53}" dt="2024-05-10T08:19:48.664" v="363"/>
          <ac:inkMkLst>
            <pc:docMk/>
            <pc:sldMk cId="3350295759" sldId="258"/>
            <ac:inkMk id="124" creationId="{8378CA3C-9218-FF2E-E3B5-2E07064024C2}"/>
          </ac:inkMkLst>
        </pc:inkChg>
        <pc:inkChg chg="add del">
          <ac:chgData name="JungYong Seok" userId="1df5f276-52e9-4b2d-94eb-97193fded349" providerId="ADAL" clId="{8F345581-F76E-3D4B-BE2C-3766CB07DF53}" dt="2024-05-10T08:19:48.664" v="363"/>
          <ac:inkMkLst>
            <pc:docMk/>
            <pc:sldMk cId="3350295759" sldId="258"/>
            <ac:inkMk id="125" creationId="{4F614759-C6A7-E77E-78DC-170CD9B68063}"/>
          </ac:inkMkLst>
        </pc:inkChg>
        <pc:inkChg chg="add del">
          <ac:chgData name="JungYong Seok" userId="1df5f276-52e9-4b2d-94eb-97193fded349" providerId="ADAL" clId="{8F345581-F76E-3D4B-BE2C-3766CB07DF53}" dt="2024-05-10T08:19:48.664" v="363"/>
          <ac:inkMkLst>
            <pc:docMk/>
            <pc:sldMk cId="3350295759" sldId="258"/>
            <ac:inkMk id="126" creationId="{81EDFB44-695A-D80C-1BB0-82519777E3F8}"/>
          </ac:inkMkLst>
        </pc:inkChg>
        <pc:inkChg chg="add del">
          <ac:chgData name="JungYong Seok" userId="1df5f276-52e9-4b2d-94eb-97193fded349" providerId="ADAL" clId="{8F345581-F76E-3D4B-BE2C-3766CB07DF53}" dt="2024-05-10T08:19:48.664" v="363"/>
          <ac:inkMkLst>
            <pc:docMk/>
            <pc:sldMk cId="3350295759" sldId="258"/>
            <ac:inkMk id="127" creationId="{26BA677F-9A3B-6324-B89D-61A67BBE418C}"/>
          </ac:inkMkLst>
        </pc:inkChg>
        <pc:inkChg chg="add del">
          <ac:chgData name="JungYong Seok" userId="1df5f276-52e9-4b2d-94eb-97193fded349" providerId="ADAL" clId="{8F345581-F76E-3D4B-BE2C-3766CB07DF53}" dt="2024-05-10T08:19:48.664" v="363"/>
          <ac:inkMkLst>
            <pc:docMk/>
            <pc:sldMk cId="3350295759" sldId="258"/>
            <ac:inkMk id="128" creationId="{8F4AD76C-3CBD-23E7-6E8D-F71EB262BA92}"/>
          </ac:inkMkLst>
        </pc:inkChg>
        <pc:inkChg chg="add del">
          <ac:chgData name="JungYong Seok" userId="1df5f276-52e9-4b2d-94eb-97193fded349" providerId="ADAL" clId="{8F345581-F76E-3D4B-BE2C-3766CB07DF53}" dt="2024-05-10T08:19:48.664" v="363"/>
          <ac:inkMkLst>
            <pc:docMk/>
            <pc:sldMk cId="3350295759" sldId="258"/>
            <ac:inkMk id="129" creationId="{6C474187-D7C1-E684-1176-7D4C36C181FF}"/>
          </ac:inkMkLst>
        </pc:inkChg>
        <pc:inkChg chg="add del">
          <ac:chgData name="JungYong Seok" userId="1df5f276-52e9-4b2d-94eb-97193fded349" providerId="ADAL" clId="{8F345581-F76E-3D4B-BE2C-3766CB07DF53}" dt="2024-05-10T08:19:48.664" v="363"/>
          <ac:inkMkLst>
            <pc:docMk/>
            <pc:sldMk cId="3350295759" sldId="258"/>
            <ac:inkMk id="130" creationId="{BA0725C5-401A-6FC0-8607-DEE8246E1190}"/>
          </ac:inkMkLst>
        </pc:inkChg>
        <pc:inkChg chg="add del">
          <ac:chgData name="JungYong Seok" userId="1df5f276-52e9-4b2d-94eb-97193fded349" providerId="ADAL" clId="{8F345581-F76E-3D4B-BE2C-3766CB07DF53}" dt="2024-05-10T08:19:48.664" v="363"/>
          <ac:inkMkLst>
            <pc:docMk/>
            <pc:sldMk cId="3350295759" sldId="258"/>
            <ac:inkMk id="131" creationId="{FE422DB1-353F-F2DE-D343-C3BB7126C897}"/>
          </ac:inkMkLst>
        </pc:inkChg>
        <pc:inkChg chg="add reco">
          <ac:chgData name="JungYong Seok" userId="1df5f276-52e9-4b2d-94eb-97193fded349" providerId="ADAL" clId="{8F345581-F76E-3D4B-BE2C-3766CB07DF53}" dt="2024-05-10T08:19:48.664" v="363"/>
          <ac:inkMkLst>
            <pc:docMk/>
            <pc:sldMk cId="3350295759" sldId="258"/>
            <ac:inkMk id="132" creationId="{D88CD2F8-0AFB-062B-C7CE-55D4436D1527}"/>
          </ac:inkMkLst>
        </pc:inkChg>
        <pc:inkChg chg="add del">
          <ac:chgData name="JungYong Seok" userId="1df5f276-52e9-4b2d-94eb-97193fded349" providerId="ADAL" clId="{8F345581-F76E-3D4B-BE2C-3766CB07DF53}" dt="2024-05-10T08:22:52.106" v="505"/>
          <ac:inkMkLst>
            <pc:docMk/>
            <pc:sldMk cId="3350295759" sldId="258"/>
            <ac:inkMk id="133" creationId="{FDB43221-5306-61C9-58ED-94D729AD9CAA}"/>
          </ac:inkMkLst>
        </pc:inkChg>
        <pc:inkChg chg="add del">
          <ac:chgData name="JungYong Seok" userId="1df5f276-52e9-4b2d-94eb-97193fded349" providerId="ADAL" clId="{8F345581-F76E-3D4B-BE2C-3766CB07DF53}" dt="2024-05-10T08:22:52.106" v="505"/>
          <ac:inkMkLst>
            <pc:docMk/>
            <pc:sldMk cId="3350295759" sldId="258"/>
            <ac:inkMk id="134" creationId="{B04D0CDF-98AB-F731-E36E-65B59D2D6B68}"/>
          </ac:inkMkLst>
        </pc:inkChg>
        <pc:inkChg chg="add del">
          <ac:chgData name="JungYong Seok" userId="1df5f276-52e9-4b2d-94eb-97193fded349" providerId="ADAL" clId="{8F345581-F76E-3D4B-BE2C-3766CB07DF53}" dt="2024-05-10T08:22:52.106" v="505"/>
          <ac:inkMkLst>
            <pc:docMk/>
            <pc:sldMk cId="3350295759" sldId="258"/>
            <ac:inkMk id="135" creationId="{C39697B2-4428-FA56-95F8-024FFB7097BF}"/>
          </ac:inkMkLst>
        </pc:inkChg>
        <pc:inkChg chg="add del">
          <ac:chgData name="JungYong Seok" userId="1df5f276-52e9-4b2d-94eb-97193fded349" providerId="ADAL" clId="{8F345581-F76E-3D4B-BE2C-3766CB07DF53}" dt="2024-05-10T08:22:52.106" v="505"/>
          <ac:inkMkLst>
            <pc:docMk/>
            <pc:sldMk cId="3350295759" sldId="258"/>
            <ac:inkMk id="136" creationId="{482AC256-79D1-AAA4-3DF3-678682E97773}"/>
          </ac:inkMkLst>
        </pc:inkChg>
        <pc:inkChg chg="add reco">
          <ac:chgData name="JungYong Seok" userId="1df5f276-52e9-4b2d-94eb-97193fded349" providerId="ADAL" clId="{8F345581-F76E-3D4B-BE2C-3766CB07DF53}" dt="2024-05-10T08:22:52.106" v="505"/>
          <ac:inkMkLst>
            <pc:docMk/>
            <pc:sldMk cId="3350295759" sldId="258"/>
            <ac:inkMk id="137" creationId="{8DA0786F-63AA-D4EF-432F-99F58EFA9677}"/>
          </ac:inkMkLst>
        </pc:inkChg>
        <pc:inkChg chg="add del">
          <ac:chgData name="JungYong Seok" userId="1df5f276-52e9-4b2d-94eb-97193fded349" providerId="ADAL" clId="{8F345581-F76E-3D4B-BE2C-3766CB07DF53}" dt="2024-05-10T08:22:58.451" v="508"/>
          <ac:inkMkLst>
            <pc:docMk/>
            <pc:sldMk cId="3350295759" sldId="258"/>
            <ac:inkMk id="138" creationId="{6C5336C2-EB33-A3CA-6243-0CD452746043}"/>
          </ac:inkMkLst>
        </pc:inkChg>
        <pc:inkChg chg="add del">
          <ac:chgData name="JungYong Seok" userId="1df5f276-52e9-4b2d-94eb-97193fded349" providerId="ADAL" clId="{8F345581-F76E-3D4B-BE2C-3766CB07DF53}" dt="2024-05-10T08:22:58.451" v="508"/>
          <ac:inkMkLst>
            <pc:docMk/>
            <pc:sldMk cId="3350295759" sldId="258"/>
            <ac:inkMk id="139" creationId="{0EC082E7-B7A0-D678-D479-9B65BFBF7D53}"/>
          </ac:inkMkLst>
        </pc:inkChg>
        <pc:inkChg chg="add reco">
          <ac:chgData name="JungYong Seok" userId="1df5f276-52e9-4b2d-94eb-97193fded349" providerId="ADAL" clId="{8F345581-F76E-3D4B-BE2C-3766CB07DF53}" dt="2024-05-10T08:22:58.451" v="508"/>
          <ac:inkMkLst>
            <pc:docMk/>
            <pc:sldMk cId="3350295759" sldId="258"/>
            <ac:inkMk id="140" creationId="{D1D78BC2-3DB4-E220-0B64-EB17C4B7EE0B}"/>
          </ac:inkMkLst>
        </pc:inkChg>
        <pc:inkChg chg="add del">
          <ac:chgData name="JungYong Seok" userId="1df5f276-52e9-4b2d-94eb-97193fded349" providerId="ADAL" clId="{8F345581-F76E-3D4B-BE2C-3766CB07DF53}" dt="2024-05-10T08:23:18.833" v="532"/>
          <ac:inkMkLst>
            <pc:docMk/>
            <pc:sldMk cId="3350295759" sldId="258"/>
            <ac:inkMk id="141" creationId="{786BA0B6-9A10-90F9-BBBC-4A6447AEE1E1}"/>
          </ac:inkMkLst>
        </pc:inkChg>
        <pc:inkChg chg="add del">
          <ac:chgData name="JungYong Seok" userId="1df5f276-52e9-4b2d-94eb-97193fded349" providerId="ADAL" clId="{8F345581-F76E-3D4B-BE2C-3766CB07DF53}" dt="2024-05-10T08:23:18.833" v="532"/>
          <ac:inkMkLst>
            <pc:docMk/>
            <pc:sldMk cId="3350295759" sldId="258"/>
            <ac:inkMk id="142" creationId="{D652B94C-4B44-CAF7-753C-6553F82D0544}"/>
          </ac:inkMkLst>
        </pc:inkChg>
        <pc:inkChg chg="add del">
          <ac:chgData name="JungYong Seok" userId="1df5f276-52e9-4b2d-94eb-97193fded349" providerId="ADAL" clId="{8F345581-F76E-3D4B-BE2C-3766CB07DF53}" dt="2024-05-10T08:23:18.833" v="532"/>
          <ac:inkMkLst>
            <pc:docMk/>
            <pc:sldMk cId="3350295759" sldId="258"/>
            <ac:inkMk id="143" creationId="{7D0597B8-8381-1F34-4E5D-8E484B817E90}"/>
          </ac:inkMkLst>
        </pc:inkChg>
        <pc:inkChg chg="add del">
          <ac:chgData name="JungYong Seok" userId="1df5f276-52e9-4b2d-94eb-97193fded349" providerId="ADAL" clId="{8F345581-F76E-3D4B-BE2C-3766CB07DF53}" dt="2024-05-10T08:23:18.833" v="532"/>
          <ac:inkMkLst>
            <pc:docMk/>
            <pc:sldMk cId="3350295759" sldId="258"/>
            <ac:inkMk id="144" creationId="{2F2B4D78-4B81-2302-EFBC-CA17D3C0DF8D}"/>
          </ac:inkMkLst>
        </pc:inkChg>
        <pc:inkChg chg="add del">
          <ac:chgData name="JungYong Seok" userId="1df5f276-52e9-4b2d-94eb-97193fded349" providerId="ADAL" clId="{8F345581-F76E-3D4B-BE2C-3766CB07DF53}" dt="2024-05-10T08:23:18.833" v="532"/>
          <ac:inkMkLst>
            <pc:docMk/>
            <pc:sldMk cId="3350295759" sldId="258"/>
            <ac:inkMk id="145" creationId="{5EB871A5-84B8-0431-1F50-859EA7D89915}"/>
          </ac:inkMkLst>
        </pc:inkChg>
        <pc:inkChg chg="add del">
          <ac:chgData name="JungYong Seok" userId="1df5f276-52e9-4b2d-94eb-97193fded349" providerId="ADAL" clId="{8F345581-F76E-3D4B-BE2C-3766CB07DF53}" dt="2024-05-10T08:23:18.833" v="532"/>
          <ac:inkMkLst>
            <pc:docMk/>
            <pc:sldMk cId="3350295759" sldId="258"/>
            <ac:inkMk id="146" creationId="{D964EECF-2BA3-4B34-7034-773B14307FB6}"/>
          </ac:inkMkLst>
        </pc:inkChg>
        <pc:inkChg chg="add del">
          <ac:chgData name="JungYong Seok" userId="1df5f276-52e9-4b2d-94eb-97193fded349" providerId="ADAL" clId="{8F345581-F76E-3D4B-BE2C-3766CB07DF53}" dt="2024-05-10T08:23:18.833" v="532"/>
          <ac:inkMkLst>
            <pc:docMk/>
            <pc:sldMk cId="3350295759" sldId="258"/>
            <ac:inkMk id="147" creationId="{265029E2-98E9-AF62-02EA-482AFDA3F677}"/>
          </ac:inkMkLst>
        </pc:inkChg>
        <pc:inkChg chg="add del">
          <ac:chgData name="JungYong Seok" userId="1df5f276-52e9-4b2d-94eb-97193fded349" providerId="ADAL" clId="{8F345581-F76E-3D4B-BE2C-3766CB07DF53}" dt="2024-05-10T08:23:18.833" v="532"/>
          <ac:inkMkLst>
            <pc:docMk/>
            <pc:sldMk cId="3350295759" sldId="258"/>
            <ac:inkMk id="148" creationId="{4618E12D-5280-5BD7-9FC6-BAA812067F57}"/>
          </ac:inkMkLst>
        </pc:inkChg>
        <pc:inkChg chg="add del">
          <ac:chgData name="JungYong Seok" userId="1df5f276-52e9-4b2d-94eb-97193fded349" providerId="ADAL" clId="{8F345581-F76E-3D4B-BE2C-3766CB07DF53}" dt="2024-05-10T08:23:18.833" v="532"/>
          <ac:inkMkLst>
            <pc:docMk/>
            <pc:sldMk cId="3350295759" sldId="258"/>
            <ac:inkMk id="149" creationId="{A121F125-B337-1D15-1607-9CF9CC6A78B4}"/>
          </ac:inkMkLst>
        </pc:inkChg>
        <pc:inkChg chg="add del">
          <ac:chgData name="JungYong Seok" userId="1df5f276-52e9-4b2d-94eb-97193fded349" providerId="ADAL" clId="{8F345581-F76E-3D4B-BE2C-3766CB07DF53}" dt="2024-05-10T08:23:18.833" v="532"/>
          <ac:inkMkLst>
            <pc:docMk/>
            <pc:sldMk cId="3350295759" sldId="258"/>
            <ac:inkMk id="150" creationId="{9D532608-B696-7A1F-7775-65C0FB3CBE96}"/>
          </ac:inkMkLst>
        </pc:inkChg>
        <pc:inkChg chg="add del">
          <ac:chgData name="JungYong Seok" userId="1df5f276-52e9-4b2d-94eb-97193fded349" providerId="ADAL" clId="{8F345581-F76E-3D4B-BE2C-3766CB07DF53}" dt="2024-05-10T08:23:18.833" v="532"/>
          <ac:inkMkLst>
            <pc:docMk/>
            <pc:sldMk cId="3350295759" sldId="258"/>
            <ac:inkMk id="151" creationId="{CE2F0B49-F0D7-9693-4D6D-860D44A85804}"/>
          </ac:inkMkLst>
        </pc:inkChg>
        <pc:inkChg chg="add del">
          <ac:chgData name="JungYong Seok" userId="1df5f276-52e9-4b2d-94eb-97193fded349" providerId="ADAL" clId="{8F345581-F76E-3D4B-BE2C-3766CB07DF53}" dt="2024-05-10T08:23:18.833" v="532"/>
          <ac:inkMkLst>
            <pc:docMk/>
            <pc:sldMk cId="3350295759" sldId="258"/>
            <ac:inkMk id="152" creationId="{7A328825-38C7-D645-3865-9B0794C12A75}"/>
          </ac:inkMkLst>
        </pc:inkChg>
        <pc:inkChg chg="add del">
          <ac:chgData name="JungYong Seok" userId="1df5f276-52e9-4b2d-94eb-97193fded349" providerId="ADAL" clId="{8F345581-F76E-3D4B-BE2C-3766CB07DF53}" dt="2024-05-10T08:23:18.833" v="532"/>
          <ac:inkMkLst>
            <pc:docMk/>
            <pc:sldMk cId="3350295759" sldId="258"/>
            <ac:inkMk id="153" creationId="{305B7F06-DF16-6BFF-67AB-E42A0FE35671}"/>
          </ac:inkMkLst>
        </pc:inkChg>
        <pc:inkChg chg="add del">
          <ac:chgData name="JungYong Seok" userId="1df5f276-52e9-4b2d-94eb-97193fded349" providerId="ADAL" clId="{8F345581-F76E-3D4B-BE2C-3766CB07DF53}" dt="2024-05-10T08:23:18.833" v="532"/>
          <ac:inkMkLst>
            <pc:docMk/>
            <pc:sldMk cId="3350295759" sldId="258"/>
            <ac:inkMk id="154" creationId="{DB2410CA-785D-4C32-B1A8-D8DF529B0AF8}"/>
          </ac:inkMkLst>
        </pc:inkChg>
        <pc:inkChg chg="add del">
          <ac:chgData name="JungYong Seok" userId="1df5f276-52e9-4b2d-94eb-97193fded349" providerId="ADAL" clId="{8F345581-F76E-3D4B-BE2C-3766CB07DF53}" dt="2024-05-10T08:23:18.833" v="532"/>
          <ac:inkMkLst>
            <pc:docMk/>
            <pc:sldMk cId="3350295759" sldId="258"/>
            <ac:inkMk id="155" creationId="{3803CE66-8C50-A0DF-2DE1-20E0E64EA50B}"/>
          </ac:inkMkLst>
        </pc:inkChg>
        <pc:inkChg chg="add del">
          <ac:chgData name="JungYong Seok" userId="1df5f276-52e9-4b2d-94eb-97193fded349" providerId="ADAL" clId="{8F345581-F76E-3D4B-BE2C-3766CB07DF53}" dt="2024-05-10T08:23:18.833" v="532"/>
          <ac:inkMkLst>
            <pc:docMk/>
            <pc:sldMk cId="3350295759" sldId="258"/>
            <ac:inkMk id="156" creationId="{29542DA6-D335-90B5-2443-E290341BBDB5}"/>
          </ac:inkMkLst>
        </pc:inkChg>
        <pc:inkChg chg="add del">
          <ac:chgData name="JungYong Seok" userId="1df5f276-52e9-4b2d-94eb-97193fded349" providerId="ADAL" clId="{8F345581-F76E-3D4B-BE2C-3766CB07DF53}" dt="2024-05-10T08:23:18.833" v="532"/>
          <ac:inkMkLst>
            <pc:docMk/>
            <pc:sldMk cId="3350295759" sldId="258"/>
            <ac:inkMk id="157" creationId="{F2144013-D9EC-32DE-5AD2-7A0EB0AD5FCA}"/>
          </ac:inkMkLst>
        </pc:inkChg>
        <pc:inkChg chg="add del">
          <ac:chgData name="JungYong Seok" userId="1df5f276-52e9-4b2d-94eb-97193fded349" providerId="ADAL" clId="{8F345581-F76E-3D4B-BE2C-3766CB07DF53}" dt="2024-05-10T08:23:18.833" v="532"/>
          <ac:inkMkLst>
            <pc:docMk/>
            <pc:sldMk cId="3350295759" sldId="258"/>
            <ac:inkMk id="158" creationId="{86A286F1-8180-9B7A-7C52-E2339C7AF936}"/>
          </ac:inkMkLst>
        </pc:inkChg>
        <pc:inkChg chg="add del">
          <ac:chgData name="JungYong Seok" userId="1df5f276-52e9-4b2d-94eb-97193fded349" providerId="ADAL" clId="{8F345581-F76E-3D4B-BE2C-3766CB07DF53}" dt="2024-05-10T08:23:19.429" v="535"/>
          <ac:inkMkLst>
            <pc:docMk/>
            <pc:sldMk cId="3350295759" sldId="258"/>
            <ac:inkMk id="159" creationId="{C6957F0A-113B-712A-70BA-2CB5F72539D6}"/>
          </ac:inkMkLst>
        </pc:inkChg>
        <pc:inkChg chg="add del">
          <ac:chgData name="JungYong Seok" userId="1df5f276-52e9-4b2d-94eb-97193fded349" providerId="ADAL" clId="{8F345581-F76E-3D4B-BE2C-3766CB07DF53}" dt="2024-05-10T08:23:19.229" v="534"/>
          <ac:inkMkLst>
            <pc:docMk/>
            <pc:sldMk cId="3350295759" sldId="258"/>
            <ac:inkMk id="160" creationId="{300B6503-052C-33D7-AF0A-D255A476A370}"/>
          </ac:inkMkLst>
        </pc:inkChg>
        <pc:inkChg chg="add del">
          <ac:chgData name="JungYong Seok" userId="1df5f276-52e9-4b2d-94eb-97193fded349" providerId="ADAL" clId="{8F345581-F76E-3D4B-BE2C-3766CB07DF53}" dt="2024-05-10T08:23:19.013" v="533"/>
          <ac:inkMkLst>
            <pc:docMk/>
            <pc:sldMk cId="3350295759" sldId="258"/>
            <ac:inkMk id="161" creationId="{7A95FF7A-CACF-2623-0BE2-9E1B6CC79E8C}"/>
          </ac:inkMkLst>
        </pc:inkChg>
        <pc:inkChg chg="add del">
          <ac:chgData name="JungYong Seok" userId="1df5f276-52e9-4b2d-94eb-97193fded349" providerId="ADAL" clId="{8F345581-F76E-3D4B-BE2C-3766CB07DF53}" dt="2024-05-10T08:23:18.833" v="532"/>
          <ac:inkMkLst>
            <pc:docMk/>
            <pc:sldMk cId="3350295759" sldId="258"/>
            <ac:inkMk id="162" creationId="{9D115B53-97F0-57BE-A4FB-C8A12B5FFC32}"/>
          </ac:inkMkLst>
        </pc:inkChg>
        <pc:inkChg chg="add del reco">
          <ac:chgData name="JungYong Seok" userId="1df5f276-52e9-4b2d-94eb-97193fded349" providerId="ADAL" clId="{8F345581-F76E-3D4B-BE2C-3766CB07DF53}" dt="2024-05-10T08:23:18.833" v="532"/>
          <ac:inkMkLst>
            <pc:docMk/>
            <pc:sldMk cId="3350295759" sldId="258"/>
            <ac:inkMk id="163" creationId="{ED6071DF-6B43-2CC4-7D4C-B60F2BAB7F28}"/>
          </ac:inkMkLst>
        </pc:inkChg>
        <pc:inkChg chg="add del reco">
          <ac:chgData name="JungYong Seok" userId="1df5f276-52e9-4b2d-94eb-97193fded349" providerId="ADAL" clId="{8F345581-F76E-3D4B-BE2C-3766CB07DF53}" dt="2024-05-10T08:23:18.833" v="532"/>
          <ac:inkMkLst>
            <pc:docMk/>
            <pc:sldMk cId="3350295759" sldId="258"/>
            <ac:inkMk id="164" creationId="{440EDDBD-A2A1-E03F-F9B8-A081D58CD9BE}"/>
          </ac:inkMkLst>
        </pc:inkChg>
        <pc:inkChg chg="add del reco">
          <ac:chgData name="JungYong Seok" userId="1df5f276-52e9-4b2d-94eb-97193fded349" providerId="ADAL" clId="{8F345581-F76E-3D4B-BE2C-3766CB07DF53}" dt="2024-05-10T08:23:18.833" v="532"/>
          <ac:inkMkLst>
            <pc:docMk/>
            <pc:sldMk cId="3350295759" sldId="258"/>
            <ac:inkMk id="165" creationId="{5E3F0588-DB37-B7AA-CF2F-FAEC71AAE210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66" creationId="{01540642-6B3F-046C-3843-20FB10087DC0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67" creationId="{11593A1E-491D-8054-B656-D104C0CC7CAB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68" creationId="{362E0F80-9851-4996-BD05-6D01F012CA02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69" creationId="{3A1F0AFC-E943-14F9-AC4B-41F388A2059E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70" creationId="{C6759516-4D08-C04D-A5C0-699DA07FA82B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71" creationId="{BF08AAE6-14AD-C276-285C-D74F5741807F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72" creationId="{9DAC5D0C-5E41-D514-34D5-D219A28E4B8C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73" creationId="{02441185-0674-45B5-3D0A-2E6DC1058242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74" creationId="{D8E71364-E7B1-A4C8-9ACC-50A9FA32ED4D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75" creationId="{F6FCA80F-C283-8B60-7594-8090B7F53173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76" creationId="{0863577C-8249-2818-8FDB-8EA23E3B971E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77" creationId="{13FDC9BF-0BB2-CB99-6CE4-206FE334AF71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78" creationId="{9771B651-98ED-8251-8212-08841BDEB133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79" creationId="{FE28B4B2-0934-BF67-5A0B-BC76F3D8EB04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80" creationId="{129D835A-9879-B3EC-51C1-39634B8F27AD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81" creationId="{D877D32C-2624-F200-FCA0-B8ABE3E724E8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82" creationId="{9DB59E66-2DB5-1090-6F37-3F7F7076A509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83" creationId="{56A79799-1EB1-BCB2-7AE8-999F8BA008EF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84" creationId="{4F98170F-0DED-0E4A-54DD-AA3F1C16D3CE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85" creationId="{C87754B4-62C2-5715-963F-6F18723F6201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86" creationId="{15E9DC95-03D0-7E13-DFA1-54467B9DDBD6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87" creationId="{940755F9-5917-24DD-46E4-E52B553BA12B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88" creationId="{6B001A21-9CE6-1FD8-2A02-6F19047002FA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89" creationId="{738FDE12-6146-9E93-9384-0E308E1C66EA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90" creationId="{5783FB84-131E-395D-A620-181CF232D495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91" creationId="{28B3ECC1-9CFB-D842-149D-853CAA763B1B}"/>
          </ac:inkMkLst>
        </pc:inkChg>
        <pc:inkChg chg="add del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92" creationId="{B0B8EB3A-2293-0427-E4DC-D1FF8124D0C0}"/>
          </ac:inkMkLst>
        </pc:inkChg>
        <pc:inkChg chg="add reco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93" creationId="{68CDA5E2-F1EA-D66C-C0B4-7C8231BBE30A}"/>
          </ac:inkMkLst>
        </pc:inkChg>
        <pc:inkChg chg="add reco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94" creationId="{C13E6901-707F-E414-3D49-EEBF032856F2}"/>
          </ac:inkMkLst>
        </pc:inkChg>
        <pc:inkChg chg="add reco">
          <ac:chgData name="JungYong Seok" userId="1df5f276-52e9-4b2d-94eb-97193fded349" providerId="ADAL" clId="{8F345581-F76E-3D4B-BE2C-3766CB07DF53}" dt="2024-05-10T08:23:28.978" v="563"/>
          <ac:inkMkLst>
            <pc:docMk/>
            <pc:sldMk cId="3350295759" sldId="258"/>
            <ac:inkMk id="195" creationId="{411678A4-55FE-751D-5909-67975EA5085E}"/>
          </ac:inkMkLst>
        </pc:inkChg>
        <pc:inkChg chg="add del">
          <ac:chgData name="JungYong Seok" userId="1df5f276-52e9-4b2d-94eb-97193fded349" providerId="ADAL" clId="{8F345581-F76E-3D4B-BE2C-3766CB07DF53}" dt="2024-05-10T08:23:50.528" v="573"/>
          <ac:inkMkLst>
            <pc:docMk/>
            <pc:sldMk cId="3350295759" sldId="258"/>
            <ac:inkMk id="196" creationId="{1169273C-B432-F030-FE07-C4C903D33458}"/>
          </ac:inkMkLst>
        </pc:inkChg>
        <pc:inkChg chg="add del">
          <ac:chgData name="JungYong Seok" userId="1df5f276-52e9-4b2d-94eb-97193fded349" providerId="ADAL" clId="{8F345581-F76E-3D4B-BE2C-3766CB07DF53}" dt="2024-05-10T08:23:50.528" v="573"/>
          <ac:inkMkLst>
            <pc:docMk/>
            <pc:sldMk cId="3350295759" sldId="258"/>
            <ac:inkMk id="197" creationId="{69C3A0E9-99B7-6136-8DE2-A14CF6D6059E}"/>
          </ac:inkMkLst>
        </pc:inkChg>
        <pc:inkChg chg="add del">
          <ac:chgData name="JungYong Seok" userId="1df5f276-52e9-4b2d-94eb-97193fded349" providerId="ADAL" clId="{8F345581-F76E-3D4B-BE2C-3766CB07DF53}" dt="2024-05-10T08:23:50.528" v="573"/>
          <ac:inkMkLst>
            <pc:docMk/>
            <pc:sldMk cId="3350295759" sldId="258"/>
            <ac:inkMk id="198" creationId="{9131400E-3600-D312-2544-B53814A4F03B}"/>
          </ac:inkMkLst>
        </pc:inkChg>
        <pc:inkChg chg="add del">
          <ac:chgData name="JungYong Seok" userId="1df5f276-52e9-4b2d-94eb-97193fded349" providerId="ADAL" clId="{8F345581-F76E-3D4B-BE2C-3766CB07DF53}" dt="2024-05-10T08:23:50.528" v="573"/>
          <ac:inkMkLst>
            <pc:docMk/>
            <pc:sldMk cId="3350295759" sldId="258"/>
            <ac:inkMk id="199" creationId="{FA8B9B8B-9913-F51E-5817-F061F937415B}"/>
          </ac:inkMkLst>
        </pc:inkChg>
        <pc:inkChg chg="add del">
          <ac:chgData name="JungYong Seok" userId="1df5f276-52e9-4b2d-94eb-97193fded349" providerId="ADAL" clId="{8F345581-F76E-3D4B-BE2C-3766CB07DF53}" dt="2024-05-10T08:23:50.528" v="573"/>
          <ac:inkMkLst>
            <pc:docMk/>
            <pc:sldMk cId="3350295759" sldId="258"/>
            <ac:inkMk id="200" creationId="{B8C40F94-50BF-3C41-0FCA-10F5A94CCD39}"/>
          </ac:inkMkLst>
        </pc:inkChg>
        <pc:inkChg chg="add del">
          <ac:chgData name="JungYong Seok" userId="1df5f276-52e9-4b2d-94eb-97193fded349" providerId="ADAL" clId="{8F345581-F76E-3D4B-BE2C-3766CB07DF53}" dt="2024-05-10T08:23:50.528" v="573"/>
          <ac:inkMkLst>
            <pc:docMk/>
            <pc:sldMk cId="3350295759" sldId="258"/>
            <ac:inkMk id="201" creationId="{C1FD9AFF-C9F3-C601-39DD-767457E7CD72}"/>
          </ac:inkMkLst>
        </pc:inkChg>
        <pc:inkChg chg="add del">
          <ac:chgData name="JungYong Seok" userId="1df5f276-52e9-4b2d-94eb-97193fded349" providerId="ADAL" clId="{8F345581-F76E-3D4B-BE2C-3766CB07DF53}" dt="2024-05-10T08:23:50.528" v="573"/>
          <ac:inkMkLst>
            <pc:docMk/>
            <pc:sldMk cId="3350295759" sldId="258"/>
            <ac:inkMk id="202" creationId="{0A24B0CF-87E8-B2C0-0FA6-FF2B38B40DFB}"/>
          </ac:inkMkLst>
        </pc:inkChg>
        <pc:inkChg chg="add del">
          <ac:chgData name="JungYong Seok" userId="1df5f276-52e9-4b2d-94eb-97193fded349" providerId="ADAL" clId="{8F345581-F76E-3D4B-BE2C-3766CB07DF53}" dt="2024-05-10T08:23:50.528" v="573"/>
          <ac:inkMkLst>
            <pc:docMk/>
            <pc:sldMk cId="3350295759" sldId="258"/>
            <ac:inkMk id="203" creationId="{2017FC59-EA79-9885-1A70-32384CED30C0}"/>
          </ac:inkMkLst>
        </pc:inkChg>
        <pc:inkChg chg="add del">
          <ac:chgData name="JungYong Seok" userId="1df5f276-52e9-4b2d-94eb-97193fded349" providerId="ADAL" clId="{8F345581-F76E-3D4B-BE2C-3766CB07DF53}" dt="2024-05-10T08:23:50.528" v="573"/>
          <ac:inkMkLst>
            <pc:docMk/>
            <pc:sldMk cId="3350295759" sldId="258"/>
            <ac:inkMk id="204" creationId="{480DDE41-640E-FDA2-F1E4-FDCEC66172E2}"/>
          </ac:inkMkLst>
        </pc:inkChg>
        <pc:inkChg chg="add reco">
          <ac:chgData name="JungYong Seok" userId="1df5f276-52e9-4b2d-94eb-97193fded349" providerId="ADAL" clId="{8F345581-F76E-3D4B-BE2C-3766CB07DF53}" dt="2024-05-10T08:23:50.528" v="573"/>
          <ac:inkMkLst>
            <pc:docMk/>
            <pc:sldMk cId="3350295759" sldId="258"/>
            <ac:inkMk id="205" creationId="{7FB00543-9F65-A7C8-5E75-1D7D301C0378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06" creationId="{57E42E4D-6AEA-61C6-1DB6-FA00A3CC6916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07" creationId="{53709F0E-627F-7890-AB02-7382E9460D28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08" creationId="{301AB08E-7D27-D867-382E-696F396C234A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09" creationId="{126792BA-4CC1-32AF-52A0-C85A094D7945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10" creationId="{AC3D6CE7-C69F-F7B7-5C2E-2698D31D6112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11" creationId="{2CC17F09-F8BE-8993-E808-645578855AB0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12" creationId="{A077BA0E-57BA-5AC6-E519-39A86C9E2B4F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13" creationId="{4B1DB81A-C99B-22CE-2ED7-9E18117390A9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14" creationId="{141F2AA5-41AC-9A65-FB6A-B7C44764AB1A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15" creationId="{CAD5EDF8-F4D0-488E-5176-584A4AAA2B11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16" creationId="{503A33D6-8CF6-8596-6FE6-2C299B7DC561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17" creationId="{5499E10A-6E7C-7DE4-25EC-F00BDD9208A0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18" creationId="{C3963173-0BBC-417E-9953-D83D17D78B59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19" creationId="{B6EA4237-7373-E9AB-4423-84074F2366EF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20" creationId="{7EADD386-0510-2F52-79B7-D28D286B1993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21" creationId="{8DAB0DA2-C5EE-3C6C-2348-BC744B4A056D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22" creationId="{A4E8ED59-5F56-7C6F-81E1-EF86BA56EC84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23" creationId="{B3E3E086-DDFC-8CCE-9BC3-18390420E152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24" creationId="{0FCA5091-626E-B2FB-A4CF-4E1DAF2E0298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25" creationId="{EAA5F1CA-B272-2460-FD38-382BB62BE919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26" creationId="{6CA3010D-BCB2-CD7F-D7B7-D1836E6F4376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27" creationId="{93DE5522-FC36-EA14-A92B-3A09841DCBC5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28" creationId="{F9E41C27-9FE3-54C6-EF1D-DD25C6D8E71B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29" creationId="{CAA7E57D-AD5A-E196-3EB3-4771397687A8}"/>
          </ac:inkMkLst>
        </pc:inkChg>
        <pc:inkChg chg="add del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30" creationId="{0F90734E-9A8B-9BC7-98D7-3CB0678139B1}"/>
          </ac:inkMkLst>
        </pc:inkChg>
        <pc:inkChg chg="add reco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31" creationId="{0B2D7567-B0F0-40E6-8861-B8D40BA8DDBB}"/>
          </ac:inkMkLst>
        </pc:inkChg>
        <pc:inkChg chg="add reco">
          <ac:chgData name="JungYong Seok" userId="1df5f276-52e9-4b2d-94eb-97193fded349" providerId="ADAL" clId="{8F345581-F76E-3D4B-BE2C-3766CB07DF53}" dt="2024-05-10T08:23:58.649" v="599"/>
          <ac:inkMkLst>
            <pc:docMk/>
            <pc:sldMk cId="3350295759" sldId="258"/>
            <ac:inkMk id="232" creationId="{D39F3AF5-E55F-88E4-EBA2-C206A7E03198}"/>
          </ac:inkMkLst>
        </pc:inkChg>
        <pc:inkChg chg="add del">
          <ac:chgData name="JungYong Seok" userId="1df5f276-52e9-4b2d-94eb-97193fded349" providerId="ADAL" clId="{8F345581-F76E-3D4B-BE2C-3766CB07DF53}" dt="2024-05-10T08:24:02.587" v="609"/>
          <ac:inkMkLst>
            <pc:docMk/>
            <pc:sldMk cId="3350295759" sldId="258"/>
            <ac:inkMk id="233" creationId="{984F5353-B38E-AF1D-7121-9C884925624E}"/>
          </ac:inkMkLst>
        </pc:inkChg>
        <pc:inkChg chg="add del">
          <ac:chgData name="JungYong Seok" userId="1df5f276-52e9-4b2d-94eb-97193fded349" providerId="ADAL" clId="{8F345581-F76E-3D4B-BE2C-3766CB07DF53}" dt="2024-05-10T08:24:02.587" v="609"/>
          <ac:inkMkLst>
            <pc:docMk/>
            <pc:sldMk cId="3350295759" sldId="258"/>
            <ac:inkMk id="234" creationId="{206B15E7-5A43-0B31-6BD1-C8619F35BE03}"/>
          </ac:inkMkLst>
        </pc:inkChg>
        <pc:inkChg chg="add del">
          <ac:chgData name="JungYong Seok" userId="1df5f276-52e9-4b2d-94eb-97193fded349" providerId="ADAL" clId="{8F345581-F76E-3D4B-BE2C-3766CB07DF53}" dt="2024-05-10T08:24:02.587" v="609"/>
          <ac:inkMkLst>
            <pc:docMk/>
            <pc:sldMk cId="3350295759" sldId="258"/>
            <ac:inkMk id="235" creationId="{1F95C481-069E-3087-62A0-643F4022A1E6}"/>
          </ac:inkMkLst>
        </pc:inkChg>
        <pc:inkChg chg="add del">
          <ac:chgData name="JungYong Seok" userId="1df5f276-52e9-4b2d-94eb-97193fded349" providerId="ADAL" clId="{8F345581-F76E-3D4B-BE2C-3766CB07DF53}" dt="2024-05-10T08:24:02.587" v="609"/>
          <ac:inkMkLst>
            <pc:docMk/>
            <pc:sldMk cId="3350295759" sldId="258"/>
            <ac:inkMk id="236" creationId="{3437CA01-03E2-692E-2822-ACBFDB54DA88}"/>
          </ac:inkMkLst>
        </pc:inkChg>
        <pc:inkChg chg="add del">
          <ac:chgData name="JungYong Seok" userId="1df5f276-52e9-4b2d-94eb-97193fded349" providerId="ADAL" clId="{8F345581-F76E-3D4B-BE2C-3766CB07DF53}" dt="2024-05-10T08:24:02.587" v="609"/>
          <ac:inkMkLst>
            <pc:docMk/>
            <pc:sldMk cId="3350295759" sldId="258"/>
            <ac:inkMk id="237" creationId="{C87A8085-1936-02ED-0D5B-3D5D88C3C826}"/>
          </ac:inkMkLst>
        </pc:inkChg>
        <pc:inkChg chg="add del">
          <ac:chgData name="JungYong Seok" userId="1df5f276-52e9-4b2d-94eb-97193fded349" providerId="ADAL" clId="{8F345581-F76E-3D4B-BE2C-3766CB07DF53}" dt="2024-05-10T08:24:02.587" v="609"/>
          <ac:inkMkLst>
            <pc:docMk/>
            <pc:sldMk cId="3350295759" sldId="258"/>
            <ac:inkMk id="238" creationId="{745C30CE-E88D-035C-D583-410873CC1FE4}"/>
          </ac:inkMkLst>
        </pc:inkChg>
        <pc:inkChg chg="add del">
          <ac:chgData name="JungYong Seok" userId="1df5f276-52e9-4b2d-94eb-97193fded349" providerId="ADAL" clId="{8F345581-F76E-3D4B-BE2C-3766CB07DF53}" dt="2024-05-10T08:24:02.587" v="609"/>
          <ac:inkMkLst>
            <pc:docMk/>
            <pc:sldMk cId="3350295759" sldId="258"/>
            <ac:inkMk id="239" creationId="{197C31E3-6366-28F1-1C3E-482FC895EC24}"/>
          </ac:inkMkLst>
        </pc:inkChg>
        <pc:inkChg chg="add del">
          <ac:chgData name="JungYong Seok" userId="1df5f276-52e9-4b2d-94eb-97193fded349" providerId="ADAL" clId="{8F345581-F76E-3D4B-BE2C-3766CB07DF53}" dt="2024-05-10T08:24:02.587" v="609"/>
          <ac:inkMkLst>
            <pc:docMk/>
            <pc:sldMk cId="3350295759" sldId="258"/>
            <ac:inkMk id="240" creationId="{B7A29F4B-F79E-E6B2-343C-47A16E34F256}"/>
          </ac:inkMkLst>
        </pc:inkChg>
        <pc:inkChg chg="add del">
          <ac:chgData name="JungYong Seok" userId="1df5f276-52e9-4b2d-94eb-97193fded349" providerId="ADAL" clId="{8F345581-F76E-3D4B-BE2C-3766CB07DF53}" dt="2024-05-10T08:24:02.587" v="609"/>
          <ac:inkMkLst>
            <pc:docMk/>
            <pc:sldMk cId="3350295759" sldId="258"/>
            <ac:inkMk id="241" creationId="{1ED3F2B6-FDDA-94AF-6226-7301A0EF23F2}"/>
          </ac:inkMkLst>
        </pc:inkChg>
        <pc:inkChg chg="add reco">
          <ac:chgData name="JungYong Seok" userId="1df5f276-52e9-4b2d-94eb-97193fded349" providerId="ADAL" clId="{8F345581-F76E-3D4B-BE2C-3766CB07DF53}" dt="2024-05-10T08:24:02.587" v="609"/>
          <ac:inkMkLst>
            <pc:docMk/>
            <pc:sldMk cId="3350295759" sldId="258"/>
            <ac:inkMk id="242" creationId="{B4239F20-6190-F807-7C08-5F2CADFA7C35}"/>
          </ac:inkMkLst>
        </pc:inkChg>
        <pc:inkChg chg="add del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43" creationId="{36DA8091-94DF-2C64-203A-E3A99EE30BF8}"/>
          </ac:inkMkLst>
        </pc:inkChg>
        <pc:inkChg chg="add del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44" creationId="{8ACCC0A2-8B63-7C58-3885-8BF2946797D2}"/>
          </ac:inkMkLst>
        </pc:inkChg>
        <pc:inkChg chg="add del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45" creationId="{DF1B9E2D-14B1-40D4-2C72-9FA9C2F7F6BC}"/>
          </ac:inkMkLst>
        </pc:inkChg>
        <pc:inkChg chg="add del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46" creationId="{238D1A1F-D8F3-0606-B1D7-5BC9B06837C0}"/>
          </ac:inkMkLst>
        </pc:inkChg>
        <pc:inkChg chg="add del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47" creationId="{5F321466-5C91-C3AA-E579-F06B99EDBD63}"/>
          </ac:inkMkLst>
        </pc:inkChg>
        <pc:inkChg chg="add del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48" creationId="{F48690DB-47FA-6FC2-283C-AC0179208801}"/>
          </ac:inkMkLst>
        </pc:inkChg>
        <pc:inkChg chg="add del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49" creationId="{C36F1652-EBEA-69CA-87AE-B29EAAF4C56B}"/>
          </ac:inkMkLst>
        </pc:inkChg>
        <pc:inkChg chg="add del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50" creationId="{6B0CF2A9-CB86-7191-1DE2-6DBE14458D83}"/>
          </ac:inkMkLst>
        </pc:inkChg>
        <pc:inkChg chg="add del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51" creationId="{830194BC-AFC3-D49E-8307-E14D9455ECA0}"/>
          </ac:inkMkLst>
        </pc:inkChg>
        <pc:inkChg chg="add del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52" creationId="{96DCE692-A306-BBDA-C5FB-80A1E9674366}"/>
          </ac:inkMkLst>
        </pc:inkChg>
        <pc:inkChg chg="add del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53" creationId="{E097963E-0ED9-3815-8FC5-CD51926DEE17}"/>
          </ac:inkMkLst>
        </pc:inkChg>
        <pc:inkChg chg="add del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54" creationId="{D7E2D15E-917A-ACAF-4B18-EF2169D8457C}"/>
          </ac:inkMkLst>
        </pc:inkChg>
        <pc:inkChg chg="add del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55" creationId="{B6755972-6398-A82F-DA9C-BE99721BBD00}"/>
          </ac:inkMkLst>
        </pc:inkChg>
        <pc:inkChg chg="add del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56" creationId="{7D2DDBB5-D8B4-71DB-CED4-16776B5D69C6}"/>
          </ac:inkMkLst>
        </pc:inkChg>
        <pc:inkChg chg="add del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57" creationId="{773443A1-D07E-9D55-0E25-D78F187C3A33}"/>
          </ac:inkMkLst>
        </pc:inkChg>
        <pc:inkChg chg="add del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58" creationId="{70800614-B433-C536-BFC9-CC269F93F938}"/>
          </ac:inkMkLst>
        </pc:inkChg>
        <pc:inkChg chg="add del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59" creationId="{0D8D4674-A57F-812F-D57E-9F3EABCB6D20}"/>
          </ac:inkMkLst>
        </pc:inkChg>
        <pc:inkChg chg="add del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60" creationId="{1D13E45B-FCB3-5342-F972-C68D0F4A9564}"/>
          </ac:inkMkLst>
        </pc:inkChg>
        <pc:inkChg chg="add del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61" creationId="{10B31DA3-C6E6-9455-EC7D-B987FC3E0EBF}"/>
          </ac:inkMkLst>
        </pc:inkChg>
        <pc:inkChg chg="add del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62" creationId="{0903B3F4-F648-7F63-4B98-DE1767E31F40}"/>
          </ac:inkMkLst>
        </pc:inkChg>
        <pc:inkChg chg="add del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63" creationId="{E6187506-9EE8-D03D-7E5B-F65B8A0C16AB}"/>
          </ac:inkMkLst>
        </pc:inkChg>
        <pc:inkChg chg="add del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64" creationId="{1F98A149-78B1-576B-9BC8-6C0FC0DDD2BA}"/>
          </ac:inkMkLst>
        </pc:inkChg>
        <pc:inkChg chg="add reco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65" creationId="{B459A377-5AC0-17F1-1FD2-9C3D003E3A73}"/>
          </ac:inkMkLst>
        </pc:inkChg>
        <pc:inkChg chg="add reco">
          <ac:chgData name="JungYong Seok" userId="1df5f276-52e9-4b2d-94eb-97193fded349" providerId="ADAL" clId="{8F345581-F76E-3D4B-BE2C-3766CB07DF53}" dt="2024-05-10T08:24:10.435" v="632"/>
          <ac:inkMkLst>
            <pc:docMk/>
            <pc:sldMk cId="3350295759" sldId="258"/>
            <ac:inkMk id="266" creationId="{A1CAB1F8-9BD0-C294-B375-FB30641ACC4E}"/>
          </ac:inkMkLst>
        </pc:inkChg>
        <pc:inkChg chg="add del">
          <ac:chgData name="JungYong Seok" userId="1df5f276-52e9-4b2d-94eb-97193fded349" providerId="ADAL" clId="{8F345581-F76E-3D4B-BE2C-3766CB07DF53}" dt="2024-05-10T08:24:16.601" v="648"/>
          <ac:inkMkLst>
            <pc:docMk/>
            <pc:sldMk cId="3350295759" sldId="258"/>
            <ac:inkMk id="267" creationId="{8E039050-D85D-7435-33F4-8538C3297F47}"/>
          </ac:inkMkLst>
        </pc:inkChg>
        <pc:inkChg chg="add del">
          <ac:chgData name="JungYong Seok" userId="1df5f276-52e9-4b2d-94eb-97193fded349" providerId="ADAL" clId="{8F345581-F76E-3D4B-BE2C-3766CB07DF53}" dt="2024-05-10T08:24:16.601" v="648"/>
          <ac:inkMkLst>
            <pc:docMk/>
            <pc:sldMk cId="3350295759" sldId="258"/>
            <ac:inkMk id="268" creationId="{548E8EEA-06E1-B006-FD1C-0CE48DCFFE52}"/>
          </ac:inkMkLst>
        </pc:inkChg>
        <pc:inkChg chg="add del">
          <ac:chgData name="JungYong Seok" userId="1df5f276-52e9-4b2d-94eb-97193fded349" providerId="ADAL" clId="{8F345581-F76E-3D4B-BE2C-3766CB07DF53}" dt="2024-05-10T08:24:16.601" v="648"/>
          <ac:inkMkLst>
            <pc:docMk/>
            <pc:sldMk cId="3350295759" sldId="258"/>
            <ac:inkMk id="269" creationId="{675E927C-8593-1464-1708-4C9C5A21F87D}"/>
          </ac:inkMkLst>
        </pc:inkChg>
        <pc:inkChg chg="add del">
          <ac:chgData name="JungYong Seok" userId="1df5f276-52e9-4b2d-94eb-97193fded349" providerId="ADAL" clId="{8F345581-F76E-3D4B-BE2C-3766CB07DF53}" dt="2024-05-10T08:24:16.601" v="648"/>
          <ac:inkMkLst>
            <pc:docMk/>
            <pc:sldMk cId="3350295759" sldId="258"/>
            <ac:inkMk id="270" creationId="{0B957C2C-7DD5-00E4-CB66-44A379C72409}"/>
          </ac:inkMkLst>
        </pc:inkChg>
        <pc:inkChg chg="add del">
          <ac:chgData name="JungYong Seok" userId="1df5f276-52e9-4b2d-94eb-97193fded349" providerId="ADAL" clId="{8F345581-F76E-3D4B-BE2C-3766CB07DF53}" dt="2024-05-10T08:24:16.601" v="648"/>
          <ac:inkMkLst>
            <pc:docMk/>
            <pc:sldMk cId="3350295759" sldId="258"/>
            <ac:inkMk id="271" creationId="{F68C92D7-BCEA-9FA3-5B93-994D4E249F65}"/>
          </ac:inkMkLst>
        </pc:inkChg>
        <pc:inkChg chg="add del">
          <ac:chgData name="JungYong Seok" userId="1df5f276-52e9-4b2d-94eb-97193fded349" providerId="ADAL" clId="{8F345581-F76E-3D4B-BE2C-3766CB07DF53}" dt="2024-05-10T08:24:16.601" v="648"/>
          <ac:inkMkLst>
            <pc:docMk/>
            <pc:sldMk cId="3350295759" sldId="258"/>
            <ac:inkMk id="272" creationId="{3F86676A-2767-3ADE-3A7C-CA08BBEA8107}"/>
          </ac:inkMkLst>
        </pc:inkChg>
        <pc:inkChg chg="add del">
          <ac:chgData name="JungYong Seok" userId="1df5f276-52e9-4b2d-94eb-97193fded349" providerId="ADAL" clId="{8F345581-F76E-3D4B-BE2C-3766CB07DF53}" dt="2024-05-10T08:24:16.601" v="648"/>
          <ac:inkMkLst>
            <pc:docMk/>
            <pc:sldMk cId="3350295759" sldId="258"/>
            <ac:inkMk id="273" creationId="{70A76FA0-E11B-B97E-15C5-4B8B235C9D49}"/>
          </ac:inkMkLst>
        </pc:inkChg>
        <pc:inkChg chg="add del">
          <ac:chgData name="JungYong Seok" userId="1df5f276-52e9-4b2d-94eb-97193fded349" providerId="ADAL" clId="{8F345581-F76E-3D4B-BE2C-3766CB07DF53}" dt="2024-05-10T08:24:16.601" v="648"/>
          <ac:inkMkLst>
            <pc:docMk/>
            <pc:sldMk cId="3350295759" sldId="258"/>
            <ac:inkMk id="274" creationId="{D181910B-EF82-225C-557F-6E4DA44A10C8}"/>
          </ac:inkMkLst>
        </pc:inkChg>
        <pc:inkChg chg="add del">
          <ac:chgData name="JungYong Seok" userId="1df5f276-52e9-4b2d-94eb-97193fded349" providerId="ADAL" clId="{8F345581-F76E-3D4B-BE2C-3766CB07DF53}" dt="2024-05-10T08:24:16.601" v="648"/>
          <ac:inkMkLst>
            <pc:docMk/>
            <pc:sldMk cId="3350295759" sldId="258"/>
            <ac:inkMk id="275" creationId="{D4B00FF8-589E-B383-BF5D-5407AA1017D5}"/>
          </ac:inkMkLst>
        </pc:inkChg>
        <pc:inkChg chg="add del">
          <ac:chgData name="JungYong Seok" userId="1df5f276-52e9-4b2d-94eb-97193fded349" providerId="ADAL" clId="{8F345581-F76E-3D4B-BE2C-3766CB07DF53}" dt="2024-05-10T08:24:16.601" v="648"/>
          <ac:inkMkLst>
            <pc:docMk/>
            <pc:sldMk cId="3350295759" sldId="258"/>
            <ac:inkMk id="276" creationId="{428CFD6D-4C17-26C5-0ACF-B14267F82FFA}"/>
          </ac:inkMkLst>
        </pc:inkChg>
        <pc:inkChg chg="add del">
          <ac:chgData name="JungYong Seok" userId="1df5f276-52e9-4b2d-94eb-97193fded349" providerId="ADAL" clId="{8F345581-F76E-3D4B-BE2C-3766CB07DF53}" dt="2024-05-10T08:24:16.601" v="648"/>
          <ac:inkMkLst>
            <pc:docMk/>
            <pc:sldMk cId="3350295759" sldId="258"/>
            <ac:inkMk id="277" creationId="{9538821A-93B7-ECF4-7147-55F088519FF0}"/>
          </ac:inkMkLst>
        </pc:inkChg>
        <pc:inkChg chg="add del">
          <ac:chgData name="JungYong Seok" userId="1df5f276-52e9-4b2d-94eb-97193fded349" providerId="ADAL" clId="{8F345581-F76E-3D4B-BE2C-3766CB07DF53}" dt="2024-05-10T08:24:16.601" v="648"/>
          <ac:inkMkLst>
            <pc:docMk/>
            <pc:sldMk cId="3350295759" sldId="258"/>
            <ac:inkMk id="278" creationId="{0D32522D-1445-49E7-740B-848282F1FC56}"/>
          </ac:inkMkLst>
        </pc:inkChg>
        <pc:inkChg chg="add del">
          <ac:chgData name="JungYong Seok" userId="1df5f276-52e9-4b2d-94eb-97193fded349" providerId="ADAL" clId="{8F345581-F76E-3D4B-BE2C-3766CB07DF53}" dt="2024-05-10T08:24:16.601" v="648"/>
          <ac:inkMkLst>
            <pc:docMk/>
            <pc:sldMk cId="3350295759" sldId="258"/>
            <ac:inkMk id="279" creationId="{EF22857D-D9F5-EF8D-F728-8E70D98F0202}"/>
          </ac:inkMkLst>
        </pc:inkChg>
        <pc:inkChg chg="add del">
          <ac:chgData name="JungYong Seok" userId="1df5f276-52e9-4b2d-94eb-97193fded349" providerId="ADAL" clId="{8F345581-F76E-3D4B-BE2C-3766CB07DF53}" dt="2024-05-10T08:24:16.601" v="648"/>
          <ac:inkMkLst>
            <pc:docMk/>
            <pc:sldMk cId="3350295759" sldId="258"/>
            <ac:inkMk id="280" creationId="{8CB277EE-3B65-1039-5EBE-C5E0CCD32E65}"/>
          </ac:inkMkLst>
        </pc:inkChg>
        <pc:inkChg chg="add del">
          <ac:chgData name="JungYong Seok" userId="1df5f276-52e9-4b2d-94eb-97193fded349" providerId="ADAL" clId="{8F345581-F76E-3D4B-BE2C-3766CB07DF53}" dt="2024-05-10T08:24:16.601" v="648"/>
          <ac:inkMkLst>
            <pc:docMk/>
            <pc:sldMk cId="3350295759" sldId="258"/>
            <ac:inkMk id="281" creationId="{C20B3A3E-396C-83B9-E731-A6F1202CE397}"/>
          </ac:inkMkLst>
        </pc:inkChg>
        <pc:inkChg chg="add reco">
          <ac:chgData name="JungYong Seok" userId="1df5f276-52e9-4b2d-94eb-97193fded349" providerId="ADAL" clId="{8F345581-F76E-3D4B-BE2C-3766CB07DF53}" dt="2024-05-10T08:24:16.601" v="648"/>
          <ac:inkMkLst>
            <pc:docMk/>
            <pc:sldMk cId="3350295759" sldId="258"/>
            <ac:inkMk id="282" creationId="{6D9D5CEC-3CB7-6559-C74F-8226E053F899}"/>
          </ac:inkMkLst>
        </pc:inkChg>
      </pc:sldChg>
      <pc:sldChg chg="addSp delSp">
        <pc:chgData name="JungYong Seok" userId="1df5f276-52e9-4b2d-94eb-97193fded349" providerId="ADAL" clId="{8F345581-F76E-3D4B-BE2C-3766CB07DF53}" dt="2024-05-10T08:21:36.087" v="499"/>
        <pc:sldMkLst>
          <pc:docMk/>
          <pc:sldMk cId="4051139110" sldId="259"/>
        </pc:sldMkLst>
        <pc:inkChg chg="add del">
          <ac:chgData name="JungYong Seok" userId="1df5f276-52e9-4b2d-94eb-97193fded349" providerId="ADAL" clId="{8F345581-F76E-3D4B-BE2C-3766CB07DF53}" dt="2024-05-10T08:20:45.827" v="368"/>
          <ac:inkMkLst>
            <pc:docMk/>
            <pc:sldMk cId="4051139110" sldId="259"/>
            <ac:inkMk id="3" creationId="{418D3714-A391-B12D-D807-E98B4966C228}"/>
          </ac:inkMkLst>
        </pc:inkChg>
        <pc:inkChg chg="add del">
          <ac:chgData name="JungYong Seok" userId="1df5f276-52e9-4b2d-94eb-97193fded349" providerId="ADAL" clId="{8F345581-F76E-3D4B-BE2C-3766CB07DF53}" dt="2024-05-10T08:20:45.827" v="368"/>
          <ac:inkMkLst>
            <pc:docMk/>
            <pc:sldMk cId="4051139110" sldId="259"/>
            <ac:inkMk id="4" creationId="{F8818DDB-2122-6FE5-FC2B-3DA53F487F13}"/>
          </ac:inkMkLst>
        </pc:inkChg>
        <pc:inkChg chg="add del">
          <ac:chgData name="JungYong Seok" userId="1df5f276-52e9-4b2d-94eb-97193fded349" providerId="ADAL" clId="{8F345581-F76E-3D4B-BE2C-3766CB07DF53}" dt="2024-05-10T08:20:45.827" v="368"/>
          <ac:inkMkLst>
            <pc:docMk/>
            <pc:sldMk cId="4051139110" sldId="259"/>
            <ac:inkMk id="5" creationId="{00E95248-9E3C-D614-19BC-0107CA905582}"/>
          </ac:inkMkLst>
        </pc:inkChg>
        <pc:inkChg chg="add del">
          <ac:chgData name="JungYong Seok" userId="1df5f276-52e9-4b2d-94eb-97193fded349" providerId="ADAL" clId="{8F345581-F76E-3D4B-BE2C-3766CB07DF53}" dt="2024-05-10T08:20:45.827" v="368"/>
          <ac:inkMkLst>
            <pc:docMk/>
            <pc:sldMk cId="4051139110" sldId="259"/>
            <ac:inkMk id="6" creationId="{0665DBDB-7540-407D-B736-B8678B6F9632}"/>
          </ac:inkMkLst>
        </pc:inkChg>
        <pc:inkChg chg="add reco">
          <ac:chgData name="JungYong Seok" userId="1df5f276-52e9-4b2d-94eb-97193fded349" providerId="ADAL" clId="{8F345581-F76E-3D4B-BE2C-3766CB07DF53}" dt="2024-05-10T08:20:45.827" v="368"/>
          <ac:inkMkLst>
            <pc:docMk/>
            <pc:sldMk cId="4051139110" sldId="259"/>
            <ac:inkMk id="7" creationId="{A0CDEE11-3A7F-9BCF-33C5-3FC976D7E1A2}"/>
          </ac:inkMkLst>
        </pc:inkChg>
        <pc:inkChg chg="add del">
          <ac:chgData name="JungYong Seok" userId="1df5f276-52e9-4b2d-94eb-97193fded349" providerId="ADAL" clId="{8F345581-F76E-3D4B-BE2C-3766CB07DF53}" dt="2024-05-10T08:20:50.446" v="372"/>
          <ac:inkMkLst>
            <pc:docMk/>
            <pc:sldMk cId="4051139110" sldId="259"/>
            <ac:inkMk id="8" creationId="{39AEC5C4-383F-8C42-60D2-FC4E76805C97}"/>
          </ac:inkMkLst>
        </pc:inkChg>
        <pc:inkChg chg="add del">
          <ac:chgData name="JungYong Seok" userId="1df5f276-52e9-4b2d-94eb-97193fded349" providerId="ADAL" clId="{8F345581-F76E-3D4B-BE2C-3766CB07DF53}" dt="2024-05-10T08:20:50.446" v="372"/>
          <ac:inkMkLst>
            <pc:docMk/>
            <pc:sldMk cId="4051139110" sldId="259"/>
            <ac:inkMk id="9" creationId="{30503716-B2BE-969C-5F14-4675790C2857}"/>
          </ac:inkMkLst>
        </pc:inkChg>
        <pc:inkChg chg="add del">
          <ac:chgData name="JungYong Seok" userId="1df5f276-52e9-4b2d-94eb-97193fded349" providerId="ADAL" clId="{8F345581-F76E-3D4B-BE2C-3766CB07DF53}" dt="2024-05-10T08:20:50.446" v="372"/>
          <ac:inkMkLst>
            <pc:docMk/>
            <pc:sldMk cId="4051139110" sldId="259"/>
            <ac:inkMk id="10" creationId="{D88C902C-124E-01DA-C092-00728EFC6A67}"/>
          </ac:inkMkLst>
        </pc:inkChg>
        <pc:inkChg chg="add reco">
          <ac:chgData name="JungYong Seok" userId="1df5f276-52e9-4b2d-94eb-97193fded349" providerId="ADAL" clId="{8F345581-F76E-3D4B-BE2C-3766CB07DF53}" dt="2024-05-10T08:20:50.446" v="372"/>
          <ac:inkMkLst>
            <pc:docMk/>
            <pc:sldMk cId="4051139110" sldId="259"/>
            <ac:inkMk id="11" creationId="{37AC70CD-3ABE-29E9-A4EE-9CBE88AB80C5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12" creationId="{D7347AD4-E7E0-6D25-FF08-07136C385682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13" creationId="{DFC19AD2-2C11-89E4-DC3A-8E89B3FC24DE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14" creationId="{C9EC4684-79E3-F7F0-4CB5-06BED42D75EA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15" creationId="{CA860FFF-C747-CCCB-EACF-3B53CBBFF075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16" creationId="{C3A8520E-CF4A-E316-47FD-63E333786A37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17" creationId="{91FC43A2-744E-6C21-4E67-F65896D37CD7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18" creationId="{14E842D9-8B2E-82BD-5E43-45C092F6E07D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19" creationId="{C4767E67-5629-9E93-F5FF-F11F1ADA8BED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20" creationId="{7E56AE82-BCC7-137C-0FD9-681A403F19B0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21" creationId="{3C0644FB-2A02-0B73-1F26-E1A6824DCFBB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22" creationId="{D40E77C8-B2F4-F468-94D7-C891CE757858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23" creationId="{B529566B-9CEE-2AE5-6B4D-CA276BB855B0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24" creationId="{EE37BAE2-9DC0-42D1-4EC7-10C9BBCB6A50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25" creationId="{876C20D4-6292-D32F-C04F-84B767D44951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26" creationId="{79B50F19-EA31-4B87-7A31-B94501606B3B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27" creationId="{9550E109-7E39-E3D2-5B04-E02B1E330F08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28" creationId="{EB22675D-DE7A-74AC-CE31-5BA5D8203E1D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29" creationId="{241B952A-031F-AF1B-2E04-C7703208C3BC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30" creationId="{3E1EEDC0-D991-8093-0313-0627785556DF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31" creationId="{C8E4986D-5EA7-543E-FB86-076931345A4F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32" creationId="{D30840B9-7795-7C55-4747-741600C3F3FF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33" creationId="{806EA244-0F09-10EE-5E39-C85FE84ED081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34" creationId="{E8B68C60-3098-163D-72CA-DBE124987825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35" creationId="{BB948C03-85BD-0F3F-85B4-0E16B5F01BFC}"/>
          </ac:inkMkLst>
        </pc:inkChg>
        <pc:inkChg chg="add del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36" creationId="{2538EB7B-7429-7213-00BB-7A99F7AD315D}"/>
          </ac:inkMkLst>
        </pc:inkChg>
        <pc:inkChg chg="add reco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37" creationId="{DE46C99A-171B-FB49-3814-B0A41017FAA8}"/>
          </ac:inkMkLst>
        </pc:inkChg>
        <pc:inkChg chg="add reco">
          <ac:chgData name="JungYong Seok" userId="1df5f276-52e9-4b2d-94eb-97193fded349" providerId="ADAL" clId="{8F345581-F76E-3D4B-BE2C-3766CB07DF53}" dt="2024-05-10T08:20:59.603" v="398"/>
          <ac:inkMkLst>
            <pc:docMk/>
            <pc:sldMk cId="4051139110" sldId="259"/>
            <ac:inkMk id="38" creationId="{F21318D2-14EB-129C-9D3B-C2F779000B55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39" creationId="{36C61AA3-F191-2E6B-083C-3E1FD81A44C8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40" creationId="{2B3723E9-5DDE-7CBD-4AD3-A2135483C019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41" creationId="{CA249FA3-3119-A86A-681A-DAAAE3FCC175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42" creationId="{FA08F34D-A94F-256E-C575-282A967F2135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43" creationId="{D7F57A5C-3B8B-76C2-6245-12AB2AF7B84F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44" creationId="{C2C150D2-CA2D-AFE5-4729-318DC076B3A4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45" creationId="{19BEA1A6-AA1D-105C-90DC-EB540F2179CE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46" creationId="{85C43EC3-BE25-B130-6BA4-874F2DE7B258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47" creationId="{4C86EF25-BAF0-F47F-4CB8-8E73E46BE7BD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48" creationId="{52853D0A-ABAE-32F0-9107-77CCA7DFECB8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49" creationId="{648555BC-B8E5-4574-130C-9982B17BB128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50" creationId="{14336B83-C199-677F-B881-716A6117F003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51" creationId="{DC4697DE-B26B-B0F7-E8A4-29B3D396A9EB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52" creationId="{8688A441-0EB3-773D-3633-E90E869295B0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53" creationId="{B66EB901-CC4D-437F-5682-387FDB56A73C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54" creationId="{A86CC72A-C105-33A4-7701-4C310859E82B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55" creationId="{0FBFDF0B-94FB-1975-1BF4-CF208790B276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56" creationId="{83C59E7A-9DE7-C590-DBCD-CBE81F51E5B0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57" creationId="{8F84B5CD-D2BA-5988-00AC-2B10A84C3A15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58" creationId="{EF84AB6A-B26B-B55D-E18C-60988A4F7CFB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59" creationId="{BCD17A11-0812-FCB5-DC15-D889F2182827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60" creationId="{3FE9CE78-106A-9C08-9A97-A2DD90FA47E6}"/>
          </ac:inkMkLst>
        </pc:inkChg>
        <pc:inkChg chg="add del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61" creationId="{23DBA9FF-1419-A1C9-45A4-DD496C1459F2}"/>
          </ac:inkMkLst>
        </pc:inkChg>
        <pc:inkChg chg="add reco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62" creationId="{ACEDF73F-92E3-A84A-9FEF-C16EB2F08804}"/>
          </ac:inkMkLst>
        </pc:inkChg>
        <pc:inkChg chg="add reco">
          <ac:chgData name="JungYong Seok" userId="1df5f276-52e9-4b2d-94eb-97193fded349" providerId="ADAL" clId="{8F345581-F76E-3D4B-BE2C-3766CB07DF53}" dt="2024-05-10T08:21:09.954" v="422"/>
          <ac:inkMkLst>
            <pc:docMk/>
            <pc:sldMk cId="4051139110" sldId="259"/>
            <ac:inkMk id="63" creationId="{9F6497E9-5488-2169-6BE0-FA6B3CB4BF58}"/>
          </ac:inkMkLst>
        </pc:inkChg>
        <pc:inkChg chg="add del">
          <ac:chgData name="JungYong Seok" userId="1df5f276-52e9-4b2d-94eb-97193fded349" providerId="ADAL" clId="{8F345581-F76E-3D4B-BE2C-3766CB07DF53}" dt="2024-05-10T08:21:13.126" v="429"/>
          <ac:inkMkLst>
            <pc:docMk/>
            <pc:sldMk cId="4051139110" sldId="259"/>
            <ac:inkMk id="64" creationId="{E3E29CEE-FB6B-857C-97DE-DC59BBDBB77E}"/>
          </ac:inkMkLst>
        </pc:inkChg>
        <pc:inkChg chg="add del">
          <ac:chgData name="JungYong Seok" userId="1df5f276-52e9-4b2d-94eb-97193fded349" providerId="ADAL" clId="{8F345581-F76E-3D4B-BE2C-3766CB07DF53}" dt="2024-05-10T08:21:13.126" v="429"/>
          <ac:inkMkLst>
            <pc:docMk/>
            <pc:sldMk cId="4051139110" sldId="259"/>
            <ac:inkMk id="65" creationId="{4C8D22CC-2C1E-F627-DEF6-23FC4D6F427A}"/>
          </ac:inkMkLst>
        </pc:inkChg>
        <pc:inkChg chg="add del">
          <ac:chgData name="JungYong Seok" userId="1df5f276-52e9-4b2d-94eb-97193fded349" providerId="ADAL" clId="{8F345581-F76E-3D4B-BE2C-3766CB07DF53}" dt="2024-05-10T08:21:13.126" v="429"/>
          <ac:inkMkLst>
            <pc:docMk/>
            <pc:sldMk cId="4051139110" sldId="259"/>
            <ac:inkMk id="66" creationId="{88C442EE-B40D-869D-C37C-A6C3D44039A2}"/>
          </ac:inkMkLst>
        </pc:inkChg>
        <pc:inkChg chg="add del">
          <ac:chgData name="JungYong Seok" userId="1df5f276-52e9-4b2d-94eb-97193fded349" providerId="ADAL" clId="{8F345581-F76E-3D4B-BE2C-3766CB07DF53}" dt="2024-05-10T08:21:13.126" v="429"/>
          <ac:inkMkLst>
            <pc:docMk/>
            <pc:sldMk cId="4051139110" sldId="259"/>
            <ac:inkMk id="67" creationId="{2CF3576F-A3B7-0C54-B154-EBDF16B26906}"/>
          </ac:inkMkLst>
        </pc:inkChg>
        <pc:inkChg chg="add del">
          <ac:chgData name="JungYong Seok" userId="1df5f276-52e9-4b2d-94eb-97193fded349" providerId="ADAL" clId="{8F345581-F76E-3D4B-BE2C-3766CB07DF53}" dt="2024-05-10T08:21:13.126" v="429"/>
          <ac:inkMkLst>
            <pc:docMk/>
            <pc:sldMk cId="4051139110" sldId="259"/>
            <ac:inkMk id="68" creationId="{1021A4D7-EE14-8020-0E76-585D5696B27F}"/>
          </ac:inkMkLst>
        </pc:inkChg>
        <pc:inkChg chg="add del">
          <ac:chgData name="JungYong Seok" userId="1df5f276-52e9-4b2d-94eb-97193fded349" providerId="ADAL" clId="{8F345581-F76E-3D4B-BE2C-3766CB07DF53}" dt="2024-05-10T08:21:13.126" v="429"/>
          <ac:inkMkLst>
            <pc:docMk/>
            <pc:sldMk cId="4051139110" sldId="259"/>
            <ac:inkMk id="69" creationId="{3F38D6BA-E80B-29E7-7A08-ED2DE9467420}"/>
          </ac:inkMkLst>
        </pc:inkChg>
        <pc:inkChg chg="add reco">
          <ac:chgData name="JungYong Seok" userId="1df5f276-52e9-4b2d-94eb-97193fded349" providerId="ADAL" clId="{8F345581-F76E-3D4B-BE2C-3766CB07DF53}" dt="2024-05-10T08:21:13.126" v="429"/>
          <ac:inkMkLst>
            <pc:docMk/>
            <pc:sldMk cId="4051139110" sldId="259"/>
            <ac:inkMk id="70" creationId="{15843F70-5597-2F72-DB7D-71481D1D0316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71" creationId="{3EF94A22-A4F0-6A65-F081-82405F6F8C4B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72" creationId="{69C3D72E-6937-13E6-1DDA-6A56B2F1162D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73" creationId="{3721036F-4C0A-C2F0-AD9C-F7B060F8B711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74" creationId="{B1ADF03D-B59B-7A7E-639C-06AF58B6E254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75" creationId="{E71CE320-4E5C-81C4-6781-0E05311757EA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76" creationId="{30E1916D-B876-67E0-80F4-FF0CCFF26225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77" creationId="{3F644CC6-1D59-1CDC-9664-23505F1F46A1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78" creationId="{95921A0B-6A4E-2B7B-5235-4CA5B2AC3EA1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79" creationId="{177A22DC-0069-2F87-80C9-7B84076E8CF8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80" creationId="{62512C7E-14D7-5BE5-C9B9-9364BA02DC5E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81" creationId="{939BFF08-4229-4FC6-4A78-242681DB4C8D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82" creationId="{C1F87558-B4EB-F1FD-706F-412AABDC67AD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83" creationId="{3498CDDC-FA41-527A-77BA-5F7961694B29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84" creationId="{44021C0F-59A1-3E7B-F876-DCFE9ED5364C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85" creationId="{40C8DFBB-E4CC-7392-73D9-21F36C701EAB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86" creationId="{9E783C83-871D-3C16-8DBA-0FB7290F9A16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87" creationId="{784A27D6-DB6C-40DF-7D99-CD34F48EDCB5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88" creationId="{F48713DC-0E1D-1C97-AE81-D29FE641A0AE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89" creationId="{693B38E3-7D13-DA30-9654-45E5BC7C92F0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90" creationId="{B960DADD-8C32-4FEC-F8F4-AAB3C572097A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91" creationId="{8D8E0FDB-022E-3A66-334F-427CD8600C2A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92" creationId="{DFEE6F12-D507-045B-8834-BF9FA778EAD3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93" creationId="{10E8BC11-4FBD-6152-3609-DC692D089CB7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94" creationId="{96841B4B-D4AB-1522-C11B-F802CF5123D6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95" creationId="{2CEF7F4B-C118-A2A4-2EA5-370FDB7ABBF3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96" creationId="{8951A1AB-BAB9-CF0C-06EB-003366237B33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97" creationId="{C27CAD59-E37B-9254-D66B-0829E1FF5286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98" creationId="{82910738-4BDA-CF00-DBBF-71401E822599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99" creationId="{C5221011-C988-A211-F0E8-8982B02EFC6B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00" creationId="{0E20B47D-A776-61F7-CF1A-D2786A63BE3B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01" creationId="{F4342127-9593-9D93-2357-029C1E4AF9FB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02" creationId="{8C4F16B3-F430-2EC8-94CE-2B0BD8E28439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03" creationId="{AE2CCF7F-4918-860A-4A10-378891A140EA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04" creationId="{42FD9391-405E-5E29-8C52-57114DC672D1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05" creationId="{D12833D6-8A30-D80D-C7DC-726C1EADF000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06" creationId="{7E55D473-1766-26F2-17DC-34A31FC6CED9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07" creationId="{13E310B7-AE91-5DD8-ABC2-AF8E4538987D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08" creationId="{2429493F-6447-2195-EE35-391530B3391F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09" creationId="{80283AED-E2BE-A02F-426D-8350E553C966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10" creationId="{4CFCD77F-9153-C974-8B9E-B9ED1CE59E22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11" creationId="{0F87AF52-61EA-9E09-8BC3-F8E815D05D56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12" creationId="{60B64AAE-681A-2CA2-4BEC-D07426AAC55E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13" creationId="{A731F9B0-0937-31DD-A7BD-4DB4F5CFA8A9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14" creationId="{FBE1D168-7D6D-2549-4B72-4E1B50733A23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15" creationId="{491899A4-14DB-BCBC-F744-E87E0A596408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16" creationId="{99413657-C04C-C959-292C-9CE95C3907A3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17" creationId="{49964075-8F14-18FB-1019-C4CF9D77F669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18" creationId="{A7DF9F2F-CEF9-4830-70DA-7975155E9819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19" creationId="{9FB3D009-B7A9-830F-5F2A-1FCB0BF4DCB4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20" creationId="{3A262F19-147F-2D0D-637A-302DC14081C6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21" creationId="{1B2585F5-1645-F52E-86F3-D60C5E6110B1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22" creationId="{6C06B5AB-5847-92E2-F50B-84B4BE3C3BC3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23" creationId="{14D31627-185A-CA8C-DA18-70C979568DBD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24" creationId="{FC279A08-BBC7-DB38-C68A-8ECCB371D4BC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25" creationId="{A0A80C8E-8A6B-FB3B-D5F5-EA3943DD50BA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26" creationId="{D7D162F5-2C58-0361-157A-BC8894FDBE16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27" creationId="{A9E20492-BEA5-1020-247E-8C30BD306C00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28" creationId="{0DD6614A-57C8-8A4A-648A-2D17F2CD881B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29" creationId="{D87683FB-6B0A-717F-417C-1B196B3CDF4A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30" creationId="{225925C4-7C5C-2FA3-AE91-3BD16D9F877A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31" creationId="{D0189C2D-FFB4-20B4-6873-198E7CF89AD5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32" creationId="{3A4E9642-594A-FA04-7DBB-BE08675872B5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33" creationId="{E9198E0C-6985-6AB1-0462-50E90674D893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34" creationId="{43EFE0FE-51D0-E2DE-566D-84325887D24F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35" creationId="{D1EEC1D6-67F2-E640-AA20-BF45BC331AC3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36" creationId="{11C68E87-D17B-0BE0-729F-7DCAAE60819D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37" creationId="{C779FF47-8D00-6F1D-F7A8-26055727C315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38" creationId="{F3018B90-E756-9971-0858-578ADC4E7874}"/>
          </ac:inkMkLst>
        </pc:inkChg>
        <pc:inkChg chg="add del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39" creationId="{DC585161-B276-CFDB-F948-3F8339B51B5B}"/>
          </ac:inkMkLst>
        </pc:inkChg>
        <pc:inkChg chg="add reco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40" creationId="{C771DEA9-519E-1E82-65F7-2C36E792A8EB}"/>
          </ac:inkMkLst>
        </pc:inkChg>
        <pc:inkChg chg="add reco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41" creationId="{48180019-D906-9939-185F-1DF1422562AF}"/>
          </ac:inkMkLst>
        </pc:inkChg>
        <pc:inkChg chg="add reco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42" creationId="{14D1F01D-5EFF-1E6A-1E65-F735563B3894}"/>
          </ac:inkMkLst>
        </pc:inkChg>
        <pc:inkChg chg="add reco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43" creationId="{1F908453-DDCD-8AB9-4DF0-F1966729721B}"/>
          </ac:inkMkLst>
        </pc:inkChg>
        <pc:inkChg chg="add reco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44" creationId="{2ABF16A3-0D78-1D1B-0761-4E18C06AA0DF}"/>
          </ac:inkMkLst>
        </pc:inkChg>
        <pc:inkChg chg="add reco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45" creationId="{38037B55-2BC9-797C-378D-35DE0E59D846}"/>
          </ac:inkMkLst>
        </pc:inkChg>
        <pc:inkChg chg="add reco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46" creationId="{5D2A0295-9043-0875-A61D-B3A2335511D0}"/>
          </ac:inkMkLst>
        </pc:inkChg>
        <pc:inkChg chg="add reco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47" creationId="{82BD1BF9-20A7-58FD-C24D-B6DBB8C5A8D6}"/>
          </ac:inkMkLst>
        </pc:inkChg>
        <pc:inkChg chg="add reco">
          <ac:chgData name="JungYong Seok" userId="1df5f276-52e9-4b2d-94eb-97193fded349" providerId="ADAL" clId="{8F345581-F76E-3D4B-BE2C-3766CB07DF53}" dt="2024-05-10T08:21:36.087" v="499"/>
          <ac:inkMkLst>
            <pc:docMk/>
            <pc:sldMk cId="4051139110" sldId="259"/>
            <ac:inkMk id="148" creationId="{7F275809-89A6-9576-B714-B466B0E3BDD0}"/>
          </ac:inkMkLst>
        </pc:inkChg>
      </pc:sldChg>
      <pc:sldChg chg="addSp delSp">
        <pc:chgData name="JungYong Seok" userId="1df5f276-52e9-4b2d-94eb-97193fded349" providerId="ADAL" clId="{8F345581-F76E-3D4B-BE2C-3766CB07DF53}" dt="2024-05-10T08:29:41.100" v="930"/>
        <pc:sldMkLst>
          <pc:docMk/>
          <pc:sldMk cId="2151510303" sldId="260"/>
        </pc:sldMkLst>
        <pc:inkChg chg="add">
          <ac:chgData name="JungYong Seok" userId="1df5f276-52e9-4b2d-94eb-97193fded349" providerId="ADAL" clId="{8F345581-F76E-3D4B-BE2C-3766CB07DF53}" dt="2024-05-10T08:21:44.952" v="500"/>
          <ac:inkMkLst>
            <pc:docMk/>
            <pc:sldMk cId="2151510303" sldId="260"/>
            <ac:inkMk id="3" creationId="{DF0F5AA4-CCA6-4A1C-3DF6-2DCDD9804AC7}"/>
          </ac:inkMkLst>
        </pc:inkChg>
        <pc:inkChg chg="add del">
          <ac:chgData name="JungYong Seok" userId="1df5f276-52e9-4b2d-94eb-97193fded349" providerId="ADAL" clId="{8F345581-F76E-3D4B-BE2C-3766CB07DF53}" dt="2024-05-10T08:26:20.310" v="651"/>
          <ac:inkMkLst>
            <pc:docMk/>
            <pc:sldMk cId="2151510303" sldId="260"/>
            <ac:inkMk id="4" creationId="{A2377FCC-320D-62FC-9559-7910D85D4172}"/>
          </ac:inkMkLst>
        </pc:inkChg>
        <pc:inkChg chg="add">
          <ac:chgData name="JungYong Seok" userId="1df5f276-52e9-4b2d-94eb-97193fded349" providerId="ADAL" clId="{8F345581-F76E-3D4B-BE2C-3766CB07DF53}" dt="2024-05-10T08:24:33.249" v="650"/>
          <ac:inkMkLst>
            <pc:docMk/>
            <pc:sldMk cId="2151510303" sldId="260"/>
            <ac:inkMk id="5" creationId="{4D5F2B31-D056-CE4C-9AEA-6835A7D37297}"/>
          </ac:inkMkLst>
        </pc:inkChg>
        <pc:inkChg chg="add">
          <ac:chgData name="JungYong Seok" userId="1df5f276-52e9-4b2d-94eb-97193fded349" providerId="ADAL" clId="{8F345581-F76E-3D4B-BE2C-3766CB07DF53}" dt="2024-05-10T08:26:22.542" v="652"/>
          <ac:inkMkLst>
            <pc:docMk/>
            <pc:sldMk cId="2151510303" sldId="260"/>
            <ac:inkMk id="6" creationId="{5552900B-398C-0B2F-2BD4-D0B1DD4AECFE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7" creationId="{3C29382C-5D95-A02A-1AE0-346807246984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8" creationId="{E8B88578-5D9C-8EE7-591C-41A4DF900A1F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9" creationId="{F6D3CCD7-2604-AE7C-1E90-0CFDAE599B70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10" creationId="{881C32FB-5514-6DE0-D755-8C569EA64E8E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11" creationId="{661AF4E2-2EF9-7325-04FE-A2DE6019AE37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12" creationId="{61F78102-48C0-056A-9DF1-BA04A35E20E6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13" creationId="{9E7B766E-5632-7837-EF1F-7A461391C5C5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14" creationId="{C943EF6E-E3DB-562F-87D2-33E7349325BF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15" creationId="{32DE8989-48AE-15F4-0031-E02ECC4B2EF5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16" creationId="{F1CDA30F-C676-7CB9-7261-C52A6DFFF5C4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17" creationId="{D62DEE82-4752-9646-E9EC-AB150B969C15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18" creationId="{623EC8CD-CD52-BFE9-7464-91B8F8DAA7C6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19" creationId="{60D250F3-91F4-F167-A0AE-91F2C6EAED84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20" creationId="{6754BEE3-2127-C93F-645C-6F7E00F47FA4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21" creationId="{D3A3D48F-197F-1228-B8E9-BB69AF389873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22" creationId="{9A8A5BA4-B11F-0B67-3332-56968484488F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23" creationId="{2DD08DE8-79AD-75A5-6E12-F1AF39F8B0D6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24" creationId="{5ADEBBC3-E1CA-46AD-BAC3-ECAD6AC3086A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25" creationId="{207A92AC-E606-AC35-42BE-65CAF814FC27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26" creationId="{DE356450-3A38-FDB7-0619-7AA83AFDBA75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27" creationId="{087461CC-052B-1E2A-209F-D09734CEF778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28" creationId="{7FB35EB1-A7C1-0CAE-55A0-23A9E4FF9D77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29" creationId="{4A141008-CEC9-FE95-A995-E4B2548B7CD6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30" creationId="{59CE93C7-694F-2892-28B0-A652C132735E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31" creationId="{9434CB05-7A95-6B9F-18C1-6855718DED97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32" creationId="{5269AAD9-E356-77DC-4CC4-E6588EC7F5FD}"/>
          </ac:inkMkLst>
        </pc:inkChg>
        <pc:inkChg chg="add del">
          <ac:chgData name="JungYong Seok" userId="1df5f276-52e9-4b2d-94eb-97193fded349" providerId="ADAL" clId="{8F345581-F76E-3D4B-BE2C-3766CB07DF53}" dt="2024-05-10T08:27:06.319" v="680"/>
          <ac:inkMkLst>
            <pc:docMk/>
            <pc:sldMk cId="2151510303" sldId="260"/>
            <ac:inkMk id="33" creationId="{64C22C03-7D37-8C24-6D32-A38FE0DE7E68}"/>
          </ac:inkMkLst>
        </pc:inkChg>
        <pc:inkChg chg="add del reco">
          <ac:chgData name="JungYong Seok" userId="1df5f276-52e9-4b2d-94eb-97193fded349" providerId="ADAL" clId="{8F345581-F76E-3D4B-BE2C-3766CB07DF53}" dt="2024-05-10T08:27:13.020" v="694"/>
          <ac:inkMkLst>
            <pc:docMk/>
            <pc:sldMk cId="2151510303" sldId="260"/>
            <ac:inkMk id="34" creationId="{AC1E0E74-8D51-AAA2-6D79-55442822D3FE}"/>
          </ac:inkMkLst>
        </pc:inkChg>
        <pc:inkChg chg="add del reco">
          <ac:chgData name="JungYong Seok" userId="1df5f276-52e9-4b2d-94eb-97193fded349" providerId="ADAL" clId="{8F345581-F76E-3D4B-BE2C-3766CB07DF53}" dt="2024-05-10T08:27:13.013" v="692"/>
          <ac:inkMkLst>
            <pc:docMk/>
            <pc:sldMk cId="2151510303" sldId="260"/>
            <ac:inkMk id="35" creationId="{80D9A3BF-665D-F568-6E17-802A6BE897D4}"/>
          </ac:inkMkLst>
        </pc:inkChg>
        <pc:inkChg chg="add del">
          <ac:chgData name="JungYong Seok" userId="1df5f276-52e9-4b2d-94eb-97193fded349" providerId="ADAL" clId="{8F345581-F76E-3D4B-BE2C-3766CB07DF53}" dt="2024-05-10T08:27:09.631" v="690"/>
          <ac:inkMkLst>
            <pc:docMk/>
            <pc:sldMk cId="2151510303" sldId="260"/>
            <ac:inkMk id="36" creationId="{C01F9DB2-ADB6-E115-326A-D5A41743807C}"/>
          </ac:inkMkLst>
        </pc:inkChg>
        <pc:inkChg chg="add del">
          <ac:chgData name="JungYong Seok" userId="1df5f276-52e9-4b2d-94eb-97193fded349" providerId="ADAL" clId="{8F345581-F76E-3D4B-BE2C-3766CB07DF53}" dt="2024-05-10T08:27:09.631" v="690"/>
          <ac:inkMkLst>
            <pc:docMk/>
            <pc:sldMk cId="2151510303" sldId="260"/>
            <ac:inkMk id="37" creationId="{14302C10-8204-8671-7105-517BDE6AF867}"/>
          </ac:inkMkLst>
        </pc:inkChg>
        <pc:inkChg chg="add del">
          <ac:chgData name="JungYong Seok" userId="1df5f276-52e9-4b2d-94eb-97193fded349" providerId="ADAL" clId="{8F345581-F76E-3D4B-BE2C-3766CB07DF53}" dt="2024-05-10T08:27:09.631" v="690"/>
          <ac:inkMkLst>
            <pc:docMk/>
            <pc:sldMk cId="2151510303" sldId="260"/>
            <ac:inkMk id="38" creationId="{3E170BFE-B823-91CA-CE5D-7E878848EDD6}"/>
          </ac:inkMkLst>
        </pc:inkChg>
        <pc:inkChg chg="add del">
          <ac:chgData name="JungYong Seok" userId="1df5f276-52e9-4b2d-94eb-97193fded349" providerId="ADAL" clId="{8F345581-F76E-3D4B-BE2C-3766CB07DF53}" dt="2024-05-10T08:27:09.631" v="690"/>
          <ac:inkMkLst>
            <pc:docMk/>
            <pc:sldMk cId="2151510303" sldId="260"/>
            <ac:inkMk id="39" creationId="{E6A89956-AF70-D4EC-362A-764AD86BEE89}"/>
          </ac:inkMkLst>
        </pc:inkChg>
        <pc:inkChg chg="add del">
          <ac:chgData name="JungYong Seok" userId="1df5f276-52e9-4b2d-94eb-97193fded349" providerId="ADAL" clId="{8F345581-F76E-3D4B-BE2C-3766CB07DF53}" dt="2024-05-10T08:27:09.631" v="690"/>
          <ac:inkMkLst>
            <pc:docMk/>
            <pc:sldMk cId="2151510303" sldId="260"/>
            <ac:inkMk id="40" creationId="{6D1B3C42-C63D-D618-081A-026441E6FC7B}"/>
          </ac:inkMkLst>
        </pc:inkChg>
        <pc:inkChg chg="add del">
          <ac:chgData name="JungYong Seok" userId="1df5f276-52e9-4b2d-94eb-97193fded349" providerId="ADAL" clId="{8F345581-F76E-3D4B-BE2C-3766CB07DF53}" dt="2024-05-10T08:27:09.631" v="690"/>
          <ac:inkMkLst>
            <pc:docMk/>
            <pc:sldMk cId="2151510303" sldId="260"/>
            <ac:inkMk id="41" creationId="{9DABA083-1C53-5433-9D28-06615010C5BD}"/>
          </ac:inkMkLst>
        </pc:inkChg>
        <pc:inkChg chg="add del">
          <ac:chgData name="JungYong Seok" userId="1df5f276-52e9-4b2d-94eb-97193fded349" providerId="ADAL" clId="{8F345581-F76E-3D4B-BE2C-3766CB07DF53}" dt="2024-05-10T08:27:09.631" v="690"/>
          <ac:inkMkLst>
            <pc:docMk/>
            <pc:sldMk cId="2151510303" sldId="260"/>
            <ac:inkMk id="42" creationId="{84BED20F-5312-9409-CEC4-04449A199BE2}"/>
          </ac:inkMkLst>
        </pc:inkChg>
        <pc:inkChg chg="add del">
          <ac:chgData name="JungYong Seok" userId="1df5f276-52e9-4b2d-94eb-97193fded349" providerId="ADAL" clId="{8F345581-F76E-3D4B-BE2C-3766CB07DF53}" dt="2024-05-10T08:27:09.631" v="690"/>
          <ac:inkMkLst>
            <pc:docMk/>
            <pc:sldMk cId="2151510303" sldId="260"/>
            <ac:inkMk id="43" creationId="{16661797-6885-B683-E894-396ABE946C0B}"/>
          </ac:inkMkLst>
        </pc:inkChg>
        <pc:inkChg chg="add del">
          <ac:chgData name="JungYong Seok" userId="1df5f276-52e9-4b2d-94eb-97193fded349" providerId="ADAL" clId="{8F345581-F76E-3D4B-BE2C-3766CB07DF53}" dt="2024-05-10T08:27:09.631" v="690"/>
          <ac:inkMkLst>
            <pc:docMk/>
            <pc:sldMk cId="2151510303" sldId="260"/>
            <ac:inkMk id="44" creationId="{64D0E991-E37B-F2AE-6799-C7861CF2688A}"/>
          </ac:inkMkLst>
        </pc:inkChg>
        <pc:inkChg chg="add del reco">
          <ac:chgData name="JungYong Seok" userId="1df5f276-52e9-4b2d-94eb-97193fded349" providerId="ADAL" clId="{8F345581-F76E-3D4B-BE2C-3766CB07DF53}" dt="2024-05-10T08:27:11.105" v="691"/>
          <ac:inkMkLst>
            <pc:docMk/>
            <pc:sldMk cId="2151510303" sldId="260"/>
            <ac:inkMk id="45" creationId="{A1464C09-5A79-1BA6-6DE4-293D40ECDE31}"/>
          </ac:inkMkLst>
        </pc:inkChg>
        <pc:inkChg chg="add del reco">
          <ac:chgData name="JungYong Seok" userId="1df5f276-52e9-4b2d-94eb-97193fded349" providerId="ADAL" clId="{8F345581-F76E-3D4B-BE2C-3766CB07DF53}" dt="2024-05-10T08:27:13.017" v="693"/>
          <ac:inkMkLst>
            <pc:docMk/>
            <pc:sldMk cId="2151510303" sldId="260"/>
            <ac:inkMk id="46" creationId="{DE486E00-FFE9-4F06-F72B-9AE9919541C8}"/>
          </ac:inkMkLst>
        </pc:inkChg>
        <pc:inkChg chg="add del">
          <ac:chgData name="JungYong Seok" userId="1df5f276-52e9-4b2d-94eb-97193fded349" providerId="ADAL" clId="{8F345581-F76E-3D4B-BE2C-3766CB07DF53}" dt="2024-05-10T08:27:21.221" v="698"/>
          <ac:inkMkLst>
            <pc:docMk/>
            <pc:sldMk cId="2151510303" sldId="260"/>
            <ac:inkMk id="47" creationId="{FC1671F7-5364-3961-E069-DE8A7EE0198E}"/>
          </ac:inkMkLst>
        </pc:inkChg>
        <pc:inkChg chg="add del">
          <ac:chgData name="JungYong Seok" userId="1df5f276-52e9-4b2d-94eb-97193fded349" providerId="ADAL" clId="{8F345581-F76E-3D4B-BE2C-3766CB07DF53}" dt="2024-05-10T08:27:21.221" v="698"/>
          <ac:inkMkLst>
            <pc:docMk/>
            <pc:sldMk cId="2151510303" sldId="260"/>
            <ac:inkMk id="48" creationId="{CB3C07D6-4776-BD8D-A8E1-6CE7A0975BB6}"/>
          </ac:inkMkLst>
        </pc:inkChg>
        <pc:inkChg chg="add del">
          <ac:chgData name="JungYong Seok" userId="1df5f276-52e9-4b2d-94eb-97193fded349" providerId="ADAL" clId="{8F345581-F76E-3D4B-BE2C-3766CB07DF53}" dt="2024-05-10T08:27:21.221" v="698"/>
          <ac:inkMkLst>
            <pc:docMk/>
            <pc:sldMk cId="2151510303" sldId="260"/>
            <ac:inkMk id="49" creationId="{6E38B43C-244C-F502-1890-E332017D7B9A}"/>
          </ac:inkMkLst>
        </pc:inkChg>
        <pc:inkChg chg="add del reco">
          <ac:chgData name="JungYong Seok" userId="1df5f276-52e9-4b2d-94eb-97193fded349" providerId="ADAL" clId="{8F345581-F76E-3D4B-BE2C-3766CB07DF53}" dt="2024-05-10T08:27:22.137" v="699"/>
          <ac:inkMkLst>
            <pc:docMk/>
            <pc:sldMk cId="2151510303" sldId="260"/>
            <ac:inkMk id="50" creationId="{6F2C55E9-94B6-B40E-9C28-0BFCF71EF26A}"/>
          </ac:inkMkLst>
        </pc:inkChg>
        <pc:inkChg chg="add del">
          <ac:chgData name="JungYong Seok" userId="1df5f276-52e9-4b2d-94eb-97193fded349" providerId="ADAL" clId="{8F345581-F76E-3D4B-BE2C-3766CB07DF53}" dt="2024-05-10T08:27:26.582" v="711"/>
          <ac:inkMkLst>
            <pc:docMk/>
            <pc:sldMk cId="2151510303" sldId="260"/>
            <ac:inkMk id="51" creationId="{485A4378-7CAA-3CAF-2C2E-D001A5092077}"/>
          </ac:inkMkLst>
        </pc:inkChg>
        <pc:inkChg chg="add del">
          <ac:chgData name="JungYong Seok" userId="1df5f276-52e9-4b2d-94eb-97193fded349" providerId="ADAL" clId="{8F345581-F76E-3D4B-BE2C-3766CB07DF53}" dt="2024-05-10T08:27:26.582" v="711"/>
          <ac:inkMkLst>
            <pc:docMk/>
            <pc:sldMk cId="2151510303" sldId="260"/>
            <ac:inkMk id="52" creationId="{E246E30C-9E7B-6831-3706-D30FFC417908}"/>
          </ac:inkMkLst>
        </pc:inkChg>
        <pc:inkChg chg="add del">
          <ac:chgData name="JungYong Seok" userId="1df5f276-52e9-4b2d-94eb-97193fded349" providerId="ADAL" clId="{8F345581-F76E-3D4B-BE2C-3766CB07DF53}" dt="2024-05-10T08:27:26.582" v="711"/>
          <ac:inkMkLst>
            <pc:docMk/>
            <pc:sldMk cId="2151510303" sldId="260"/>
            <ac:inkMk id="53" creationId="{79E6BB12-9532-6BA0-0D6C-BF0A3C424A44}"/>
          </ac:inkMkLst>
        </pc:inkChg>
        <pc:inkChg chg="add del">
          <ac:chgData name="JungYong Seok" userId="1df5f276-52e9-4b2d-94eb-97193fded349" providerId="ADAL" clId="{8F345581-F76E-3D4B-BE2C-3766CB07DF53}" dt="2024-05-10T08:27:26.582" v="711"/>
          <ac:inkMkLst>
            <pc:docMk/>
            <pc:sldMk cId="2151510303" sldId="260"/>
            <ac:inkMk id="54" creationId="{CC982CC6-EDED-C8DE-EE9D-F3BDDB69F9FB}"/>
          </ac:inkMkLst>
        </pc:inkChg>
        <pc:inkChg chg="add del">
          <ac:chgData name="JungYong Seok" userId="1df5f276-52e9-4b2d-94eb-97193fded349" providerId="ADAL" clId="{8F345581-F76E-3D4B-BE2C-3766CB07DF53}" dt="2024-05-10T08:27:26.582" v="711"/>
          <ac:inkMkLst>
            <pc:docMk/>
            <pc:sldMk cId="2151510303" sldId="260"/>
            <ac:inkMk id="55" creationId="{90C26D35-7021-6306-C4C7-D72D38051111}"/>
          </ac:inkMkLst>
        </pc:inkChg>
        <pc:inkChg chg="add del">
          <ac:chgData name="JungYong Seok" userId="1df5f276-52e9-4b2d-94eb-97193fded349" providerId="ADAL" clId="{8F345581-F76E-3D4B-BE2C-3766CB07DF53}" dt="2024-05-10T08:27:26.582" v="711"/>
          <ac:inkMkLst>
            <pc:docMk/>
            <pc:sldMk cId="2151510303" sldId="260"/>
            <ac:inkMk id="56" creationId="{A9D9CE62-0976-478B-A010-13F371EE02E3}"/>
          </ac:inkMkLst>
        </pc:inkChg>
        <pc:inkChg chg="add del">
          <ac:chgData name="JungYong Seok" userId="1df5f276-52e9-4b2d-94eb-97193fded349" providerId="ADAL" clId="{8F345581-F76E-3D4B-BE2C-3766CB07DF53}" dt="2024-05-10T08:27:26.582" v="711"/>
          <ac:inkMkLst>
            <pc:docMk/>
            <pc:sldMk cId="2151510303" sldId="260"/>
            <ac:inkMk id="57" creationId="{EAAA89EF-BF04-E0D8-174D-AB1514E5970B}"/>
          </ac:inkMkLst>
        </pc:inkChg>
        <pc:inkChg chg="add del">
          <ac:chgData name="JungYong Seok" userId="1df5f276-52e9-4b2d-94eb-97193fded349" providerId="ADAL" clId="{8F345581-F76E-3D4B-BE2C-3766CB07DF53}" dt="2024-05-10T08:27:26.582" v="711"/>
          <ac:inkMkLst>
            <pc:docMk/>
            <pc:sldMk cId="2151510303" sldId="260"/>
            <ac:inkMk id="58" creationId="{3DC363FC-DC1D-532F-D670-C54A1D1B8F21}"/>
          </ac:inkMkLst>
        </pc:inkChg>
        <pc:inkChg chg="add del">
          <ac:chgData name="JungYong Seok" userId="1df5f276-52e9-4b2d-94eb-97193fded349" providerId="ADAL" clId="{8F345581-F76E-3D4B-BE2C-3766CB07DF53}" dt="2024-05-10T08:27:26.582" v="711"/>
          <ac:inkMkLst>
            <pc:docMk/>
            <pc:sldMk cId="2151510303" sldId="260"/>
            <ac:inkMk id="59" creationId="{A1DAD98F-D8D3-A1FF-4CD3-C141EA32CEB6}"/>
          </ac:inkMkLst>
        </pc:inkChg>
        <pc:inkChg chg="add del">
          <ac:chgData name="JungYong Seok" userId="1df5f276-52e9-4b2d-94eb-97193fded349" providerId="ADAL" clId="{8F345581-F76E-3D4B-BE2C-3766CB07DF53}" dt="2024-05-10T08:27:26.582" v="711"/>
          <ac:inkMkLst>
            <pc:docMk/>
            <pc:sldMk cId="2151510303" sldId="260"/>
            <ac:inkMk id="60" creationId="{46D7E6A5-2FA6-7144-AAAA-4F2A23B397CE}"/>
          </ac:inkMkLst>
        </pc:inkChg>
        <pc:inkChg chg="add del">
          <ac:chgData name="JungYong Seok" userId="1df5f276-52e9-4b2d-94eb-97193fded349" providerId="ADAL" clId="{8F345581-F76E-3D4B-BE2C-3766CB07DF53}" dt="2024-05-10T08:27:26.582" v="711"/>
          <ac:inkMkLst>
            <pc:docMk/>
            <pc:sldMk cId="2151510303" sldId="260"/>
            <ac:inkMk id="61" creationId="{BB699D47-04F0-E2E8-07FA-9882A07283D1}"/>
          </ac:inkMkLst>
        </pc:inkChg>
        <pc:inkChg chg="add reco">
          <ac:chgData name="JungYong Seok" userId="1df5f276-52e9-4b2d-94eb-97193fded349" providerId="ADAL" clId="{8F345581-F76E-3D4B-BE2C-3766CB07DF53}" dt="2024-05-10T08:27:26.582" v="711"/>
          <ac:inkMkLst>
            <pc:docMk/>
            <pc:sldMk cId="2151510303" sldId="260"/>
            <ac:inkMk id="62" creationId="{1F0DA4EC-61B4-FBA4-8633-B635DE2FE0A1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63" creationId="{938562AC-14A1-4E88-C782-4C6E8CA19290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64" creationId="{E77A265D-120A-46A4-8F5A-3A338A8D2723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65" creationId="{732D9636-40A2-CF61-2BB7-65EBB542E2D4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66" creationId="{B31E4D5E-0E78-F767-DD6C-BDE5190313A7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67" creationId="{258301CC-AFFA-C75A-1B9E-1D9321539C85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68" creationId="{C68142CA-09E7-8BE2-C524-1C80EB24E24F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69" creationId="{3DD3BAC1-CBF0-CA13-F822-F8AACEE8F9DA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70" creationId="{C1A2666B-7B7A-F460-3A1E-CFD2896DF86D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71" creationId="{323533AF-6ED7-2A78-C2A9-079F471FA640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72" creationId="{384643F9-7702-5631-1002-E6ECD2403E3E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73" creationId="{08F60ED8-B721-ABC7-3571-5B13AECBB61C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74" creationId="{4DFB0F09-BCD4-AF9D-6F62-731A4356EEC2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75" creationId="{B4B11D00-DC61-3405-7D25-A27F273F8F5E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76" creationId="{768E7A54-D408-1615-6ABB-13291908C89F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77" creationId="{E6018181-29BC-BDDB-944D-752D549CB6BC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78" creationId="{7A299DF9-60D2-65B0-E0FA-D29C86E1F9B3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79" creationId="{EC46F4A4-455E-821E-1B9B-DB2EC93AF66F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80" creationId="{17B4BC9D-BE1F-EBFA-0701-B39E977922E9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81" creationId="{F1C05856-AC4C-869F-987E-136662DFEFEA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82" creationId="{DBF2543C-1AA6-6300-23CB-631E5CE7FEF9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83" creationId="{F8FAEE14-572A-FB99-7BF6-F0BF3CFCA01E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84" creationId="{4A366F1C-2BF3-2E4B-234E-4395C9D5C232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85" creationId="{7BB2464D-FC81-E581-108B-2129A266832D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86" creationId="{3F64A783-7D02-5D0A-EB42-6AB3ECB1FAC1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87" creationId="{F5ECB416-EF92-0F34-2F22-A46AE8A076C7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88" creationId="{B722CFBF-1694-E455-93B2-EF62DD8BAB57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89" creationId="{3E89CA87-271E-DEFA-3763-B4FF11831C7E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90" creationId="{2934BCC3-971B-AEA3-18F9-FF85A5A16944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91" creationId="{648340C3-D658-C45D-7B2B-D66F87D9914F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92" creationId="{563D48FC-7706-4DA5-3340-9C2F0926EAAC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93" creationId="{E8FA7658-53C1-A65C-FFD3-3A8A038A5EC2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94" creationId="{2263C4BF-928B-9B72-6771-175BC559EDE0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95" creationId="{D8F78136-CFE0-BCFC-6566-671345FC07D5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96" creationId="{6BD535A1-5BB8-79A7-D91D-DFDFF13E41D4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97" creationId="{468B899C-B7B8-89B2-DAD6-76C51BFBE5E2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98" creationId="{37D9C9E9-0E21-3A50-4D86-67274C625EA8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99" creationId="{EE05D5AB-DEE8-64B3-1083-17A070F8F34B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00" creationId="{2850AEE5-3F7D-DB06-04FC-3FF5CD3691F0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01" creationId="{DFB944DF-6D3E-D5C2-7D81-64D83B2ED784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02" creationId="{4DEDDA92-0F52-5112-5F68-59FDFB65B129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03" creationId="{1A713AF0-67BD-123E-37A8-D50856C4879A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04" creationId="{E0CEDEAC-63D6-DFA7-86AB-34CB8BA28ECE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05" creationId="{8B459E5F-FF41-A56B-8F66-5E6A216577D2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06" creationId="{C8D89C3D-D327-2551-909A-0244DBB3B216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07" creationId="{B00327A1-B36C-6FCD-B668-851FE3A6217B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08" creationId="{3D17F756-E737-2642-E6B2-876F366EFC5F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09" creationId="{EA1DF57E-0CBA-5BE7-E2EE-ED82024AADA2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10" creationId="{87C3A172-D241-3E10-303D-0AB7695A2777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11" creationId="{8EE3888A-965E-38F2-30BD-4309CEA30D1C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12" creationId="{C593957A-15BD-73D2-1723-1AE5159B2099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13" creationId="{DE92D03D-FB26-74A2-DDCB-7C2270EC9B91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14" creationId="{648A37DE-427F-FF70-368A-1D2298524A81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15" creationId="{574BDD9D-A980-9289-C95E-EBFBA5C8089E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16" creationId="{39D149F1-385F-BE46-E385-97EE1708BF73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17" creationId="{99477B5C-094B-3BFF-D1F6-D24B7B7A0812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18" creationId="{7E2F88CA-404D-6CF4-8742-1FE66B316EA6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19" creationId="{2F96FEBA-918E-EA59-418E-25FFB3C7F07B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20" creationId="{43516C9B-9121-DBE5-8BD2-215AA1371AB1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21" creationId="{BB7F53FF-10B7-D8D2-67D9-B72EFBBDA284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22" creationId="{E3AA71DD-FA28-98FC-9654-173A9B000176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23" creationId="{637C5579-2AC7-0776-3D97-BBD802BC358B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24" creationId="{97602679-2A33-975B-87E4-C2565E8445D8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25" creationId="{14DF7B70-49AF-1E42-CF05-C138180A082B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26" creationId="{D2CCBA31-F79C-B75D-78EF-CC2E9E399C6E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27" creationId="{697B5461-7DE1-9420-208E-A90CA82BF8C2}"/>
          </ac:inkMkLst>
        </pc:inkChg>
        <pc:inkChg chg="add del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28" creationId="{77DEB775-1BAC-1940-3617-ABF06AA10581}"/>
          </ac:inkMkLst>
        </pc:inkChg>
        <pc:inkChg chg="add reco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29" creationId="{790E79C4-C02B-7079-C4B6-6D565F6BFD44}"/>
          </ac:inkMkLst>
        </pc:inkChg>
        <pc:inkChg chg="add reco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30" creationId="{EE09352C-A602-6435-692F-C4CFF4D66D37}"/>
          </ac:inkMkLst>
        </pc:inkChg>
        <pc:inkChg chg="add reco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31" creationId="{A1C90FA5-1869-19D0-07E1-239E97790839}"/>
          </ac:inkMkLst>
        </pc:inkChg>
        <pc:inkChg chg="add reco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32" creationId="{6EBEEC5C-2D7D-CE08-00A9-0255AD2B1F10}"/>
          </ac:inkMkLst>
        </pc:inkChg>
        <pc:inkChg chg="add reco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33" creationId="{5130E539-2520-54DF-9506-1FE3C79389CC}"/>
          </ac:inkMkLst>
        </pc:inkChg>
        <pc:inkChg chg="add reco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34" creationId="{4EE2BA01-A469-228F-AA57-CC0B36BBD36E}"/>
          </ac:inkMkLst>
        </pc:inkChg>
        <pc:inkChg chg="add reco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35" creationId="{0B93E047-5F04-A80A-6A16-53F1A7ED3601}"/>
          </ac:inkMkLst>
        </pc:inkChg>
        <pc:inkChg chg="add reco">
          <ac:chgData name="JungYong Seok" userId="1df5f276-52e9-4b2d-94eb-97193fded349" providerId="ADAL" clId="{8F345581-F76E-3D4B-BE2C-3766CB07DF53}" dt="2024-05-10T08:27:46.145" v="778"/>
          <ac:inkMkLst>
            <pc:docMk/>
            <pc:sldMk cId="2151510303" sldId="260"/>
            <ac:inkMk id="136" creationId="{0D2C25FD-08D8-9999-CE69-B6B5F7AC0626}"/>
          </ac:inkMkLst>
        </pc:inkChg>
        <pc:inkChg chg="add">
          <ac:chgData name="JungYong Seok" userId="1df5f276-52e9-4b2d-94eb-97193fded349" providerId="ADAL" clId="{8F345581-F76E-3D4B-BE2C-3766CB07DF53}" dt="2024-05-10T08:27:50.982" v="779"/>
          <ac:inkMkLst>
            <pc:docMk/>
            <pc:sldMk cId="2151510303" sldId="260"/>
            <ac:inkMk id="137" creationId="{0CDB1379-D8E1-5D54-EAC2-2A076F941C11}"/>
          </ac:inkMkLst>
        </pc:inkChg>
        <pc:inkChg chg="add del">
          <ac:chgData name="JungYong Seok" userId="1df5f276-52e9-4b2d-94eb-97193fded349" providerId="ADAL" clId="{8F345581-F76E-3D4B-BE2C-3766CB07DF53}" dt="2024-05-10T08:28:31.436" v="806"/>
          <ac:inkMkLst>
            <pc:docMk/>
            <pc:sldMk cId="2151510303" sldId="260"/>
            <ac:inkMk id="138" creationId="{C9918633-A8B9-FD6E-C44B-AF52CC2FB5BE}"/>
          </ac:inkMkLst>
        </pc:inkChg>
        <pc:inkChg chg="add del">
          <ac:chgData name="JungYong Seok" userId="1df5f276-52e9-4b2d-94eb-97193fded349" providerId="ADAL" clId="{8F345581-F76E-3D4B-BE2C-3766CB07DF53}" dt="2024-05-10T08:28:31.436" v="806"/>
          <ac:inkMkLst>
            <pc:docMk/>
            <pc:sldMk cId="2151510303" sldId="260"/>
            <ac:inkMk id="139" creationId="{95749ACE-2058-EB1B-8405-1DA34894AC55}"/>
          </ac:inkMkLst>
        </pc:inkChg>
        <pc:inkChg chg="add del">
          <ac:chgData name="JungYong Seok" userId="1df5f276-52e9-4b2d-94eb-97193fded349" providerId="ADAL" clId="{8F345581-F76E-3D4B-BE2C-3766CB07DF53}" dt="2024-05-10T08:28:31.436" v="806"/>
          <ac:inkMkLst>
            <pc:docMk/>
            <pc:sldMk cId="2151510303" sldId="260"/>
            <ac:inkMk id="140" creationId="{93AFE59D-5DBC-8929-2D82-95FF25257037}"/>
          </ac:inkMkLst>
        </pc:inkChg>
        <pc:inkChg chg="add del">
          <ac:chgData name="JungYong Seok" userId="1df5f276-52e9-4b2d-94eb-97193fded349" providerId="ADAL" clId="{8F345581-F76E-3D4B-BE2C-3766CB07DF53}" dt="2024-05-10T08:28:31.436" v="806"/>
          <ac:inkMkLst>
            <pc:docMk/>
            <pc:sldMk cId="2151510303" sldId="260"/>
            <ac:inkMk id="141" creationId="{A2773477-58BD-C57D-83E8-D9DC27EF5112}"/>
          </ac:inkMkLst>
        </pc:inkChg>
        <pc:inkChg chg="add del">
          <ac:chgData name="JungYong Seok" userId="1df5f276-52e9-4b2d-94eb-97193fded349" providerId="ADAL" clId="{8F345581-F76E-3D4B-BE2C-3766CB07DF53}" dt="2024-05-10T08:28:31.436" v="806"/>
          <ac:inkMkLst>
            <pc:docMk/>
            <pc:sldMk cId="2151510303" sldId="260"/>
            <ac:inkMk id="142" creationId="{4AE7798D-4598-6A2C-31CD-CABD769C5A6D}"/>
          </ac:inkMkLst>
        </pc:inkChg>
        <pc:inkChg chg="add del">
          <ac:chgData name="JungYong Seok" userId="1df5f276-52e9-4b2d-94eb-97193fded349" providerId="ADAL" clId="{8F345581-F76E-3D4B-BE2C-3766CB07DF53}" dt="2024-05-10T08:28:31.436" v="806"/>
          <ac:inkMkLst>
            <pc:docMk/>
            <pc:sldMk cId="2151510303" sldId="260"/>
            <ac:inkMk id="143" creationId="{FAF1B444-D5DD-1B4D-2346-95D7D5F5BBE4}"/>
          </ac:inkMkLst>
        </pc:inkChg>
        <pc:inkChg chg="add del">
          <ac:chgData name="JungYong Seok" userId="1df5f276-52e9-4b2d-94eb-97193fded349" providerId="ADAL" clId="{8F345581-F76E-3D4B-BE2C-3766CB07DF53}" dt="2024-05-10T08:28:31.436" v="806"/>
          <ac:inkMkLst>
            <pc:docMk/>
            <pc:sldMk cId="2151510303" sldId="260"/>
            <ac:inkMk id="144" creationId="{ED32835A-AF3A-AE1D-649B-C88CC4535227}"/>
          </ac:inkMkLst>
        </pc:inkChg>
        <pc:inkChg chg="add del">
          <ac:chgData name="JungYong Seok" userId="1df5f276-52e9-4b2d-94eb-97193fded349" providerId="ADAL" clId="{8F345581-F76E-3D4B-BE2C-3766CB07DF53}" dt="2024-05-10T08:28:31.436" v="806"/>
          <ac:inkMkLst>
            <pc:docMk/>
            <pc:sldMk cId="2151510303" sldId="260"/>
            <ac:inkMk id="145" creationId="{7EB70342-C6DD-B399-8484-3B859DBC3026}"/>
          </ac:inkMkLst>
        </pc:inkChg>
        <pc:inkChg chg="add del">
          <ac:chgData name="JungYong Seok" userId="1df5f276-52e9-4b2d-94eb-97193fded349" providerId="ADAL" clId="{8F345581-F76E-3D4B-BE2C-3766CB07DF53}" dt="2024-05-10T08:28:31.436" v="806"/>
          <ac:inkMkLst>
            <pc:docMk/>
            <pc:sldMk cId="2151510303" sldId="260"/>
            <ac:inkMk id="146" creationId="{F468A29D-77BB-32C2-24AB-95B37007651D}"/>
          </ac:inkMkLst>
        </pc:inkChg>
        <pc:inkChg chg="add del">
          <ac:chgData name="JungYong Seok" userId="1df5f276-52e9-4b2d-94eb-97193fded349" providerId="ADAL" clId="{8F345581-F76E-3D4B-BE2C-3766CB07DF53}" dt="2024-05-10T08:28:31.436" v="806"/>
          <ac:inkMkLst>
            <pc:docMk/>
            <pc:sldMk cId="2151510303" sldId="260"/>
            <ac:inkMk id="147" creationId="{AA42A1F9-3E80-D4CF-00B5-D0C272387768}"/>
          </ac:inkMkLst>
        </pc:inkChg>
        <pc:inkChg chg="add del">
          <ac:chgData name="JungYong Seok" userId="1df5f276-52e9-4b2d-94eb-97193fded349" providerId="ADAL" clId="{8F345581-F76E-3D4B-BE2C-3766CB07DF53}" dt="2024-05-10T08:28:31.436" v="806"/>
          <ac:inkMkLst>
            <pc:docMk/>
            <pc:sldMk cId="2151510303" sldId="260"/>
            <ac:inkMk id="148" creationId="{CDEC83A9-3910-85E7-C1F1-9D8AADC8C30F}"/>
          </ac:inkMkLst>
        </pc:inkChg>
        <pc:inkChg chg="add del">
          <ac:chgData name="JungYong Seok" userId="1df5f276-52e9-4b2d-94eb-97193fded349" providerId="ADAL" clId="{8F345581-F76E-3D4B-BE2C-3766CB07DF53}" dt="2024-05-10T08:28:31.436" v="806"/>
          <ac:inkMkLst>
            <pc:docMk/>
            <pc:sldMk cId="2151510303" sldId="260"/>
            <ac:inkMk id="149" creationId="{2F6C7127-9A01-BD71-3425-702AE74D31E4}"/>
          </ac:inkMkLst>
        </pc:inkChg>
        <pc:inkChg chg="add del">
          <ac:chgData name="JungYong Seok" userId="1df5f276-52e9-4b2d-94eb-97193fded349" providerId="ADAL" clId="{8F345581-F76E-3D4B-BE2C-3766CB07DF53}" dt="2024-05-10T08:28:31.436" v="806"/>
          <ac:inkMkLst>
            <pc:docMk/>
            <pc:sldMk cId="2151510303" sldId="260"/>
            <ac:inkMk id="150" creationId="{EB7AA23A-0340-6662-3A51-E90FFB07E9FE}"/>
          </ac:inkMkLst>
        </pc:inkChg>
        <pc:inkChg chg="add del">
          <ac:chgData name="JungYong Seok" userId="1df5f276-52e9-4b2d-94eb-97193fded349" providerId="ADAL" clId="{8F345581-F76E-3D4B-BE2C-3766CB07DF53}" dt="2024-05-10T08:28:31.436" v="806"/>
          <ac:inkMkLst>
            <pc:docMk/>
            <pc:sldMk cId="2151510303" sldId="260"/>
            <ac:inkMk id="151" creationId="{22E4EA20-AB67-F681-AD2E-1F4D7A549519}"/>
          </ac:inkMkLst>
        </pc:inkChg>
        <pc:inkChg chg="add del">
          <ac:chgData name="JungYong Seok" userId="1df5f276-52e9-4b2d-94eb-97193fded349" providerId="ADAL" clId="{8F345581-F76E-3D4B-BE2C-3766CB07DF53}" dt="2024-05-10T08:28:31.436" v="806"/>
          <ac:inkMkLst>
            <pc:docMk/>
            <pc:sldMk cId="2151510303" sldId="260"/>
            <ac:inkMk id="152" creationId="{8ADDC3F9-72A2-8345-85F9-8FA1A8C94C3D}"/>
          </ac:inkMkLst>
        </pc:inkChg>
        <pc:inkChg chg="add del">
          <ac:chgData name="JungYong Seok" userId="1df5f276-52e9-4b2d-94eb-97193fded349" providerId="ADAL" clId="{8F345581-F76E-3D4B-BE2C-3766CB07DF53}" dt="2024-05-10T08:28:31.436" v="806"/>
          <ac:inkMkLst>
            <pc:docMk/>
            <pc:sldMk cId="2151510303" sldId="260"/>
            <ac:inkMk id="153" creationId="{9F1425AD-CA9E-CDA7-E46F-D086BEC18B8A}"/>
          </ac:inkMkLst>
        </pc:inkChg>
        <pc:inkChg chg="add del">
          <ac:chgData name="JungYong Seok" userId="1df5f276-52e9-4b2d-94eb-97193fded349" providerId="ADAL" clId="{8F345581-F76E-3D4B-BE2C-3766CB07DF53}" dt="2024-05-10T08:28:31.436" v="806"/>
          <ac:inkMkLst>
            <pc:docMk/>
            <pc:sldMk cId="2151510303" sldId="260"/>
            <ac:inkMk id="154" creationId="{5E51B59E-C4CF-280D-FA0A-B1A23E40A34C}"/>
          </ac:inkMkLst>
        </pc:inkChg>
        <pc:inkChg chg="add del">
          <ac:chgData name="JungYong Seok" userId="1df5f276-52e9-4b2d-94eb-97193fded349" providerId="ADAL" clId="{8F345581-F76E-3D4B-BE2C-3766CB07DF53}" dt="2024-05-10T08:28:31.436" v="806"/>
          <ac:inkMkLst>
            <pc:docMk/>
            <pc:sldMk cId="2151510303" sldId="260"/>
            <ac:inkMk id="155" creationId="{22A16AF9-0F69-D4A2-7735-DD37D7295E86}"/>
          </ac:inkMkLst>
        </pc:inkChg>
        <pc:inkChg chg="add del">
          <ac:chgData name="JungYong Seok" userId="1df5f276-52e9-4b2d-94eb-97193fded349" providerId="ADAL" clId="{8F345581-F76E-3D4B-BE2C-3766CB07DF53}" dt="2024-05-10T08:28:31.436" v="806"/>
          <ac:inkMkLst>
            <pc:docMk/>
            <pc:sldMk cId="2151510303" sldId="260"/>
            <ac:inkMk id="156" creationId="{F1158481-AC5C-4BC7-78C9-E2BC4AB61452}"/>
          </ac:inkMkLst>
        </pc:inkChg>
        <pc:inkChg chg="add del">
          <ac:chgData name="JungYong Seok" userId="1df5f276-52e9-4b2d-94eb-97193fded349" providerId="ADAL" clId="{8F345581-F76E-3D4B-BE2C-3766CB07DF53}" dt="2024-05-10T08:28:31.436" v="806"/>
          <ac:inkMkLst>
            <pc:docMk/>
            <pc:sldMk cId="2151510303" sldId="260"/>
            <ac:inkMk id="157" creationId="{75C94A17-B875-660F-5270-DDF14D4BDEC9}"/>
          </ac:inkMkLst>
        </pc:inkChg>
        <pc:inkChg chg="add reco">
          <ac:chgData name="JungYong Seok" userId="1df5f276-52e9-4b2d-94eb-97193fded349" providerId="ADAL" clId="{8F345581-F76E-3D4B-BE2C-3766CB07DF53}" dt="2024-05-10T08:28:31.436" v="806"/>
          <ac:inkMkLst>
            <pc:docMk/>
            <pc:sldMk cId="2151510303" sldId="260"/>
            <ac:inkMk id="158" creationId="{F1DBC598-C7DE-85F9-28CE-7B982B3ADB6F}"/>
          </ac:inkMkLst>
        </pc:inkChg>
        <pc:inkChg chg="add del">
          <ac:chgData name="JungYong Seok" userId="1df5f276-52e9-4b2d-94eb-97193fded349" providerId="ADAL" clId="{8F345581-F76E-3D4B-BE2C-3766CB07DF53}" dt="2024-05-10T08:28:36.212" v="814"/>
          <ac:inkMkLst>
            <pc:docMk/>
            <pc:sldMk cId="2151510303" sldId="260"/>
            <ac:inkMk id="159" creationId="{3AC3B80E-C4DB-D088-6D93-140F6279A76A}"/>
          </ac:inkMkLst>
        </pc:inkChg>
        <pc:inkChg chg="add del">
          <ac:chgData name="JungYong Seok" userId="1df5f276-52e9-4b2d-94eb-97193fded349" providerId="ADAL" clId="{8F345581-F76E-3D4B-BE2C-3766CB07DF53}" dt="2024-05-10T08:28:36.212" v="814"/>
          <ac:inkMkLst>
            <pc:docMk/>
            <pc:sldMk cId="2151510303" sldId="260"/>
            <ac:inkMk id="160" creationId="{A47DF1BE-2BC5-7A31-CEDE-B12DA1FA7062}"/>
          </ac:inkMkLst>
        </pc:inkChg>
        <pc:inkChg chg="add del">
          <ac:chgData name="JungYong Seok" userId="1df5f276-52e9-4b2d-94eb-97193fded349" providerId="ADAL" clId="{8F345581-F76E-3D4B-BE2C-3766CB07DF53}" dt="2024-05-10T08:28:36.212" v="814"/>
          <ac:inkMkLst>
            <pc:docMk/>
            <pc:sldMk cId="2151510303" sldId="260"/>
            <ac:inkMk id="161" creationId="{835920B8-ADC0-916B-C59C-77F6DACC732E}"/>
          </ac:inkMkLst>
        </pc:inkChg>
        <pc:inkChg chg="add del">
          <ac:chgData name="JungYong Seok" userId="1df5f276-52e9-4b2d-94eb-97193fded349" providerId="ADAL" clId="{8F345581-F76E-3D4B-BE2C-3766CB07DF53}" dt="2024-05-10T08:28:36.212" v="814"/>
          <ac:inkMkLst>
            <pc:docMk/>
            <pc:sldMk cId="2151510303" sldId="260"/>
            <ac:inkMk id="162" creationId="{ACE7C808-DDBA-D4CC-F660-956A806A0A2E}"/>
          </ac:inkMkLst>
        </pc:inkChg>
        <pc:inkChg chg="add del">
          <ac:chgData name="JungYong Seok" userId="1df5f276-52e9-4b2d-94eb-97193fded349" providerId="ADAL" clId="{8F345581-F76E-3D4B-BE2C-3766CB07DF53}" dt="2024-05-10T08:28:36.212" v="814"/>
          <ac:inkMkLst>
            <pc:docMk/>
            <pc:sldMk cId="2151510303" sldId="260"/>
            <ac:inkMk id="163" creationId="{367D44FA-FFD3-028C-1D28-F238207A0747}"/>
          </ac:inkMkLst>
        </pc:inkChg>
        <pc:inkChg chg="add del">
          <ac:chgData name="JungYong Seok" userId="1df5f276-52e9-4b2d-94eb-97193fded349" providerId="ADAL" clId="{8F345581-F76E-3D4B-BE2C-3766CB07DF53}" dt="2024-05-10T08:28:36.212" v="814"/>
          <ac:inkMkLst>
            <pc:docMk/>
            <pc:sldMk cId="2151510303" sldId="260"/>
            <ac:inkMk id="164" creationId="{068E9715-8AC2-AA87-C1B4-CB09763D0649}"/>
          </ac:inkMkLst>
        </pc:inkChg>
        <pc:inkChg chg="add del">
          <ac:chgData name="JungYong Seok" userId="1df5f276-52e9-4b2d-94eb-97193fded349" providerId="ADAL" clId="{8F345581-F76E-3D4B-BE2C-3766CB07DF53}" dt="2024-05-10T08:28:36.212" v="814"/>
          <ac:inkMkLst>
            <pc:docMk/>
            <pc:sldMk cId="2151510303" sldId="260"/>
            <ac:inkMk id="165" creationId="{1334E0BE-6E47-9417-E9B8-E15BC15563F1}"/>
          </ac:inkMkLst>
        </pc:inkChg>
        <pc:inkChg chg="add reco">
          <ac:chgData name="JungYong Seok" userId="1df5f276-52e9-4b2d-94eb-97193fded349" providerId="ADAL" clId="{8F345581-F76E-3D4B-BE2C-3766CB07DF53}" dt="2024-05-10T08:28:36.212" v="814"/>
          <ac:inkMkLst>
            <pc:docMk/>
            <pc:sldMk cId="2151510303" sldId="260"/>
            <ac:inkMk id="166" creationId="{767D0201-7C46-1960-994A-88D7618F35EC}"/>
          </ac:inkMkLst>
        </pc:inkChg>
        <pc:inkChg chg="add del">
          <ac:chgData name="JungYong Seok" userId="1df5f276-52e9-4b2d-94eb-97193fded349" providerId="ADAL" clId="{8F345581-F76E-3D4B-BE2C-3766CB07DF53}" dt="2024-05-10T08:28:38.997" v="820"/>
          <ac:inkMkLst>
            <pc:docMk/>
            <pc:sldMk cId="2151510303" sldId="260"/>
            <ac:inkMk id="167" creationId="{3AC5B857-8E2F-79C1-6058-D9CE991FC3BB}"/>
          </ac:inkMkLst>
        </pc:inkChg>
        <pc:inkChg chg="add del">
          <ac:chgData name="JungYong Seok" userId="1df5f276-52e9-4b2d-94eb-97193fded349" providerId="ADAL" clId="{8F345581-F76E-3D4B-BE2C-3766CB07DF53}" dt="2024-05-10T08:28:38.997" v="820"/>
          <ac:inkMkLst>
            <pc:docMk/>
            <pc:sldMk cId="2151510303" sldId="260"/>
            <ac:inkMk id="168" creationId="{21DBE81A-A131-4100-83D9-AFA85A2B37BF}"/>
          </ac:inkMkLst>
        </pc:inkChg>
        <pc:inkChg chg="add del">
          <ac:chgData name="JungYong Seok" userId="1df5f276-52e9-4b2d-94eb-97193fded349" providerId="ADAL" clId="{8F345581-F76E-3D4B-BE2C-3766CB07DF53}" dt="2024-05-10T08:28:38.997" v="820"/>
          <ac:inkMkLst>
            <pc:docMk/>
            <pc:sldMk cId="2151510303" sldId="260"/>
            <ac:inkMk id="169" creationId="{CA53E8D6-21DE-9A05-2E44-21E16370747D}"/>
          </ac:inkMkLst>
        </pc:inkChg>
        <pc:inkChg chg="add del">
          <ac:chgData name="JungYong Seok" userId="1df5f276-52e9-4b2d-94eb-97193fded349" providerId="ADAL" clId="{8F345581-F76E-3D4B-BE2C-3766CB07DF53}" dt="2024-05-10T08:28:38.997" v="820"/>
          <ac:inkMkLst>
            <pc:docMk/>
            <pc:sldMk cId="2151510303" sldId="260"/>
            <ac:inkMk id="170" creationId="{241668E3-1CFC-56DB-1E7B-2E27015F6E7B}"/>
          </ac:inkMkLst>
        </pc:inkChg>
        <pc:inkChg chg="add del">
          <ac:chgData name="JungYong Seok" userId="1df5f276-52e9-4b2d-94eb-97193fded349" providerId="ADAL" clId="{8F345581-F76E-3D4B-BE2C-3766CB07DF53}" dt="2024-05-10T08:28:38.997" v="820"/>
          <ac:inkMkLst>
            <pc:docMk/>
            <pc:sldMk cId="2151510303" sldId="260"/>
            <ac:inkMk id="171" creationId="{BE701016-9F6E-3ED7-91D2-486F89957A91}"/>
          </ac:inkMkLst>
        </pc:inkChg>
        <pc:inkChg chg="add reco">
          <ac:chgData name="JungYong Seok" userId="1df5f276-52e9-4b2d-94eb-97193fded349" providerId="ADAL" clId="{8F345581-F76E-3D4B-BE2C-3766CB07DF53}" dt="2024-05-10T08:28:38.997" v="820"/>
          <ac:inkMkLst>
            <pc:docMk/>
            <pc:sldMk cId="2151510303" sldId="260"/>
            <ac:inkMk id="172" creationId="{9A13C998-EF69-22D9-9EA4-8AC8DAAAA2C7}"/>
          </ac:inkMkLst>
        </pc:inkChg>
        <pc:inkChg chg="add">
          <ac:chgData name="JungYong Seok" userId="1df5f276-52e9-4b2d-94eb-97193fded349" providerId="ADAL" clId="{8F345581-F76E-3D4B-BE2C-3766CB07DF53}" dt="2024-05-10T08:28:40.516" v="821"/>
          <ac:inkMkLst>
            <pc:docMk/>
            <pc:sldMk cId="2151510303" sldId="260"/>
            <ac:inkMk id="173" creationId="{2544F958-60F9-890B-3679-54F7DE2E6C5C}"/>
          </ac:inkMkLst>
        </pc:inkChg>
        <pc:inkChg chg="add del">
          <ac:chgData name="JungYong Seok" userId="1df5f276-52e9-4b2d-94eb-97193fded349" providerId="ADAL" clId="{8F345581-F76E-3D4B-BE2C-3766CB07DF53}" dt="2024-05-10T08:28:44.005" v="827"/>
          <ac:inkMkLst>
            <pc:docMk/>
            <pc:sldMk cId="2151510303" sldId="260"/>
            <ac:inkMk id="174" creationId="{291DE2DF-A3DE-523B-DF6E-ABB694F76DCF}"/>
          </ac:inkMkLst>
        </pc:inkChg>
        <pc:inkChg chg="add del">
          <ac:chgData name="JungYong Seok" userId="1df5f276-52e9-4b2d-94eb-97193fded349" providerId="ADAL" clId="{8F345581-F76E-3D4B-BE2C-3766CB07DF53}" dt="2024-05-10T08:28:44.005" v="827"/>
          <ac:inkMkLst>
            <pc:docMk/>
            <pc:sldMk cId="2151510303" sldId="260"/>
            <ac:inkMk id="175" creationId="{A8FAA08B-C32E-2BC4-C972-8D1E4D1E2975}"/>
          </ac:inkMkLst>
        </pc:inkChg>
        <pc:inkChg chg="add del">
          <ac:chgData name="JungYong Seok" userId="1df5f276-52e9-4b2d-94eb-97193fded349" providerId="ADAL" clId="{8F345581-F76E-3D4B-BE2C-3766CB07DF53}" dt="2024-05-10T08:28:44.005" v="827"/>
          <ac:inkMkLst>
            <pc:docMk/>
            <pc:sldMk cId="2151510303" sldId="260"/>
            <ac:inkMk id="176" creationId="{A581A7F1-3FD7-D714-452A-1F21384197F8}"/>
          </ac:inkMkLst>
        </pc:inkChg>
        <pc:inkChg chg="add del">
          <ac:chgData name="JungYong Seok" userId="1df5f276-52e9-4b2d-94eb-97193fded349" providerId="ADAL" clId="{8F345581-F76E-3D4B-BE2C-3766CB07DF53}" dt="2024-05-10T08:28:44.005" v="827"/>
          <ac:inkMkLst>
            <pc:docMk/>
            <pc:sldMk cId="2151510303" sldId="260"/>
            <ac:inkMk id="177" creationId="{FBD4C2B2-24BA-3C16-09BB-F9F381203944}"/>
          </ac:inkMkLst>
        </pc:inkChg>
        <pc:inkChg chg="add del">
          <ac:chgData name="JungYong Seok" userId="1df5f276-52e9-4b2d-94eb-97193fded349" providerId="ADAL" clId="{8F345581-F76E-3D4B-BE2C-3766CB07DF53}" dt="2024-05-10T08:28:44.005" v="827"/>
          <ac:inkMkLst>
            <pc:docMk/>
            <pc:sldMk cId="2151510303" sldId="260"/>
            <ac:inkMk id="178" creationId="{F74EB86D-C934-6023-B6AB-8D126876717A}"/>
          </ac:inkMkLst>
        </pc:inkChg>
        <pc:inkChg chg="add reco">
          <ac:chgData name="JungYong Seok" userId="1df5f276-52e9-4b2d-94eb-97193fded349" providerId="ADAL" clId="{8F345581-F76E-3D4B-BE2C-3766CB07DF53}" dt="2024-05-10T08:28:44.005" v="827"/>
          <ac:inkMkLst>
            <pc:docMk/>
            <pc:sldMk cId="2151510303" sldId="260"/>
            <ac:inkMk id="179" creationId="{C29BA7FA-D4CC-84FE-B8F8-1591E26376CE}"/>
          </ac:inkMkLst>
        </pc:inkChg>
        <pc:inkChg chg="add del">
          <ac:chgData name="JungYong Seok" userId="1df5f276-52e9-4b2d-94eb-97193fded349" providerId="ADAL" clId="{8F345581-F76E-3D4B-BE2C-3766CB07DF53}" dt="2024-05-10T08:28:47.858" v="833"/>
          <ac:inkMkLst>
            <pc:docMk/>
            <pc:sldMk cId="2151510303" sldId="260"/>
            <ac:inkMk id="180" creationId="{E0DC747F-2E1F-CD81-74C9-E48D8F3FE4CB}"/>
          </ac:inkMkLst>
        </pc:inkChg>
        <pc:inkChg chg="add del">
          <ac:chgData name="JungYong Seok" userId="1df5f276-52e9-4b2d-94eb-97193fded349" providerId="ADAL" clId="{8F345581-F76E-3D4B-BE2C-3766CB07DF53}" dt="2024-05-10T08:28:47.858" v="833"/>
          <ac:inkMkLst>
            <pc:docMk/>
            <pc:sldMk cId="2151510303" sldId="260"/>
            <ac:inkMk id="181" creationId="{4D41F99E-0022-241F-645C-7A49CA1AE766}"/>
          </ac:inkMkLst>
        </pc:inkChg>
        <pc:inkChg chg="add del">
          <ac:chgData name="JungYong Seok" userId="1df5f276-52e9-4b2d-94eb-97193fded349" providerId="ADAL" clId="{8F345581-F76E-3D4B-BE2C-3766CB07DF53}" dt="2024-05-10T08:28:47.858" v="833"/>
          <ac:inkMkLst>
            <pc:docMk/>
            <pc:sldMk cId="2151510303" sldId="260"/>
            <ac:inkMk id="182" creationId="{740E42C3-AB23-3A56-D2B4-CB48ADBFAD1C}"/>
          </ac:inkMkLst>
        </pc:inkChg>
        <pc:inkChg chg="add del">
          <ac:chgData name="JungYong Seok" userId="1df5f276-52e9-4b2d-94eb-97193fded349" providerId="ADAL" clId="{8F345581-F76E-3D4B-BE2C-3766CB07DF53}" dt="2024-05-10T08:28:47.858" v="833"/>
          <ac:inkMkLst>
            <pc:docMk/>
            <pc:sldMk cId="2151510303" sldId="260"/>
            <ac:inkMk id="183" creationId="{30E162B1-6898-B43D-39A0-47ACF635B763}"/>
          </ac:inkMkLst>
        </pc:inkChg>
        <pc:inkChg chg="add del">
          <ac:chgData name="JungYong Seok" userId="1df5f276-52e9-4b2d-94eb-97193fded349" providerId="ADAL" clId="{8F345581-F76E-3D4B-BE2C-3766CB07DF53}" dt="2024-05-10T08:28:47.858" v="833"/>
          <ac:inkMkLst>
            <pc:docMk/>
            <pc:sldMk cId="2151510303" sldId="260"/>
            <ac:inkMk id="184" creationId="{F643C610-B797-4F4B-819B-5895CC2185A2}"/>
          </ac:inkMkLst>
        </pc:inkChg>
        <pc:inkChg chg="add reco">
          <ac:chgData name="JungYong Seok" userId="1df5f276-52e9-4b2d-94eb-97193fded349" providerId="ADAL" clId="{8F345581-F76E-3D4B-BE2C-3766CB07DF53}" dt="2024-05-10T08:28:47.858" v="833"/>
          <ac:inkMkLst>
            <pc:docMk/>
            <pc:sldMk cId="2151510303" sldId="260"/>
            <ac:inkMk id="185" creationId="{CD7110C5-8318-0A37-335D-581F8C913A13}"/>
          </ac:inkMkLst>
        </pc:inkChg>
        <pc:inkChg chg="add del">
          <ac:chgData name="JungYong Seok" userId="1df5f276-52e9-4b2d-94eb-97193fded349" providerId="ADAL" clId="{8F345581-F76E-3D4B-BE2C-3766CB07DF53}" dt="2024-05-10T08:28:52.020" v="841"/>
          <ac:inkMkLst>
            <pc:docMk/>
            <pc:sldMk cId="2151510303" sldId="260"/>
            <ac:inkMk id="186" creationId="{3F48F1E0-4609-5D28-0488-877070E35827}"/>
          </ac:inkMkLst>
        </pc:inkChg>
        <pc:inkChg chg="add del">
          <ac:chgData name="JungYong Seok" userId="1df5f276-52e9-4b2d-94eb-97193fded349" providerId="ADAL" clId="{8F345581-F76E-3D4B-BE2C-3766CB07DF53}" dt="2024-05-10T08:28:52.020" v="841"/>
          <ac:inkMkLst>
            <pc:docMk/>
            <pc:sldMk cId="2151510303" sldId="260"/>
            <ac:inkMk id="187" creationId="{7C67ACA1-EF3D-8680-E479-08D92CF2A374}"/>
          </ac:inkMkLst>
        </pc:inkChg>
        <pc:inkChg chg="add del">
          <ac:chgData name="JungYong Seok" userId="1df5f276-52e9-4b2d-94eb-97193fded349" providerId="ADAL" clId="{8F345581-F76E-3D4B-BE2C-3766CB07DF53}" dt="2024-05-10T08:28:52.020" v="841"/>
          <ac:inkMkLst>
            <pc:docMk/>
            <pc:sldMk cId="2151510303" sldId="260"/>
            <ac:inkMk id="188" creationId="{A8B0F6A1-1005-773C-D953-F21D40505465}"/>
          </ac:inkMkLst>
        </pc:inkChg>
        <pc:inkChg chg="add del">
          <ac:chgData name="JungYong Seok" userId="1df5f276-52e9-4b2d-94eb-97193fded349" providerId="ADAL" clId="{8F345581-F76E-3D4B-BE2C-3766CB07DF53}" dt="2024-05-10T08:28:52.020" v="841"/>
          <ac:inkMkLst>
            <pc:docMk/>
            <pc:sldMk cId="2151510303" sldId="260"/>
            <ac:inkMk id="189" creationId="{AE1975EE-41F2-3311-2F8A-FD9901F56D0E}"/>
          </ac:inkMkLst>
        </pc:inkChg>
        <pc:inkChg chg="add del">
          <ac:chgData name="JungYong Seok" userId="1df5f276-52e9-4b2d-94eb-97193fded349" providerId="ADAL" clId="{8F345581-F76E-3D4B-BE2C-3766CB07DF53}" dt="2024-05-10T08:28:52.020" v="841"/>
          <ac:inkMkLst>
            <pc:docMk/>
            <pc:sldMk cId="2151510303" sldId="260"/>
            <ac:inkMk id="190" creationId="{7CDC4312-7279-6E7B-2340-0F7D8B6745B6}"/>
          </ac:inkMkLst>
        </pc:inkChg>
        <pc:inkChg chg="add del">
          <ac:chgData name="JungYong Seok" userId="1df5f276-52e9-4b2d-94eb-97193fded349" providerId="ADAL" clId="{8F345581-F76E-3D4B-BE2C-3766CB07DF53}" dt="2024-05-10T08:28:52.020" v="841"/>
          <ac:inkMkLst>
            <pc:docMk/>
            <pc:sldMk cId="2151510303" sldId="260"/>
            <ac:inkMk id="191" creationId="{836FC286-7BF9-7E07-536D-3F8D811C7F9E}"/>
          </ac:inkMkLst>
        </pc:inkChg>
        <pc:inkChg chg="add del">
          <ac:chgData name="JungYong Seok" userId="1df5f276-52e9-4b2d-94eb-97193fded349" providerId="ADAL" clId="{8F345581-F76E-3D4B-BE2C-3766CB07DF53}" dt="2024-05-10T08:28:52.020" v="841"/>
          <ac:inkMkLst>
            <pc:docMk/>
            <pc:sldMk cId="2151510303" sldId="260"/>
            <ac:inkMk id="192" creationId="{DBED03FF-0F48-A3A0-F22F-29C79E46804A}"/>
          </ac:inkMkLst>
        </pc:inkChg>
        <pc:inkChg chg="add reco">
          <ac:chgData name="JungYong Seok" userId="1df5f276-52e9-4b2d-94eb-97193fded349" providerId="ADAL" clId="{8F345581-F76E-3D4B-BE2C-3766CB07DF53}" dt="2024-05-10T08:28:52.020" v="841"/>
          <ac:inkMkLst>
            <pc:docMk/>
            <pc:sldMk cId="2151510303" sldId="260"/>
            <ac:inkMk id="193" creationId="{DDC050EB-24B2-4CB8-2447-CA06648FDF83}"/>
          </ac:inkMkLst>
        </pc:inkChg>
        <pc:inkChg chg="add del">
          <ac:chgData name="JungYong Seok" userId="1df5f276-52e9-4b2d-94eb-97193fded349" providerId="ADAL" clId="{8F345581-F76E-3D4B-BE2C-3766CB07DF53}" dt="2024-05-10T08:28:55.109" v="849"/>
          <ac:inkMkLst>
            <pc:docMk/>
            <pc:sldMk cId="2151510303" sldId="260"/>
            <ac:inkMk id="194" creationId="{58244602-989E-147F-9025-F5B6E74104BF}"/>
          </ac:inkMkLst>
        </pc:inkChg>
        <pc:inkChg chg="add del">
          <ac:chgData name="JungYong Seok" userId="1df5f276-52e9-4b2d-94eb-97193fded349" providerId="ADAL" clId="{8F345581-F76E-3D4B-BE2C-3766CB07DF53}" dt="2024-05-10T08:28:55.109" v="849"/>
          <ac:inkMkLst>
            <pc:docMk/>
            <pc:sldMk cId="2151510303" sldId="260"/>
            <ac:inkMk id="195" creationId="{40FB5AEE-DE4B-B7FD-ED39-4D56768F64ED}"/>
          </ac:inkMkLst>
        </pc:inkChg>
        <pc:inkChg chg="add del">
          <ac:chgData name="JungYong Seok" userId="1df5f276-52e9-4b2d-94eb-97193fded349" providerId="ADAL" clId="{8F345581-F76E-3D4B-BE2C-3766CB07DF53}" dt="2024-05-10T08:28:55.109" v="849"/>
          <ac:inkMkLst>
            <pc:docMk/>
            <pc:sldMk cId="2151510303" sldId="260"/>
            <ac:inkMk id="196" creationId="{129A1649-5531-7E1F-099A-3DFF97EA24D2}"/>
          </ac:inkMkLst>
        </pc:inkChg>
        <pc:inkChg chg="add del">
          <ac:chgData name="JungYong Seok" userId="1df5f276-52e9-4b2d-94eb-97193fded349" providerId="ADAL" clId="{8F345581-F76E-3D4B-BE2C-3766CB07DF53}" dt="2024-05-10T08:28:55.109" v="849"/>
          <ac:inkMkLst>
            <pc:docMk/>
            <pc:sldMk cId="2151510303" sldId="260"/>
            <ac:inkMk id="197" creationId="{40DB9324-D3B7-FB46-E951-581DD449FAEB}"/>
          </ac:inkMkLst>
        </pc:inkChg>
        <pc:inkChg chg="add del">
          <ac:chgData name="JungYong Seok" userId="1df5f276-52e9-4b2d-94eb-97193fded349" providerId="ADAL" clId="{8F345581-F76E-3D4B-BE2C-3766CB07DF53}" dt="2024-05-10T08:28:55.109" v="849"/>
          <ac:inkMkLst>
            <pc:docMk/>
            <pc:sldMk cId="2151510303" sldId="260"/>
            <ac:inkMk id="198" creationId="{7EB9D0B6-01D9-88A6-BB4F-ECB059888168}"/>
          </ac:inkMkLst>
        </pc:inkChg>
        <pc:inkChg chg="add del">
          <ac:chgData name="JungYong Seok" userId="1df5f276-52e9-4b2d-94eb-97193fded349" providerId="ADAL" clId="{8F345581-F76E-3D4B-BE2C-3766CB07DF53}" dt="2024-05-10T08:28:55.109" v="849"/>
          <ac:inkMkLst>
            <pc:docMk/>
            <pc:sldMk cId="2151510303" sldId="260"/>
            <ac:inkMk id="199" creationId="{2C65B6C7-10F9-EC6C-299C-EC012AE389D4}"/>
          </ac:inkMkLst>
        </pc:inkChg>
        <pc:inkChg chg="add del">
          <ac:chgData name="JungYong Seok" userId="1df5f276-52e9-4b2d-94eb-97193fded349" providerId="ADAL" clId="{8F345581-F76E-3D4B-BE2C-3766CB07DF53}" dt="2024-05-10T08:28:55.109" v="849"/>
          <ac:inkMkLst>
            <pc:docMk/>
            <pc:sldMk cId="2151510303" sldId="260"/>
            <ac:inkMk id="200" creationId="{27C9B325-0411-CE00-C1B7-C691AF30007D}"/>
          </ac:inkMkLst>
        </pc:inkChg>
        <pc:inkChg chg="add reco">
          <ac:chgData name="JungYong Seok" userId="1df5f276-52e9-4b2d-94eb-97193fded349" providerId="ADAL" clId="{8F345581-F76E-3D4B-BE2C-3766CB07DF53}" dt="2024-05-10T08:28:55.109" v="849"/>
          <ac:inkMkLst>
            <pc:docMk/>
            <pc:sldMk cId="2151510303" sldId="260"/>
            <ac:inkMk id="201" creationId="{5D31B095-8F53-23E5-FE9B-F5743C76B6AA}"/>
          </ac:inkMkLst>
        </pc:inkChg>
        <pc:inkChg chg="add">
          <ac:chgData name="JungYong Seok" userId="1df5f276-52e9-4b2d-94eb-97193fded349" providerId="ADAL" clId="{8F345581-F76E-3D4B-BE2C-3766CB07DF53}" dt="2024-05-10T08:28:55.915" v="850"/>
          <ac:inkMkLst>
            <pc:docMk/>
            <pc:sldMk cId="2151510303" sldId="260"/>
            <ac:inkMk id="202" creationId="{FC2ACD77-91C3-A586-F946-A6E80F51C09C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03" creationId="{5B45B542-F012-A2AF-EC9C-6453769E6062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04" creationId="{EA4A1030-87E0-F595-FA7F-80ECE956B61E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05" creationId="{E14F3200-DF65-B524-62E1-E1039543E9EA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06" creationId="{45496952-4766-43CD-7327-7AC2266797D8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07" creationId="{5530476A-9FD2-4200-457A-789B73BF3F8F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08" creationId="{65D211CE-B568-FF82-0E8F-CE9E3791C89F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09" creationId="{4A0A7CB0-11FC-5849-51B4-F5B1681582DC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10" creationId="{BCE38E05-59D9-7F7C-F5B0-78B53FE0CB9B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11" creationId="{58AC831C-0637-0E9F-B797-3E1105201B83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12" creationId="{3010D6EE-DF11-B9BC-189F-015D0ABA5377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13" creationId="{1AED3AFD-7E71-5E7D-1B1A-4862E404ECAC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14" creationId="{24F68E31-10D1-2A89-EFE3-FF18BA90A3D1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15" creationId="{684933B7-698A-CDDE-33EE-6966F170B2BB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16" creationId="{3A1EA47C-456A-6B5C-F764-0D14F4482547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17" creationId="{51C5C168-2A2E-D4A2-DBFB-E7C4E17FBEEE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18" creationId="{196218BE-38DF-ADE5-FB04-605B1B1C4259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19" creationId="{1259EC97-08C5-AF91-CE0C-23D7F938E24C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20" creationId="{B5091759-BC1D-A3B7-E21D-313087DF7DA8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21" creationId="{B9197061-150B-2880-5E85-59AC1CC12F05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22" creationId="{05B68B12-B30F-D032-D2B0-415D247DF578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23" creationId="{0F59E339-1781-F35B-079E-4AA976EAF5D7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24" creationId="{11914C25-771D-F1D5-9B7C-4CB125A189C7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25" creationId="{5D08F608-2E67-3A39-370B-3F8F99CF6F3C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26" creationId="{5D111A19-062A-C2CC-947C-F91DDE8F89C2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27" creationId="{26E1D7A9-30AC-ED7E-981F-164D8A90EEB9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28" creationId="{1B99226F-D591-B7FF-0711-F268C73EA451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29" creationId="{760A2AE0-D3B1-9EBA-9672-CF4F2C216E59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30" creationId="{A9EE6EFE-CA0A-7D74-AC54-FC73899EBC02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31" creationId="{AFE9DE4C-1FF4-CBDD-FC5A-44295767A028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32" creationId="{1BDDEFB6-A712-FE92-4CC7-F5A7A001644E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33" creationId="{2283D017-4CC2-906C-64BD-504D3B2B97E8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34" creationId="{9D4E9ABD-C148-E303-2ACC-675711E6247B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35" creationId="{A5962017-6FC9-6BF2-72AF-6C08B5C6A57F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36" creationId="{5329CBD1-75C3-FF5F-70B7-A9BEF76B9B8F}"/>
          </ac:inkMkLst>
        </pc:inkChg>
        <pc:inkChg chg="add del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37" creationId="{9BE43122-E367-C73B-E0EA-3957F1B295B1}"/>
          </ac:inkMkLst>
        </pc:inkChg>
        <pc:inkChg chg="add reco">
          <ac:chgData name="JungYong Seok" userId="1df5f276-52e9-4b2d-94eb-97193fded349" providerId="ADAL" clId="{8F345581-F76E-3D4B-BE2C-3766CB07DF53}" dt="2024-05-10T08:29:09.933" v="886"/>
          <ac:inkMkLst>
            <pc:docMk/>
            <pc:sldMk cId="2151510303" sldId="260"/>
            <ac:inkMk id="238" creationId="{D91C662B-3CC8-8614-BAFC-94FBE0392ED3}"/>
          </ac:inkMkLst>
        </pc:inkChg>
        <pc:inkChg chg="add del">
          <ac:chgData name="JungYong Seok" userId="1df5f276-52e9-4b2d-94eb-97193fded349" providerId="ADAL" clId="{8F345581-F76E-3D4B-BE2C-3766CB07DF53}" dt="2024-05-10T08:29:15.125" v="895"/>
          <ac:inkMkLst>
            <pc:docMk/>
            <pc:sldMk cId="2151510303" sldId="260"/>
            <ac:inkMk id="239" creationId="{83F77CA3-B28D-1A00-1D96-0C20BA6114E0}"/>
          </ac:inkMkLst>
        </pc:inkChg>
        <pc:inkChg chg="add del">
          <ac:chgData name="JungYong Seok" userId="1df5f276-52e9-4b2d-94eb-97193fded349" providerId="ADAL" clId="{8F345581-F76E-3D4B-BE2C-3766CB07DF53}" dt="2024-05-10T08:29:15.125" v="895"/>
          <ac:inkMkLst>
            <pc:docMk/>
            <pc:sldMk cId="2151510303" sldId="260"/>
            <ac:inkMk id="240" creationId="{4A557B2E-2C01-FCAF-8E93-F9E8376FC19E}"/>
          </ac:inkMkLst>
        </pc:inkChg>
        <pc:inkChg chg="add del">
          <ac:chgData name="JungYong Seok" userId="1df5f276-52e9-4b2d-94eb-97193fded349" providerId="ADAL" clId="{8F345581-F76E-3D4B-BE2C-3766CB07DF53}" dt="2024-05-10T08:29:15.125" v="895"/>
          <ac:inkMkLst>
            <pc:docMk/>
            <pc:sldMk cId="2151510303" sldId="260"/>
            <ac:inkMk id="241" creationId="{7E70EDB1-3619-8C57-83C9-FF3D7993A948}"/>
          </ac:inkMkLst>
        </pc:inkChg>
        <pc:inkChg chg="add del">
          <ac:chgData name="JungYong Seok" userId="1df5f276-52e9-4b2d-94eb-97193fded349" providerId="ADAL" clId="{8F345581-F76E-3D4B-BE2C-3766CB07DF53}" dt="2024-05-10T08:29:15.125" v="895"/>
          <ac:inkMkLst>
            <pc:docMk/>
            <pc:sldMk cId="2151510303" sldId="260"/>
            <ac:inkMk id="242" creationId="{0D3033A8-3F6E-515C-44EA-B4E66A7EBEF7}"/>
          </ac:inkMkLst>
        </pc:inkChg>
        <pc:inkChg chg="add del">
          <ac:chgData name="JungYong Seok" userId="1df5f276-52e9-4b2d-94eb-97193fded349" providerId="ADAL" clId="{8F345581-F76E-3D4B-BE2C-3766CB07DF53}" dt="2024-05-10T08:29:15.125" v="895"/>
          <ac:inkMkLst>
            <pc:docMk/>
            <pc:sldMk cId="2151510303" sldId="260"/>
            <ac:inkMk id="243" creationId="{269B09D5-3508-CCAD-24C9-2792040476EF}"/>
          </ac:inkMkLst>
        </pc:inkChg>
        <pc:inkChg chg="add del">
          <ac:chgData name="JungYong Seok" userId="1df5f276-52e9-4b2d-94eb-97193fded349" providerId="ADAL" clId="{8F345581-F76E-3D4B-BE2C-3766CB07DF53}" dt="2024-05-10T08:29:15.125" v="895"/>
          <ac:inkMkLst>
            <pc:docMk/>
            <pc:sldMk cId="2151510303" sldId="260"/>
            <ac:inkMk id="244" creationId="{12642D38-28C3-8A32-B9B4-95CFEA92B813}"/>
          </ac:inkMkLst>
        </pc:inkChg>
        <pc:inkChg chg="add del">
          <ac:chgData name="JungYong Seok" userId="1df5f276-52e9-4b2d-94eb-97193fded349" providerId="ADAL" clId="{8F345581-F76E-3D4B-BE2C-3766CB07DF53}" dt="2024-05-10T08:29:15.125" v="895"/>
          <ac:inkMkLst>
            <pc:docMk/>
            <pc:sldMk cId="2151510303" sldId="260"/>
            <ac:inkMk id="245" creationId="{B44195AF-8B71-A9D4-4B75-23B7134FCAE4}"/>
          </ac:inkMkLst>
        </pc:inkChg>
        <pc:inkChg chg="add del">
          <ac:chgData name="JungYong Seok" userId="1df5f276-52e9-4b2d-94eb-97193fded349" providerId="ADAL" clId="{8F345581-F76E-3D4B-BE2C-3766CB07DF53}" dt="2024-05-10T08:29:15.125" v="895"/>
          <ac:inkMkLst>
            <pc:docMk/>
            <pc:sldMk cId="2151510303" sldId="260"/>
            <ac:inkMk id="246" creationId="{2AAA2D22-A258-6C9B-D3DA-7FAB3F1AE6E2}"/>
          </ac:inkMkLst>
        </pc:inkChg>
        <pc:inkChg chg="add reco">
          <ac:chgData name="JungYong Seok" userId="1df5f276-52e9-4b2d-94eb-97193fded349" providerId="ADAL" clId="{8F345581-F76E-3D4B-BE2C-3766CB07DF53}" dt="2024-05-10T08:29:15.125" v="895"/>
          <ac:inkMkLst>
            <pc:docMk/>
            <pc:sldMk cId="2151510303" sldId="260"/>
            <ac:inkMk id="247" creationId="{05357A35-AA04-F03C-3453-8A13FF3B188B}"/>
          </ac:inkMkLst>
        </pc:inkChg>
        <pc:inkChg chg="add del">
          <ac:chgData name="JungYong Seok" userId="1df5f276-52e9-4b2d-94eb-97193fded349" providerId="ADAL" clId="{8F345581-F76E-3D4B-BE2C-3766CB07DF53}" dt="2024-05-10T08:29:19.728" v="897"/>
          <ac:inkMkLst>
            <pc:docMk/>
            <pc:sldMk cId="2151510303" sldId="260"/>
            <ac:inkMk id="248" creationId="{73D1B2D7-52A5-9274-34E4-3ECE6A188C74}"/>
          </ac:inkMkLst>
        </pc:inkChg>
        <pc:inkChg chg="add del">
          <ac:chgData name="JungYong Seok" userId="1df5f276-52e9-4b2d-94eb-97193fded349" providerId="ADAL" clId="{8F345581-F76E-3D4B-BE2C-3766CB07DF53}" dt="2024-05-10T08:29:26.268" v="908"/>
          <ac:inkMkLst>
            <pc:docMk/>
            <pc:sldMk cId="2151510303" sldId="260"/>
            <ac:inkMk id="249" creationId="{DB5DB79F-A75E-1163-FA7E-4D7E61B2C1DB}"/>
          </ac:inkMkLst>
        </pc:inkChg>
        <pc:inkChg chg="add del">
          <ac:chgData name="JungYong Seok" userId="1df5f276-52e9-4b2d-94eb-97193fded349" providerId="ADAL" clId="{8F345581-F76E-3D4B-BE2C-3766CB07DF53}" dt="2024-05-10T08:29:26.268" v="908"/>
          <ac:inkMkLst>
            <pc:docMk/>
            <pc:sldMk cId="2151510303" sldId="260"/>
            <ac:inkMk id="250" creationId="{F6FFB566-1560-4E35-9437-EF2EA8FC2080}"/>
          </ac:inkMkLst>
        </pc:inkChg>
        <pc:inkChg chg="add del">
          <ac:chgData name="JungYong Seok" userId="1df5f276-52e9-4b2d-94eb-97193fded349" providerId="ADAL" clId="{8F345581-F76E-3D4B-BE2C-3766CB07DF53}" dt="2024-05-10T08:29:26.268" v="908"/>
          <ac:inkMkLst>
            <pc:docMk/>
            <pc:sldMk cId="2151510303" sldId="260"/>
            <ac:inkMk id="251" creationId="{13B0DA9B-1509-C3F8-D999-612EF9BE6752}"/>
          </ac:inkMkLst>
        </pc:inkChg>
        <pc:inkChg chg="add del">
          <ac:chgData name="JungYong Seok" userId="1df5f276-52e9-4b2d-94eb-97193fded349" providerId="ADAL" clId="{8F345581-F76E-3D4B-BE2C-3766CB07DF53}" dt="2024-05-10T08:29:28.895" v="913"/>
          <ac:inkMkLst>
            <pc:docMk/>
            <pc:sldMk cId="2151510303" sldId="260"/>
            <ac:inkMk id="252" creationId="{9EE49048-FC78-F3E3-07F3-F7155E6789A2}"/>
          </ac:inkMkLst>
        </pc:inkChg>
        <pc:inkChg chg="add del">
          <ac:chgData name="JungYong Seok" userId="1df5f276-52e9-4b2d-94eb-97193fded349" providerId="ADAL" clId="{8F345581-F76E-3D4B-BE2C-3766CB07DF53}" dt="2024-05-10T08:29:27.893" v="912"/>
          <ac:inkMkLst>
            <pc:docMk/>
            <pc:sldMk cId="2151510303" sldId="260"/>
            <ac:inkMk id="253" creationId="{F425ED22-8770-4766-2EBD-E388953A8A90}"/>
          </ac:inkMkLst>
        </pc:inkChg>
        <pc:inkChg chg="add del">
          <ac:chgData name="JungYong Seok" userId="1df5f276-52e9-4b2d-94eb-97193fded349" providerId="ADAL" clId="{8F345581-F76E-3D4B-BE2C-3766CB07DF53}" dt="2024-05-10T08:29:27.211" v="911"/>
          <ac:inkMkLst>
            <pc:docMk/>
            <pc:sldMk cId="2151510303" sldId="260"/>
            <ac:inkMk id="254" creationId="{0696DE2D-4EFA-F42D-48CD-90F80B371F55}"/>
          </ac:inkMkLst>
        </pc:inkChg>
        <pc:inkChg chg="add del">
          <ac:chgData name="JungYong Seok" userId="1df5f276-52e9-4b2d-94eb-97193fded349" providerId="ADAL" clId="{8F345581-F76E-3D4B-BE2C-3766CB07DF53}" dt="2024-05-10T08:29:26.778" v="910"/>
          <ac:inkMkLst>
            <pc:docMk/>
            <pc:sldMk cId="2151510303" sldId="260"/>
            <ac:inkMk id="255" creationId="{5FE6B739-C6AD-F61F-D8C7-36400D1B05BB}"/>
          </ac:inkMkLst>
        </pc:inkChg>
        <pc:inkChg chg="add del">
          <ac:chgData name="JungYong Seok" userId="1df5f276-52e9-4b2d-94eb-97193fded349" providerId="ADAL" clId="{8F345581-F76E-3D4B-BE2C-3766CB07DF53}" dt="2024-05-10T08:29:26.477" v="909"/>
          <ac:inkMkLst>
            <pc:docMk/>
            <pc:sldMk cId="2151510303" sldId="260"/>
            <ac:inkMk id="256" creationId="{F9740FAE-47EE-7E2E-2DAB-B11663B253C3}"/>
          </ac:inkMkLst>
        </pc:inkChg>
        <pc:inkChg chg="add del">
          <ac:chgData name="JungYong Seok" userId="1df5f276-52e9-4b2d-94eb-97193fded349" providerId="ADAL" clId="{8F345581-F76E-3D4B-BE2C-3766CB07DF53}" dt="2024-05-10T08:29:26.268" v="908"/>
          <ac:inkMkLst>
            <pc:docMk/>
            <pc:sldMk cId="2151510303" sldId="260"/>
            <ac:inkMk id="257" creationId="{C7788DBA-F3B2-EC20-D9D6-916F676807F8}"/>
          </ac:inkMkLst>
        </pc:inkChg>
        <pc:inkChg chg="add del reco">
          <ac:chgData name="JungYong Seok" userId="1df5f276-52e9-4b2d-94eb-97193fded349" providerId="ADAL" clId="{8F345581-F76E-3D4B-BE2C-3766CB07DF53}" dt="2024-05-10T08:29:26.268" v="908"/>
          <ac:inkMkLst>
            <pc:docMk/>
            <pc:sldMk cId="2151510303" sldId="260"/>
            <ac:inkMk id="258" creationId="{866B6C04-EDF0-F9B0-5FE3-63A4C4751020}"/>
          </ac:inkMkLst>
        </pc:inkChg>
        <pc:inkChg chg="add del">
          <ac:chgData name="JungYong Seok" userId="1df5f276-52e9-4b2d-94eb-97193fded349" providerId="ADAL" clId="{8F345581-F76E-3D4B-BE2C-3766CB07DF53}" dt="2024-05-10T08:29:36.491" v="921"/>
          <ac:inkMkLst>
            <pc:docMk/>
            <pc:sldMk cId="2151510303" sldId="260"/>
            <ac:inkMk id="259" creationId="{96E61BB4-1F60-256A-B0D5-354431F827E2}"/>
          </ac:inkMkLst>
        </pc:inkChg>
        <pc:inkChg chg="add del">
          <ac:chgData name="JungYong Seok" userId="1df5f276-52e9-4b2d-94eb-97193fded349" providerId="ADAL" clId="{8F345581-F76E-3D4B-BE2C-3766CB07DF53}" dt="2024-05-10T08:29:36.491" v="921"/>
          <ac:inkMkLst>
            <pc:docMk/>
            <pc:sldMk cId="2151510303" sldId="260"/>
            <ac:inkMk id="260" creationId="{7FACEF03-3252-1653-E913-08B52C17BBE3}"/>
          </ac:inkMkLst>
        </pc:inkChg>
        <pc:inkChg chg="add del">
          <ac:chgData name="JungYong Seok" userId="1df5f276-52e9-4b2d-94eb-97193fded349" providerId="ADAL" clId="{8F345581-F76E-3D4B-BE2C-3766CB07DF53}" dt="2024-05-10T08:29:37.211" v="924"/>
          <ac:inkMkLst>
            <pc:docMk/>
            <pc:sldMk cId="2151510303" sldId="260"/>
            <ac:inkMk id="261" creationId="{8A066755-BED6-9DC6-5A8E-A09A614D9A51}"/>
          </ac:inkMkLst>
        </pc:inkChg>
        <pc:inkChg chg="add del">
          <ac:chgData name="JungYong Seok" userId="1df5f276-52e9-4b2d-94eb-97193fded349" providerId="ADAL" clId="{8F345581-F76E-3D4B-BE2C-3766CB07DF53}" dt="2024-05-10T08:29:36.911" v="923"/>
          <ac:inkMkLst>
            <pc:docMk/>
            <pc:sldMk cId="2151510303" sldId="260"/>
            <ac:inkMk id="262" creationId="{073D5590-3CBA-02D0-6E1C-C32279A9B426}"/>
          </ac:inkMkLst>
        </pc:inkChg>
        <pc:inkChg chg="add del">
          <ac:chgData name="JungYong Seok" userId="1df5f276-52e9-4b2d-94eb-97193fded349" providerId="ADAL" clId="{8F345581-F76E-3D4B-BE2C-3766CB07DF53}" dt="2024-05-10T08:29:36.641" v="922"/>
          <ac:inkMkLst>
            <pc:docMk/>
            <pc:sldMk cId="2151510303" sldId="260"/>
            <ac:inkMk id="263" creationId="{7339A644-DF53-6D0A-C926-D022F50868D5}"/>
          </ac:inkMkLst>
        </pc:inkChg>
        <pc:inkChg chg="add del">
          <ac:chgData name="JungYong Seok" userId="1df5f276-52e9-4b2d-94eb-97193fded349" providerId="ADAL" clId="{8F345581-F76E-3D4B-BE2C-3766CB07DF53}" dt="2024-05-10T08:29:36.491" v="921"/>
          <ac:inkMkLst>
            <pc:docMk/>
            <pc:sldMk cId="2151510303" sldId="260"/>
            <ac:inkMk id="264" creationId="{94825806-9F87-22AD-7011-9EAA1B8F6930}"/>
          </ac:inkMkLst>
        </pc:inkChg>
        <pc:inkChg chg="add del reco">
          <ac:chgData name="JungYong Seok" userId="1df5f276-52e9-4b2d-94eb-97193fded349" providerId="ADAL" clId="{8F345581-F76E-3D4B-BE2C-3766CB07DF53}" dt="2024-05-10T08:29:36.491" v="921"/>
          <ac:inkMkLst>
            <pc:docMk/>
            <pc:sldMk cId="2151510303" sldId="260"/>
            <ac:inkMk id="265" creationId="{8B819C52-273C-C8DE-5E68-17C3754B57F5}"/>
          </ac:inkMkLst>
        </pc:inkChg>
        <pc:inkChg chg="add del">
          <ac:chgData name="JungYong Seok" userId="1df5f276-52e9-4b2d-94eb-97193fded349" providerId="ADAL" clId="{8F345581-F76E-3D4B-BE2C-3766CB07DF53}" dt="2024-05-10T08:29:41.100" v="930"/>
          <ac:inkMkLst>
            <pc:docMk/>
            <pc:sldMk cId="2151510303" sldId="260"/>
            <ac:inkMk id="266" creationId="{1F46E7FE-773C-6864-0D1B-6CD415F92E2C}"/>
          </ac:inkMkLst>
        </pc:inkChg>
        <pc:inkChg chg="add del">
          <ac:chgData name="JungYong Seok" userId="1df5f276-52e9-4b2d-94eb-97193fded349" providerId="ADAL" clId="{8F345581-F76E-3D4B-BE2C-3766CB07DF53}" dt="2024-05-10T08:29:41.100" v="930"/>
          <ac:inkMkLst>
            <pc:docMk/>
            <pc:sldMk cId="2151510303" sldId="260"/>
            <ac:inkMk id="267" creationId="{24AC6EA5-EA8B-1966-FD6D-501143C500FE}"/>
          </ac:inkMkLst>
        </pc:inkChg>
        <pc:inkChg chg="add del">
          <ac:chgData name="JungYong Seok" userId="1df5f276-52e9-4b2d-94eb-97193fded349" providerId="ADAL" clId="{8F345581-F76E-3D4B-BE2C-3766CB07DF53}" dt="2024-05-10T08:29:41.100" v="930"/>
          <ac:inkMkLst>
            <pc:docMk/>
            <pc:sldMk cId="2151510303" sldId="260"/>
            <ac:inkMk id="268" creationId="{8AA08BDA-5907-161A-8A35-ED2E3232C57F}"/>
          </ac:inkMkLst>
        </pc:inkChg>
        <pc:inkChg chg="add del">
          <ac:chgData name="JungYong Seok" userId="1df5f276-52e9-4b2d-94eb-97193fded349" providerId="ADAL" clId="{8F345581-F76E-3D4B-BE2C-3766CB07DF53}" dt="2024-05-10T08:29:41.100" v="930"/>
          <ac:inkMkLst>
            <pc:docMk/>
            <pc:sldMk cId="2151510303" sldId="260"/>
            <ac:inkMk id="269" creationId="{3F31015B-6418-6EB1-F117-7292407CBF5C}"/>
          </ac:inkMkLst>
        </pc:inkChg>
        <pc:inkChg chg="add del">
          <ac:chgData name="JungYong Seok" userId="1df5f276-52e9-4b2d-94eb-97193fded349" providerId="ADAL" clId="{8F345581-F76E-3D4B-BE2C-3766CB07DF53}" dt="2024-05-10T08:29:41.100" v="930"/>
          <ac:inkMkLst>
            <pc:docMk/>
            <pc:sldMk cId="2151510303" sldId="260"/>
            <ac:inkMk id="270" creationId="{21E518E5-4BD9-F8CE-E0E5-49362B3A3679}"/>
          </ac:inkMkLst>
        </pc:inkChg>
        <pc:inkChg chg="add reco">
          <ac:chgData name="JungYong Seok" userId="1df5f276-52e9-4b2d-94eb-97193fded349" providerId="ADAL" clId="{8F345581-F76E-3D4B-BE2C-3766CB07DF53}" dt="2024-05-10T08:29:41.100" v="930"/>
          <ac:inkMkLst>
            <pc:docMk/>
            <pc:sldMk cId="2151510303" sldId="260"/>
            <ac:inkMk id="271" creationId="{F552663B-637E-0207-4DBA-C8030DCCE430}"/>
          </ac:inkMkLst>
        </pc:inkChg>
      </pc:sldChg>
      <pc:sldChg chg="addSp delSp">
        <pc:chgData name="JungYong Seok" userId="1df5f276-52e9-4b2d-94eb-97193fded349" providerId="ADAL" clId="{8F345581-F76E-3D4B-BE2C-3766CB07DF53}" dt="2024-05-10T08:31:55.104" v="1046"/>
        <pc:sldMkLst>
          <pc:docMk/>
          <pc:sldMk cId="1190055118" sldId="261"/>
        </pc:sldMkLst>
        <pc:inkChg chg="add del">
          <ac:chgData name="JungYong Seok" userId="1df5f276-52e9-4b2d-94eb-97193fded349" providerId="ADAL" clId="{8F345581-F76E-3D4B-BE2C-3766CB07DF53}" dt="2024-05-10T08:28:03.166" v="782"/>
          <ac:inkMkLst>
            <pc:docMk/>
            <pc:sldMk cId="1190055118" sldId="261"/>
            <ac:inkMk id="3" creationId="{2F9F970C-C36A-22F9-7F27-E96B60149A3C}"/>
          </ac:inkMkLst>
        </pc:inkChg>
        <pc:inkChg chg="add del">
          <ac:chgData name="JungYong Seok" userId="1df5f276-52e9-4b2d-94eb-97193fded349" providerId="ADAL" clId="{8F345581-F76E-3D4B-BE2C-3766CB07DF53}" dt="2024-05-10T08:28:03.166" v="782"/>
          <ac:inkMkLst>
            <pc:docMk/>
            <pc:sldMk cId="1190055118" sldId="261"/>
            <ac:inkMk id="4" creationId="{4C207A08-4B5C-FCE9-2CCA-F27898047634}"/>
          </ac:inkMkLst>
        </pc:inkChg>
        <pc:inkChg chg="add reco">
          <ac:chgData name="JungYong Seok" userId="1df5f276-52e9-4b2d-94eb-97193fded349" providerId="ADAL" clId="{8F345581-F76E-3D4B-BE2C-3766CB07DF53}" dt="2024-05-10T08:28:03.166" v="782"/>
          <ac:inkMkLst>
            <pc:docMk/>
            <pc:sldMk cId="1190055118" sldId="261"/>
            <ac:inkMk id="5" creationId="{8DD5D5B4-0EDA-4ECE-D492-5D30DD230E02}"/>
          </ac:inkMkLst>
        </pc:inkChg>
        <pc:inkChg chg="add del">
          <ac:chgData name="JungYong Seok" userId="1df5f276-52e9-4b2d-94eb-97193fded349" providerId="ADAL" clId="{8F345581-F76E-3D4B-BE2C-3766CB07DF53}" dt="2024-05-10T08:28:04.737" v="785"/>
          <ac:inkMkLst>
            <pc:docMk/>
            <pc:sldMk cId="1190055118" sldId="261"/>
            <ac:inkMk id="6" creationId="{6CE7CDA9-35AA-974F-68B0-DE68839DBB7D}"/>
          </ac:inkMkLst>
        </pc:inkChg>
        <pc:inkChg chg="add del">
          <ac:chgData name="JungYong Seok" userId="1df5f276-52e9-4b2d-94eb-97193fded349" providerId="ADAL" clId="{8F345581-F76E-3D4B-BE2C-3766CB07DF53}" dt="2024-05-10T08:28:04.737" v="785"/>
          <ac:inkMkLst>
            <pc:docMk/>
            <pc:sldMk cId="1190055118" sldId="261"/>
            <ac:inkMk id="7" creationId="{B7CBE207-7A3A-DEBF-2816-B57C4DFF978D}"/>
          </ac:inkMkLst>
        </pc:inkChg>
        <pc:inkChg chg="add reco">
          <ac:chgData name="JungYong Seok" userId="1df5f276-52e9-4b2d-94eb-97193fded349" providerId="ADAL" clId="{8F345581-F76E-3D4B-BE2C-3766CB07DF53}" dt="2024-05-10T08:28:04.737" v="785"/>
          <ac:inkMkLst>
            <pc:docMk/>
            <pc:sldMk cId="1190055118" sldId="261"/>
            <ac:inkMk id="8" creationId="{6684E26A-1298-4A02-85A0-C3F276ADDBD7}"/>
          </ac:inkMkLst>
        </pc:inkChg>
        <pc:inkChg chg="add del">
          <ac:chgData name="JungYong Seok" userId="1df5f276-52e9-4b2d-94eb-97193fded349" providerId="ADAL" clId="{8F345581-F76E-3D4B-BE2C-3766CB07DF53}" dt="2024-05-10T08:30:12.108" v="935"/>
          <ac:inkMkLst>
            <pc:docMk/>
            <pc:sldMk cId="1190055118" sldId="261"/>
            <ac:inkMk id="9" creationId="{274A4B3B-5EB8-AC10-880C-BC847803EDBE}"/>
          </ac:inkMkLst>
        </pc:inkChg>
        <pc:inkChg chg="add del">
          <ac:chgData name="JungYong Seok" userId="1df5f276-52e9-4b2d-94eb-97193fded349" providerId="ADAL" clId="{8F345581-F76E-3D4B-BE2C-3766CB07DF53}" dt="2024-05-10T08:30:11.229" v="934"/>
          <ac:inkMkLst>
            <pc:docMk/>
            <pc:sldMk cId="1190055118" sldId="261"/>
            <ac:inkMk id="10" creationId="{F1593695-59C6-4664-ED71-5FD2DF0FA90B}"/>
          </ac:inkMkLst>
        </pc:inkChg>
        <pc:inkChg chg="add del reco">
          <ac:chgData name="JungYong Seok" userId="1df5f276-52e9-4b2d-94eb-97193fded349" providerId="ADAL" clId="{8F345581-F76E-3D4B-BE2C-3766CB07DF53}" dt="2024-05-10T08:30:11.229" v="934"/>
          <ac:inkMkLst>
            <pc:docMk/>
            <pc:sldMk cId="1190055118" sldId="261"/>
            <ac:inkMk id="11" creationId="{311FF3F8-82A6-2F70-DA2E-A223B1900565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12" creationId="{F1BB74E5-E240-6580-3ADD-977BB96478F5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13" creationId="{657B5049-B32B-7408-6A8C-32FC6395CDBA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14" creationId="{658A6332-1479-7091-C54A-4712BDDFFBD7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15" creationId="{2DB2C7F6-2F52-66D1-4E03-69F2DC759214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16" creationId="{ABA19BBC-7BAA-7669-7C5F-33B6539A83AD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17" creationId="{DC43D9DE-480F-9AC6-7F9E-65BD4520CE3F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18" creationId="{FEF46732-7CE4-18B2-21A8-E9E1B0177A8B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19" creationId="{26B9BC24-BE08-8552-8F15-B1189DB92961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20" creationId="{1FFD152F-1842-C299-A681-E66F2E3B34DA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21" creationId="{EF7C81AC-E9D1-5BC5-1CFC-7387809861B9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22" creationId="{C180ED2E-670E-73CA-B01F-8068996B4BBB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23" creationId="{ABC88D70-A756-964F-C21B-2A850F5523B5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24" creationId="{152F5E37-5D16-A89E-98F3-517099E182E6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25" creationId="{E4C3CCFC-32A8-FEDA-D52A-03E61588F5AF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26" creationId="{8FF864C8-FF0E-370E-06E3-AEE405230780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27" creationId="{727A83EE-17B7-CAE9-6F08-BB350FA7E85F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28" creationId="{A2E9BF6B-C9FE-3AF5-0405-07FBF6E383C6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29" creationId="{8CDB332D-1758-7DD0-CD39-8DE5832B2183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30" creationId="{B282B51B-592B-5605-8E68-C1114CAEACCB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31" creationId="{6DD4D9DD-F839-455E-CB9A-6517CB25AA3E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32" creationId="{3F9F2A2D-BE1C-8719-D740-2CFA10C29DF5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33" creationId="{4BF72D6F-1637-5053-AC0B-FE45B2FD7ED9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34" creationId="{394AA187-E357-9B76-A77C-C4AD8858EF4D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35" creationId="{48F47FD9-9F11-177A-8A00-02A1C301F3B5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36" creationId="{BD959972-D2C6-3878-8131-6C5A5FCCD36A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37" creationId="{78DF4C1B-8FD1-853F-A9F2-3FB2A077AFF3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38" creationId="{9BC075D9-10EA-1F4D-298E-4AAFE3A832D7}"/>
          </ac:inkMkLst>
        </pc:inkChg>
        <pc:inkChg chg="add del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39" creationId="{4F745649-52F9-7615-BA6E-41ED163FC089}"/>
          </ac:inkMkLst>
        </pc:inkChg>
        <pc:inkChg chg="add reco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40" creationId="{8497B31A-067B-416B-A0FA-A9D13406EF18}"/>
          </ac:inkMkLst>
        </pc:inkChg>
        <pc:inkChg chg="add reco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41" creationId="{B65891B1-37D0-CF89-D8DF-FFDE14890CC3}"/>
          </ac:inkMkLst>
        </pc:inkChg>
        <pc:inkChg chg="add reco">
          <ac:chgData name="JungYong Seok" userId="1df5f276-52e9-4b2d-94eb-97193fded349" providerId="ADAL" clId="{8F345581-F76E-3D4B-BE2C-3766CB07DF53}" dt="2024-05-10T08:30:21.138" v="964"/>
          <ac:inkMkLst>
            <pc:docMk/>
            <pc:sldMk cId="1190055118" sldId="261"/>
            <ac:inkMk id="42" creationId="{07B8EDF6-3368-F041-EC05-97745CFE180E}"/>
          </ac:inkMkLst>
        </pc:inkChg>
        <pc:inkChg chg="add del">
          <ac:chgData name="JungYong Seok" userId="1df5f276-52e9-4b2d-94eb-97193fded349" providerId="ADAL" clId="{8F345581-F76E-3D4B-BE2C-3766CB07DF53}" dt="2024-05-10T08:30:24.781" v="972"/>
          <ac:inkMkLst>
            <pc:docMk/>
            <pc:sldMk cId="1190055118" sldId="261"/>
            <ac:inkMk id="43" creationId="{58A7A071-116B-3DEA-EFE4-A47C96EF5877}"/>
          </ac:inkMkLst>
        </pc:inkChg>
        <pc:inkChg chg="add del">
          <ac:chgData name="JungYong Seok" userId="1df5f276-52e9-4b2d-94eb-97193fded349" providerId="ADAL" clId="{8F345581-F76E-3D4B-BE2C-3766CB07DF53}" dt="2024-05-10T08:30:24.781" v="972"/>
          <ac:inkMkLst>
            <pc:docMk/>
            <pc:sldMk cId="1190055118" sldId="261"/>
            <ac:inkMk id="44" creationId="{925BE857-5EF0-803A-7B1E-572F2CE4232F}"/>
          </ac:inkMkLst>
        </pc:inkChg>
        <pc:inkChg chg="add del">
          <ac:chgData name="JungYong Seok" userId="1df5f276-52e9-4b2d-94eb-97193fded349" providerId="ADAL" clId="{8F345581-F76E-3D4B-BE2C-3766CB07DF53}" dt="2024-05-10T08:30:24.781" v="972"/>
          <ac:inkMkLst>
            <pc:docMk/>
            <pc:sldMk cId="1190055118" sldId="261"/>
            <ac:inkMk id="45" creationId="{4FEB12E7-0C5E-1F8D-F502-929C59305E5D}"/>
          </ac:inkMkLst>
        </pc:inkChg>
        <pc:inkChg chg="add del">
          <ac:chgData name="JungYong Seok" userId="1df5f276-52e9-4b2d-94eb-97193fded349" providerId="ADAL" clId="{8F345581-F76E-3D4B-BE2C-3766CB07DF53}" dt="2024-05-10T08:30:24.781" v="972"/>
          <ac:inkMkLst>
            <pc:docMk/>
            <pc:sldMk cId="1190055118" sldId="261"/>
            <ac:inkMk id="46" creationId="{BC6ABB86-3A8C-A2B4-6EAB-4F0EFC31DB57}"/>
          </ac:inkMkLst>
        </pc:inkChg>
        <pc:inkChg chg="add del">
          <ac:chgData name="JungYong Seok" userId="1df5f276-52e9-4b2d-94eb-97193fded349" providerId="ADAL" clId="{8F345581-F76E-3D4B-BE2C-3766CB07DF53}" dt="2024-05-10T08:30:24.781" v="972"/>
          <ac:inkMkLst>
            <pc:docMk/>
            <pc:sldMk cId="1190055118" sldId="261"/>
            <ac:inkMk id="47" creationId="{79A10BE0-A420-A544-11F9-0A96ACDE1BD4}"/>
          </ac:inkMkLst>
        </pc:inkChg>
        <pc:inkChg chg="add del">
          <ac:chgData name="JungYong Seok" userId="1df5f276-52e9-4b2d-94eb-97193fded349" providerId="ADAL" clId="{8F345581-F76E-3D4B-BE2C-3766CB07DF53}" dt="2024-05-10T08:30:24.781" v="972"/>
          <ac:inkMkLst>
            <pc:docMk/>
            <pc:sldMk cId="1190055118" sldId="261"/>
            <ac:inkMk id="48" creationId="{967FAC7D-C4A5-9063-7CD1-0840E57FA5C6}"/>
          </ac:inkMkLst>
        </pc:inkChg>
        <pc:inkChg chg="add">
          <ac:chgData name="JungYong Seok" userId="1df5f276-52e9-4b2d-94eb-97193fded349" providerId="ADAL" clId="{8F345581-F76E-3D4B-BE2C-3766CB07DF53}" dt="2024-05-10T08:30:24.239" v="971"/>
          <ac:inkMkLst>
            <pc:docMk/>
            <pc:sldMk cId="1190055118" sldId="261"/>
            <ac:inkMk id="49" creationId="{B288EEF5-7865-DD91-8B3A-BDE8E34F0620}"/>
          </ac:inkMkLst>
        </pc:inkChg>
        <pc:inkChg chg="add reco">
          <ac:chgData name="JungYong Seok" userId="1df5f276-52e9-4b2d-94eb-97193fded349" providerId="ADAL" clId="{8F345581-F76E-3D4B-BE2C-3766CB07DF53}" dt="2024-05-10T08:30:24.781" v="972"/>
          <ac:inkMkLst>
            <pc:docMk/>
            <pc:sldMk cId="1190055118" sldId="261"/>
            <ac:inkMk id="50" creationId="{E0D19860-B511-632D-F1CB-90431F48FE42}"/>
          </ac:inkMkLst>
        </pc:inkChg>
        <pc:inkChg chg="add del">
          <ac:chgData name="JungYong Seok" userId="1df5f276-52e9-4b2d-94eb-97193fded349" providerId="ADAL" clId="{8F345581-F76E-3D4B-BE2C-3766CB07DF53}" dt="2024-05-10T08:30:30.282" v="983"/>
          <ac:inkMkLst>
            <pc:docMk/>
            <pc:sldMk cId="1190055118" sldId="261"/>
            <ac:inkMk id="51" creationId="{51B4FF54-DFEA-DBF8-0C09-15587821367A}"/>
          </ac:inkMkLst>
        </pc:inkChg>
        <pc:inkChg chg="add del">
          <ac:chgData name="JungYong Seok" userId="1df5f276-52e9-4b2d-94eb-97193fded349" providerId="ADAL" clId="{8F345581-F76E-3D4B-BE2C-3766CB07DF53}" dt="2024-05-10T08:30:30.282" v="983"/>
          <ac:inkMkLst>
            <pc:docMk/>
            <pc:sldMk cId="1190055118" sldId="261"/>
            <ac:inkMk id="52" creationId="{F7506E29-15A4-8745-763D-EAA34618861C}"/>
          </ac:inkMkLst>
        </pc:inkChg>
        <pc:inkChg chg="add del">
          <ac:chgData name="JungYong Seok" userId="1df5f276-52e9-4b2d-94eb-97193fded349" providerId="ADAL" clId="{8F345581-F76E-3D4B-BE2C-3766CB07DF53}" dt="2024-05-10T08:30:30.282" v="983"/>
          <ac:inkMkLst>
            <pc:docMk/>
            <pc:sldMk cId="1190055118" sldId="261"/>
            <ac:inkMk id="53" creationId="{62121638-87F0-B125-ECC2-13133F819BD2}"/>
          </ac:inkMkLst>
        </pc:inkChg>
        <pc:inkChg chg="add del">
          <ac:chgData name="JungYong Seok" userId="1df5f276-52e9-4b2d-94eb-97193fded349" providerId="ADAL" clId="{8F345581-F76E-3D4B-BE2C-3766CB07DF53}" dt="2024-05-10T08:30:30.282" v="983"/>
          <ac:inkMkLst>
            <pc:docMk/>
            <pc:sldMk cId="1190055118" sldId="261"/>
            <ac:inkMk id="54" creationId="{AAD4CEC1-36F5-464F-385F-FC41F0327590}"/>
          </ac:inkMkLst>
        </pc:inkChg>
        <pc:inkChg chg="add del">
          <ac:chgData name="JungYong Seok" userId="1df5f276-52e9-4b2d-94eb-97193fded349" providerId="ADAL" clId="{8F345581-F76E-3D4B-BE2C-3766CB07DF53}" dt="2024-05-10T08:30:30.282" v="983"/>
          <ac:inkMkLst>
            <pc:docMk/>
            <pc:sldMk cId="1190055118" sldId="261"/>
            <ac:inkMk id="55" creationId="{ECB4D7A2-37EF-0714-6F22-EC4A362D5431}"/>
          </ac:inkMkLst>
        </pc:inkChg>
        <pc:inkChg chg="add del">
          <ac:chgData name="JungYong Seok" userId="1df5f276-52e9-4b2d-94eb-97193fded349" providerId="ADAL" clId="{8F345581-F76E-3D4B-BE2C-3766CB07DF53}" dt="2024-05-10T08:30:30.282" v="983"/>
          <ac:inkMkLst>
            <pc:docMk/>
            <pc:sldMk cId="1190055118" sldId="261"/>
            <ac:inkMk id="56" creationId="{9CED4D5B-87F6-9D4C-347E-02804E983438}"/>
          </ac:inkMkLst>
        </pc:inkChg>
        <pc:inkChg chg="add del">
          <ac:chgData name="JungYong Seok" userId="1df5f276-52e9-4b2d-94eb-97193fded349" providerId="ADAL" clId="{8F345581-F76E-3D4B-BE2C-3766CB07DF53}" dt="2024-05-10T08:30:30.282" v="983"/>
          <ac:inkMkLst>
            <pc:docMk/>
            <pc:sldMk cId="1190055118" sldId="261"/>
            <ac:inkMk id="57" creationId="{BDE40238-1D1D-F506-7174-1CC80B471FB6}"/>
          </ac:inkMkLst>
        </pc:inkChg>
        <pc:inkChg chg="add del">
          <ac:chgData name="JungYong Seok" userId="1df5f276-52e9-4b2d-94eb-97193fded349" providerId="ADAL" clId="{8F345581-F76E-3D4B-BE2C-3766CB07DF53}" dt="2024-05-10T08:30:30.282" v="983"/>
          <ac:inkMkLst>
            <pc:docMk/>
            <pc:sldMk cId="1190055118" sldId="261"/>
            <ac:inkMk id="58" creationId="{EDAF7944-4E69-0582-6766-60EEA47160EC}"/>
          </ac:inkMkLst>
        </pc:inkChg>
        <pc:inkChg chg="add">
          <ac:chgData name="JungYong Seok" userId="1df5f276-52e9-4b2d-94eb-97193fded349" providerId="ADAL" clId="{8F345581-F76E-3D4B-BE2C-3766CB07DF53}" dt="2024-05-10T08:30:28.843" v="981"/>
          <ac:inkMkLst>
            <pc:docMk/>
            <pc:sldMk cId="1190055118" sldId="261"/>
            <ac:inkMk id="59" creationId="{6D5A2D71-B27D-614E-DE61-E92DA719AF12}"/>
          </ac:inkMkLst>
        </pc:inkChg>
        <pc:inkChg chg="add">
          <ac:chgData name="JungYong Seok" userId="1df5f276-52e9-4b2d-94eb-97193fded349" providerId="ADAL" clId="{8F345581-F76E-3D4B-BE2C-3766CB07DF53}" dt="2024-05-10T08:30:29.408" v="982"/>
          <ac:inkMkLst>
            <pc:docMk/>
            <pc:sldMk cId="1190055118" sldId="261"/>
            <ac:inkMk id="60" creationId="{36351294-B03D-EE64-FF87-DD82F47E2530}"/>
          </ac:inkMkLst>
        </pc:inkChg>
        <pc:inkChg chg="add reco">
          <ac:chgData name="JungYong Seok" userId="1df5f276-52e9-4b2d-94eb-97193fded349" providerId="ADAL" clId="{8F345581-F76E-3D4B-BE2C-3766CB07DF53}" dt="2024-05-10T08:30:30.282" v="983"/>
          <ac:inkMkLst>
            <pc:docMk/>
            <pc:sldMk cId="1190055118" sldId="261"/>
            <ac:inkMk id="61" creationId="{1F656C72-34F3-07F5-A127-DA27731EB5DE}"/>
          </ac:inkMkLst>
        </pc:inkChg>
        <pc:inkChg chg="add del">
          <ac:chgData name="JungYong Seok" userId="1df5f276-52e9-4b2d-94eb-97193fded349" providerId="ADAL" clId="{8F345581-F76E-3D4B-BE2C-3766CB07DF53}" dt="2024-05-10T08:30:35.643" v="999"/>
          <ac:inkMkLst>
            <pc:docMk/>
            <pc:sldMk cId="1190055118" sldId="261"/>
            <ac:inkMk id="62" creationId="{3B570CF8-609F-B6AE-9FC9-B9A8415EFE37}"/>
          </ac:inkMkLst>
        </pc:inkChg>
        <pc:inkChg chg="add del">
          <ac:chgData name="JungYong Seok" userId="1df5f276-52e9-4b2d-94eb-97193fded349" providerId="ADAL" clId="{8F345581-F76E-3D4B-BE2C-3766CB07DF53}" dt="2024-05-10T08:30:35.643" v="999"/>
          <ac:inkMkLst>
            <pc:docMk/>
            <pc:sldMk cId="1190055118" sldId="261"/>
            <ac:inkMk id="63" creationId="{D90DF840-D589-D14B-67E5-D9AB564AD282}"/>
          </ac:inkMkLst>
        </pc:inkChg>
        <pc:inkChg chg="add del">
          <ac:chgData name="JungYong Seok" userId="1df5f276-52e9-4b2d-94eb-97193fded349" providerId="ADAL" clId="{8F345581-F76E-3D4B-BE2C-3766CB07DF53}" dt="2024-05-10T08:30:35.643" v="999"/>
          <ac:inkMkLst>
            <pc:docMk/>
            <pc:sldMk cId="1190055118" sldId="261"/>
            <ac:inkMk id="64" creationId="{C0F29B57-D607-7D49-DA68-1F1859089141}"/>
          </ac:inkMkLst>
        </pc:inkChg>
        <pc:inkChg chg="add del">
          <ac:chgData name="JungYong Seok" userId="1df5f276-52e9-4b2d-94eb-97193fded349" providerId="ADAL" clId="{8F345581-F76E-3D4B-BE2C-3766CB07DF53}" dt="2024-05-10T08:30:35.643" v="999"/>
          <ac:inkMkLst>
            <pc:docMk/>
            <pc:sldMk cId="1190055118" sldId="261"/>
            <ac:inkMk id="65" creationId="{E1DAAF1E-05BF-22DF-82A5-6F388D847555}"/>
          </ac:inkMkLst>
        </pc:inkChg>
        <pc:inkChg chg="add del">
          <ac:chgData name="JungYong Seok" userId="1df5f276-52e9-4b2d-94eb-97193fded349" providerId="ADAL" clId="{8F345581-F76E-3D4B-BE2C-3766CB07DF53}" dt="2024-05-10T08:30:35.643" v="999"/>
          <ac:inkMkLst>
            <pc:docMk/>
            <pc:sldMk cId="1190055118" sldId="261"/>
            <ac:inkMk id="66" creationId="{4BEEA78E-B7B9-2EA8-6F4B-C27857AF4397}"/>
          </ac:inkMkLst>
        </pc:inkChg>
        <pc:inkChg chg="add del">
          <ac:chgData name="JungYong Seok" userId="1df5f276-52e9-4b2d-94eb-97193fded349" providerId="ADAL" clId="{8F345581-F76E-3D4B-BE2C-3766CB07DF53}" dt="2024-05-10T08:30:35.643" v="999"/>
          <ac:inkMkLst>
            <pc:docMk/>
            <pc:sldMk cId="1190055118" sldId="261"/>
            <ac:inkMk id="67" creationId="{58EB8BD0-3A77-FAD9-2D0F-31FF659C6666}"/>
          </ac:inkMkLst>
        </pc:inkChg>
        <pc:inkChg chg="add del">
          <ac:chgData name="JungYong Seok" userId="1df5f276-52e9-4b2d-94eb-97193fded349" providerId="ADAL" clId="{8F345581-F76E-3D4B-BE2C-3766CB07DF53}" dt="2024-05-10T08:30:35.643" v="999"/>
          <ac:inkMkLst>
            <pc:docMk/>
            <pc:sldMk cId="1190055118" sldId="261"/>
            <ac:inkMk id="68" creationId="{D3E582B6-3893-C957-36B1-882FA4C6FF61}"/>
          </ac:inkMkLst>
        </pc:inkChg>
        <pc:inkChg chg="add del">
          <ac:chgData name="JungYong Seok" userId="1df5f276-52e9-4b2d-94eb-97193fded349" providerId="ADAL" clId="{8F345581-F76E-3D4B-BE2C-3766CB07DF53}" dt="2024-05-10T08:30:35.643" v="999"/>
          <ac:inkMkLst>
            <pc:docMk/>
            <pc:sldMk cId="1190055118" sldId="261"/>
            <ac:inkMk id="69" creationId="{361BF339-116D-4846-4741-01D76B90D4B4}"/>
          </ac:inkMkLst>
        </pc:inkChg>
        <pc:inkChg chg="add del">
          <ac:chgData name="JungYong Seok" userId="1df5f276-52e9-4b2d-94eb-97193fded349" providerId="ADAL" clId="{8F345581-F76E-3D4B-BE2C-3766CB07DF53}" dt="2024-05-10T08:30:35.643" v="999"/>
          <ac:inkMkLst>
            <pc:docMk/>
            <pc:sldMk cId="1190055118" sldId="261"/>
            <ac:inkMk id="70" creationId="{E3490FA6-4083-8A07-4DF5-2B0FD27C34BF}"/>
          </ac:inkMkLst>
        </pc:inkChg>
        <pc:inkChg chg="add del">
          <ac:chgData name="JungYong Seok" userId="1df5f276-52e9-4b2d-94eb-97193fded349" providerId="ADAL" clId="{8F345581-F76E-3D4B-BE2C-3766CB07DF53}" dt="2024-05-10T08:30:35.643" v="999"/>
          <ac:inkMkLst>
            <pc:docMk/>
            <pc:sldMk cId="1190055118" sldId="261"/>
            <ac:inkMk id="71" creationId="{5CB565C3-47BA-8233-49E1-F8D21F1287DA}"/>
          </ac:inkMkLst>
        </pc:inkChg>
        <pc:inkChg chg="add del">
          <ac:chgData name="JungYong Seok" userId="1df5f276-52e9-4b2d-94eb-97193fded349" providerId="ADAL" clId="{8F345581-F76E-3D4B-BE2C-3766CB07DF53}" dt="2024-05-10T08:30:35.643" v="999"/>
          <ac:inkMkLst>
            <pc:docMk/>
            <pc:sldMk cId="1190055118" sldId="261"/>
            <ac:inkMk id="72" creationId="{D092B98C-C6B5-3504-C4D0-122E73720EAC}"/>
          </ac:inkMkLst>
        </pc:inkChg>
        <pc:inkChg chg="add del">
          <ac:chgData name="JungYong Seok" userId="1df5f276-52e9-4b2d-94eb-97193fded349" providerId="ADAL" clId="{8F345581-F76E-3D4B-BE2C-3766CB07DF53}" dt="2024-05-10T08:30:35.643" v="999"/>
          <ac:inkMkLst>
            <pc:docMk/>
            <pc:sldMk cId="1190055118" sldId="261"/>
            <ac:inkMk id="73" creationId="{D238EABF-BECC-13DA-DCD1-707BF12E707C}"/>
          </ac:inkMkLst>
        </pc:inkChg>
        <pc:inkChg chg="add del">
          <ac:chgData name="JungYong Seok" userId="1df5f276-52e9-4b2d-94eb-97193fded349" providerId="ADAL" clId="{8F345581-F76E-3D4B-BE2C-3766CB07DF53}" dt="2024-05-10T08:30:35.643" v="999"/>
          <ac:inkMkLst>
            <pc:docMk/>
            <pc:sldMk cId="1190055118" sldId="261"/>
            <ac:inkMk id="74" creationId="{ABF9A199-3E00-C031-0A41-EEDF49F3D68C}"/>
          </ac:inkMkLst>
        </pc:inkChg>
        <pc:inkChg chg="add del">
          <ac:chgData name="JungYong Seok" userId="1df5f276-52e9-4b2d-94eb-97193fded349" providerId="ADAL" clId="{8F345581-F76E-3D4B-BE2C-3766CB07DF53}" dt="2024-05-10T08:30:35.643" v="999"/>
          <ac:inkMkLst>
            <pc:docMk/>
            <pc:sldMk cId="1190055118" sldId="261"/>
            <ac:inkMk id="75" creationId="{46A5DAB5-3EB7-B39E-91E1-7E42561583E1}"/>
          </ac:inkMkLst>
        </pc:inkChg>
        <pc:inkChg chg="add del">
          <ac:chgData name="JungYong Seok" userId="1df5f276-52e9-4b2d-94eb-97193fded349" providerId="ADAL" clId="{8F345581-F76E-3D4B-BE2C-3766CB07DF53}" dt="2024-05-10T08:30:35.643" v="999"/>
          <ac:inkMkLst>
            <pc:docMk/>
            <pc:sldMk cId="1190055118" sldId="261"/>
            <ac:inkMk id="76" creationId="{7C9A0372-D7C2-BD95-3D7F-7DC4CD22D222}"/>
          </ac:inkMkLst>
        </pc:inkChg>
        <pc:inkChg chg="add reco">
          <ac:chgData name="JungYong Seok" userId="1df5f276-52e9-4b2d-94eb-97193fded349" providerId="ADAL" clId="{8F345581-F76E-3D4B-BE2C-3766CB07DF53}" dt="2024-05-10T08:30:35.643" v="999"/>
          <ac:inkMkLst>
            <pc:docMk/>
            <pc:sldMk cId="1190055118" sldId="261"/>
            <ac:inkMk id="77" creationId="{C4154DDC-ACE7-5B35-85D2-DD5C41BBD649}"/>
          </ac:inkMkLst>
        </pc:inkChg>
        <pc:inkChg chg="add">
          <ac:chgData name="JungYong Seok" userId="1df5f276-52e9-4b2d-94eb-97193fded349" providerId="ADAL" clId="{8F345581-F76E-3D4B-BE2C-3766CB07DF53}" dt="2024-05-10T08:30:36.011" v="1000"/>
          <ac:inkMkLst>
            <pc:docMk/>
            <pc:sldMk cId="1190055118" sldId="261"/>
            <ac:inkMk id="78" creationId="{4C2617D2-33C4-E571-B66C-F1E3871CB2B1}"/>
          </ac:inkMkLst>
        </pc:inkChg>
        <pc:inkChg chg="add del">
          <ac:chgData name="JungYong Seok" userId="1df5f276-52e9-4b2d-94eb-97193fded349" providerId="ADAL" clId="{8F345581-F76E-3D4B-BE2C-3766CB07DF53}" dt="2024-05-10T08:30:42.596" v="1016"/>
          <ac:inkMkLst>
            <pc:docMk/>
            <pc:sldMk cId="1190055118" sldId="261"/>
            <ac:inkMk id="79" creationId="{16950356-CD8D-A236-8EF2-62CC09F7881A}"/>
          </ac:inkMkLst>
        </pc:inkChg>
        <pc:inkChg chg="add del">
          <ac:chgData name="JungYong Seok" userId="1df5f276-52e9-4b2d-94eb-97193fded349" providerId="ADAL" clId="{8F345581-F76E-3D4B-BE2C-3766CB07DF53}" dt="2024-05-10T08:30:42.596" v="1016"/>
          <ac:inkMkLst>
            <pc:docMk/>
            <pc:sldMk cId="1190055118" sldId="261"/>
            <ac:inkMk id="80" creationId="{578518C5-0000-6105-0168-3BC80F215140}"/>
          </ac:inkMkLst>
        </pc:inkChg>
        <pc:inkChg chg="add del">
          <ac:chgData name="JungYong Seok" userId="1df5f276-52e9-4b2d-94eb-97193fded349" providerId="ADAL" clId="{8F345581-F76E-3D4B-BE2C-3766CB07DF53}" dt="2024-05-10T08:30:42.596" v="1016"/>
          <ac:inkMkLst>
            <pc:docMk/>
            <pc:sldMk cId="1190055118" sldId="261"/>
            <ac:inkMk id="81" creationId="{DC5D1C2A-CE9D-3EB5-BE23-4A0B2653228D}"/>
          </ac:inkMkLst>
        </pc:inkChg>
        <pc:inkChg chg="add del">
          <ac:chgData name="JungYong Seok" userId="1df5f276-52e9-4b2d-94eb-97193fded349" providerId="ADAL" clId="{8F345581-F76E-3D4B-BE2C-3766CB07DF53}" dt="2024-05-10T08:30:42.596" v="1016"/>
          <ac:inkMkLst>
            <pc:docMk/>
            <pc:sldMk cId="1190055118" sldId="261"/>
            <ac:inkMk id="82" creationId="{321CDB28-655B-0C22-95F2-F53C125B667E}"/>
          </ac:inkMkLst>
        </pc:inkChg>
        <pc:inkChg chg="add del">
          <ac:chgData name="JungYong Seok" userId="1df5f276-52e9-4b2d-94eb-97193fded349" providerId="ADAL" clId="{8F345581-F76E-3D4B-BE2C-3766CB07DF53}" dt="2024-05-10T08:30:42.596" v="1016"/>
          <ac:inkMkLst>
            <pc:docMk/>
            <pc:sldMk cId="1190055118" sldId="261"/>
            <ac:inkMk id="83" creationId="{2FD8D469-ABE7-C210-49CD-C7A749580401}"/>
          </ac:inkMkLst>
        </pc:inkChg>
        <pc:inkChg chg="add del">
          <ac:chgData name="JungYong Seok" userId="1df5f276-52e9-4b2d-94eb-97193fded349" providerId="ADAL" clId="{8F345581-F76E-3D4B-BE2C-3766CB07DF53}" dt="2024-05-10T08:30:42.596" v="1016"/>
          <ac:inkMkLst>
            <pc:docMk/>
            <pc:sldMk cId="1190055118" sldId="261"/>
            <ac:inkMk id="84" creationId="{2AE05D5F-D106-F2FA-D60A-36B896FF5B7A}"/>
          </ac:inkMkLst>
        </pc:inkChg>
        <pc:inkChg chg="add del">
          <ac:chgData name="JungYong Seok" userId="1df5f276-52e9-4b2d-94eb-97193fded349" providerId="ADAL" clId="{8F345581-F76E-3D4B-BE2C-3766CB07DF53}" dt="2024-05-10T08:30:42.596" v="1016"/>
          <ac:inkMkLst>
            <pc:docMk/>
            <pc:sldMk cId="1190055118" sldId="261"/>
            <ac:inkMk id="85" creationId="{FD4FE274-3A41-387A-2C89-F5096FC1A81A}"/>
          </ac:inkMkLst>
        </pc:inkChg>
        <pc:inkChg chg="add del">
          <ac:chgData name="JungYong Seok" userId="1df5f276-52e9-4b2d-94eb-97193fded349" providerId="ADAL" clId="{8F345581-F76E-3D4B-BE2C-3766CB07DF53}" dt="2024-05-10T08:30:42.596" v="1016"/>
          <ac:inkMkLst>
            <pc:docMk/>
            <pc:sldMk cId="1190055118" sldId="261"/>
            <ac:inkMk id="86" creationId="{4A1042EF-1EBE-2C61-F008-5F2EA0EA7C2D}"/>
          </ac:inkMkLst>
        </pc:inkChg>
        <pc:inkChg chg="add del">
          <ac:chgData name="JungYong Seok" userId="1df5f276-52e9-4b2d-94eb-97193fded349" providerId="ADAL" clId="{8F345581-F76E-3D4B-BE2C-3766CB07DF53}" dt="2024-05-10T08:30:42.596" v="1016"/>
          <ac:inkMkLst>
            <pc:docMk/>
            <pc:sldMk cId="1190055118" sldId="261"/>
            <ac:inkMk id="87" creationId="{EC710250-C88C-2268-5563-5B3057C2A6FE}"/>
          </ac:inkMkLst>
        </pc:inkChg>
        <pc:inkChg chg="add del">
          <ac:chgData name="JungYong Seok" userId="1df5f276-52e9-4b2d-94eb-97193fded349" providerId="ADAL" clId="{8F345581-F76E-3D4B-BE2C-3766CB07DF53}" dt="2024-05-10T08:30:42.596" v="1016"/>
          <ac:inkMkLst>
            <pc:docMk/>
            <pc:sldMk cId="1190055118" sldId="261"/>
            <ac:inkMk id="88" creationId="{64C1351E-75DF-F432-AFDE-0FBDFE24F38A}"/>
          </ac:inkMkLst>
        </pc:inkChg>
        <pc:inkChg chg="add del">
          <ac:chgData name="JungYong Seok" userId="1df5f276-52e9-4b2d-94eb-97193fded349" providerId="ADAL" clId="{8F345581-F76E-3D4B-BE2C-3766CB07DF53}" dt="2024-05-10T08:30:42.596" v="1016"/>
          <ac:inkMkLst>
            <pc:docMk/>
            <pc:sldMk cId="1190055118" sldId="261"/>
            <ac:inkMk id="89" creationId="{91D9EF8E-01F1-8E3F-A341-F6025DD177CE}"/>
          </ac:inkMkLst>
        </pc:inkChg>
        <pc:inkChg chg="add del">
          <ac:chgData name="JungYong Seok" userId="1df5f276-52e9-4b2d-94eb-97193fded349" providerId="ADAL" clId="{8F345581-F76E-3D4B-BE2C-3766CB07DF53}" dt="2024-05-10T08:30:42.596" v="1016"/>
          <ac:inkMkLst>
            <pc:docMk/>
            <pc:sldMk cId="1190055118" sldId="261"/>
            <ac:inkMk id="90" creationId="{C432013C-24F3-04E0-0E98-4252D636B222}"/>
          </ac:inkMkLst>
        </pc:inkChg>
        <pc:inkChg chg="add del">
          <ac:chgData name="JungYong Seok" userId="1df5f276-52e9-4b2d-94eb-97193fded349" providerId="ADAL" clId="{8F345581-F76E-3D4B-BE2C-3766CB07DF53}" dt="2024-05-10T08:30:42.596" v="1016"/>
          <ac:inkMkLst>
            <pc:docMk/>
            <pc:sldMk cId="1190055118" sldId="261"/>
            <ac:inkMk id="91" creationId="{0B6A26D2-D2D8-89DA-FD8C-9135E05E219B}"/>
          </ac:inkMkLst>
        </pc:inkChg>
        <pc:inkChg chg="add del">
          <ac:chgData name="JungYong Seok" userId="1df5f276-52e9-4b2d-94eb-97193fded349" providerId="ADAL" clId="{8F345581-F76E-3D4B-BE2C-3766CB07DF53}" dt="2024-05-10T08:30:42.596" v="1016"/>
          <ac:inkMkLst>
            <pc:docMk/>
            <pc:sldMk cId="1190055118" sldId="261"/>
            <ac:inkMk id="92" creationId="{5513C594-2929-3038-1449-FA68DA460DC3}"/>
          </ac:inkMkLst>
        </pc:inkChg>
        <pc:inkChg chg="add del">
          <ac:chgData name="JungYong Seok" userId="1df5f276-52e9-4b2d-94eb-97193fded349" providerId="ADAL" clId="{8F345581-F76E-3D4B-BE2C-3766CB07DF53}" dt="2024-05-10T08:30:42.596" v="1016"/>
          <ac:inkMkLst>
            <pc:docMk/>
            <pc:sldMk cId="1190055118" sldId="261"/>
            <ac:inkMk id="93" creationId="{4C9B86EB-CE56-64C0-6379-FF6AAFF3E017}"/>
          </ac:inkMkLst>
        </pc:inkChg>
        <pc:inkChg chg="add reco">
          <ac:chgData name="JungYong Seok" userId="1df5f276-52e9-4b2d-94eb-97193fded349" providerId="ADAL" clId="{8F345581-F76E-3D4B-BE2C-3766CB07DF53}" dt="2024-05-10T08:30:42.596" v="1016"/>
          <ac:inkMkLst>
            <pc:docMk/>
            <pc:sldMk cId="1190055118" sldId="261"/>
            <ac:inkMk id="94" creationId="{F0A75403-BF86-1546-2245-1584DAEDDE00}"/>
          </ac:inkMkLst>
        </pc:inkChg>
        <pc:inkChg chg="add">
          <ac:chgData name="JungYong Seok" userId="1df5f276-52e9-4b2d-94eb-97193fded349" providerId="ADAL" clId="{8F345581-F76E-3D4B-BE2C-3766CB07DF53}" dt="2024-05-10T08:31:42.057" v="1017"/>
          <ac:inkMkLst>
            <pc:docMk/>
            <pc:sldMk cId="1190055118" sldId="261"/>
            <ac:inkMk id="95" creationId="{FF40B59E-74CB-336F-7D8C-CB978F9493D0}"/>
          </ac:inkMkLst>
        </pc:inkChg>
        <pc:inkChg chg="add del">
          <ac:chgData name="JungYong Seok" userId="1df5f276-52e9-4b2d-94eb-97193fded349" providerId="ADAL" clId="{8F345581-F76E-3D4B-BE2C-3766CB07DF53}" dt="2024-05-10T08:31:47.052" v="1028"/>
          <ac:inkMkLst>
            <pc:docMk/>
            <pc:sldMk cId="1190055118" sldId="261"/>
            <ac:inkMk id="96" creationId="{BB434E95-2B42-66AE-F325-3135799B8E9E}"/>
          </ac:inkMkLst>
        </pc:inkChg>
        <pc:inkChg chg="add del">
          <ac:chgData name="JungYong Seok" userId="1df5f276-52e9-4b2d-94eb-97193fded349" providerId="ADAL" clId="{8F345581-F76E-3D4B-BE2C-3766CB07DF53}" dt="2024-05-10T08:31:47.052" v="1028"/>
          <ac:inkMkLst>
            <pc:docMk/>
            <pc:sldMk cId="1190055118" sldId="261"/>
            <ac:inkMk id="97" creationId="{FC4783DD-A1E3-28A2-37E9-33DE8CEA7403}"/>
          </ac:inkMkLst>
        </pc:inkChg>
        <pc:inkChg chg="add del">
          <ac:chgData name="JungYong Seok" userId="1df5f276-52e9-4b2d-94eb-97193fded349" providerId="ADAL" clId="{8F345581-F76E-3D4B-BE2C-3766CB07DF53}" dt="2024-05-10T08:31:47.052" v="1028"/>
          <ac:inkMkLst>
            <pc:docMk/>
            <pc:sldMk cId="1190055118" sldId="261"/>
            <ac:inkMk id="98" creationId="{647BE87C-51F9-16C2-E97B-DF5A60C216E5}"/>
          </ac:inkMkLst>
        </pc:inkChg>
        <pc:inkChg chg="add del">
          <ac:chgData name="JungYong Seok" userId="1df5f276-52e9-4b2d-94eb-97193fded349" providerId="ADAL" clId="{8F345581-F76E-3D4B-BE2C-3766CB07DF53}" dt="2024-05-10T08:31:47.052" v="1028"/>
          <ac:inkMkLst>
            <pc:docMk/>
            <pc:sldMk cId="1190055118" sldId="261"/>
            <ac:inkMk id="99" creationId="{8CE77060-D43D-6707-BE63-C0EE4389ABE6}"/>
          </ac:inkMkLst>
        </pc:inkChg>
        <pc:inkChg chg="add del">
          <ac:chgData name="JungYong Seok" userId="1df5f276-52e9-4b2d-94eb-97193fded349" providerId="ADAL" clId="{8F345581-F76E-3D4B-BE2C-3766CB07DF53}" dt="2024-05-10T08:31:47.052" v="1028"/>
          <ac:inkMkLst>
            <pc:docMk/>
            <pc:sldMk cId="1190055118" sldId="261"/>
            <ac:inkMk id="100" creationId="{EDA4EC76-C835-E3E8-2EDC-80450FF19B4E}"/>
          </ac:inkMkLst>
        </pc:inkChg>
        <pc:inkChg chg="add del">
          <ac:chgData name="JungYong Seok" userId="1df5f276-52e9-4b2d-94eb-97193fded349" providerId="ADAL" clId="{8F345581-F76E-3D4B-BE2C-3766CB07DF53}" dt="2024-05-10T08:31:47.052" v="1028"/>
          <ac:inkMkLst>
            <pc:docMk/>
            <pc:sldMk cId="1190055118" sldId="261"/>
            <ac:inkMk id="101" creationId="{F1AD48ED-58ED-4A06-DD4A-36EF68F5ACA1}"/>
          </ac:inkMkLst>
        </pc:inkChg>
        <pc:inkChg chg="add del">
          <ac:chgData name="JungYong Seok" userId="1df5f276-52e9-4b2d-94eb-97193fded349" providerId="ADAL" clId="{8F345581-F76E-3D4B-BE2C-3766CB07DF53}" dt="2024-05-10T08:31:47.052" v="1028"/>
          <ac:inkMkLst>
            <pc:docMk/>
            <pc:sldMk cId="1190055118" sldId="261"/>
            <ac:inkMk id="102" creationId="{7778915E-2A8F-C09F-8A2A-7F2A5F307E40}"/>
          </ac:inkMkLst>
        </pc:inkChg>
        <pc:inkChg chg="add del">
          <ac:chgData name="JungYong Seok" userId="1df5f276-52e9-4b2d-94eb-97193fded349" providerId="ADAL" clId="{8F345581-F76E-3D4B-BE2C-3766CB07DF53}" dt="2024-05-10T08:31:47.052" v="1028"/>
          <ac:inkMkLst>
            <pc:docMk/>
            <pc:sldMk cId="1190055118" sldId="261"/>
            <ac:inkMk id="103" creationId="{521AE77D-E684-3B94-B77F-112D0D124E3C}"/>
          </ac:inkMkLst>
        </pc:inkChg>
        <pc:inkChg chg="add del">
          <ac:chgData name="JungYong Seok" userId="1df5f276-52e9-4b2d-94eb-97193fded349" providerId="ADAL" clId="{8F345581-F76E-3D4B-BE2C-3766CB07DF53}" dt="2024-05-10T08:31:47.052" v="1028"/>
          <ac:inkMkLst>
            <pc:docMk/>
            <pc:sldMk cId="1190055118" sldId="261"/>
            <ac:inkMk id="104" creationId="{FB369C7A-B03E-3856-77F9-9325751BDB38}"/>
          </ac:inkMkLst>
        </pc:inkChg>
        <pc:inkChg chg="add del">
          <ac:chgData name="JungYong Seok" userId="1df5f276-52e9-4b2d-94eb-97193fded349" providerId="ADAL" clId="{8F345581-F76E-3D4B-BE2C-3766CB07DF53}" dt="2024-05-10T08:31:47.052" v="1028"/>
          <ac:inkMkLst>
            <pc:docMk/>
            <pc:sldMk cId="1190055118" sldId="261"/>
            <ac:inkMk id="105" creationId="{1B18ECF0-7EC7-29DE-E20B-2B703E38F863}"/>
          </ac:inkMkLst>
        </pc:inkChg>
        <pc:inkChg chg="add reco">
          <ac:chgData name="JungYong Seok" userId="1df5f276-52e9-4b2d-94eb-97193fded349" providerId="ADAL" clId="{8F345581-F76E-3D4B-BE2C-3766CB07DF53}" dt="2024-05-10T08:31:47.052" v="1028"/>
          <ac:inkMkLst>
            <pc:docMk/>
            <pc:sldMk cId="1190055118" sldId="261"/>
            <ac:inkMk id="106" creationId="{4B0B5B6E-2985-687E-906C-763D6200A1DD}"/>
          </ac:inkMkLst>
        </pc:inkChg>
        <pc:inkChg chg="add del">
          <ac:chgData name="JungYong Seok" userId="1df5f276-52e9-4b2d-94eb-97193fded349" providerId="ADAL" clId="{8F345581-F76E-3D4B-BE2C-3766CB07DF53}" dt="2024-05-10T08:31:49.824" v="1033"/>
          <ac:inkMkLst>
            <pc:docMk/>
            <pc:sldMk cId="1190055118" sldId="261"/>
            <ac:inkMk id="107" creationId="{EBA9FA01-3554-C908-CC6D-0DED803ED84C}"/>
          </ac:inkMkLst>
        </pc:inkChg>
        <pc:inkChg chg="add del">
          <ac:chgData name="JungYong Seok" userId="1df5f276-52e9-4b2d-94eb-97193fded349" providerId="ADAL" clId="{8F345581-F76E-3D4B-BE2C-3766CB07DF53}" dt="2024-05-10T08:31:49.824" v="1033"/>
          <ac:inkMkLst>
            <pc:docMk/>
            <pc:sldMk cId="1190055118" sldId="261"/>
            <ac:inkMk id="108" creationId="{00C72382-1503-8167-C61A-DC07E9A0DB2A}"/>
          </ac:inkMkLst>
        </pc:inkChg>
        <pc:inkChg chg="add del">
          <ac:chgData name="JungYong Seok" userId="1df5f276-52e9-4b2d-94eb-97193fded349" providerId="ADAL" clId="{8F345581-F76E-3D4B-BE2C-3766CB07DF53}" dt="2024-05-10T08:31:49.824" v="1033"/>
          <ac:inkMkLst>
            <pc:docMk/>
            <pc:sldMk cId="1190055118" sldId="261"/>
            <ac:inkMk id="109" creationId="{EA85CD13-D29A-4D3B-C4B8-A2B5506DCE0A}"/>
          </ac:inkMkLst>
        </pc:inkChg>
        <pc:inkChg chg="add del">
          <ac:chgData name="JungYong Seok" userId="1df5f276-52e9-4b2d-94eb-97193fded349" providerId="ADAL" clId="{8F345581-F76E-3D4B-BE2C-3766CB07DF53}" dt="2024-05-10T08:31:49.824" v="1033"/>
          <ac:inkMkLst>
            <pc:docMk/>
            <pc:sldMk cId="1190055118" sldId="261"/>
            <ac:inkMk id="110" creationId="{181B7BE8-2000-C248-353C-9C3C7507F087}"/>
          </ac:inkMkLst>
        </pc:inkChg>
        <pc:inkChg chg="add reco">
          <ac:chgData name="JungYong Seok" userId="1df5f276-52e9-4b2d-94eb-97193fded349" providerId="ADAL" clId="{8F345581-F76E-3D4B-BE2C-3766CB07DF53}" dt="2024-05-10T08:31:49.824" v="1033"/>
          <ac:inkMkLst>
            <pc:docMk/>
            <pc:sldMk cId="1190055118" sldId="261"/>
            <ac:inkMk id="111" creationId="{BA549C4E-74DB-6571-297F-E21B270D85B6}"/>
          </ac:inkMkLst>
        </pc:inkChg>
        <pc:inkChg chg="add del">
          <ac:chgData name="JungYong Seok" userId="1df5f276-52e9-4b2d-94eb-97193fded349" providerId="ADAL" clId="{8F345581-F76E-3D4B-BE2C-3766CB07DF53}" dt="2024-05-10T08:31:55.104" v="1046"/>
          <ac:inkMkLst>
            <pc:docMk/>
            <pc:sldMk cId="1190055118" sldId="261"/>
            <ac:inkMk id="112" creationId="{C3C44E3C-A6F5-D91E-879F-CF6B42069608}"/>
          </ac:inkMkLst>
        </pc:inkChg>
        <pc:inkChg chg="add del">
          <ac:chgData name="JungYong Seok" userId="1df5f276-52e9-4b2d-94eb-97193fded349" providerId="ADAL" clId="{8F345581-F76E-3D4B-BE2C-3766CB07DF53}" dt="2024-05-10T08:31:55.104" v="1046"/>
          <ac:inkMkLst>
            <pc:docMk/>
            <pc:sldMk cId="1190055118" sldId="261"/>
            <ac:inkMk id="113" creationId="{73F1F0A0-BBE2-C005-F270-7F2C67263C09}"/>
          </ac:inkMkLst>
        </pc:inkChg>
        <pc:inkChg chg="add del">
          <ac:chgData name="JungYong Seok" userId="1df5f276-52e9-4b2d-94eb-97193fded349" providerId="ADAL" clId="{8F345581-F76E-3D4B-BE2C-3766CB07DF53}" dt="2024-05-10T08:31:55.104" v="1046"/>
          <ac:inkMkLst>
            <pc:docMk/>
            <pc:sldMk cId="1190055118" sldId="261"/>
            <ac:inkMk id="114" creationId="{BDA0C0A6-7438-F209-3601-CA46CE509E48}"/>
          </ac:inkMkLst>
        </pc:inkChg>
        <pc:inkChg chg="add del">
          <ac:chgData name="JungYong Seok" userId="1df5f276-52e9-4b2d-94eb-97193fded349" providerId="ADAL" clId="{8F345581-F76E-3D4B-BE2C-3766CB07DF53}" dt="2024-05-10T08:31:55.104" v="1046"/>
          <ac:inkMkLst>
            <pc:docMk/>
            <pc:sldMk cId="1190055118" sldId="261"/>
            <ac:inkMk id="115" creationId="{BEDD768B-2919-B17A-4856-0627A2C18128}"/>
          </ac:inkMkLst>
        </pc:inkChg>
        <pc:inkChg chg="add del">
          <ac:chgData name="JungYong Seok" userId="1df5f276-52e9-4b2d-94eb-97193fded349" providerId="ADAL" clId="{8F345581-F76E-3D4B-BE2C-3766CB07DF53}" dt="2024-05-10T08:31:55.104" v="1046"/>
          <ac:inkMkLst>
            <pc:docMk/>
            <pc:sldMk cId="1190055118" sldId="261"/>
            <ac:inkMk id="116" creationId="{F6DE17B3-92AD-DA29-FC09-E057F9CCF63C}"/>
          </ac:inkMkLst>
        </pc:inkChg>
        <pc:inkChg chg="add del">
          <ac:chgData name="JungYong Seok" userId="1df5f276-52e9-4b2d-94eb-97193fded349" providerId="ADAL" clId="{8F345581-F76E-3D4B-BE2C-3766CB07DF53}" dt="2024-05-10T08:31:55.104" v="1046"/>
          <ac:inkMkLst>
            <pc:docMk/>
            <pc:sldMk cId="1190055118" sldId="261"/>
            <ac:inkMk id="117" creationId="{734440D3-5013-A4F5-A0A5-02B26F888BF0}"/>
          </ac:inkMkLst>
        </pc:inkChg>
        <pc:inkChg chg="add del">
          <ac:chgData name="JungYong Seok" userId="1df5f276-52e9-4b2d-94eb-97193fded349" providerId="ADAL" clId="{8F345581-F76E-3D4B-BE2C-3766CB07DF53}" dt="2024-05-10T08:31:55.104" v="1046"/>
          <ac:inkMkLst>
            <pc:docMk/>
            <pc:sldMk cId="1190055118" sldId="261"/>
            <ac:inkMk id="118" creationId="{E9DFDC6D-B1CE-9E56-323A-9256A2F96113}"/>
          </ac:inkMkLst>
        </pc:inkChg>
        <pc:inkChg chg="add del">
          <ac:chgData name="JungYong Seok" userId="1df5f276-52e9-4b2d-94eb-97193fded349" providerId="ADAL" clId="{8F345581-F76E-3D4B-BE2C-3766CB07DF53}" dt="2024-05-10T08:31:55.104" v="1046"/>
          <ac:inkMkLst>
            <pc:docMk/>
            <pc:sldMk cId="1190055118" sldId="261"/>
            <ac:inkMk id="119" creationId="{986C5B20-5594-F370-6B14-6701B51BF2B9}"/>
          </ac:inkMkLst>
        </pc:inkChg>
        <pc:inkChg chg="add del">
          <ac:chgData name="JungYong Seok" userId="1df5f276-52e9-4b2d-94eb-97193fded349" providerId="ADAL" clId="{8F345581-F76E-3D4B-BE2C-3766CB07DF53}" dt="2024-05-10T08:31:55.104" v="1046"/>
          <ac:inkMkLst>
            <pc:docMk/>
            <pc:sldMk cId="1190055118" sldId="261"/>
            <ac:inkMk id="120" creationId="{0C7791F2-826E-B3C9-6373-CA1695BAF9EA}"/>
          </ac:inkMkLst>
        </pc:inkChg>
        <pc:inkChg chg="add del">
          <ac:chgData name="JungYong Seok" userId="1df5f276-52e9-4b2d-94eb-97193fded349" providerId="ADAL" clId="{8F345581-F76E-3D4B-BE2C-3766CB07DF53}" dt="2024-05-10T08:31:55.104" v="1046"/>
          <ac:inkMkLst>
            <pc:docMk/>
            <pc:sldMk cId="1190055118" sldId="261"/>
            <ac:inkMk id="121" creationId="{6232C3BD-3696-7906-107E-39920B99E59C}"/>
          </ac:inkMkLst>
        </pc:inkChg>
        <pc:inkChg chg="add del">
          <ac:chgData name="JungYong Seok" userId="1df5f276-52e9-4b2d-94eb-97193fded349" providerId="ADAL" clId="{8F345581-F76E-3D4B-BE2C-3766CB07DF53}" dt="2024-05-10T08:31:55.104" v="1046"/>
          <ac:inkMkLst>
            <pc:docMk/>
            <pc:sldMk cId="1190055118" sldId="261"/>
            <ac:inkMk id="122" creationId="{BFDBA5AE-3F3C-16F6-3B22-1D4FEAEAC5FA}"/>
          </ac:inkMkLst>
        </pc:inkChg>
        <pc:inkChg chg="add del">
          <ac:chgData name="JungYong Seok" userId="1df5f276-52e9-4b2d-94eb-97193fded349" providerId="ADAL" clId="{8F345581-F76E-3D4B-BE2C-3766CB07DF53}" dt="2024-05-10T08:31:55.104" v="1046"/>
          <ac:inkMkLst>
            <pc:docMk/>
            <pc:sldMk cId="1190055118" sldId="261"/>
            <ac:inkMk id="123" creationId="{D98F830A-5258-092D-2453-5FD0F477C7BF}"/>
          </ac:inkMkLst>
        </pc:inkChg>
        <pc:inkChg chg="add reco">
          <ac:chgData name="JungYong Seok" userId="1df5f276-52e9-4b2d-94eb-97193fded349" providerId="ADAL" clId="{8F345581-F76E-3D4B-BE2C-3766CB07DF53}" dt="2024-05-10T08:31:55.104" v="1046"/>
          <ac:inkMkLst>
            <pc:docMk/>
            <pc:sldMk cId="1190055118" sldId="261"/>
            <ac:inkMk id="124" creationId="{AC342DD5-DD4F-745C-7305-678F18778557}"/>
          </ac:inkMkLst>
        </pc:inkChg>
      </pc:sldChg>
      <pc:sldChg chg="addSp delSp">
        <pc:chgData name="JungYong Seok" userId="1df5f276-52e9-4b2d-94eb-97193fded349" providerId="ADAL" clId="{8F345581-F76E-3D4B-BE2C-3766CB07DF53}" dt="2024-05-10T08:36:19.991" v="1229"/>
        <pc:sldMkLst>
          <pc:docMk/>
          <pc:sldMk cId="826732622" sldId="262"/>
        </pc:sldMkLst>
        <pc:inkChg chg="add del">
          <ac:chgData name="JungYong Seok" userId="1df5f276-52e9-4b2d-94eb-97193fded349" providerId="ADAL" clId="{8F345581-F76E-3D4B-BE2C-3766CB07DF53}" dt="2024-05-10T08:33:23.764" v="1048"/>
          <ac:inkMkLst>
            <pc:docMk/>
            <pc:sldMk cId="826732622" sldId="262"/>
            <ac:inkMk id="3" creationId="{7769FF94-DDC4-4796-39D7-01C51F7D8B89}"/>
          </ac:inkMkLst>
        </pc:inkChg>
        <pc:inkChg chg="add del">
          <ac:chgData name="JungYong Seok" userId="1df5f276-52e9-4b2d-94eb-97193fded349" providerId="ADAL" clId="{8F345581-F76E-3D4B-BE2C-3766CB07DF53}" dt="2024-05-10T08:33:28.126" v="1051"/>
          <ac:inkMkLst>
            <pc:docMk/>
            <pc:sldMk cId="826732622" sldId="262"/>
            <ac:inkMk id="4" creationId="{4923F29C-0881-FE15-48EE-5A850E30F710}"/>
          </ac:inkMkLst>
        </pc:inkChg>
        <pc:inkChg chg="add del">
          <ac:chgData name="JungYong Seok" userId="1df5f276-52e9-4b2d-94eb-97193fded349" providerId="ADAL" clId="{8F345581-F76E-3D4B-BE2C-3766CB07DF53}" dt="2024-05-10T08:33:28.126" v="1051"/>
          <ac:inkMkLst>
            <pc:docMk/>
            <pc:sldMk cId="826732622" sldId="262"/>
            <ac:inkMk id="5" creationId="{6A7C46BD-ECAD-DE4F-B8A0-E00EE92D40EB}"/>
          </ac:inkMkLst>
        </pc:inkChg>
        <pc:inkChg chg="add reco">
          <ac:chgData name="JungYong Seok" userId="1df5f276-52e9-4b2d-94eb-97193fded349" providerId="ADAL" clId="{8F345581-F76E-3D4B-BE2C-3766CB07DF53}" dt="2024-05-10T08:33:28.126" v="1051"/>
          <ac:inkMkLst>
            <pc:docMk/>
            <pc:sldMk cId="826732622" sldId="262"/>
            <ac:inkMk id="6" creationId="{A55C7925-AF2D-A369-2061-F1A3BA401F86}"/>
          </ac:inkMkLst>
        </pc:inkChg>
        <pc:inkChg chg="add del">
          <ac:chgData name="JungYong Seok" userId="1df5f276-52e9-4b2d-94eb-97193fded349" providerId="ADAL" clId="{8F345581-F76E-3D4B-BE2C-3766CB07DF53}" dt="2024-05-10T08:34:36.330" v="1055"/>
          <ac:inkMkLst>
            <pc:docMk/>
            <pc:sldMk cId="826732622" sldId="262"/>
            <ac:inkMk id="7" creationId="{CF00B54D-374A-E1C2-42EF-F8AA51DDDD3E}"/>
          </ac:inkMkLst>
        </pc:inkChg>
        <pc:inkChg chg="add del">
          <ac:chgData name="JungYong Seok" userId="1df5f276-52e9-4b2d-94eb-97193fded349" providerId="ADAL" clId="{8F345581-F76E-3D4B-BE2C-3766CB07DF53}" dt="2024-05-10T08:34:36.330" v="1055"/>
          <ac:inkMkLst>
            <pc:docMk/>
            <pc:sldMk cId="826732622" sldId="262"/>
            <ac:inkMk id="8" creationId="{0A8569A9-9B2A-8E9C-3B55-4B3435F6D196}"/>
          </ac:inkMkLst>
        </pc:inkChg>
        <pc:inkChg chg="add del">
          <ac:chgData name="JungYong Seok" userId="1df5f276-52e9-4b2d-94eb-97193fded349" providerId="ADAL" clId="{8F345581-F76E-3D4B-BE2C-3766CB07DF53}" dt="2024-05-10T08:34:36.330" v="1055"/>
          <ac:inkMkLst>
            <pc:docMk/>
            <pc:sldMk cId="826732622" sldId="262"/>
            <ac:inkMk id="9" creationId="{F7746D64-DF10-DCAA-A51B-4B350AF75879}"/>
          </ac:inkMkLst>
        </pc:inkChg>
        <pc:inkChg chg="add reco">
          <ac:chgData name="JungYong Seok" userId="1df5f276-52e9-4b2d-94eb-97193fded349" providerId="ADAL" clId="{8F345581-F76E-3D4B-BE2C-3766CB07DF53}" dt="2024-05-10T08:34:36.330" v="1055"/>
          <ac:inkMkLst>
            <pc:docMk/>
            <pc:sldMk cId="826732622" sldId="262"/>
            <ac:inkMk id="10" creationId="{E26B7F04-7854-2B3A-E63F-8D50D7D02A2A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11" creationId="{465ED6C2-77E6-DD5B-8E4F-388DD807F9C9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12" creationId="{B96160C8-04E5-4C36-1D50-B6E6CC6FEF83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13" creationId="{C120F09B-3431-96D9-0267-EFA8C906619C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14" creationId="{2B7014EA-492F-B1E2-6165-10765338802E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15" creationId="{2B3F0474-2D58-85F2-E577-64D35F6EEC9C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16" creationId="{D4442184-E592-7CCA-D839-610ECCA20D54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17" creationId="{77408454-14E0-2208-57A5-6658C0611874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18" creationId="{E0022D76-762F-F1A3-CB7A-6A892A75C726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19" creationId="{B861FB48-AADA-FF79-B719-30A73CED81ED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20" creationId="{602717C6-1F73-9720-30DC-6A85835D497F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21" creationId="{149F3480-40B5-7297-F4DA-E0761BC1C71C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22" creationId="{811CE128-2BD6-B1DA-A2EA-1DC80BE3B11B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23" creationId="{6F7B8816-2CFE-67B6-0BB4-C4787F0FA71F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24" creationId="{42A51133-FEC1-ADCB-2AB2-F53A94B8FC57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25" creationId="{3B63E8FE-ACFE-7561-5CE4-22668359E53F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26" creationId="{398E7BB2-CCBA-49B9-E4A2-C7A4C5CE8702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27" creationId="{9C54E13D-0830-360C-7E69-00B2A8CAF165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28" creationId="{36D5201E-4B54-8B63-9894-181865C5B212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29" creationId="{5E11B1C3-1EF6-A724-8F73-0BEF4299FEB4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30" creationId="{72363ED2-34F6-C6EB-72B4-B60E9259C21B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31" creationId="{C400647C-5500-1917-C062-E06C866D1FBA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32" creationId="{32F150A1-1BBE-8FD0-CE36-29075548E2EB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33" creationId="{BC7A3C88-6334-B21F-85A5-11A7F184642E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34" creationId="{89117F16-C217-F495-65FE-AFE288242891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35" creationId="{ADB9D949-732B-7EA4-2E6D-22C0D6D728F5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36" creationId="{FD31678D-0CF6-4A1B-5C11-F76867C0B88C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37" creationId="{28E9F3F6-1F3B-229A-D529-A97D6994EE44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38" creationId="{DF4E1078-A127-DE05-D599-33CF0FF4839A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39" creationId="{9F2AF15A-8E24-EAA4-62DF-8470669FCCFC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40" creationId="{E15B8730-42A4-4BDF-588B-7C2E44A1AAB8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41" creationId="{399A7C98-5DE3-3A4E-082A-A1E23D055EAC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42" creationId="{23B39B8E-5E59-4622-5183-1A5C9C624DAE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43" creationId="{25BE6007-BA59-08CB-1D56-6925AEF969A1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44" creationId="{00445E6F-2B24-C5C6-B7A4-8F1F2292CEC7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45" creationId="{3A94596C-C6F2-2C44-62D7-5C6D1DBAB4D1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46" creationId="{990FB141-9701-ABDF-3E59-06E31A0BC1DE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47" creationId="{C209CCCC-C22F-8DB4-820B-14CDEB5D71A7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48" creationId="{3C68B74F-702A-B272-9DAC-F985D5A542A9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49" creationId="{D5F31AC7-FC61-D858-1B5E-931824F8F417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50" creationId="{A670022C-8056-F33F-362E-79B68633CD10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51" creationId="{6849C50F-7AA2-9C29-EB19-5A4D2975B8E5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52" creationId="{70721001-8E30-2AD5-13EF-4FA6975FD842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53" creationId="{FB8A4F7F-321B-FFC0-6933-77FE6418A284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54" creationId="{03C210F2-03A9-6A6E-0701-2AFF494CD823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55" creationId="{A2B5A511-16E7-24A6-6A85-DA5501947A51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56" creationId="{1C735670-0B1B-B282-CF89-37C268A8E638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57" creationId="{31069122-E3C1-BA25-53A2-7FA8F9521F54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58" creationId="{7FB1A7F7-4B5E-F25C-05BA-6522011DBA8C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59" creationId="{72A50A8B-ACA5-A74B-EE3F-A36D234CBE02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60" creationId="{5397D446-7777-CBC0-A59E-412C12E40270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61" creationId="{524618CF-F1F5-5854-1D5C-3184D8F95B6E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62" creationId="{54FFBEAF-C786-A4B8-5478-38E8DB489D26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63" creationId="{E776B6B1-A648-9536-6EAB-FE359ED72718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64" creationId="{606FA1CE-043B-ADB3-4EFA-D5D5BE56F423}"/>
          </ac:inkMkLst>
        </pc:inkChg>
        <pc:inkChg chg="add del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65" creationId="{DBAADB9E-AE28-8211-C9C4-EBED3F2FE31A}"/>
          </ac:inkMkLst>
        </pc:inkChg>
        <pc:inkChg chg="add reco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66" creationId="{37F6BE16-A565-A341-DF72-8AD1EB773C4E}"/>
          </ac:inkMkLst>
        </pc:inkChg>
        <pc:inkChg chg="add reco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67" creationId="{55C3DE1A-190C-1E0B-CC57-6714547EF5D7}"/>
          </ac:inkMkLst>
        </pc:inkChg>
        <pc:inkChg chg="add reco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68" creationId="{52E98B65-89BB-EB56-1F5B-0961F9578EEA}"/>
          </ac:inkMkLst>
        </pc:inkChg>
        <pc:inkChg chg="add reco">
          <ac:chgData name="JungYong Seok" userId="1df5f276-52e9-4b2d-94eb-97193fded349" providerId="ADAL" clId="{8F345581-F76E-3D4B-BE2C-3766CB07DF53}" dt="2024-05-10T08:34:58.236" v="1111"/>
          <ac:inkMkLst>
            <pc:docMk/>
            <pc:sldMk cId="826732622" sldId="262"/>
            <ac:inkMk id="69" creationId="{30CD3FAE-50B6-8F37-58B6-F16BDD8D77FF}"/>
          </ac:inkMkLst>
        </pc:inkChg>
        <pc:inkChg chg="add del">
          <ac:chgData name="JungYong Seok" userId="1df5f276-52e9-4b2d-94eb-97193fded349" providerId="ADAL" clId="{8F345581-F76E-3D4B-BE2C-3766CB07DF53}" dt="2024-05-10T08:35:11.560" v="1114"/>
          <ac:inkMkLst>
            <pc:docMk/>
            <pc:sldMk cId="826732622" sldId="262"/>
            <ac:inkMk id="70" creationId="{6FEAC00B-5C8F-83A2-6C83-67D82D485E9D}"/>
          </ac:inkMkLst>
        </pc:inkChg>
        <pc:inkChg chg="add del">
          <ac:chgData name="JungYong Seok" userId="1df5f276-52e9-4b2d-94eb-97193fded349" providerId="ADAL" clId="{8F345581-F76E-3D4B-BE2C-3766CB07DF53}" dt="2024-05-10T08:35:11.560" v="1114"/>
          <ac:inkMkLst>
            <pc:docMk/>
            <pc:sldMk cId="826732622" sldId="262"/>
            <ac:inkMk id="71" creationId="{C80196D5-7B53-B100-824E-D3A3D6804982}"/>
          </ac:inkMkLst>
        </pc:inkChg>
        <pc:inkChg chg="add reco">
          <ac:chgData name="JungYong Seok" userId="1df5f276-52e9-4b2d-94eb-97193fded349" providerId="ADAL" clId="{8F345581-F76E-3D4B-BE2C-3766CB07DF53}" dt="2024-05-10T08:35:11.560" v="1114"/>
          <ac:inkMkLst>
            <pc:docMk/>
            <pc:sldMk cId="826732622" sldId="262"/>
            <ac:inkMk id="72" creationId="{4B75C9F4-AE5B-639E-91FB-05EFA044AC2D}"/>
          </ac:inkMkLst>
        </pc:inkChg>
        <pc:inkChg chg="add del">
          <ac:chgData name="JungYong Seok" userId="1df5f276-52e9-4b2d-94eb-97193fded349" providerId="ADAL" clId="{8F345581-F76E-3D4B-BE2C-3766CB07DF53}" dt="2024-05-10T08:35:30.205" v="1130"/>
          <ac:inkMkLst>
            <pc:docMk/>
            <pc:sldMk cId="826732622" sldId="262"/>
            <ac:inkMk id="73" creationId="{6FFAAF34-F8A9-A1D4-87B0-C71B1C579180}"/>
          </ac:inkMkLst>
        </pc:inkChg>
        <pc:inkChg chg="add del">
          <ac:chgData name="JungYong Seok" userId="1df5f276-52e9-4b2d-94eb-97193fded349" providerId="ADAL" clId="{8F345581-F76E-3D4B-BE2C-3766CB07DF53}" dt="2024-05-10T08:35:30.205" v="1130"/>
          <ac:inkMkLst>
            <pc:docMk/>
            <pc:sldMk cId="826732622" sldId="262"/>
            <ac:inkMk id="74" creationId="{D18F1483-B47A-824E-3949-9E6FA4EE6DD9}"/>
          </ac:inkMkLst>
        </pc:inkChg>
        <pc:inkChg chg="add del">
          <ac:chgData name="JungYong Seok" userId="1df5f276-52e9-4b2d-94eb-97193fded349" providerId="ADAL" clId="{8F345581-F76E-3D4B-BE2C-3766CB07DF53}" dt="2024-05-10T08:35:30.205" v="1130"/>
          <ac:inkMkLst>
            <pc:docMk/>
            <pc:sldMk cId="826732622" sldId="262"/>
            <ac:inkMk id="75" creationId="{B2B04859-34F1-BB7F-3381-1664E66A5F86}"/>
          </ac:inkMkLst>
        </pc:inkChg>
        <pc:inkChg chg="add del">
          <ac:chgData name="JungYong Seok" userId="1df5f276-52e9-4b2d-94eb-97193fded349" providerId="ADAL" clId="{8F345581-F76E-3D4B-BE2C-3766CB07DF53}" dt="2024-05-10T08:35:30.205" v="1130"/>
          <ac:inkMkLst>
            <pc:docMk/>
            <pc:sldMk cId="826732622" sldId="262"/>
            <ac:inkMk id="76" creationId="{5AB07947-9C1B-6B9F-E878-07477813EF8B}"/>
          </ac:inkMkLst>
        </pc:inkChg>
        <pc:inkChg chg="add del">
          <ac:chgData name="JungYong Seok" userId="1df5f276-52e9-4b2d-94eb-97193fded349" providerId="ADAL" clId="{8F345581-F76E-3D4B-BE2C-3766CB07DF53}" dt="2024-05-10T08:35:30.205" v="1130"/>
          <ac:inkMkLst>
            <pc:docMk/>
            <pc:sldMk cId="826732622" sldId="262"/>
            <ac:inkMk id="77" creationId="{7CCCA571-F3DA-74C5-5DA3-6C9FA3769DEA}"/>
          </ac:inkMkLst>
        </pc:inkChg>
        <pc:inkChg chg="add del">
          <ac:chgData name="JungYong Seok" userId="1df5f276-52e9-4b2d-94eb-97193fded349" providerId="ADAL" clId="{8F345581-F76E-3D4B-BE2C-3766CB07DF53}" dt="2024-05-10T08:35:30.205" v="1130"/>
          <ac:inkMkLst>
            <pc:docMk/>
            <pc:sldMk cId="826732622" sldId="262"/>
            <ac:inkMk id="78" creationId="{1F7AFB8D-EB36-D269-5597-F896D5332C2C}"/>
          </ac:inkMkLst>
        </pc:inkChg>
        <pc:inkChg chg="add del">
          <ac:chgData name="JungYong Seok" userId="1df5f276-52e9-4b2d-94eb-97193fded349" providerId="ADAL" clId="{8F345581-F76E-3D4B-BE2C-3766CB07DF53}" dt="2024-05-10T08:35:30.205" v="1130"/>
          <ac:inkMkLst>
            <pc:docMk/>
            <pc:sldMk cId="826732622" sldId="262"/>
            <ac:inkMk id="79" creationId="{023BD188-55D7-5D78-E700-DE9FA74CC0FB}"/>
          </ac:inkMkLst>
        </pc:inkChg>
        <pc:inkChg chg="add del">
          <ac:chgData name="JungYong Seok" userId="1df5f276-52e9-4b2d-94eb-97193fded349" providerId="ADAL" clId="{8F345581-F76E-3D4B-BE2C-3766CB07DF53}" dt="2024-05-10T08:35:30.205" v="1130"/>
          <ac:inkMkLst>
            <pc:docMk/>
            <pc:sldMk cId="826732622" sldId="262"/>
            <ac:inkMk id="80" creationId="{052D523C-7D08-ADF3-F024-2C8EED477E0E}"/>
          </ac:inkMkLst>
        </pc:inkChg>
        <pc:inkChg chg="add del">
          <ac:chgData name="JungYong Seok" userId="1df5f276-52e9-4b2d-94eb-97193fded349" providerId="ADAL" clId="{8F345581-F76E-3D4B-BE2C-3766CB07DF53}" dt="2024-05-10T08:35:30.205" v="1130"/>
          <ac:inkMkLst>
            <pc:docMk/>
            <pc:sldMk cId="826732622" sldId="262"/>
            <ac:inkMk id="81" creationId="{8C99312D-7071-B5DB-7639-FE1D7A31879A}"/>
          </ac:inkMkLst>
        </pc:inkChg>
        <pc:inkChg chg="add del">
          <ac:chgData name="JungYong Seok" userId="1df5f276-52e9-4b2d-94eb-97193fded349" providerId="ADAL" clId="{8F345581-F76E-3D4B-BE2C-3766CB07DF53}" dt="2024-05-10T08:35:30.205" v="1130"/>
          <ac:inkMkLst>
            <pc:docMk/>
            <pc:sldMk cId="826732622" sldId="262"/>
            <ac:inkMk id="82" creationId="{C71FBB82-6B5B-5643-88F0-6D898E1C72CC}"/>
          </ac:inkMkLst>
        </pc:inkChg>
        <pc:inkChg chg="add del">
          <ac:chgData name="JungYong Seok" userId="1df5f276-52e9-4b2d-94eb-97193fded349" providerId="ADAL" clId="{8F345581-F76E-3D4B-BE2C-3766CB07DF53}" dt="2024-05-10T08:35:30.205" v="1130"/>
          <ac:inkMkLst>
            <pc:docMk/>
            <pc:sldMk cId="826732622" sldId="262"/>
            <ac:inkMk id="83" creationId="{B99DFBFF-0CA8-93D5-B8F5-B298198E3283}"/>
          </ac:inkMkLst>
        </pc:inkChg>
        <pc:inkChg chg="add del">
          <ac:chgData name="JungYong Seok" userId="1df5f276-52e9-4b2d-94eb-97193fded349" providerId="ADAL" clId="{8F345581-F76E-3D4B-BE2C-3766CB07DF53}" dt="2024-05-10T08:35:30.205" v="1130"/>
          <ac:inkMkLst>
            <pc:docMk/>
            <pc:sldMk cId="826732622" sldId="262"/>
            <ac:inkMk id="84" creationId="{3047292F-7767-DF14-2F1B-9FC19F6D4341}"/>
          </ac:inkMkLst>
        </pc:inkChg>
        <pc:inkChg chg="add del">
          <ac:chgData name="JungYong Seok" userId="1df5f276-52e9-4b2d-94eb-97193fded349" providerId="ADAL" clId="{8F345581-F76E-3D4B-BE2C-3766CB07DF53}" dt="2024-05-10T08:35:30.205" v="1130"/>
          <ac:inkMkLst>
            <pc:docMk/>
            <pc:sldMk cId="826732622" sldId="262"/>
            <ac:inkMk id="85" creationId="{34136167-E548-9FC9-4E3E-E94D3B8FDBE4}"/>
          </ac:inkMkLst>
        </pc:inkChg>
        <pc:inkChg chg="add del">
          <ac:chgData name="JungYong Seok" userId="1df5f276-52e9-4b2d-94eb-97193fded349" providerId="ADAL" clId="{8F345581-F76E-3D4B-BE2C-3766CB07DF53}" dt="2024-05-10T08:35:30.205" v="1130"/>
          <ac:inkMkLst>
            <pc:docMk/>
            <pc:sldMk cId="826732622" sldId="262"/>
            <ac:inkMk id="86" creationId="{0786E503-EF79-F34D-EF73-1E778E81990B}"/>
          </ac:inkMkLst>
        </pc:inkChg>
        <pc:inkChg chg="add del">
          <ac:chgData name="JungYong Seok" userId="1df5f276-52e9-4b2d-94eb-97193fded349" providerId="ADAL" clId="{8F345581-F76E-3D4B-BE2C-3766CB07DF53}" dt="2024-05-10T08:35:30.205" v="1130"/>
          <ac:inkMkLst>
            <pc:docMk/>
            <pc:sldMk cId="826732622" sldId="262"/>
            <ac:inkMk id="87" creationId="{4645D4B8-A6E0-4152-F8A1-24635D2674A1}"/>
          </ac:inkMkLst>
        </pc:inkChg>
        <pc:inkChg chg="add reco">
          <ac:chgData name="JungYong Seok" userId="1df5f276-52e9-4b2d-94eb-97193fded349" providerId="ADAL" clId="{8F345581-F76E-3D4B-BE2C-3766CB07DF53}" dt="2024-05-10T08:35:30.205" v="1130"/>
          <ac:inkMkLst>
            <pc:docMk/>
            <pc:sldMk cId="826732622" sldId="262"/>
            <ac:inkMk id="88" creationId="{20FB9026-093B-7EDC-BC1A-619EB6AA458B}"/>
          </ac:inkMkLst>
        </pc:inkChg>
        <pc:inkChg chg="add del">
          <ac:chgData name="JungYong Seok" userId="1df5f276-52e9-4b2d-94eb-97193fded349" providerId="ADAL" clId="{8F345581-F76E-3D4B-BE2C-3766CB07DF53}" dt="2024-05-10T08:35:39.049" v="1141"/>
          <ac:inkMkLst>
            <pc:docMk/>
            <pc:sldMk cId="826732622" sldId="262"/>
            <ac:inkMk id="89" creationId="{D260C28E-9A71-4119-B4F3-4F88F377C422}"/>
          </ac:inkMkLst>
        </pc:inkChg>
        <pc:inkChg chg="add del">
          <ac:chgData name="JungYong Seok" userId="1df5f276-52e9-4b2d-94eb-97193fded349" providerId="ADAL" clId="{8F345581-F76E-3D4B-BE2C-3766CB07DF53}" dt="2024-05-10T08:35:39.049" v="1141"/>
          <ac:inkMkLst>
            <pc:docMk/>
            <pc:sldMk cId="826732622" sldId="262"/>
            <ac:inkMk id="90" creationId="{01716950-77B0-AA70-9578-1D2A2E6932E6}"/>
          </ac:inkMkLst>
        </pc:inkChg>
        <pc:inkChg chg="add del">
          <ac:chgData name="JungYong Seok" userId="1df5f276-52e9-4b2d-94eb-97193fded349" providerId="ADAL" clId="{8F345581-F76E-3D4B-BE2C-3766CB07DF53}" dt="2024-05-10T08:35:39.049" v="1141"/>
          <ac:inkMkLst>
            <pc:docMk/>
            <pc:sldMk cId="826732622" sldId="262"/>
            <ac:inkMk id="91" creationId="{95E54B6B-2710-C987-CFD2-DBF00332365A}"/>
          </ac:inkMkLst>
        </pc:inkChg>
        <pc:inkChg chg="add del">
          <ac:chgData name="JungYong Seok" userId="1df5f276-52e9-4b2d-94eb-97193fded349" providerId="ADAL" clId="{8F345581-F76E-3D4B-BE2C-3766CB07DF53}" dt="2024-05-10T08:35:39.049" v="1141"/>
          <ac:inkMkLst>
            <pc:docMk/>
            <pc:sldMk cId="826732622" sldId="262"/>
            <ac:inkMk id="92" creationId="{23D461F2-45E0-3723-6A69-9449854B26E2}"/>
          </ac:inkMkLst>
        </pc:inkChg>
        <pc:inkChg chg="add del">
          <ac:chgData name="JungYong Seok" userId="1df5f276-52e9-4b2d-94eb-97193fded349" providerId="ADAL" clId="{8F345581-F76E-3D4B-BE2C-3766CB07DF53}" dt="2024-05-10T08:35:39.049" v="1141"/>
          <ac:inkMkLst>
            <pc:docMk/>
            <pc:sldMk cId="826732622" sldId="262"/>
            <ac:inkMk id="93" creationId="{85DE21AA-902B-DFA0-C9D4-1AF6D5E815B8}"/>
          </ac:inkMkLst>
        </pc:inkChg>
        <pc:inkChg chg="add del">
          <ac:chgData name="JungYong Seok" userId="1df5f276-52e9-4b2d-94eb-97193fded349" providerId="ADAL" clId="{8F345581-F76E-3D4B-BE2C-3766CB07DF53}" dt="2024-05-10T08:35:39.049" v="1141"/>
          <ac:inkMkLst>
            <pc:docMk/>
            <pc:sldMk cId="826732622" sldId="262"/>
            <ac:inkMk id="94" creationId="{8F4DA7E2-0EAD-D3D4-C73E-E410AD85E291}"/>
          </ac:inkMkLst>
        </pc:inkChg>
        <pc:inkChg chg="add del">
          <ac:chgData name="JungYong Seok" userId="1df5f276-52e9-4b2d-94eb-97193fded349" providerId="ADAL" clId="{8F345581-F76E-3D4B-BE2C-3766CB07DF53}" dt="2024-05-10T08:35:39.049" v="1141"/>
          <ac:inkMkLst>
            <pc:docMk/>
            <pc:sldMk cId="826732622" sldId="262"/>
            <ac:inkMk id="95" creationId="{F02BC373-6744-F87B-0028-D7B391AEDD4E}"/>
          </ac:inkMkLst>
        </pc:inkChg>
        <pc:inkChg chg="add del">
          <ac:chgData name="JungYong Seok" userId="1df5f276-52e9-4b2d-94eb-97193fded349" providerId="ADAL" clId="{8F345581-F76E-3D4B-BE2C-3766CB07DF53}" dt="2024-05-10T08:35:39.049" v="1141"/>
          <ac:inkMkLst>
            <pc:docMk/>
            <pc:sldMk cId="826732622" sldId="262"/>
            <ac:inkMk id="96" creationId="{D0585348-13DF-1922-5405-6E1012887158}"/>
          </ac:inkMkLst>
        </pc:inkChg>
        <pc:inkChg chg="add del">
          <ac:chgData name="JungYong Seok" userId="1df5f276-52e9-4b2d-94eb-97193fded349" providerId="ADAL" clId="{8F345581-F76E-3D4B-BE2C-3766CB07DF53}" dt="2024-05-10T08:35:39.049" v="1141"/>
          <ac:inkMkLst>
            <pc:docMk/>
            <pc:sldMk cId="826732622" sldId="262"/>
            <ac:inkMk id="97" creationId="{5F8F8F17-98DA-3799-360F-6FDB88265271}"/>
          </ac:inkMkLst>
        </pc:inkChg>
        <pc:inkChg chg="add del">
          <ac:chgData name="JungYong Seok" userId="1df5f276-52e9-4b2d-94eb-97193fded349" providerId="ADAL" clId="{8F345581-F76E-3D4B-BE2C-3766CB07DF53}" dt="2024-05-10T08:35:39.049" v="1141"/>
          <ac:inkMkLst>
            <pc:docMk/>
            <pc:sldMk cId="826732622" sldId="262"/>
            <ac:inkMk id="98" creationId="{8B6CD361-0A4D-1953-F4E7-42C8177F4E56}"/>
          </ac:inkMkLst>
        </pc:inkChg>
        <pc:inkChg chg="add reco">
          <ac:chgData name="JungYong Seok" userId="1df5f276-52e9-4b2d-94eb-97193fded349" providerId="ADAL" clId="{8F345581-F76E-3D4B-BE2C-3766CB07DF53}" dt="2024-05-10T08:35:39.049" v="1141"/>
          <ac:inkMkLst>
            <pc:docMk/>
            <pc:sldMk cId="826732622" sldId="262"/>
            <ac:inkMk id="99" creationId="{ABCF3FBE-E23A-6D16-AF69-D04794C24DA7}"/>
          </ac:inkMkLst>
        </pc:inkChg>
        <pc:inkChg chg="add del">
          <ac:chgData name="JungYong Seok" userId="1df5f276-52e9-4b2d-94eb-97193fded349" providerId="ADAL" clId="{8F345581-F76E-3D4B-BE2C-3766CB07DF53}" dt="2024-05-10T08:35:43.201" v="1155"/>
          <ac:inkMkLst>
            <pc:docMk/>
            <pc:sldMk cId="826732622" sldId="262"/>
            <ac:inkMk id="100" creationId="{B8EFBA80-CF22-309E-25FF-293C718426F0}"/>
          </ac:inkMkLst>
        </pc:inkChg>
        <pc:inkChg chg="add del">
          <ac:chgData name="JungYong Seok" userId="1df5f276-52e9-4b2d-94eb-97193fded349" providerId="ADAL" clId="{8F345581-F76E-3D4B-BE2C-3766CB07DF53}" dt="2024-05-10T08:35:43.201" v="1155"/>
          <ac:inkMkLst>
            <pc:docMk/>
            <pc:sldMk cId="826732622" sldId="262"/>
            <ac:inkMk id="101" creationId="{EE9EFD27-4EE6-A400-4EB5-47948DD846B5}"/>
          </ac:inkMkLst>
        </pc:inkChg>
        <pc:inkChg chg="add del">
          <ac:chgData name="JungYong Seok" userId="1df5f276-52e9-4b2d-94eb-97193fded349" providerId="ADAL" clId="{8F345581-F76E-3D4B-BE2C-3766CB07DF53}" dt="2024-05-10T08:35:43.201" v="1155"/>
          <ac:inkMkLst>
            <pc:docMk/>
            <pc:sldMk cId="826732622" sldId="262"/>
            <ac:inkMk id="102" creationId="{2B0FCCC0-BE68-1143-1B88-FB58AE587A7C}"/>
          </ac:inkMkLst>
        </pc:inkChg>
        <pc:inkChg chg="add del">
          <ac:chgData name="JungYong Seok" userId="1df5f276-52e9-4b2d-94eb-97193fded349" providerId="ADAL" clId="{8F345581-F76E-3D4B-BE2C-3766CB07DF53}" dt="2024-05-10T08:35:43.201" v="1155"/>
          <ac:inkMkLst>
            <pc:docMk/>
            <pc:sldMk cId="826732622" sldId="262"/>
            <ac:inkMk id="103" creationId="{80E91CD6-A8E1-53F4-50B4-2FEA78E658C9}"/>
          </ac:inkMkLst>
        </pc:inkChg>
        <pc:inkChg chg="add del">
          <ac:chgData name="JungYong Seok" userId="1df5f276-52e9-4b2d-94eb-97193fded349" providerId="ADAL" clId="{8F345581-F76E-3D4B-BE2C-3766CB07DF53}" dt="2024-05-10T08:35:43.201" v="1155"/>
          <ac:inkMkLst>
            <pc:docMk/>
            <pc:sldMk cId="826732622" sldId="262"/>
            <ac:inkMk id="104" creationId="{1FE83FA9-9241-F66C-1DC2-C5600396469C}"/>
          </ac:inkMkLst>
        </pc:inkChg>
        <pc:inkChg chg="add del">
          <ac:chgData name="JungYong Seok" userId="1df5f276-52e9-4b2d-94eb-97193fded349" providerId="ADAL" clId="{8F345581-F76E-3D4B-BE2C-3766CB07DF53}" dt="2024-05-10T08:35:43.201" v="1155"/>
          <ac:inkMkLst>
            <pc:docMk/>
            <pc:sldMk cId="826732622" sldId="262"/>
            <ac:inkMk id="105" creationId="{E7AA338C-4028-8CEC-F9A9-D0EFA77C1462}"/>
          </ac:inkMkLst>
        </pc:inkChg>
        <pc:inkChg chg="add del">
          <ac:chgData name="JungYong Seok" userId="1df5f276-52e9-4b2d-94eb-97193fded349" providerId="ADAL" clId="{8F345581-F76E-3D4B-BE2C-3766CB07DF53}" dt="2024-05-10T08:35:43.201" v="1155"/>
          <ac:inkMkLst>
            <pc:docMk/>
            <pc:sldMk cId="826732622" sldId="262"/>
            <ac:inkMk id="106" creationId="{AC65512C-9A5B-E9A1-C76B-B7A5D3A5CFA1}"/>
          </ac:inkMkLst>
        </pc:inkChg>
        <pc:inkChg chg="add del">
          <ac:chgData name="JungYong Seok" userId="1df5f276-52e9-4b2d-94eb-97193fded349" providerId="ADAL" clId="{8F345581-F76E-3D4B-BE2C-3766CB07DF53}" dt="2024-05-10T08:35:43.201" v="1155"/>
          <ac:inkMkLst>
            <pc:docMk/>
            <pc:sldMk cId="826732622" sldId="262"/>
            <ac:inkMk id="107" creationId="{688FFB46-2DDD-18FE-80CD-1EEA9218FDC5}"/>
          </ac:inkMkLst>
        </pc:inkChg>
        <pc:inkChg chg="add del">
          <ac:chgData name="JungYong Seok" userId="1df5f276-52e9-4b2d-94eb-97193fded349" providerId="ADAL" clId="{8F345581-F76E-3D4B-BE2C-3766CB07DF53}" dt="2024-05-10T08:35:43.201" v="1155"/>
          <ac:inkMkLst>
            <pc:docMk/>
            <pc:sldMk cId="826732622" sldId="262"/>
            <ac:inkMk id="108" creationId="{4E71C820-41D7-3C25-7071-93DB5BC6FFA2}"/>
          </ac:inkMkLst>
        </pc:inkChg>
        <pc:inkChg chg="add del">
          <ac:chgData name="JungYong Seok" userId="1df5f276-52e9-4b2d-94eb-97193fded349" providerId="ADAL" clId="{8F345581-F76E-3D4B-BE2C-3766CB07DF53}" dt="2024-05-10T08:35:43.201" v="1155"/>
          <ac:inkMkLst>
            <pc:docMk/>
            <pc:sldMk cId="826732622" sldId="262"/>
            <ac:inkMk id="109" creationId="{14F6FA03-AE36-154B-F54C-BC98B125FD0C}"/>
          </ac:inkMkLst>
        </pc:inkChg>
        <pc:inkChg chg="add del">
          <ac:chgData name="JungYong Seok" userId="1df5f276-52e9-4b2d-94eb-97193fded349" providerId="ADAL" clId="{8F345581-F76E-3D4B-BE2C-3766CB07DF53}" dt="2024-05-10T08:35:43.201" v="1155"/>
          <ac:inkMkLst>
            <pc:docMk/>
            <pc:sldMk cId="826732622" sldId="262"/>
            <ac:inkMk id="110" creationId="{15A1BD7B-E625-43CC-B2BA-2D83F8CFCF1B}"/>
          </ac:inkMkLst>
        </pc:inkChg>
        <pc:inkChg chg="add del">
          <ac:chgData name="JungYong Seok" userId="1df5f276-52e9-4b2d-94eb-97193fded349" providerId="ADAL" clId="{8F345581-F76E-3D4B-BE2C-3766CB07DF53}" dt="2024-05-10T08:35:43.201" v="1155"/>
          <ac:inkMkLst>
            <pc:docMk/>
            <pc:sldMk cId="826732622" sldId="262"/>
            <ac:inkMk id="111" creationId="{E6611FD0-B572-32AF-5BBE-5F25B1903BBC}"/>
          </ac:inkMkLst>
        </pc:inkChg>
        <pc:inkChg chg="add del">
          <ac:chgData name="JungYong Seok" userId="1df5f276-52e9-4b2d-94eb-97193fded349" providerId="ADAL" clId="{8F345581-F76E-3D4B-BE2C-3766CB07DF53}" dt="2024-05-10T08:35:43.201" v="1155"/>
          <ac:inkMkLst>
            <pc:docMk/>
            <pc:sldMk cId="826732622" sldId="262"/>
            <ac:inkMk id="112" creationId="{9F536762-7C17-D3D8-4C82-DF35FF261C42}"/>
          </ac:inkMkLst>
        </pc:inkChg>
        <pc:inkChg chg="add reco">
          <ac:chgData name="JungYong Seok" userId="1df5f276-52e9-4b2d-94eb-97193fded349" providerId="ADAL" clId="{8F345581-F76E-3D4B-BE2C-3766CB07DF53}" dt="2024-05-10T08:35:43.201" v="1155"/>
          <ac:inkMkLst>
            <pc:docMk/>
            <pc:sldMk cId="826732622" sldId="262"/>
            <ac:inkMk id="113" creationId="{A7D6016C-5AD3-167B-62D7-747D77D506D9}"/>
          </ac:inkMkLst>
        </pc:inkChg>
        <pc:inkChg chg="add del">
          <ac:chgData name="JungYong Seok" userId="1df5f276-52e9-4b2d-94eb-97193fded349" providerId="ADAL" clId="{8F345581-F76E-3D4B-BE2C-3766CB07DF53}" dt="2024-05-10T08:35:51.239" v="1169"/>
          <ac:inkMkLst>
            <pc:docMk/>
            <pc:sldMk cId="826732622" sldId="262"/>
            <ac:inkMk id="114" creationId="{7ADA22B6-9F32-E597-8E71-FDA5F9506535}"/>
          </ac:inkMkLst>
        </pc:inkChg>
        <pc:inkChg chg="add del">
          <ac:chgData name="JungYong Seok" userId="1df5f276-52e9-4b2d-94eb-97193fded349" providerId="ADAL" clId="{8F345581-F76E-3D4B-BE2C-3766CB07DF53}" dt="2024-05-10T08:35:51.239" v="1169"/>
          <ac:inkMkLst>
            <pc:docMk/>
            <pc:sldMk cId="826732622" sldId="262"/>
            <ac:inkMk id="115" creationId="{B1806856-0536-C8CC-8A36-4B532BF6FED5}"/>
          </ac:inkMkLst>
        </pc:inkChg>
        <pc:inkChg chg="add del">
          <ac:chgData name="JungYong Seok" userId="1df5f276-52e9-4b2d-94eb-97193fded349" providerId="ADAL" clId="{8F345581-F76E-3D4B-BE2C-3766CB07DF53}" dt="2024-05-10T08:35:51.239" v="1169"/>
          <ac:inkMkLst>
            <pc:docMk/>
            <pc:sldMk cId="826732622" sldId="262"/>
            <ac:inkMk id="116" creationId="{5FADB3C8-7B14-F300-7CF8-424F30DB2E07}"/>
          </ac:inkMkLst>
        </pc:inkChg>
        <pc:inkChg chg="add del">
          <ac:chgData name="JungYong Seok" userId="1df5f276-52e9-4b2d-94eb-97193fded349" providerId="ADAL" clId="{8F345581-F76E-3D4B-BE2C-3766CB07DF53}" dt="2024-05-10T08:35:51.239" v="1169"/>
          <ac:inkMkLst>
            <pc:docMk/>
            <pc:sldMk cId="826732622" sldId="262"/>
            <ac:inkMk id="117" creationId="{861782F8-1FB7-BD87-8BFE-0F2A60B4AE85}"/>
          </ac:inkMkLst>
        </pc:inkChg>
        <pc:inkChg chg="add del">
          <ac:chgData name="JungYong Seok" userId="1df5f276-52e9-4b2d-94eb-97193fded349" providerId="ADAL" clId="{8F345581-F76E-3D4B-BE2C-3766CB07DF53}" dt="2024-05-10T08:35:51.239" v="1169"/>
          <ac:inkMkLst>
            <pc:docMk/>
            <pc:sldMk cId="826732622" sldId="262"/>
            <ac:inkMk id="118" creationId="{D727B93A-6B94-BC5E-4812-B209E19577FB}"/>
          </ac:inkMkLst>
        </pc:inkChg>
        <pc:inkChg chg="add del">
          <ac:chgData name="JungYong Seok" userId="1df5f276-52e9-4b2d-94eb-97193fded349" providerId="ADAL" clId="{8F345581-F76E-3D4B-BE2C-3766CB07DF53}" dt="2024-05-10T08:35:51.239" v="1169"/>
          <ac:inkMkLst>
            <pc:docMk/>
            <pc:sldMk cId="826732622" sldId="262"/>
            <ac:inkMk id="119" creationId="{D86CD379-AFC2-2ED9-7D41-82CF4D4491F8}"/>
          </ac:inkMkLst>
        </pc:inkChg>
        <pc:inkChg chg="add del">
          <ac:chgData name="JungYong Seok" userId="1df5f276-52e9-4b2d-94eb-97193fded349" providerId="ADAL" clId="{8F345581-F76E-3D4B-BE2C-3766CB07DF53}" dt="2024-05-10T08:35:51.239" v="1169"/>
          <ac:inkMkLst>
            <pc:docMk/>
            <pc:sldMk cId="826732622" sldId="262"/>
            <ac:inkMk id="120" creationId="{E2165965-AB20-47DD-9233-F992AE330F88}"/>
          </ac:inkMkLst>
        </pc:inkChg>
        <pc:inkChg chg="add del">
          <ac:chgData name="JungYong Seok" userId="1df5f276-52e9-4b2d-94eb-97193fded349" providerId="ADAL" clId="{8F345581-F76E-3D4B-BE2C-3766CB07DF53}" dt="2024-05-10T08:35:51.239" v="1169"/>
          <ac:inkMkLst>
            <pc:docMk/>
            <pc:sldMk cId="826732622" sldId="262"/>
            <ac:inkMk id="121" creationId="{65AC3518-5028-DB5E-2F50-2D420F6E3BE1}"/>
          </ac:inkMkLst>
        </pc:inkChg>
        <pc:inkChg chg="add del">
          <ac:chgData name="JungYong Seok" userId="1df5f276-52e9-4b2d-94eb-97193fded349" providerId="ADAL" clId="{8F345581-F76E-3D4B-BE2C-3766CB07DF53}" dt="2024-05-10T08:35:51.239" v="1169"/>
          <ac:inkMkLst>
            <pc:docMk/>
            <pc:sldMk cId="826732622" sldId="262"/>
            <ac:inkMk id="122" creationId="{3AE83328-2687-BE5D-E1C9-829A6A5341A0}"/>
          </ac:inkMkLst>
        </pc:inkChg>
        <pc:inkChg chg="add del">
          <ac:chgData name="JungYong Seok" userId="1df5f276-52e9-4b2d-94eb-97193fded349" providerId="ADAL" clId="{8F345581-F76E-3D4B-BE2C-3766CB07DF53}" dt="2024-05-10T08:35:51.239" v="1169"/>
          <ac:inkMkLst>
            <pc:docMk/>
            <pc:sldMk cId="826732622" sldId="262"/>
            <ac:inkMk id="123" creationId="{114060E1-734F-07A5-7F22-8797D25D2F41}"/>
          </ac:inkMkLst>
        </pc:inkChg>
        <pc:inkChg chg="add del">
          <ac:chgData name="JungYong Seok" userId="1df5f276-52e9-4b2d-94eb-97193fded349" providerId="ADAL" clId="{8F345581-F76E-3D4B-BE2C-3766CB07DF53}" dt="2024-05-10T08:35:52.954" v="1170"/>
          <ac:inkMkLst>
            <pc:docMk/>
            <pc:sldMk cId="826732622" sldId="262"/>
            <ac:inkMk id="124" creationId="{B4DADA36-4928-2E8F-D05E-9157F58EEC7E}"/>
          </ac:inkMkLst>
        </pc:inkChg>
        <pc:inkChg chg="add del">
          <ac:chgData name="JungYong Seok" userId="1df5f276-52e9-4b2d-94eb-97193fded349" providerId="ADAL" clId="{8F345581-F76E-3D4B-BE2C-3766CB07DF53}" dt="2024-05-10T08:35:51.239" v="1169"/>
          <ac:inkMkLst>
            <pc:docMk/>
            <pc:sldMk cId="826732622" sldId="262"/>
            <ac:inkMk id="125" creationId="{2BD51E37-4C72-C397-A392-C3FA656C36A7}"/>
          </ac:inkMkLst>
        </pc:inkChg>
        <pc:inkChg chg="add del reco">
          <ac:chgData name="JungYong Seok" userId="1df5f276-52e9-4b2d-94eb-97193fded349" providerId="ADAL" clId="{8F345581-F76E-3D4B-BE2C-3766CB07DF53}" dt="2024-05-10T08:35:51.239" v="1169"/>
          <ac:inkMkLst>
            <pc:docMk/>
            <pc:sldMk cId="826732622" sldId="262"/>
            <ac:inkMk id="126" creationId="{D22CC34E-3BFD-9BE2-D345-7F236D9DD614}"/>
          </ac:inkMkLst>
        </pc:inkChg>
        <pc:inkChg chg="add del reco">
          <ac:chgData name="JungYong Seok" userId="1df5f276-52e9-4b2d-94eb-97193fded349" providerId="ADAL" clId="{8F345581-F76E-3D4B-BE2C-3766CB07DF53}" dt="2024-05-10T08:35:51.239" v="1169"/>
          <ac:inkMkLst>
            <pc:docMk/>
            <pc:sldMk cId="826732622" sldId="262"/>
            <ac:inkMk id="127" creationId="{66909046-EE31-41A0-EA8C-CDF946918558}"/>
          </ac:inkMkLst>
        </pc:inkChg>
        <pc:inkChg chg="add del">
          <ac:chgData name="JungYong Seok" userId="1df5f276-52e9-4b2d-94eb-97193fded349" providerId="ADAL" clId="{8F345581-F76E-3D4B-BE2C-3766CB07DF53}" dt="2024-05-10T08:35:56.771" v="1177"/>
          <ac:inkMkLst>
            <pc:docMk/>
            <pc:sldMk cId="826732622" sldId="262"/>
            <ac:inkMk id="128" creationId="{FFD241F0-C586-45E0-26BF-E031B1558923}"/>
          </ac:inkMkLst>
        </pc:inkChg>
        <pc:inkChg chg="add del">
          <ac:chgData name="JungYong Seok" userId="1df5f276-52e9-4b2d-94eb-97193fded349" providerId="ADAL" clId="{8F345581-F76E-3D4B-BE2C-3766CB07DF53}" dt="2024-05-10T08:35:56.771" v="1177"/>
          <ac:inkMkLst>
            <pc:docMk/>
            <pc:sldMk cId="826732622" sldId="262"/>
            <ac:inkMk id="129" creationId="{91F8D587-08F1-52CB-6102-E8FDDB54B68E}"/>
          </ac:inkMkLst>
        </pc:inkChg>
        <pc:inkChg chg="add del">
          <ac:chgData name="JungYong Seok" userId="1df5f276-52e9-4b2d-94eb-97193fded349" providerId="ADAL" clId="{8F345581-F76E-3D4B-BE2C-3766CB07DF53}" dt="2024-05-10T08:35:56.771" v="1177"/>
          <ac:inkMkLst>
            <pc:docMk/>
            <pc:sldMk cId="826732622" sldId="262"/>
            <ac:inkMk id="130" creationId="{A582BA6D-8D40-9EA4-C7ED-B4ED9B36D28C}"/>
          </ac:inkMkLst>
        </pc:inkChg>
        <pc:inkChg chg="add del">
          <ac:chgData name="JungYong Seok" userId="1df5f276-52e9-4b2d-94eb-97193fded349" providerId="ADAL" clId="{8F345581-F76E-3D4B-BE2C-3766CB07DF53}" dt="2024-05-10T08:35:56.771" v="1177"/>
          <ac:inkMkLst>
            <pc:docMk/>
            <pc:sldMk cId="826732622" sldId="262"/>
            <ac:inkMk id="131" creationId="{14B2813F-1694-0AEF-BE95-A454DE050812}"/>
          </ac:inkMkLst>
        </pc:inkChg>
        <pc:inkChg chg="add del">
          <ac:chgData name="JungYong Seok" userId="1df5f276-52e9-4b2d-94eb-97193fded349" providerId="ADAL" clId="{8F345581-F76E-3D4B-BE2C-3766CB07DF53}" dt="2024-05-10T08:35:56.771" v="1177"/>
          <ac:inkMkLst>
            <pc:docMk/>
            <pc:sldMk cId="826732622" sldId="262"/>
            <ac:inkMk id="132" creationId="{B25924A3-FA6D-33AA-990A-64A55A705562}"/>
          </ac:inkMkLst>
        </pc:inkChg>
        <pc:inkChg chg="add del">
          <ac:chgData name="JungYong Seok" userId="1df5f276-52e9-4b2d-94eb-97193fded349" providerId="ADAL" clId="{8F345581-F76E-3D4B-BE2C-3766CB07DF53}" dt="2024-05-10T08:35:56.771" v="1177"/>
          <ac:inkMkLst>
            <pc:docMk/>
            <pc:sldMk cId="826732622" sldId="262"/>
            <ac:inkMk id="133" creationId="{FC6977F9-8192-43FA-9CB5-3DC6DD9CCBE5}"/>
          </ac:inkMkLst>
        </pc:inkChg>
        <pc:inkChg chg="add reco">
          <ac:chgData name="JungYong Seok" userId="1df5f276-52e9-4b2d-94eb-97193fded349" providerId="ADAL" clId="{8F345581-F76E-3D4B-BE2C-3766CB07DF53}" dt="2024-05-10T08:35:56.771" v="1177"/>
          <ac:inkMkLst>
            <pc:docMk/>
            <pc:sldMk cId="826732622" sldId="262"/>
            <ac:inkMk id="134" creationId="{6ED517ED-86F0-7EAF-7C5C-17817B0AEFF5}"/>
          </ac:inkMkLst>
        </pc:inkChg>
        <pc:inkChg chg="add del">
          <ac:chgData name="JungYong Seok" userId="1df5f276-52e9-4b2d-94eb-97193fded349" providerId="ADAL" clId="{8F345581-F76E-3D4B-BE2C-3766CB07DF53}" dt="2024-05-10T08:36:03.257" v="1189"/>
          <ac:inkMkLst>
            <pc:docMk/>
            <pc:sldMk cId="826732622" sldId="262"/>
            <ac:inkMk id="135" creationId="{AFFF5C27-B3FB-8FC5-E265-CF1E5D88BD90}"/>
          </ac:inkMkLst>
        </pc:inkChg>
        <pc:inkChg chg="add del">
          <ac:chgData name="JungYong Seok" userId="1df5f276-52e9-4b2d-94eb-97193fded349" providerId="ADAL" clId="{8F345581-F76E-3D4B-BE2C-3766CB07DF53}" dt="2024-05-10T08:36:03.257" v="1189"/>
          <ac:inkMkLst>
            <pc:docMk/>
            <pc:sldMk cId="826732622" sldId="262"/>
            <ac:inkMk id="136" creationId="{B04C4889-3E3E-F4DD-31AA-CA2842F645B7}"/>
          </ac:inkMkLst>
        </pc:inkChg>
        <pc:inkChg chg="add del">
          <ac:chgData name="JungYong Seok" userId="1df5f276-52e9-4b2d-94eb-97193fded349" providerId="ADAL" clId="{8F345581-F76E-3D4B-BE2C-3766CB07DF53}" dt="2024-05-10T08:36:03.257" v="1189"/>
          <ac:inkMkLst>
            <pc:docMk/>
            <pc:sldMk cId="826732622" sldId="262"/>
            <ac:inkMk id="137" creationId="{EC54C5BF-61B9-7CA2-F488-41E564C44967}"/>
          </ac:inkMkLst>
        </pc:inkChg>
        <pc:inkChg chg="add del">
          <ac:chgData name="JungYong Seok" userId="1df5f276-52e9-4b2d-94eb-97193fded349" providerId="ADAL" clId="{8F345581-F76E-3D4B-BE2C-3766CB07DF53}" dt="2024-05-10T08:36:03.257" v="1189"/>
          <ac:inkMkLst>
            <pc:docMk/>
            <pc:sldMk cId="826732622" sldId="262"/>
            <ac:inkMk id="138" creationId="{7B39C2CD-5732-A8A0-36A1-2773A1070D3D}"/>
          </ac:inkMkLst>
        </pc:inkChg>
        <pc:inkChg chg="add del">
          <ac:chgData name="JungYong Seok" userId="1df5f276-52e9-4b2d-94eb-97193fded349" providerId="ADAL" clId="{8F345581-F76E-3D4B-BE2C-3766CB07DF53}" dt="2024-05-10T08:36:03.257" v="1189"/>
          <ac:inkMkLst>
            <pc:docMk/>
            <pc:sldMk cId="826732622" sldId="262"/>
            <ac:inkMk id="139" creationId="{2F5E8893-62EC-98EE-3007-4034E5D0856A}"/>
          </ac:inkMkLst>
        </pc:inkChg>
        <pc:inkChg chg="add del">
          <ac:chgData name="JungYong Seok" userId="1df5f276-52e9-4b2d-94eb-97193fded349" providerId="ADAL" clId="{8F345581-F76E-3D4B-BE2C-3766CB07DF53}" dt="2024-05-10T08:36:03.257" v="1189"/>
          <ac:inkMkLst>
            <pc:docMk/>
            <pc:sldMk cId="826732622" sldId="262"/>
            <ac:inkMk id="140" creationId="{BE80150C-ABBB-9A4A-72FF-A8EFA20B24B0}"/>
          </ac:inkMkLst>
        </pc:inkChg>
        <pc:inkChg chg="add del">
          <ac:chgData name="JungYong Seok" userId="1df5f276-52e9-4b2d-94eb-97193fded349" providerId="ADAL" clId="{8F345581-F76E-3D4B-BE2C-3766CB07DF53}" dt="2024-05-10T08:36:03.257" v="1189"/>
          <ac:inkMkLst>
            <pc:docMk/>
            <pc:sldMk cId="826732622" sldId="262"/>
            <ac:inkMk id="141" creationId="{91B940E9-72F6-BB62-C7B2-29111472E8A5}"/>
          </ac:inkMkLst>
        </pc:inkChg>
        <pc:inkChg chg="add del">
          <ac:chgData name="JungYong Seok" userId="1df5f276-52e9-4b2d-94eb-97193fded349" providerId="ADAL" clId="{8F345581-F76E-3D4B-BE2C-3766CB07DF53}" dt="2024-05-10T08:36:03.257" v="1189"/>
          <ac:inkMkLst>
            <pc:docMk/>
            <pc:sldMk cId="826732622" sldId="262"/>
            <ac:inkMk id="142" creationId="{43DB9F21-D0FE-D37F-0189-F8CE4622D955}"/>
          </ac:inkMkLst>
        </pc:inkChg>
        <pc:inkChg chg="add del">
          <ac:chgData name="JungYong Seok" userId="1df5f276-52e9-4b2d-94eb-97193fded349" providerId="ADAL" clId="{8F345581-F76E-3D4B-BE2C-3766CB07DF53}" dt="2024-05-10T08:36:03.257" v="1189"/>
          <ac:inkMkLst>
            <pc:docMk/>
            <pc:sldMk cId="826732622" sldId="262"/>
            <ac:inkMk id="143" creationId="{F7CFBAAA-2086-B072-38E5-DD020BA780E2}"/>
          </ac:inkMkLst>
        </pc:inkChg>
        <pc:inkChg chg="add del">
          <ac:chgData name="JungYong Seok" userId="1df5f276-52e9-4b2d-94eb-97193fded349" providerId="ADAL" clId="{8F345581-F76E-3D4B-BE2C-3766CB07DF53}" dt="2024-05-10T08:36:03.257" v="1189"/>
          <ac:inkMkLst>
            <pc:docMk/>
            <pc:sldMk cId="826732622" sldId="262"/>
            <ac:inkMk id="144" creationId="{1B149113-A284-519A-5C12-CDAB66953620}"/>
          </ac:inkMkLst>
        </pc:inkChg>
        <pc:inkChg chg="add del">
          <ac:chgData name="JungYong Seok" userId="1df5f276-52e9-4b2d-94eb-97193fded349" providerId="ADAL" clId="{8F345581-F76E-3D4B-BE2C-3766CB07DF53}" dt="2024-05-10T08:36:03.257" v="1189"/>
          <ac:inkMkLst>
            <pc:docMk/>
            <pc:sldMk cId="826732622" sldId="262"/>
            <ac:inkMk id="145" creationId="{F8D9F4D5-C739-D31F-CD86-E5CC4A2F1222}"/>
          </ac:inkMkLst>
        </pc:inkChg>
        <pc:inkChg chg="add reco">
          <ac:chgData name="JungYong Seok" userId="1df5f276-52e9-4b2d-94eb-97193fded349" providerId="ADAL" clId="{8F345581-F76E-3D4B-BE2C-3766CB07DF53}" dt="2024-05-10T08:36:03.257" v="1189"/>
          <ac:inkMkLst>
            <pc:docMk/>
            <pc:sldMk cId="826732622" sldId="262"/>
            <ac:inkMk id="146" creationId="{1A8E8E0F-3E5C-E18D-9DC9-603213ED75AB}"/>
          </ac:inkMkLst>
        </pc:inkChg>
        <pc:inkChg chg="add del">
          <ac:chgData name="JungYong Seok" userId="1df5f276-52e9-4b2d-94eb-97193fded349" providerId="ADAL" clId="{8F345581-F76E-3D4B-BE2C-3766CB07DF53}" dt="2024-05-10T08:36:08.622" v="1202"/>
          <ac:inkMkLst>
            <pc:docMk/>
            <pc:sldMk cId="826732622" sldId="262"/>
            <ac:inkMk id="147" creationId="{29BBF589-90F6-5EFD-3D6D-A7FA469CDBA6}"/>
          </ac:inkMkLst>
        </pc:inkChg>
        <pc:inkChg chg="add del">
          <ac:chgData name="JungYong Seok" userId="1df5f276-52e9-4b2d-94eb-97193fded349" providerId="ADAL" clId="{8F345581-F76E-3D4B-BE2C-3766CB07DF53}" dt="2024-05-10T08:36:08.622" v="1202"/>
          <ac:inkMkLst>
            <pc:docMk/>
            <pc:sldMk cId="826732622" sldId="262"/>
            <ac:inkMk id="148" creationId="{E5649879-F25E-D36C-9B22-01FE78F4ABB7}"/>
          </ac:inkMkLst>
        </pc:inkChg>
        <pc:inkChg chg="add del">
          <ac:chgData name="JungYong Seok" userId="1df5f276-52e9-4b2d-94eb-97193fded349" providerId="ADAL" clId="{8F345581-F76E-3D4B-BE2C-3766CB07DF53}" dt="2024-05-10T08:36:08.622" v="1202"/>
          <ac:inkMkLst>
            <pc:docMk/>
            <pc:sldMk cId="826732622" sldId="262"/>
            <ac:inkMk id="149" creationId="{9EC45B0A-492C-C227-F994-654ECC8953DD}"/>
          </ac:inkMkLst>
        </pc:inkChg>
        <pc:inkChg chg="add del">
          <ac:chgData name="JungYong Seok" userId="1df5f276-52e9-4b2d-94eb-97193fded349" providerId="ADAL" clId="{8F345581-F76E-3D4B-BE2C-3766CB07DF53}" dt="2024-05-10T08:36:08.622" v="1202"/>
          <ac:inkMkLst>
            <pc:docMk/>
            <pc:sldMk cId="826732622" sldId="262"/>
            <ac:inkMk id="150" creationId="{EADE04F1-AAE7-CFCD-D410-197EEC14652B}"/>
          </ac:inkMkLst>
        </pc:inkChg>
        <pc:inkChg chg="add del">
          <ac:chgData name="JungYong Seok" userId="1df5f276-52e9-4b2d-94eb-97193fded349" providerId="ADAL" clId="{8F345581-F76E-3D4B-BE2C-3766CB07DF53}" dt="2024-05-10T08:36:08.622" v="1202"/>
          <ac:inkMkLst>
            <pc:docMk/>
            <pc:sldMk cId="826732622" sldId="262"/>
            <ac:inkMk id="151" creationId="{F734E6FB-F21B-AB55-AAA6-CFB03685C843}"/>
          </ac:inkMkLst>
        </pc:inkChg>
        <pc:inkChg chg="add del">
          <ac:chgData name="JungYong Seok" userId="1df5f276-52e9-4b2d-94eb-97193fded349" providerId="ADAL" clId="{8F345581-F76E-3D4B-BE2C-3766CB07DF53}" dt="2024-05-10T08:36:08.622" v="1202"/>
          <ac:inkMkLst>
            <pc:docMk/>
            <pc:sldMk cId="826732622" sldId="262"/>
            <ac:inkMk id="152" creationId="{780BE949-FD4B-D10E-25CC-7A61D26B3CE9}"/>
          </ac:inkMkLst>
        </pc:inkChg>
        <pc:inkChg chg="add del">
          <ac:chgData name="JungYong Seok" userId="1df5f276-52e9-4b2d-94eb-97193fded349" providerId="ADAL" clId="{8F345581-F76E-3D4B-BE2C-3766CB07DF53}" dt="2024-05-10T08:36:08.622" v="1202"/>
          <ac:inkMkLst>
            <pc:docMk/>
            <pc:sldMk cId="826732622" sldId="262"/>
            <ac:inkMk id="153" creationId="{543045CF-AD27-1344-60F9-35EDBBF43EDF}"/>
          </ac:inkMkLst>
        </pc:inkChg>
        <pc:inkChg chg="add del">
          <ac:chgData name="JungYong Seok" userId="1df5f276-52e9-4b2d-94eb-97193fded349" providerId="ADAL" clId="{8F345581-F76E-3D4B-BE2C-3766CB07DF53}" dt="2024-05-10T08:36:08.622" v="1202"/>
          <ac:inkMkLst>
            <pc:docMk/>
            <pc:sldMk cId="826732622" sldId="262"/>
            <ac:inkMk id="154" creationId="{1EADECB7-6DDA-E0DD-2A5B-73028B4DF0BD}"/>
          </ac:inkMkLst>
        </pc:inkChg>
        <pc:inkChg chg="add del">
          <ac:chgData name="JungYong Seok" userId="1df5f276-52e9-4b2d-94eb-97193fded349" providerId="ADAL" clId="{8F345581-F76E-3D4B-BE2C-3766CB07DF53}" dt="2024-05-10T08:36:08.622" v="1202"/>
          <ac:inkMkLst>
            <pc:docMk/>
            <pc:sldMk cId="826732622" sldId="262"/>
            <ac:inkMk id="155" creationId="{7890CDBE-729F-DAC3-5C43-3A47DE5774DD}"/>
          </ac:inkMkLst>
        </pc:inkChg>
        <pc:inkChg chg="add del">
          <ac:chgData name="JungYong Seok" userId="1df5f276-52e9-4b2d-94eb-97193fded349" providerId="ADAL" clId="{8F345581-F76E-3D4B-BE2C-3766CB07DF53}" dt="2024-05-10T08:36:08.622" v="1202"/>
          <ac:inkMkLst>
            <pc:docMk/>
            <pc:sldMk cId="826732622" sldId="262"/>
            <ac:inkMk id="156" creationId="{B2194489-EA63-F49C-0452-045C179C7E07}"/>
          </ac:inkMkLst>
        </pc:inkChg>
        <pc:inkChg chg="add del">
          <ac:chgData name="JungYong Seok" userId="1df5f276-52e9-4b2d-94eb-97193fded349" providerId="ADAL" clId="{8F345581-F76E-3D4B-BE2C-3766CB07DF53}" dt="2024-05-10T08:36:08.622" v="1202"/>
          <ac:inkMkLst>
            <pc:docMk/>
            <pc:sldMk cId="826732622" sldId="262"/>
            <ac:inkMk id="157" creationId="{279D9A06-8BEA-D306-C1AA-A5E40A3F7B18}"/>
          </ac:inkMkLst>
        </pc:inkChg>
        <pc:inkChg chg="add del">
          <ac:chgData name="JungYong Seok" userId="1df5f276-52e9-4b2d-94eb-97193fded349" providerId="ADAL" clId="{8F345581-F76E-3D4B-BE2C-3766CB07DF53}" dt="2024-05-10T08:36:08.622" v="1202"/>
          <ac:inkMkLst>
            <pc:docMk/>
            <pc:sldMk cId="826732622" sldId="262"/>
            <ac:inkMk id="158" creationId="{5EEB8C95-C126-8571-4950-A538B1E1EC16}"/>
          </ac:inkMkLst>
        </pc:inkChg>
        <pc:inkChg chg="add reco">
          <ac:chgData name="JungYong Seok" userId="1df5f276-52e9-4b2d-94eb-97193fded349" providerId="ADAL" clId="{8F345581-F76E-3D4B-BE2C-3766CB07DF53}" dt="2024-05-10T08:36:08.622" v="1202"/>
          <ac:inkMkLst>
            <pc:docMk/>
            <pc:sldMk cId="826732622" sldId="262"/>
            <ac:inkMk id="159" creationId="{EBF20D7B-441F-3CBB-078E-A326A60FD1CF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60" creationId="{349F1CF2-3030-2A47-ABB7-BEEC7CB75257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61" creationId="{F0F2A7FC-3C01-A2B6-E5D6-EA0391335C63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62" creationId="{B48C84B6-7064-2B1F-B25F-5EF63695A3F2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63" creationId="{A6D9185D-025B-0F93-3156-EC6471522654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64" creationId="{0FE11AA2-783D-F8E8-91A1-CFC961304550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65" creationId="{2FA8901F-E5B2-C339-901B-99E39EFA7F95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66" creationId="{2A7D6FF9-682E-79D1-738E-3B9133C7FC84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67" creationId="{56DAD02B-22C3-D9D3-3648-8BC7B64779B5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68" creationId="{F3DE50C1-2D2D-EB6A-233C-594E9A97B41E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69" creationId="{F5AAD122-000D-D943-D729-49948EB4AEA7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70" creationId="{D5694F6C-7690-C574-FC9F-4B5BBB230892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71" creationId="{AC4DC989-8326-9B0D-0DEF-C932A870F3FD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72" creationId="{DA164F59-D19E-F40A-E20A-FAE678946D57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73" creationId="{752B98E9-DC67-9848-6556-61E0BA900785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74" creationId="{8DF5377F-40FB-5510-8615-D652C5050786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75" creationId="{53E3AAAF-5CE6-727B-45EE-8344922D90D0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76" creationId="{16ADB4BF-23DE-17B3-F4F0-262D0F2DD6FA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77" creationId="{F6358772-8F1F-158C-6E9A-DBF58D205CF5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78" creationId="{AEC055F7-F2B0-C588-1080-9E9A2340E129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79" creationId="{305731A6-6BD9-5CBF-2E53-7E7010D80285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80" creationId="{A7B1CD81-5167-C07E-6D47-AABB24C2FCE9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81" creationId="{665208DE-FBE3-312F-0E51-897F17F50C83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82" creationId="{61BF6AC8-3344-C9E4-23B6-1F5BD440E784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83" creationId="{D88E917C-3761-8EB6-6F04-36DAFDE55B42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84" creationId="{5DAD1B39-63E5-BC2F-70F7-4E18ECF1ADE8}"/>
          </ac:inkMkLst>
        </pc:inkChg>
        <pc:inkChg chg="add del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85" creationId="{EE32807B-1F3A-1D38-0A70-824602066126}"/>
          </ac:inkMkLst>
        </pc:inkChg>
        <pc:inkChg chg="add reco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86" creationId="{93D7468E-6279-038E-5109-C5B40F1FFE8B}"/>
          </ac:inkMkLst>
        </pc:inkChg>
        <pc:inkChg chg="add reco">
          <ac:chgData name="JungYong Seok" userId="1df5f276-52e9-4b2d-94eb-97193fded349" providerId="ADAL" clId="{8F345581-F76E-3D4B-BE2C-3766CB07DF53}" dt="2024-05-10T08:36:19.991" v="1229"/>
          <ac:inkMkLst>
            <pc:docMk/>
            <pc:sldMk cId="826732622" sldId="262"/>
            <ac:inkMk id="187" creationId="{863B6590-000C-4CB6-247F-8ADEC4E1029E}"/>
          </ac:inkMkLst>
        </pc:inkChg>
      </pc:sldChg>
      <pc:sldChg chg="addSp delSp">
        <pc:chgData name="JungYong Seok" userId="1df5f276-52e9-4b2d-94eb-97193fded349" providerId="ADAL" clId="{8F345581-F76E-3D4B-BE2C-3766CB07DF53}" dt="2024-05-10T08:37:12.956" v="1266"/>
        <pc:sldMkLst>
          <pc:docMk/>
          <pc:sldMk cId="1521560509" sldId="263"/>
        </pc:sldMkLst>
        <pc:inkChg chg="add">
          <ac:chgData name="JungYong Seok" userId="1df5f276-52e9-4b2d-94eb-97193fded349" providerId="ADAL" clId="{8F345581-F76E-3D4B-BE2C-3766CB07DF53}" dt="2024-05-10T08:36:47.906" v="1230"/>
          <ac:inkMkLst>
            <pc:docMk/>
            <pc:sldMk cId="1521560509" sldId="263"/>
            <ac:inkMk id="3" creationId="{298200CF-A38F-E74C-64EA-B353ECC772FE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4" creationId="{A03AFCC8-1BAA-F7AB-E2FE-C31D2F6911ED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5" creationId="{1B9DF457-B8AA-6BA8-DCF1-926E95A78238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6" creationId="{D0D8104E-325A-3559-1440-BA9C110D92DD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7" creationId="{A2F5A32D-6699-9009-20C9-197AE563176F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8" creationId="{B8C5A10D-7679-2F54-8E4B-2BB68F24AEEF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9" creationId="{F1D39E76-99B4-072B-AD4D-CA84C56D582B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10" creationId="{CF5F4FA7-8E3C-65DD-C3D2-3942A9D4715A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11" creationId="{31CD42B7-1910-1E6A-D1E2-1C3026D293B2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12" creationId="{28132278-4CB1-E2C4-6265-977E57B886CC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13" creationId="{489B6102-3905-9A3D-2B19-B56B12BD1CAF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14" creationId="{73E38473-3C1E-FD33-C4AE-2E85AE668E7D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15" creationId="{E2BBD939-2F77-51F8-E280-EAC73EA8EA76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16" creationId="{B52B4064-9329-101A-FBB4-351D8687B133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17" creationId="{871033E7-7F5C-3475-4B40-0AC884AFBE0A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18" creationId="{7822BFDC-F75E-E586-9950-77BDEB9A94D0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19" creationId="{F1D8C647-7281-80CB-FB2E-8D72F1E1E712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20" creationId="{2D389291-DBB7-E7F0-E4BE-ABBCBBCA271A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21" creationId="{E66AB36F-4296-9933-A56D-715D863F6B63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22" creationId="{BF2633C6-BF5C-9C2E-77F6-0F72D122374F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23" creationId="{87039F9B-1D2B-7454-FA93-D36210C0D77E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24" creationId="{D6A09C2C-6256-0823-BE64-454DF0A3BB04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25" creationId="{36C74D17-A1A2-69B1-03E0-5359ED2178A3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26" creationId="{0638F689-4A41-BA75-166E-E01CD8204679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27" creationId="{7F736A35-AFD9-144F-5D88-7385DF96485B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28" creationId="{20245986-8C85-6253-4BB6-120CB80C99C8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29" creationId="{096DDE92-B23C-30C3-FFF0-23757D45DB4B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30" creationId="{FC5C15AB-EF89-860A-E6E1-A98E3442B297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31" creationId="{A6B1B046-959E-BB29-25C1-6E52FFAE4ECD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32" creationId="{06D8735C-1A5F-DFAF-E639-DAFDAE35683E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33" creationId="{5B0FA240-EF94-E13B-6CE1-9446C010B943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34" creationId="{A5EA9684-DDDF-0FAA-1640-874FE9251A41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35" creationId="{2BBE4207-8FFF-66EE-97C8-0FB85F419E08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36" creationId="{1C305B93-FA46-1FF5-BD83-423A372EECF9}"/>
          </ac:inkMkLst>
        </pc:inkChg>
        <pc:inkChg chg="add del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37" creationId="{B1FDFA50-6D24-6FCC-B5C7-87E3F32BF726}"/>
          </ac:inkMkLst>
        </pc:inkChg>
        <pc:inkChg chg="add reco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38" creationId="{14657539-C982-4456-1515-88217938CB1B}"/>
          </ac:inkMkLst>
        </pc:inkChg>
        <pc:inkChg chg="add reco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39" creationId="{C3928368-F4FA-75C2-FDA4-D5243D92BB11}"/>
          </ac:inkMkLst>
        </pc:inkChg>
        <pc:inkChg chg="add reco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40" creationId="{32AA99FC-57FE-FF8B-EEA7-75D72E11AD02}"/>
          </ac:inkMkLst>
        </pc:inkChg>
        <pc:inkChg chg="add reco">
          <ac:chgData name="JungYong Seok" userId="1df5f276-52e9-4b2d-94eb-97193fded349" providerId="ADAL" clId="{8F345581-F76E-3D4B-BE2C-3766CB07DF53}" dt="2024-05-10T08:37:03.333" v="1265"/>
          <ac:inkMkLst>
            <pc:docMk/>
            <pc:sldMk cId="1521560509" sldId="263"/>
            <ac:inkMk id="41" creationId="{BC667F29-DDE9-6B7F-4415-BFEEF89BA80C}"/>
          </ac:inkMkLst>
        </pc:inkChg>
        <pc:inkChg chg="add">
          <ac:chgData name="JungYong Seok" userId="1df5f276-52e9-4b2d-94eb-97193fded349" providerId="ADAL" clId="{8F345581-F76E-3D4B-BE2C-3766CB07DF53}" dt="2024-05-10T08:37:12.956" v="1266"/>
          <ac:inkMkLst>
            <pc:docMk/>
            <pc:sldMk cId="1521560509" sldId="263"/>
            <ac:inkMk id="42" creationId="{6D701642-BE55-0253-95CF-A6690EAF0BD6}"/>
          </ac:inkMkLst>
        </pc:inkChg>
      </pc:sldChg>
      <pc:sldChg chg="addSp del">
        <pc:chgData name="JungYong Seok" userId="1df5f276-52e9-4b2d-94eb-97193fded349" providerId="ADAL" clId="{8F345581-F76E-3D4B-BE2C-3766CB07DF53}" dt="2024-05-10T08:38:24.599" v="1268" actId="2696"/>
        <pc:sldMkLst>
          <pc:docMk/>
          <pc:sldMk cId="192711341" sldId="264"/>
        </pc:sldMkLst>
        <pc:inkChg chg="add">
          <ac:chgData name="JungYong Seok" userId="1df5f276-52e9-4b2d-94eb-97193fded349" providerId="ADAL" clId="{8F345581-F76E-3D4B-BE2C-3766CB07DF53}" dt="2024-05-10T08:37:31.305" v="1267"/>
          <ac:inkMkLst>
            <pc:docMk/>
            <pc:sldMk cId="192711341" sldId="264"/>
            <ac:inkMk id="2" creationId="{3FD6CC25-2F77-E593-F880-C9B5BC107639}"/>
          </ac:inkMkLst>
        </pc:inkChg>
      </pc:sldChg>
      <pc:sldChg chg="addSp delSp">
        <pc:chgData name="JungYong Seok" userId="1df5f276-52e9-4b2d-94eb-97193fded349" providerId="ADAL" clId="{8F345581-F76E-3D4B-BE2C-3766CB07DF53}" dt="2024-05-10T08:38:29.482" v="1271"/>
        <pc:sldMkLst>
          <pc:docMk/>
          <pc:sldMk cId="664156036" sldId="265"/>
        </pc:sldMkLst>
        <pc:inkChg chg="add del">
          <ac:chgData name="JungYong Seok" userId="1df5f276-52e9-4b2d-94eb-97193fded349" providerId="ADAL" clId="{8F345581-F76E-3D4B-BE2C-3766CB07DF53}" dt="2024-05-10T08:38:29.482" v="1271"/>
          <ac:inkMkLst>
            <pc:docMk/>
            <pc:sldMk cId="664156036" sldId="265"/>
            <ac:inkMk id="2" creationId="{E30785A9-14C9-7578-174D-E0F27ACD822A}"/>
          </ac:inkMkLst>
        </pc:inkChg>
        <pc:inkChg chg="add del">
          <ac:chgData name="JungYong Seok" userId="1df5f276-52e9-4b2d-94eb-97193fded349" providerId="ADAL" clId="{8F345581-F76E-3D4B-BE2C-3766CB07DF53}" dt="2024-05-10T08:38:29.482" v="1271"/>
          <ac:inkMkLst>
            <pc:docMk/>
            <pc:sldMk cId="664156036" sldId="265"/>
            <ac:inkMk id="4" creationId="{A9A5E683-0503-A0EF-4CF1-F2B60C25FB5B}"/>
          </ac:inkMkLst>
        </pc:inkChg>
        <pc:inkChg chg="add reco">
          <ac:chgData name="JungYong Seok" userId="1df5f276-52e9-4b2d-94eb-97193fded349" providerId="ADAL" clId="{8F345581-F76E-3D4B-BE2C-3766CB07DF53}" dt="2024-05-10T08:38:29.482" v="1271"/>
          <ac:inkMkLst>
            <pc:docMk/>
            <pc:sldMk cId="664156036" sldId="265"/>
            <ac:inkMk id="5" creationId="{4F0E1A78-3D99-5F24-0C7B-52C3B9943219}"/>
          </ac:inkMkLst>
        </pc:inkChg>
      </pc:sldChg>
      <pc:sldChg chg="addSp delSp">
        <pc:chgData name="JungYong Seok" userId="1df5f276-52e9-4b2d-94eb-97193fded349" providerId="ADAL" clId="{8F345581-F76E-3D4B-BE2C-3766CB07DF53}" dt="2024-05-10T08:41:09.038" v="1504"/>
        <pc:sldMkLst>
          <pc:docMk/>
          <pc:sldMk cId="2139306769" sldId="266"/>
        </pc:sldMkLst>
        <pc:inkChg chg="add del">
          <ac:chgData name="JungYong Seok" userId="1df5f276-52e9-4b2d-94eb-97193fded349" providerId="ADAL" clId="{8F345581-F76E-3D4B-BE2C-3766CB07DF53}" dt="2024-05-10T08:38:39.134" v="1274"/>
          <ac:inkMkLst>
            <pc:docMk/>
            <pc:sldMk cId="2139306769" sldId="266"/>
            <ac:inkMk id="3" creationId="{8BBD7E98-063A-1575-E506-871BE1F614B0}"/>
          </ac:inkMkLst>
        </pc:inkChg>
        <pc:inkChg chg="add del">
          <ac:chgData name="JungYong Seok" userId="1df5f276-52e9-4b2d-94eb-97193fded349" providerId="ADAL" clId="{8F345581-F76E-3D4B-BE2C-3766CB07DF53}" dt="2024-05-10T08:38:39.134" v="1274"/>
          <ac:inkMkLst>
            <pc:docMk/>
            <pc:sldMk cId="2139306769" sldId="266"/>
            <ac:inkMk id="4" creationId="{B0B22D1F-A95F-5947-FDCD-24C28692E268}"/>
          </ac:inkMkLst>
        </pc:inkChg>
        <pc:inkChg chg="add reco">
          <ac:chgData name="JungYong Seok" userId="1df5f276-52e9-4b2d-94eb-97193fded349" providerId="ADAL" clId="{8F345581-F76E-3D4B-BE2C-3766CB07DF53}" dt="2024-05-10T08:38:39.134" v="1274"/>
          <ac:inkMkLst>
            <pc:docMk/>
            <pc:sldMk cId="2139306769" sldId="266"/>
            <ac:inkMk id="5" creationId="{EF75C3EA-B455-B8E9-A8D5-D5620640C574}"/>
          </ac:inkMkLst>
        </pc:inkChg>
        <pc:inkChg chg="add del">
          <ac:chgData name="JungYong Seok" userId="1df5f276-52e9-4b2d-94eb-97193fded349" providerId="ADAL" clId="{8F345581-F76E-3D4B-BE2C-3766CB07DF53}" dt="2024-05-10T08:39:17.033" v="1287"/>
          <ac:inkMkLst>
            <pc:docMk/>
            <pc:sldMk cId="2139306769" sldId="266"/>
            <ac:inkMk id="6" creationId="{6EC3590D-D59C-9DDC-0424-419635646F7C}"/>
          </ac:inkMkLst>
        </pc:inkChg>
        <pc:inkChg chg="add del">
          <ac:chgData name="JungYong Seok" userId="1df5f276-52e9-4b2d-94eb-97193fded349" providerId="ADAL" clId="{8F345581-F76E-3D4B-BE2C-3766CB07DF53}" dt="2024-05-10T08:39:17.033" v="1287"/>
          <ac:inkMkLst>
            <pc:docMk/>
            <pc:sldMk cId="2139306769" sldId="266"/>
            <ac:inkMk id="7" creationId="{ECF84F79-0DA8-A191-F844-2C55BE15D992}"/>
          </ac:inkMkLst>
        </pc:inkChg>
        <pc:inkChg chg="add del">
          <ac:chgData name="JungYong Seok" userId="1df5f276-52e9-4b2d-94eb-97193fded349" providerId="ADAL" clId="{8F345581-F76E-3D4B-BE2C-3766CB07DF53}" dt="2024-05-10T08:39:17.033" v="1287"/>
          <ac:inkMkLst>
            <pc:docMk/>
            <pc:sldMk cId="2139306769" sldId="266"/>
            <ac:inkMk id="8" creationId="{8D595CF0-2D62-C85F-CFC4-0A324B41A35E}"/>
          </ac:inkMkLst>
        </pc:inkChg>
        <pc:inkChg chg="add del">
          <ac:chgData name="JungYong Seok" userId="1df5f276-52e9-4b2d-94eb-97193fded349" providerId="ADAL" clId="{8F345581-F76E-3D4B-BE2C-3766CB07DF53}" dt="2024-05-10T08:39:17.033" v="1287"/>
          <ac:inkMkLst>
            <pc:docMk/>
            <pc:sldMk cId="2139306769" sldId="266"/>
            <ac:inkMk id="9" creationId="{1BFE2176-9BBD-4E26-906F-08BFF4448187}"/>
          </ac:inkMkLst>
        </pc:inkChg>
        <pc:inkChg chg="add del">
          <ac:chgData name="JungYong Seok" userId="1df5f276-52e9-4b2d-94eb-97193fded349" providerId="ADAL" clId="{8F345581-F76E-3D4B-BE2C-3766CB07DF53}" dt="2024-05-10T08:39:17.033" v="1287"/>
          <ac:inkMkLst>
            <pc:docMk/>
            <pc:sldMk cId="2139306769" sldId="266"/>
            <ac:inkMk id="10" creationId="{73F2A352-981D-3D03-929D-395DC4834C0F}"/>
          </ac:inkMkLst>
        </pc:inkChg>
        <pc:inkChg chg="add del">
          <ac:chgData name="JungYong Seok" userId="1df5f276-52e9-4b2d-94eb-97193fded349" providerId="ADAL" clId="{8F345581-F76E-3D4B-BE2C-3766CB07DF53}" dt="2024-05-10T08:39:17.033" v="1287"/>
          <ac:inkMkLst>
            <pc:docMk/>
            <pc:sldMk cId="2139306769" sldId="266"/>
            <ac:inkMk id="11" creationId="{A03A2799-717F-2983-F291-CE69AE15FE10}"/>
          </ac:inkMkLst>
        </pc:inkChg>
        <pc:inkChg chg="add del">
          <ac:chgData name="JungYong Seok" userId="1df5f276-52e9-4b2d-94eb-97193fded349" providerId="ADAL" clId="{8F345581-F76E-3D4B-BE2C-3766CB07DF53}" dt="2024-05-10T08:39:17.033" v="1287"/>
          <ac:inkMkLst>
            <pc:docMk/>
            <pc:sldMk cId="2139306769" sldId="266"/>
            <ac:inkMk id="12" creationId="{355D2C80-603C-7D9A-F597-530C4535DEDD}"/>
          </ac:inkMkLst>
        </pc:inkChg>
        <pc:inkChg chg="add del">
          <ac:chgData name="JungYong Seok" userId="1df5f276-52e9-4b2d-94eb-97193fded349" providerId="ADAL" clId="{8F345581-F76E-3D4B-BE2C-3766CB07DF53}" dt="2024-05-10T08:39:17.033" v="1287"/>
          <ac:inkMkLst>
            <pc:docMk/>
            <pc:sldMk cId="2139306769" sldId="266"/>
            <ac:inkMk id="13" creationId="{86C79104-6743-41BF-E629-D237163A7FED}"/>
          </ac:inkMkLst>
        </pc:inkChg>
        <pc:inkChg chg="add del">
          <ac:chgData name="JungYong Seok" userId="1df5f276-52e9-4b2d-94eb-97193fded349" providerId="ADAL" clId="{8F345581-F76E-3D4B-BE2C-3766CB07DF53}" dt="2024-05-10T08:39:17.033" v="1287"/>
          <ac:inkMkLst>
            <pc:docMk/>
            <pc:sldMk cId="2139306769" sldId="266"/>
            <ac:inkMk id="14" creationId="{0DB67679-A8A9-4036-3243-9810DF4897F7}"/>
          </ac:inkMkLst>
        </pc:inkChg>
        <pc:inkChg chg="add del">
          <ac:chgData name="JungYong Seok" userId="1df5f276-52e9-4b2d-94eb-97193fded349" providerId="ADAL" clId="{8F345581-F76E-3D4B-BE2C-3766CB07DF53}" dt="2024-05-10T08:39:17.033" v="1287"/>
          <ac:inkMkLst>
            <pc:docMk/>
            <pc:sldMk cId="2139306769" sldId="266"/>
            <ac:inkMk id="15" creationId="{9E92A5EA-1835-27D0-8A54-54B3975D1C2C}"/>
          </ac:inkMkLst>
        </pc:inkChg>
        <pc:inkChg chg="add del">
          <ac:chgData name="JungYong Seok" userId="1df5f276-52e9-4b2d-94eb-97193fded349" providerId="ADAL" clId="{8F345581-F76E-3D4B-BE2C-3766CB07DF53}" dt="2024-05-10T08:39:17.033" v="1287"/>
          <ac:inkMkLst>
            <pc:docMk/>
            <pc:sldMk cId="2139306769" sldId="266"/>
            <ac:inkMk id="16" creationId="{7B7C0B09-41D4-3888-EF87-2F89E00B370C}"/>
          </ac:inkMkLst>
        </pc:inkChg>
        <pc:inkChg chg="add del">
          <ac:chgData name="JungYong Seok" userId="1df5f276-52e9-4b2d-94eb-97193fded349" providerId="ADAL" clId="{8F345581-F76E-3D4B-BE2C-3766CB07DF53}" dt="2024-05-10T08:39:17.033" v="1287"/>
          <ac:inkMkLst>
            <pc:docMk/>
            <pc:sldMk cId="2139306769" sldId="266"/>
            <ac:inkMk id="17" creationId="{985D70F7-DBA5-277A-F216-2DC42C83EE5C}"/>
          </ac:inkMkLst>
        </pc:inkChg>
        <pc:inkChg chg="add reco">
          <ac:chgData name="JungYong Seok" userId="1df5f276-52e9-4b2d-94eb-97193fded349" providerId="ADAL" clId="{8F345581-F76E-3D4B-BE2C-3766CB07DF53}" dt="2024-05-10T08:39:17.033" v="1287"/>
          <ac:inkMkLst>
            <pc:docMk/>
            <pc:sldMk cId="2139306769" sldId="266"/>
            <ac:inkMk id="18" creationId="{800E3052-946B-D324-7A7E-1958BECD3BB5}"/>
          </ac:inkMkLst>
        </pc:inkChg>
        <pc:inkChg chg="add reco">
          <ac:chgData name="JungYong Seok" userId="1df5f276-52e9-4b2d-94eb-97193fded349" providerId="ADAL" clId="{8F345581-F76E-3D4B-BE2C-3766CB07DF53}" dt="2024-05-10T08:39:17.033" v="1287"/>
          <ac:inkMkLst>
            <pc:docMk/>
            <pc:sldMk cId="2139306769" sldId="266"/>
            <ac:inkMk id="19" creationId="{5562FCD1-29F1-4B8A-B079-9D9624841569}"/>
          </ac:inkMkLst>
        </pc:inkChg>
        <pc:inkChg chg="add del">
          <ac:chgData name="JungYong Seok" userId="1df5f276-52e9-4b2d-94eb-97193fded349" providerId="ADAL" clId="{8F345581-F76E-3D4B-BE2C-3766CB07DF53}" dt="2024-05-10T08:39:23.938" v="1306"/>
          <ac:inkMkLst>
            <pc:docMk/>
            <pc:sldMk cId="2139306769" sldId="266"/>
            <ac:inkMk id="20" creationId="{2D11CA28-11DA-EFFF-A36F-8881028D13FE}"/>
          </ac:inkMkLst>
        </pc:inkChg>
        <pc:inkChg chg="add del">
          <ac:chgData name="JungYong Seok" userId="1df5f276-52e9-4b2d-94eb-97193fded349" providerId="ADAL" clId="{8F345581-F76E-3D4B-BE2C-3766CB07DF53}" dt="2024-05-10T08:39:23.938" v="1306"/>
          <ac:inkMkLst>
            <pc:docMk/>
            <pc:sldMk cId="2139306769" sldId="266"/>
            <ac:inkMk id="21" creationId="{FCA51313-3195-B2F3-3701-1FBF95FBDA4D}"/>
          </ac:inkMkLst>
        </pc:inkChg>
        <pc:inkChg chg="add del">
          <ac:chgData name="JungYong Seok" userId="1df5f276-52e9-4b2d-94eb-97193fded349" providerId="ADAL" clId="{8F345581-F76E-3D4B-BE2C-3766CB07DF53}" dt="2024-05-10T08:39:23.938" v="1306"/>
          <ac:inkMkLst>
            <pc:docMk/>
            <pc:sldMk cId="2139306769" sldId="266"/>
            <ac:inkMk id="22" creationId="{735A9A4D-5236-178C-537F-902BED1A3941}"/>
          </ac:inkMkLst>
        </pc:inkChg>
        <pc:inkChg chg="add del">
          <ac:chgData name="JungYong Seok" userId="1df5f276-52e9-4b2d-94eb-97193fded349" providerId="ADAL" clId="{8F345581-F76E-3D4B-BE2C-3766CB07DF53}" dt="2024-05-10T08:39:23.938" v="1306"/>
          <ac:inkMkLst>
            <pc:docMk/>
            <pc:sldMk cId="2139306769" sldId="266"/>
            <ac:inkMk id="23" creationId="{DBEA3FC8-79F2-349D-BB62-2284DBE985D7}"/>
          </ac:inkMkLst>
        </pc:inkChg>
        <pc:inkChg chg="add del">
          <ac:chgData name="JungYong Seok" userId="1df5f276-52e9-4b2d-94eb-97193fded349" providerId="ADAL" clId="{8F345581-F76E-3D4B-BE2C-3766CB07DF53}" dt="2024-05-10T08:39:23.938" v="1306"/>
          <ac:inkMkLst>
            <pc:docMk/>
            <pc:sldMk cId="2139306769" sldId="266"/>
            <ac:inkMk id="24" creationId="{5418DDA2-3523-100D-BFD1-EEC84AF847CB}"/>
          </ac:inkMkLst>
        </pc:inkChg>
        <pc:inkChg chg="add del">
          <ac:chgData name="JungYong Seok" userId="1df5f276-52e9-4b2d-94eb-97193fded349" providerId="ADAL" clId="{8F345581-F76E-3D4B-BE2C-3766CB07DF53}" dt="2024-05-10T08:39:23.938" v="1306"/>
          <ac:inkMkLst>
            <pc:docMk/>
            <pc:sldMk cId="2139306769" sldId="266"/>
            <ac:inkMk id="25" creationId="{E004372B-03E5-8732-95B7-D3E7E8E99DBB}"/>
          </ac:inkMkLst>
        </pc:inkChg>
        <pc:inkChg chg="add del">
          <ac:chgData name="JungYong Seok" userId="1df5f276-52e9-4b2d-94eb-97193fded349" providerId="ADAL" clId="{8F345581-F76E-3D4B-BE2C-3766CB07DF53}" dt="2024-05-10T08:39:23.938" v="1306"/>
          <ac:inkMkLst>
            <pc:docMk/>
            <pc:sldMk cId="2139306769" sldId="266"/>
            <ac:inkMk id="26" creationId="{40FC7D89-1C40-4287-6C79-B13AF94207C6}"/>
          </ac:inkMkLst>
        </pc:inkChg>
        <pc:inkChg chg="add del">
          <ac:chgData name="JungYong Seok" userId="1df5f276-52e9-4b2d-94eb-97193fded349" providerId="ADAL" clId="{8F345581-F76E-3D4B-BE2C-3766CB07DF53}" dt="2024-05-10T08:39:23.938" v="1306"/>
          <ac:inkMkLst>
            <pc:docMk/>
            <pc:sldMk cId="2139306769" sldId="266"/>
            <ac:inkMk id="27" creationId="{F337DE1F-D525-8B6E-E706-789A444EEA3B}"/>
          </ac:inkMkLst>
        </pc:inkChg>
        <pc:inkChg chg="add del">
          <ac:chgData name="JungYong Seok" userId="1df5f276-52e9-4b2d-94eb-97193fded349" providerId="ADAL" clId="{8F345581-F76E-3D4B-BE2C-3766CB07DF53}" dt="2024-05-10T08:39:23.938" v="1306"/>
          <ac:inkMkLst>
            <pc:docMk/>
            <pc:sldMk cId="2139306769" sldId="266"/>
            <ac:inkMk id="28" creationId="{59FE04D1-DFDF-285E-63F5-F5DD64FA689A}"/>
          </ac:inkMkLst>
        </pc:inkChg>
        <pc:inkChg chg="add del">
          <ac:chgData name="JungYong Seok" userId="1df5f276-52e9-4b2d-94eb-97193fded349" providerId="ADAL" clId="{8F345581-F76E-3D4B-BE2C-3766CB07DF53}" dt="2024-05-10T08:39:23.938" v="1306"/>
          <ac:inkMkLst>
            <pc:docMk/>
            <pc:sldMk cId="2139306769" sldId="266"/>
            <ac:inkMk id="29" creationId="{E584D3DB-8A30-4ACD-F5D0-74CF31FEBB02}"/>
          </ac:inkMkLst>
        </pc:inkChg>
        <pc:inkChg chg="add del">
          <ac:chgData name="JungYong Seok" userId="1df5f276-52e9-4b2d-94eb-97193fded349" providerId="ADAL" clId="{8F345581-F76E-3D4B-BE2C-3766CB07DF53}" dt="2024-05-10T08:39:23.938" v="1306"/>
          <ac:inkMkLst>
            <pc:docMk/>
            <pc:sldMk cId="2139306769" sldId="266"/>
            <ac:inkMk id="30" creationId="{3444B546-F560-D087-0D4E-E61EA6B08A56}"/>
          </ac:inkMkLst>
        </pc:inkChg>
        <pc:inkChg chg="add del">
          <ac:chgData name="JungYong Seok" userId="1df5f276-52e9-4b2d-94eb-97193fded349" providerId="ADAL" clId="{8F345581-F76E-3D4B-BE2C-3766CB07DF53}" dt="2024-05-10T08:39:23.938" v="1306"/>
          <ac:inkMkLst>
            <pc:docMk/>
            <pc:sldMk cId="2139306769" sldId="266"/>
            <ac:inkMk id="31" creationId="{BE227469-66EF-DA80-B813-149DD41324E4}"/>
          </ac:inkMkLst>
        </pc:inkChg>
        <pc:inkChg chg="add del">
          <ac:chgData name="JungYong Seok" userId="1df5f276-52e9-4b2d-94eb-97193fded349" providerId="ADAL" clId="{8F345581-F76E-3D4B-BE2C-3766CB07DF53}" dt="2024-05-10T08:39:23.938" v="1306"/>
          <ac:inkMkLst>
            <pc:docMk/>
            <pc:sldMk cId="2139306769" sldId="266"/>
            <ac:inkMk id="32" creationId="{33125412-8E4F-9C33-AE61-27C977514776}"/>
          </ac:inkMkLst>
        </pc:inkChg>
        <pc:inkChg chg="add del">
          <ac:chgData name="JungYong Seok" userId="1df5f276-52e9-4b2d-94eb-97193fded349" providerId="ADAL" clId="{8F345581-F76E-3D4B-BE2C-3766CB07DF53}" dt="2024-05-10T08:39:23.938" v="1306"/>
          <ac:inkMkLst>
            <pc:docMk/>
            <pc:sldMk cId="2139306769" sldId="266"/>
            <ac:inkMk id="33" creationId="{C5FB5694-1173-053F-676C-CA8F19708B1D}"/>
          </ac:inkMkLst>
        </pc:inkChg>
        <pc:inkChg chg="add del">
          <ac:chgData name="JungYong Seok" userId="1df5f276-52e9-4b2d-94eb-97193fded349" providerId="ADAL" clId="{8F345581-F76E-3D4B-BE2C-3766CB07DF53}" dt="2024-05-10T08:39:23.938" v="1306"/>
          <ac:inkMkLst>
            <pc:docMk/>
            <pc:sldMk cId="2139306769" sldId="266"/>
            <ac:inkMk id="34" creationId="{D6B960AC-7941-082E-1DAE-DB7AD8B5680E}"/>
          </ac:inkMkLst>
        </pc:inkChg>
        <pc:inkChg chg="add del">
          <ac:chgData name="JungYong Seok" userId="1df5f276-52e9-4b2d-94eb-97193fded349" providerId="ADAL" clId="{8F345581-F76E-3D4B-BE2C-3766CB07DF53}" dt="2024-05-10T08:39:23.938" v="1306"/>
          <ac:inkMkLst>
            <pc:docMk/>
            <pc:sldMk cId="2139306769" sldId="266"/>
            <ac:inkMk id="35" creationId="{B6C03922-B993-1D0D-F0F5-835067F680D1}"/>
          </ac:inkMkLst>
        </pc:inkChg>
        <pc:inkChg chg="add del">
          <ac:chgData name="JungYong Seok" userId="1df5f276-52e9-4b2d-94eb-97193fded349" providerId="ADAL" clId="{8F345581-F76E-3D4B-BE2C-3766CB07DF53}" dt="2024-05-10T08:39:23.938" v="1306"/>
          <ac:inkMkLst>
            <pc:docMk/>
            <pc:sldMk cId="2139306769" sldId="266"/>
            <ac:inkMk id="36" creationId="{ECA0F058-7DA3-BCF6-1D53-B5AEC5767BE4}"/>
          </ac:inkMkLst>
        </pc:inkChg>
        <pc:inkChg chg="add del">
          <ac:chgData name="JungYong Seok" userId="1df5f276-52e9-4b2d-94eb-97193fded349" providerId="ADAL" clId="{8F345581-F76E-3D4B-BE2C-3766CB07DF53}" dt="2024-05-10T08:39:23.938" v="1306"/>
          <ac:inkMkLst>
            <pc:docMk/>
            <pc:sldMk cId="2139306769" sldId="266"/>
            <ac:inkMk id="37" creationId="{0736D61D-74B7-547A-8974-30D212920CC8}"/>
          </ac:inkMkLst>
        </pc:inkChg>
        <pc:inkChg chg="add reco">
          <ac:chgData name="JungYong Seok" userId="1df5f276-52e9-4b2d-94eb-97193fded349" providerId="ADAL" clId="{8F345581-F76E-3D4B-BE2C-3766CB07DF53}" dt="2024-05-10T08:39:23.938" v="1306"/>
          <ac:inkMkLst>
            <pc:docMk/>
            <pc:sldMk cId="2139306769" sldId="266"/>
            <ac:inkMk id="38" creationId="{FAA83100-86F6-A0F1-1735-72D3AA9B79B3}"/>
          </ac:inkMkLst>
        </pc:inkChg>
        <pc:inkChg chg="add del">
          <ac:chgData name="JungYong Seok" userId="1df5f276-52e9-4b2d-94eb-97193fded349" providerId="ADAL" clId="{8F345581-F76E-3D4B-BE2C-3766CB07DF53}" dt="2024-05-10T08:39:31.263" v="1316"/>
          <ac:inkMkLst>
            <pc:docMk/>
            <pc:sldMk cId="2139306769" sldId="266"/>
            <ac:inkMk id="39" creationId="{1CA77F42-DE1D-B362-1FAB-0FF771D72174}"/>
          </ac:inkMkLst>
        </pc:inkChg>
        <pc:inkChg chg="add del">
          <ac:chgData name="JungYong Seok" userId="1df5f276-52e9-4b2d-94eb-97193fded349" providerId="ADAL" clId="{8F345581-F76E-3D4B-BE2C-3766CB07DF53}" dt="2024-05-10T08:39:31.263" v="1316"/>
          <ac:inkMkLst>
            <pc:docMk/>
            <pc:sldMk cId="2139306769" sldId="266"/>
            <ac:inkMk id="40" creationId="{283B9546-D4DC-BD9F-34B0-5C28652ADBDF}"/>
          </ac:inkMkLst>
        </pc:inkChg>
        <pc:inkChg chg="add del">
          <ac:chgData name="JungYong Seok" userId="1df5f276-52e9-4b2d-94eb-97193fded349" providerId="ADAL" clId="{8F345581-F76E-3D4B-BE2C-3766CB07DF53}" dt="2024-05-10T08:39:31.263" v="1316"/>
          <ac:inkMkLst>
            <pc:docMk/>
            <pc:sldMk cId="2139306769" sldId="266"/>
            <ac:inkMk id="41" creationId="{8FECEDC5-2CC7-E781-0241-7652E226269E}"/>
          </ac:inkMkLst>
        </pc:inkChg>
        <pc:inkChg chg="add del">
          <ac:chgData name="JungYong Seok" userId="1df5f276-52e9-4b2d-94eb-97193fded349" providerId="ADAL" clId="{8F345581-F76E-3D4B-BE2C-3766CB07DF53}" dt="2024-05-10T08:39:31.263" v="1316"/>
          <ac:inkMkLst>
            <pc:docMk/>
            <pc:sldMk cId="2139306769" sldId="266"/>
            <ac:inkMk id="42" creationId="{748AAE0C-CB49-F313-3C9D-B933CB55B31C}"/>
          </ac:inkMkLst>
        </pc:inkChg>
        <pc:inkChg chg="add del">
          <ac:chgData name="JungYong Seok" userId="1df5f276-52e9-4b2d-94eb-97193fded349" providerId="ADAL" clId="{8F345581-F76E-3D4B-BE2C-3766CB07DF53}" dt="2024-05-10T08:39:31.263" v="1316"/>
          <ac:inkMkLst>
            <pc:docMk/>
            <pc:sldMk cId="2139306769" sldId="266"/>
            <ac:inkMk id="43" creationId="{036DB31A-FD2F-82C7-01A1-93B85F000696}"/>
          </ac:inkMkLst>
        </pc:inkChg>
        <pc:inkChg chg="add del">
          <ac:chgData name="JungYong Seok" userId="1df5f276-52e9-4b2d-94eb-97193fded349" providerId="ADAL" clId="{8F345581-F76E-3D4B-BE2C-3766CB07DF53}" dt="2024-05-10T08:39:31.263" v="1316"/>
          <ac:inkMkLst>
            <pc:docMk/>
            <pc:sldMk cId="2139306769" sldId="266"/>
            <ac:inkMk id="44" creationId="{DB7CCFCD-129F-CBED-3AC7-A8A1100A319A}"/>
          </ac:inkMkLst>
        </pc:inkChg>
        <pc:inkChg chg="add del">
          <ac:chgData name="JungYong Seok" userId="1df5f276-52e9-4b2d-94eb-97193fded349" providerId="ADAL" clId="{8F345581-F76E-3D4B-BE2C-3766CB07DF53}" dt="2024-05-10T08:39:31.263" v="1316"/>
          <ac:inkMkLst>
            <pc:docMk/>
            <pc:sldMk cId="2139306769" sldId="266"/>
            <ac:inkMk id="45" creationId="{80714AD8-E61C-31A5-2848-402521ED4BF9}"/>
          </ac:inkMkLst>
        </pc:inkChg>
        <pc:inkChg chg="add del">
          <ac:chgData name="JungYong Seok" userId="1df5f276-52e9-4b2d-94eb-97193fded349" providerId="ADAL" clId="{8F345581-F76E-3D4B-BE2C-3766CB07DF53}" dt="2024-05-10T08:39:31.263" v="1316"/>
          <ac:inkMkLst>
            <pc:docMk/>
            <pc:sldMk cId="2139306769" sldId="266"/>
            <ac:inkMk id="46" creationId="{8CA6D644-BB92-A4D3-A409-C42545B40A8D}"/>
          </ac:inkMkLst>
        </pc:inkChg>
        <pc:inkChg chg="add del">
          <ac:chgData name="JungYong Seok" userId="1df5f276-52e9-4b2d-94eb-97193fded349" providerId="ADAL" clId="{8F345581-F76E-3D4B-BE2C-3766CB07DF53}" dt="2024-05-10T08:39:31.263" v="1316"/>
          <ac:inkMkLst>
            <pc:docMk/>
            <pc:sldMk cId="2139306769" sldId="266"/>
            <ac:inkMk id="47" creationId="{0F254A03-50D8-B83B-3E2E-968367376763}"/>
          </ac:inkMkLst>
        </pc:inkChg>
        <pc:inkChg chg="add reco">
          <ac:chgData name="JungYong Seok" userId="1df5f276-52e9-4b2d-94eb-97193fded349" providerId="ADAL" clId="{8F345581-F76E-3D4B-BE2C-3766CB07DF53}" dt="2024-05-10T08:39:31.263" v="1316"/>
          <ac:inkMkLst>
            <pc:docMk/>
            <pc:sldMk cId="2139306769" sldId="266"/>
            <ac:inkMk id="48" creationId="{3B6BBB03-6679-B9DB-E902-AF1AC64A0AB8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49" creationId="{3B2D64C2-B441-F716-2A92-09FE28CA74EA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50" creationId="{6AB10AFF-FE75-A07E-59FE-A9BE3F8B8FC1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51" creationId="{4AF34EB9-0C63-7FED-5786-A65B3FCA8DE5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52" creationId="{ABB49119-3F3B-493C-CE5C-8C92BA47A51F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53" creationId="{F07A34A2-A704-B1EA-9AD3-376B03C53528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54" creationId="{0BB51AAA-2B6E-8A84-D55A-3492FB4825B5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55" creationId="{DEFDF263-3633-8F03-7F09-A247258D76FB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56" creationId="{87500D45-30F9-3E9F-75F9-C94278B326BF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57" creationId="{4ED5F8B1-6C33-58EC-98F2-03E273A59156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58" creationId="{19366F2C-2AC9-BCF8-50A5-EFF150BEAC35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59" creationId="{55FC7888-8A6F-B820-765E-EF8024CA0A01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60" creationId="{F7A5308C-7604-CBB1-91D4-777BF023BE7A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61" creationId="{07B3F9DA-88EA-4422-6810-9F8CD60C085E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62" creationId="{A1469E85-9B1C-8DCA-6ADF-7F3C16312B61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63" creationId="{43ACFE7D-0298-965F-7584-EB1A410F3AF9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64" creationId="{D90A7FEB-5A82-B07E-ACB1-FCDAFD8D55B9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65" creationId="{8B59082C-5459-552E-3507-7F0FF1DDD03C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66" creationId="{D38A277B-85A5-D67A-6960-643461B66224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67" creationId="{4F5E45E8-8F17-13F1-942E-E35425A2F5CF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68" creationId="{49C09914-7815-C441-E5FA-CB959CD251D1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69" creationId="{16C303E2-FF3D-32E1-C101-8AC4CC89C2C5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70" creationId="{828D0382-6B39-A3F6-7782-ABE529F287B9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71" creationId="{36CC89AF-1373-CB4D-230C-182AF8456C1B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72" creationId="{F484CFB0-BFE5-95C8-8E2C-CA39B1D3B89E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73" creationId="{6C7355EF-7854-E7BF-9F86-B44ECCEDAB70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74" creationId="{E3FD82A3-8614-AE4B-2F6D-730F1B0F54B4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75" creationId="{4E8D1AEC-F980-D75D-672B-5D26B6AD427F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76" creationId="{ED9FE760-37E8-B0A4-1AC6-A5049E802C8F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77" creationId="{581ACA42-BA26-787B-A305-713B906067FD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78" creationId="{0915A478-5DFB-A772-7696-F01C4AC931CD}"/>
          </ac:inkMkLst>
        </pc:inkChg>
        <pc:inkChg chg="add del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79" creationId="{5B8986C8-F3C8-ABA4-22A3-802C802E16AC}"/>
          </ac:inkMkLst>
        </pc:inkChg>
        <pc:inkChg chg="add reco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80" creationId="{DA0DA059-CDE4-D183-DACA-2C88144913EB}"/>
          </ac:inkMkLst>
        </pc:inkChg>
        <pc:inkChg chg="add reco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81" creationId="{18BE47B1-585B-B003-6586-B9469F300731}"/>
          </ac:inkMkLst>
        </pc:inkChg>
        <pc:inkChg chg="add reco">
          <ac:chgData name="JungYong Seok" userId="1df5f276-52e9-4b2d-94eb-97193fded349" providerId="ADAL" clId="{8F345581-F76E-3D4B-BE2C-3766CB07DF53}" dt="2024-05-10T08:39:46.084" v="1348"/>
          <ac:inkMkLst>
            <pc:docMk/>
            <pc:sldMk cId="2139306769" sldId="266"/>
            <ac:inkMk id="82" creationId="{132043A2-CB81-22C0-5B4A-4D243C3D8F0B}"/>
          </ac:inkMkLst>
        </pc:inkChg>
        <pc:inkChg chg="add del">
          <ac:chgData name="JungYong Seok" userId="1df5f276-52e9-4b2d-94eb-97193fded349" providerId="ADAL" clId="{8F345581-F76E-3D4B-BE2C-3766CB07DF53}" dt="2024-05-10T08:39:49.278" v="1350"/>
          <ac:inkMkLst>
            <pc:docMk/>
            <pc:sldMk cId="2139306769" sldId="266"/>
            <ac:inkMk id="83" creationId="{72F9E458-09EE-791F-DD17-BBEFF49058E0}"/>
          </ac:inkMkLst>
        </pc:inkChg>
        <pc:inkChg chg="add del">
          <ac:chgData name="JungYong Seok" userId="1df5f276-52e9-4b2d-94eb-97193fded349" providerId="ADAL" clId="{8F345581-F76E-3D4B-BE2C-3766CB07DF53}" dt="2024-05-10T08:39:57.913" v="1373"/>
          <ac:inkMkLst>
            <pc:docMk/>
            <pc:sldMk cId="2139306769" sldId="266"/>
            <ac:inkMk id="84" creationId="{B202DD5D-C903-955D-D0FD-E746D6BB500F}"/>
          </ac:inkMkLst>
        </pc:inkChg>
        <pc:inkChg chg="add del">
          <ac:chgData name="JungYong Seok" userId="1df5f276-52e9-4b2d-94eb-97193fded349" providerId="ADAL" clId="{8F345581-F76E-3D4B-BE2C-3766CB07DF53}" dt="2024-05-10T08:39:57.729" v="1372"/>
          <ac:inkMkLst>
            <pc:docMk/>
            <pc:sldMk cId="2139306769" sldId="266"/>
            <ac:inkMk id="85" creationId="{499E3DFB-2CCA-FA61-080E-AFF596F39B64}"/>
          </ac:inkMkLst>
        </pc:inkChg>
        <pc:inkChg chg="add del">
          <ac:chgData name="JungYong Seok" userId="1df5f276-52e9-4b2d-94eb-97193fded349" providerId="ADAL" clId="{8F345581-F76E-3D4B-BE2C-3766CB07DF53}" dt="2024-05-10T08:39:57.547" v="1371"/>
          <ac:inkMkLst>
            <pc:docMk/>
            <pc:sldMk cId="2139306769" sldId="266"/>
            <ac:inkMk id="86" creationId="{F4744A33-411B-8C0A-AB88-C9A3B0B0309E}"/>
          </ac:inkMkLst>
        </pc:inkChg>
        <pc:inkChg chg="add del">
          <ac:chgData name="JungYong Seok" userId="1df5f276-52e9-4b2d-94eb-97193fded349" providerId="ADAL" clId="{8F345581-F76E-3D4B-BE2C-3766CB07DF53}" dt="2024-05-10T08:39:57.380" v="1370"/>
          <ac:inkMkLst>
            <pc:docMk/>
            <pc:sldMk cId="2139306769" sldId="266"/>
            <ac:inkMk id="87" creationId="{6FAABD32-ECC8-A1A8-7724-4E6F42A07944}"/>
          </ac:inkMkLst>
        </pc:inkChg>
        <pc:inkChg chg="add del">
          <ac:chgData name="JungYong Seok" userId="1df5f276-52e9-4b2d-94eb-97193fded349" providerId="ADAL" clId="{8F345581-F76E-3D4B-BE2C-3766CB07DF53}" dt="2024-05-10T08:39:57.146" v="1369"/>
          <ac:inkMkLst>
            <pc:docMk/>
            <pc:sldMk cId="2139306769" sldId="266"/>
            <ac:inkMk id="88" creationId="{3889CF2E-B467-FB3C-625D-9F2A40D3FA70}"/>
          </ac:inkMkLst>
        </pc:inkChg>
        <pc:inkChg chg="add del">
          <ac:chgData name="JungYong Seok" userId="1df5f276-52e9-4b2d-94eb-97193fded349" providerId="ADAL" clId="{8F345581-F76E-3D4B-BE2C-3766CB07DF53}" dt="2024-05-10T08:39:55.897" v="1368"/>
          <ac:inkMkLst>
            <pc:docMk/>
            <pc:sldMk cId="2139306769" sldId="266"/>
            <ac:inkMk id="89" creationId="{C26E1616-B0EC-B5AC-5744-7CC513988FA6}"/>
          </ac:inkMkLst>
        </pc:inkChg>
        <pc:inkChg chg="add del">
          <ac:chgData name="JungYong Seok" userId="1df5f276-52e9-4b2d-94eb-97193fded349" providerId="ADAL" clId="{8F345581-F76E-3D4B-BE2C-3766CB07DF53}" dt="2024-05-10T08:39:55.730" v="1367"/>
          <ac:inkMkLst>
            <pc:docMk/>
            <pc:sldMk cId="2139306769" sldId="266"/>
            <ac:inkMk id="90" creationId="{A7D700C6-FB88-2517-CA1C-32C70FC3A45D}"/>
          </ac:inkMkLst>
        </pc:inkChg>
        <pc:inkChg chg="add del">
          <ac:chgData name="JungYong Seok" userId="1df5f276-52e9-4b2d-94eb-97193fded349" providerId="ADAL" clId="{8F345581-F76E-3D4B-BE2C-3766CB07DF53}" dt="2024-05-10T08:39:55.564" v="1366"/>
          <ac:inkMkLst>
            <pc:docMk/>
            <pc:sldMk cId="2139306769" sldId="266"/>
            <ac:inkMk id="91" creationId="{A70A85D1-0063-BB48-3DD7-29E3112BF0DE}"/>
          </ac:inkMkLst>
        </pc:inkChg>
        <pc:inkChg chg="add del">
          <ac:chgData name="JungYong Seok" userId="1df5f276-52e9-4b2d-94eb-97193fded349" providerId="ADAL" clId="{8F345581-F76E-3D4B-BE2C-3766CB07DF53}" dt="2024-05-10T08:39:55.397" v="1365"/>
          <ac:inkMkLst>
            <pc:docMk/>
            <pc:sldMk cId="2139306769" sldId="266"/>
            <ac:inkMk id="92" creationId="{99D3DEB3-606D-DEAA-C756-85DD66429971}"/>
          </ac:inkMkLst>
        </pc:inkChg>
        <pc:inkChg chg="add del">
          <ac:chgData name="JungYong Seok" userId="1df5f276-52e9-4b2d-94eb-97193fded349" providerId="ADAL" clId="{8F345581-F76E-3D4B-BE2C-3766CB07DF53}" dt="2024-05-10T08:39:55.230" v="1364"/>
          <ac:inkMkLst>
            <pc:docMk/>
            <pc:sldMk cId="2139306769" sldId="266"/>
            <ac:inkMk id="93" creationId="{957280A0-E2DF-906F-9CDC-CC7F6928CFF1}"/>
          </ac:inkMkLst>
        </pc:inkChg>
        <pc:inkChg chg="add del">
          <ac:chgData name="JungYong Seok" userId="1df5f276-52e9-4b2d-94eb-97193fded349" providerId="ADAL" clId="{8F345581-F76E-3D4B-BE2C-3766CB07DF53}" dt="2024-05-10T08:39:54.912" v="1363"/>
          <ac:inkMkLst>
            <pc:docMk/>
            <pc:sldMk cId="2139306769" sldId="266"/>
            <ac:inkMk id="94" creationId="{90C62B36-F6EB-614B-1140-05AF62B7CCD8}"/>
          </ac:inkMkLst>
        </pc:inkChg>
        <pc:inkChg chg="add del reco">
          <ac:chgData name="JungYong Seok" userId="1df5f276-52e9-4b2d-94eb-97193fded349" providerId="ADAL" clId="{8F345581-F76E-3D4B-BE2C-3766CB07DF53}" dt="2024-05-10T08:39:54.912" v="1363"/>
          <ac:inkMkLst>
            <pc:docMk/>
            <pc:sldMk cId="2139306769" sldId="266"/>
            <ac:inkMk id="95" creationId="{BE1760F5-1888-C247-0D06-BD8795C4C6AF}"/>
          </ac:inkMkLst>
        </pc:inkChg>
        <pc:inkChg chg="add del">
          <ac:chgData name="JungYong Seok" userId="1df5f276-52e9-4b2d-94eb-97193fded349" providerId="ADAL" clId="{8F345581-F76E-3D4B-BE2C-3766CB07DF53}" dt="2024-05-10T08:40:00.863" v="1375"/>
          <ac:inkMkLst>
            <pc:docMk/>
            <pc:sldMk cId="2139306769" sldId="266"/>
            <ac:inkMk id="96" creationId="{46601AC3-056B-83EE-2645-DF382C94886C}"/>
          </ac:inkMkLst>
        </pc:inkChg>
        <pc:inkChg chg="add del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97" creationId="{BCBDEAC4-8B42-BD09-7BAD-BE559675ECA2}"/>
          </ac:inkMkLst>
        </pc:inkChg>
        <pc:inkChg chg="add del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98" creationId="{82286156-A820-7DFE-BF3D-D7B8B91B4616}"/>
          </ac:inkMkLst>
        </pc:inkChg>
        <pc:inkChg chg="add del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99" creationId="{5232E3B8-16B4-3FE9-02B4-FA4FDB3057E5}"/>
          </ac:inkMkLst>
        </pc:inkChg>
        <pc:inkChg chg="add del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100" creationId="{FA887377-007F-6307-E90A-EE3F819BD05B}"/>
          </ac:inkMkLst>
        </pc:inkChg>
        <pc:inkChg chg="add del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101" creationId="{CDD82CB9-CF69-8569-F681-12D7C72CAE79}"/>
          </ac:inkMkLst>
        </pc:inkChg>
        <pc:inkChg chg="add del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102" creationId="{3B6CFA11-CE11-D095-1F25-E66B98B62213}"/>
          </ac:inkMkLst>
        </pc:inkChg>
        <pc:inkChg chg="add del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103" creationId="{61E11D69-691C-3329-29DB-AB53C8E3F1AB}"/>
          </ac:inkMkLst>
        </pc:inkChg>
        <pc:inkChg chg="add del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104" creationId="{5595EF4C-946D-F951-3266-7C3F054F1548}"/>
          </ac:inkMkLst>
        </pc:inkChg>
        <pc:inkChg chg="add del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105" creationId="{B0AFF612-DCFF-04B3-E701-8DE717107CA4}"/>
          </ac:inkMkLst>
        </pc:inkChg>
        <pc:inkChg chg="add del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106" creationId="{2EA6ECBB-E881-6E77-7455-FC991FA86181}"/>
          </ac:inkMkLst>
        </pc:inkChg>
        <pc:inkChg chg="add del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107" creationId="{1ECA2F88-A659-F481-6B3F-B4BC5CBF80D6}"/>
          </ac:inkMkLst>
        </pc:inkChg>
        <pc:inkChg chg="add del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108" creationId="{619088F2-68F7-C0A0-26DE-726864E50DB4}"/>
          </ac:inkMkLst>
        </pc:inkChg>
        <pc:inkChg chg="add del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109" creationId="{945A2C14-F2A3-AF5D-BC7F-362E3D5C4D80}"/>
          </ac:inkMkLst>
        </pc:inkChg>
        <pc:inkChg chg="add del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110" creationId="{06A11816-3603-B85B-5926-E7581AC8C2C4}"/>
          </ac:inkMkLst>
        </pc:inkChg>
        <pc:inkChg chg="add del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111" creationId="{9EAF48F8-4F35-FA55-15A0-70ECE449AF6A}"/>
          </ac:inkMkLst>
        </pc:inkChg>
        <pc:inkChg chg="add del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112" creationId="{3DEFF51C-5DD4-4730-AD48-2BA814FCDB26}"/>
          </ac:inkMkLst>
        </pc:inkChg>
        <pc:inkChg chg="add del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113" creationId="{26781C75-5EB7-53D9-14CC-22413BB57053}"/>
          </ac:inkMkLst>
        </pc:inkChg>
        <pc:inkChg chg="add del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114" creationId="{9AAD05F3-B34A-15F4-AAD9-AE6BAC6FBB9B}"/>
          </ac:inkMkLst>
        </pc:inkChg>
        <pc:inkChg chg="add del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115" creationId="{5F8A6D29-31AA-06AC-277A-7101D5D86F03}"/>
          </ac:inkMkLst>
        </pc:inkChg>
        <pc:inkChg chg="add del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116" creationId="{7868F149-E351-4EE2-3079-6289DB3A55B0}"/>
          </ac:inkMkLst>
        </pc:inkChg>
        <pc:inkChg chg="add del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117" creationId="{B447D0D2-F467-B2F3-8CAB-4D49FEB89244}"/>
          </ac:inkMkLst>
        </pc:inkChg>
        <pc:inkChg chg="add del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118" creationId="{54AE96B1-460D-FC2A-73EF-7055CA473CF1}"/>
          </ac:inkMkLst>
        </pc:inkChg>
        <pc:inkChg chg="add reco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119" creationId="{3A268E69-56DC-3BD2-325F-06ED63B61F02}"/>
          </ac:inkMkLst>
        </pc:inkChg>
        <pc:inkChg chg="add reco">
          <ac:chgData name="JungYong Seok" userId="1df5f276-52e9-4b2d-94eb-97193fded349" providerId="ADAL" clId="{8F345581-F76E-3D4B-BE2C-3766CB07DF53}" dt="2024-05-10T08:40:10.432" v="1398"/>
          <ac:inkMkLst>
            <pc:docMk/>
            <pc:sldMk cId="2139306769" sldId="266"/>
            <ac:inkMk id="120" creationId="{64DB3E83-C6FD-161D-1A5A-D751F803E2ED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21" creationId="{95BB3267-A892-BCE9-952B-1228C25BE496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22" creationId="{8F90017B-3B10-C229-2012-90E9EC9E7C59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23" creationId="{294EE1FF-8FFE-E74A-077A-44F28B03348F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24" creationId="{29D4DFA0-EA78-E41F-428D-484437C47E0D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25" creationId="{7CC4726C-44BF-1E44-173B-562809CDEFE1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26" creationId="{34D056EA-CCD9-5D0D-0F11-87320EED6A33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27" creationId="{1428D5C7-74EA-0DF4-F479-8BAAC55AA0B2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28" creationId="{C00F423A-D033-391B-6EA9-7490270CA495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29" creationId="{1544FB0E-C3D3-DF90-B1DF-14D0F86C57B4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30" creationId="{95886455-9152-4ED7-4F87-455DC827FF10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31" creationId="{155184FC-173B-CFC4-C136-ACF635CC3C39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32" creationId="{5C777D3B-E7BC-A1DC-6569-6098E5AEF4A9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33" creationId="{D8A96565-B372-50A7-D7D8-AF1B39771A82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34" creationId="{67309536-7EEB-229C-050A-B5BF8E5CE55C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35" creationId="{C8527254-87AE-E593-E948-FB4F9B38B1EF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36" creationId="{EB5277A3-0C13-FC01-C20C-01D5251282C3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37" creationId="{27210157-0E45-FF5E-C593-4C195AA021A6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38" creationId="{BF01601E-EF45-F432-273F-2D8AA64D79E7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39" creationId="{4762F532-CA30-1247-CBCA-C97078B1468F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40" creationId="{2AFA7A6E-955B-E305-5A8B-CDD3E3842920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41" creationId="{CD9B1DD1-AC6B-865A-146A-A9F8D045668F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42" creationId="{85B3CDFB-9656-7CBD-9F90-94A59345889A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43" creationId="{054E3C99-1380-F32C-CA15-175F0977DEF9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44" creationId="{4238E68B-2CC9-0046-E8AB-49CC19BCC71E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45" creationId="{86E6B445-458C-3CA5-09B7-85E967559648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46" creationId="{110990B1-D600-E603-5B73-A494AB545715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47" creationId="{C4705C67-F109-1051-3DDC-89CA321A3614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48" creationId="{DF4DC614-A82A-137B-8FD6-5388F6ABFA36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49" creationId="{6A798063-22C3-C134-D839-9ABC1E852E23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50" creationId="{4DC27AEE-7016-E77C-DA1D-6CB0D3EC9F76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51" creationId="{E05FECC0-55EA-1ACF-E3D6-A846841CA7C7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52" creationId="{E20CBF24-460D-2BC4-15D6-1D06EE97AF17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53" creationId="{7450068F-3E05-7578-38BD-C26AA1369A4C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54" creationId="{EFCF47E5-B697-2EBD-E26F-E0A5FC9F3488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55" creationId="{8237C056-89B6-2B48-0E41-8757A73B0DF4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56" creationId="{4E2ABA72-A6DF-8DD9-8838-EF564391B234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57" creationId="{313F1CA7-3D14-2AAE-38EE-F88A022922D3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58" creationId="{B905E78F-6BCB-C59D-9205-39CD0B38571B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59" creationId="{8303BC2F-9CD9-8032-5478-105136F2D42B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60" creationId="{E204A499-12CC-C596-6315-AA18DA38D192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61" creationId="{0AF27DFD-C840-10FB-6729-BDBFD3641943}"/>
          </ac:inkMkLst>
        </pc:inkChg>
        <pc:inkChg chg="add del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62" creationId="{A4B1BF03-0698-9E4B-31EC-A270B477D051}"/>
          </ac:inkMkLst>
        </pc:inkChg>
        <pc:inkChg chg="add reco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63" creationId="{787EA0EA-7B00-7612-3618-4EA34F232E86}"/>
          </ac:inkMkLst>
        </pc:inkChg>
        <pc:inkChg chg="add reco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64" creationId="{421FB658-3A8D-6FCA-1CE9-7AC07E4F93FB}"/>
          </ac:inkMkLst>
        </pc:inkChg>
        <pc:inkChg chg="add reco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65" creationId="{466068B8-907C-7B5C-5D29-9B727171575D}"/>
          </ac:inkMkLst>
        </pc:inkChg>
        <pc:inkChg chg="add reco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66" creationId="{3347EBB8-99EF-D05C-8DA7-5B53B1372AF4}"/>
          </ac:inkMkLst>
        </pc:inkChg>
        <pc:inkChg chg="add reco">
          <ac:chgData name="JungYong Seok" userId="1df5f276-52e9-4b2d-94eb-97193fded349" providerId="ADAL" clId="{8F345581-F76E-3D4B-BE2C-3766CB07DF53}" dt="2024-05-10T08:40:33.091" v="1441"/>
          <ac:inkMkLst>
            <pc:docMk/>
            <pc:sldMk cId="2139306769" sldId="266"/>
            <ac:inkMk id="167" creationId="{94F4CAD1-8D8A-FC34-46E1-B600BA3C8E24}"/>
          </ac:inkMkLst>
        </pc:inkChg>
        <pc:inkChg chg="add del">
          <ac:chgData name="JungYong Seok" userId="1df5f276-52e9-4b2d-94eb-97193fded349" providerId="ADAL" clId="{8F345581-F76E-3D4B-BE2C-3766CB07DF53}" dt="2024-05-10T08:40:44.143" v="1447"/>
          <ac:inkMkLst>
            <pc:docMk/>
            <pc:sldMk cId="2139306769" sldId="266"/>
            <ac:inkMk id="168" creationId="{1D4692C8-4C48-CDDF-B200-6D6F7556AD0E}"/>
          </ac:inkMkLst>
        </pc:inkChg>
        <pc:inkChg chg="add del">
          <ac:chgData name="JungYong Seok" userId="1df5f276-52e9-4b2d-94eb-97193fded349" providerId="ADAL" clId="{8F345581-F76E-3D4B-BE2C-3766CB07DF53}" dt="2024-05-10T08:40:44.143" v="1447"/>
          <ac:inkMkLst>
            <pc:docMk/>
            <pc:sldMk cId="2139306769" sldId="266"/>
            <ac:inkMk id="169" creationId="{30608253-AC59-20D3-FAEA-98AA175F5FDA}"/>
          </ac:inkMkLst>
        </pc:inkChg>
        <pc:inkChg chg="add del">
          <ac:chgData name="JungYong Seok" userId="1df5f276-52e9-4b2d-94eb-97193fded349" providerId="ADAL" clId="{8F345581-F76E-3D4B-BE2C-3766CB07DF53}" dt="2024-05-10T08:40:44.143" v="1447"/>
          <ac:inkMkLst>
            <pc:docMk/>
            <pc:sldMk cId="2139306769" sldId="266"/>
            <ac:inkMk id="170" creationId="{CB5FE131-4FC9-3657-5414-593982AB06C2}"/>
          </ac:inkMkLst>
        </pc:inkChg>
        <pc:inkChg chg="add del">
          <ac:chgData name="JungYong Seok" userId="1df5f276-52e9-4b2d-94eb-97193fded349" providerId="ADAL" clId="{8F345581-F76E-3D4B-BE2C-3766CB07DF53}" dt="2024-05-10T08:40:44.143" v="1447"/>
          <ac:inkMkLst>
            <pc:docMk/>
            <pc:sldMk cId="2139306769" sldId="266"/>
            <ac:inkMk id="171" creationId="{5E04E747-175B-8236-20F2-11529568FE93}"/>
          </ac:inkMkLst>
        </pc:inkChg>
        <pc:inkChg chg="add del">
          <ac:chgData name="JungYong Seok" userId="1df5f276-52e9-4b2d-94eb-97193fded349" providerId="ADAL" clId="{8F345581-F76E-3D4B-BE2C-3766CB07DF53}" dt="2024-05-10T08:40:44.143" v="1447"/>
          <ac:inkMkLst>
            <pc:docMk/>
            <pc:sldMk cId="2139306769" sldId="266"/>
            <ac:inkMk id="172" creationId="{4770BAE4-C9F4-5556-7EFB-806C70116905}"/>
          </ac:inkMkLst>
        </pc:inkChg>
        <pc:inkChg chg="add reco">
          <ac:chgData name="JungYong Seok" userId="1df5f276-52e9-4b2d-94eb-97193fded349" providerId="ADAL" clId="{8F345581-F76E-3D4B-BE2C-3766CB07DF53}" dt="2024-05-10T08:40:44.143" v="1447"/>
          <ac:inkMkLst>
            <pc:docMk/>
            <pc:sldMk cId="2139306769" sldId="266"/>
            <ac:inkMk id="173" creationId="{9034392F-37D4-5DAE-E8F2-E7897B205114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74" creationId="{2B2DF84D-212C-1DF3-806B-EFB3F04AA865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75" creationId="{212BFC2C-7FFE-2D5D-49DB-1D47063CA285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76" creationId="{820B4448-E18C-79F9-06BB-F2F4C1FA8E96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77" creationId="{3457B68C-E46B-48FC-7777-722AF30AC1B6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78" creationId="{7C173AE1-F931-54C5-674D-A62034DB5491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79" creationId="{8216E063-2B93-AA7F-69E8-005C00C944A5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80" creationId="{3A1F3B42-9E1D-F67E-99F6-F8D90D2F7570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81" creationId="{F66176D7-D748-B18A-D04C-9D7B9512E2AB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82" creationId="{37B0064A-8F60-AE03-8083-C28DA330A998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83" creationId="{1C796E52-D4F9-9D86-16B9-4AB07637F885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84" creationId="{B9AB9590-0C3F-09D6-E33F-BEDA96BAACC2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85" creationId="{5B1E98E1-6DEE-0A6B-E928-B657E96B866C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86" creationId="{F632611F-7814-0224-2A68-1E829D17C060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87" creationId="{561B5194-F044-663F-D885-01C404E236DE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88" creationId="{ED221F81-B01A-4B40-975C-81E426C575A8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89" creationId="{2667318F-F096-AF28-AF8B-C23D78567874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90" creationId="{B17D4F82-D772-DBB4-8290-54C673A4C510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91" creationId="{7212DDEB-7FC6-43DF-3CC3-92DB17318AAF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92" creationId="{ECE6FA77-D997-031C-7684-A02E00BAA3CF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93" creationId="{1284AD0B-E5CF-668E-AFA0-1F2F603E90C6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94" creationId="{C4B4A7AC-BABF-44A8-D397-9C7DB0D63C24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95" creationId="{A46FEF82-6D3D-C37C-B5AC-26FB40344C20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96" creationId="{60EC9334-984C-9B01-BF1F-4F96E05036B4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97" creationId="{3C87CA5E-A3B1-25DA-D5B5-7CA7CFA16303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98" creationId="{1A086337-B8DD-212C-4EB9-24B30A1A284C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199" creationId="{75CF00D2-335B-EF12-3DE4-EA1B9925D932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200" creationId="{4CA087D3-43F2-9427-E4EE-5B1AA7604944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201" creationId="{9BE905F0-FD75-E578-7E9B-87254535EE80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202" creationId="{726C8E77-81E0-06C7-5008-36F3F8ADB84E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203" creationId="{9D731919-F2E9-962A-3629-7C8C6C14300B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204" creationId="{425840BD-5581-2048-7973-D2F81D1C9AD0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205" creationId="{EE26AC50-09AD-6A3C-82C1-07F9269BD018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206" creationId="{495A4DBE-7E9B-5BE0-69C2-956F37762E41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207" creationId="{302E71FC-7607-4652-3C15-12B2DEBFFD44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208" creationId="{8D1903DA-ABC7-01A3-6498-8E789456E7CF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209" creationId="{68B1C2E8-737B-7DA4-2954-854D1F1FC78C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210" creationId="{493A59A4-5830-0BCB-3BC4-61203A63E999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211" creationId="{B7D7439D-22ED-484A-D9DA-74140F9B9FDA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212" creationId="{C800329A-2252-BBF7-96A8-32BC0AC36C2E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213" creationId="{E1609A59-5854-8FE3-05FE-075F29C8EEF4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214" creationId="{8156FCDA-D426-8383-F7CB-9D516CF312F8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215" creationId="{5B16EDE2-E2C2-14FE-521D-EF52DDABFCF4}"/>
          </ac:inkMkLst>
        </pc:inkChg>
        <pc:inkChg chg="add del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216" creationId="{486B5F47-0B81-7018-2D86-8AA2CD461FFD}"/>
          </ac:inkMkLst>
        </pc:inkChg>
        <pc:inkChg chg="add">
          <ac:chgData name="JungYong Seok" userId="1df5f276-52e9-4b2d-94eb-97193fded349" providerId="ADAL" clId="{8F345581-F76E-3D4B-BE2C-3766CB07DF53}" dt="2024-05-10T08:41:03.222" v="1491"/>
          <ac:inkMkLst>
            <pc:docMk/>
            <pc:sldMk cId="2139306769" sldId="266"/>
            <ac:inkMk id="217" creationId="{F94B58AE-0C7D-C441-43AF-E3298FD25ABA}"/>
          </ac:inkMkLst>
        </pc:inkChg>
        <pc:inkChg chg="add del">
          <ac:chgData name="JungYong Seok" userId="1df5f276-52e9-4b2d-94eb-97193fded349" providerId="ADAL" clId="{8F345581-F76E-3D4B-BE2C-3766CB07DF53}" dt="2024-05-10T08:41:09.038" v="1504"/>
          <ac:inkMkLst>
            <pc:docMk/>
            <pc:sldMk cId="2139306769" sldId="266"/>
            <ac:inkMk id="218" creationId="{50C1AFD3-A8BF-5A0B-E416-46CE7D89FF37}"/>
          </ac:inkMkLst>
        </pc:inkChg>
        <pc:inkChg chg="add reco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219" creationId="{4FAFECCC-5CB6-B194-81DB-CE258181E3A3}"/>
          </ac:inkMkLst>
        </pc:inkChg>
        <pc:inkChg chg="add reco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220" creationId="{C4E02C17-626B-5904-DD07-B910C3E52591}"/>
          </ac:inkMkLst>
        </pc:inkChg>
        <pc:inkChg chg="add reco">
          <ac:chgData name="JungYong Seok" userId="1df5f276-52e9-4b2d-94eb-97193fded349" providerId="ADAL" clId="{8F345581-F76E-3D4B-BE2C-3766CB07DF53}" dt="2024-05-10T08:41:04.716" v="1493"/>
          <ac:inkMkLst>
            <pc:docMk/>
            <pc:sldMk cId="2139306769" sldId="266"/>
            <ac:inkMk id="221" creationId="{A5E49C2C-E0F3-F20D-978E-060A9C446688}"/>
          </ac:inkMkLst>
        </pc:inkChg>
        <pc:inkChg chg="add">
          <ac:chgData name="JungYong Seok" userId="1df5f276-52e9-4b2d-94eb-97193fded349" providerId="ADAL" clId="{8F345581-F76E-3D4B-BE2C-3766CB07DF53}" dt="2024-05-10T08:41:05.054" v="1494"/>
          <ac:inkMkLst>
            <pc:docMk/>
            <pc:sldMk cId="2139306769" sldId="266"/>
            <ac:inkMk id="222" creationId="{554604D0-AE8A-A094-3994-D97BD4BD708A}"/>
          </ac:inkMkLst>
        </pc:inkChg>
        <pc:inkChg chg="add del">
          <ac:chgData name="JungYong Seok" userId="1df5f276-52e9-4b2d-94eb-97193fded349" providerId="ADAL" clId="{8F345581-F76E-3D4B-BE2C-3766CB07DF53}" dt="2024-05-10T08:41:09.038" v="1504"/>
          <ac:inkMkLst>
            <pc:docMk/>
            <pc:sldMk cId="2139306769" sldId="266"/>
            <ac:inkMk id="223" creationId="{315689C3-2F05-EDBD-2CEA-8E5435CD3C95}"/>
          </ac:inkMkLst>
        </pc:inkChg>
        <pc:inkChg chg="add del">
          <ac:chgData name="JungYong Seok" userId="1df5f276-52e9-4b2d-94eb-97193fded349" providerId="ADAL" clId="{8F345581-F76E-3D4B-BE2C-3766CB07DF53}" dt="2024-05-10T08:41:09.038" v="1504"/>
          <ac:inkMkLst>
            <pc:docMk/>
            <pc:sldMk cId="2139306769" sldId="266"/>
            <ac:inkMk id="224" creationId="{09807A40-2625-8385-F642-203BFB54DD83}"/>
          </ac:inkMkLst>
        </pc:inkChg>
        <pc:inkChg chg="add del">
          <ac:chgData name="JungYong Seok" userId="1df5f276-52e9-4b2d-94eb-97193fded349" providerId="ADAL" clId="{8F345581-F76E-3D4B-BE2C-3766CB07DF53}" dt="2024-05-10T08:41:09.038" v="1504"/>
          <ac:inkMkLst>
            <pc:docMk/>
            <pc:sldMk cId="2139306769" sldId="266"/>
            <ac:inkMk id="225" creationId="{97B910A3-388A-04C3-E021-DDB3D1D63658}"/>
          </ac:inkMkLst>
        </pc:inkChg>
        <pc:inkChg chg="add del">
          <ac:chgData name="JungYong Seok" userId="1df5f276-52e9-4b2d-94eb-97193fded349" providerId="ADAL" clId="{8F345581-F76E-3D4B-BE2C-3766CB07DF53}" dt="2024-05-10T08:41:09.038" v="1504"/>
          <ac:inkMkLst>
            <pc:docMk/>
            <pc:sldMk cId="2139306769" sldId="266"/>
            <ac:inkMk id="226" creationId="{3F04541E-E1EE-884A-0D1A-3DF2F7A69C13}"/>
          </ac:inkMkLst>
        </pc:inkChg>
        <pc:inkChg chg="add del">
          <ac:chgData name="JungYong Seok" userId="1df5f276-52e9-4b2d-94eb-97193fded349" providerId="ADAL" clId="{8F345581-F76E-3D4B-BE2C-3766CB07DF53}" dt="2024-05-10T08:41:09.038" v="1504"/>
          <ac:inkMkLst>
            <pc:docMk/>
            <pc:sldMk cId="2139306769" sldId="266"/>
            <ac:inkMk id="227" creationId="{B48A8275-4BEC-DCBD-33EE-56A91A0CBA11}"/>
          </ac:inkMkLst>
        </pc:inkChg>
        <pc:inkChg chg="add del">
          <ac:chgData name="JungYong Seok" userId="1df5f276-52e9-4b2d-94eb-97193fded349" providerId="ADAL" clId="{8F345581-F76E-3D4B-BE2C-3766CB07DF53}" dt="2024-05-10T08:41:09.038" v="1504"/>
          <ac:inkMkLst>
            <pc:docMk/>
            <pc:sldMk cId="2139306769" sldId="266"/>
            <ac:inkMk id="228" creationId="{E56B42E9-4622-151B-1280-1383D1C24F50}"/>
          </ac:inkMkLst>
        </pc:inkChg>
        <pc:inkChg chg="add del">
          <ac:chgData name="JungYong Seok" userId="1df5f276-52e9-4b2d-94eb-97193fded349" providerId="ADAL" clId="{8F345581-F76E-3D4B-BE2C-3766CB07DF53}" dt="2024-05-10T08:41:09.038" v="1504"/>
          <ac:inkMkLst>
            <pc:docMk/>
            <pc:sldMk cId="2139306769" sldId="266"/>
            <ac:inkMk id="229" creationId="{0F92F313-1A35-5F7E-8AFF-9C0C7572012E}"/>
          </ac:inkMkLst>
        </pc:inkChg>
        <pc:inkChg chg="add del">
          <ac:chgData name="JungYong Seok" userId="1df5f276-52e9-4b2d-94eb-97193fded349" providerId="ADAL" clId="{8F345581-F76E-3D4B-BE2C-3766CB07DF53}" dt="2024-05-10T08:41:09.038" v="1504"/>
          <ac:inkMkLst>
            <pc:docMk/>
            <pc:sldMk cId="2139306769" sldId="266"/>
            <ac:inkMk id="230" creationId="{ED420D3F-527D-FFC5-5EE1-A406C7BB2A5A}"/>
          </ac:inkMkLst>
        </pc:inkChg>
        <pc:inkChg chg="add del">
          <ac:chgData name="JungYong Seok" userId="1df5f276-52e9-4b2d-94eb-97193fded349" providerId="ADAL" clId="{8F345581-F76E-3D4B-BE2C-3766CB07DF53}" dt="2024-05-10T08:41:09.038" v="1504"/>
          <ac:inkMkLst>
            <pc:docMk/>
            <pc:sldMk cId="2139306769" sldId="266"/>
            <ac:inkMk id="231" creationId="{412AB2E4-ABDB-B581-2627-24102239D43A}"/>
          </ac:inkMkLst>
        </pc:inkChg>
        <pc:inkChg chg="add reco">
          <ac:chgData name="JungYong Seok" userId="1df5f276-52e9-4b2d-94eb-97193fded349" providerId="ADAL" clId="{8F345581-F76E-3D4B-BE2C-3766CB07DF53}" dt="2024-05-10T08:41:09.038" v="1504"/>
          <ac:inkMkLst>
            <pc:docMk/>
            <pc:sldMk cId="2139306769" sldId="266"/>
            <ac:inkMk id="232" creationId="{70A89CAC-D611-6293-060E-83E8BCC8A7AD}"/>
          </ac:inkMkLst>
        </pc:inkChg>
      </pc:sldChg>
      <pc:sldChg chg="addSp delSp">
        <pc:chgData name="JungYong Seok" userId="1df5f276-52e9-4b2d-94eb-97193fded349" providerId="ADAL" clId="{8F345581-F76E-3D4B-BE2C-3766CB07DF53}" dt="2024-05-10T08:42:54.196" v="1638"/>
        <pc:sldMkLst>
          <pc:docMk/>
          <pc:sldMk cId="1272620313" sldId="267"/>
        </pc:sldMkLst>
        <pc:inkChg chg="add">
          <ac:chgData name="JungYong Seok" userId="1df5f276-52e9-4b2d-94eb-97193fded349" providerId="ADAL" clId="{8F345581-F76E-3D4B-BE2C-3766CB07DF53}" dt="2024-05-10T08:41:37.243" v="1505"/>
          <ac:inkMkLst>
            <pc:docMk/>
            <pc:sldMk cId="1272620313" sldId="267"/>
            <ac:inkMk id="3" creationId="{68E53A8C-F53B-9B2E-381A-F57EC7F1493C}"/>
          </ac:inkMkLst>
        </pc:inkChg>
        <pc:inkChg chg="add del">
          <ac:chgData name="JungYong Seok" userId="1df5f276-52e9-4b2d-94eb-97193fded349" providerId="ADAL" clId="{8F345581-F76E-3D4B-BE2C-3766CB07DF53}" dt="2024-05-10T08:42:01.203" v="1509"/>
          <ac:inkMkLst>
            <pc:docMk/>
            <pc:sldMk cId="1272620313" sldId="267"/>
            <ac:inkMk id="4" creationId="{9E3184E8-1715-1A58-A619-5C5D3F281EC8}"/>
          </ac:inkMkLst>
        </pc:inkChg>
        <pc:inkChg chg="add del">
          <ac:chgData name="JungYong Seok" userId="1df5f276-52e9-4b2d-94eb-97193fded349" providerId="ADAL" clId="{8F345581-F76E-3D4B-BE2C-3766CB07DF53}" dt="2024-05-10T08:42:01.203" v="1509"/>
          <ac:inkMkLst>
            <pc:docMk/>
            <pc:sldMk cId="1272620313" sldId="267"/>
            <ac:inkMk id="5" creationId="{1715A377-15B6-7B34-30BD-6DAAA4FE8FA5}"/>
          </ac:inkMkLst>
        </pc:inkChg>
        <pc:inkChg chg="add del">
          <ac:chgData name="JungYong Seok" userId="1df5f276-52e9-4b2d-94eb-97193fded349" providerId="ADAL" clId="{8F345581-F76E-3D4B-BE2C-3766CB07DF53}" dt="2024-05-10T08:42:01.203" v="1509"/>
          <ac:inkMkLst>
            <pc:docMk/>
            <pc:sldMk cId="1272620313" sldId="267"/>
            <ac:inkMk id="6" creationId="{4B289B64-F5F9-F0AD-9157-BE25C56E6E01}"/>
          </ac:inkMkLst>
        </pc:inkChg>
        <pc:inkChg chg="add reco">
          <ac:chgData name="JungYong Seok" userId="1df5f276-52e9-4b2d-94eb-97193fded349" providerId="ADAL" clId="{8F345581-F76E-3D4B-BE2C-3766CB07DF53}" dt="2024-05-10T08:42:01.203" v="1509"/>
          <ac:inkMkLst>
            <pc:docMk/>
            <pc:sldMk cId="1272620313" sldId="267"/>
            <ac:inkMk id="7" creationId="{4277858D-3252-8A36-AC11-9A8072BAB70F}"/>
          </ac:inkMkLst>
        </pc:inkChg>
        <pc:inkChg chg="add del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8" creationId="{C01E99F6-A3C5-E4A2-442A-B7FE018DBD49}"/>
          </ac:inkMkLst>
        </pc:inkChg>
        <pc:inkChg chg="add del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9" creationId="{F6B0B524-1295-0943-1DDA-1993FBE8E37E}"/>
          </ac:inkMkLst>
        </pc:inkChg>
        <pc:inkChg chg="add del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10" creationId="{23F3576D-A959-A734-DBEE-3A053C381A91}"/>
          </ac:inkMkLst>
        </pc:inkChg>
        <pc:inkChg chg="add del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11" creationId="{58CA7B78-50DE-E633-C66C-33923E916291}"/>
          </ac:inkMkLst>
        </pc:inkChg>
        <pc:inkChg chg="add del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12" creationId="{6BB37C05-3CEB-A1D5-89D1-1B383EF3F6EE}"/>
          </ac:inkMkLst>
        </pc:inkChg>
        <pc:inkChg chg="add del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13" creationId="{4592BF4D-F671-7BBA-1071-494291C23CE0}"/>
          </ac:inkMkLst>
        </pc:inkChg>
        <pc:inkChg chg="add del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14" creationId="{F7C2D069-0E62-C8FB-0612-DEAD7DDEACB9}"/>
          </ac:inkMkLst>
        </pc:inkChg>
        <pc:inkChg chg="add del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15" creationId="{CA30C6D5-2229-4BB9-1CE4-CC83CBD4C815}"/>
          </ac:inkMkLst>
        </pc:inkChg>
        <pc:inkChg chg="add del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16" creationId="{D18E7CDF-7C2B-66F2-D3F3-EA3284CCA321}"/>
          </ac:inkMkLst>
        </pc:inkChg>
        <pc:inkChg chg="add del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17" creationId="{C6A22C38-E233-860A-56EB-DDBA8E527B3C}"/>
          </ac:inkMkLst>
        </pc:inkChg>
        <pc:inkChg chg="add del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18" creationId="{3776D00F-3E94-83BE-2FF3-0D77DEE10A91}"/>
          </ac:inkMkLst>
        </pc:inkChg>
        <pc:inkChg chg="add del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19" creationId="{C886C29A-AF47-376D-8145-CCEFBE352795}"/>
          </ac:inkMkLst>
        </pc:inkChg>
        <pc:inkChg chg="add del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20" creationId="{7FD35C04-EA94-7150-7D7A-40FE3DC6C044}"/>
          </ac:inkMkLst>
        </pc:inkChg>
        <pc:inkChg chg="add del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21" creationId="{72FFCAE7-958A-A958-92FD-A883DF4F3B0E}"/>
          </ac:inkMkLst>
        </pc:inkChg>
        <pc:inkChg chg="add del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22" creationId="{B7790167-F7C5-3439-6B22-03E4A31ABA25}"/>
          </ac:inkMkLst>
        </pc:inkChg>
        <pc:inkChg chg="add del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23" creationId="{784A2E62-A48A-2073-9609-1CCE94491CA2}"/>
          </ac:inkMkLst>
        </pc:inkChg>
        <pc:inkChg chg="add del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24" creationId="{934A84A4-CC92-D0FF-B2A5-F1352A63D89E}"/>
          </ac:inkMkLst>
        </pc:inkChg>
        <pc:inkChg chg="add del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25" creationId="{1D4814AF-13AB-F699-E537-63AB0BEF9C38}"/>
          </ac:inkMkLst>
        </pc:inkChg>
        <pc:inkChg chg="add del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26" creationId="{34E8AD86-6317-9A3F-14FA-53E262999263}"/>
          </ac:inkMkLst>
        </pc:inkChg>
        <pc:inkChg chg="add del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27" creationId="{A8984695-D8D7-2863-959D-C58A3749C8D4}"/>
          </ac:inkMkLst>
        </pc:inkChg>
        <pc:inkChg chg="add del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28" creationId="{35EA85A6-12D7-9C0D-7C57-0104BCFECA2E}"/>
          </ac:inkMkLst>
        </pc:inkChg>
        <pc:inkChg chg="add del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29" creationId="{343FEA44-FECA-C0F0-A1C2-3BBF60FBB4D7}"/>
          </ac:inkMkLst>
        </pc:inkChg>
        <pc:inkChg chg="add reco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30" creationId="{B5BDBE0F-D0AE-BAA5-C75E-0334925AF2E4}"/>
          </ac:inkMkLst>
        </pc:inkChg>
        <pc:inkChg chg="add reco">
          <ac:chgData name="JungYong Seok" userId="1df5f276-52e9-4b2d-94eb-97193fded349" providerId="ADAL" clId="{8F345581-F76E-3D4B-BE2C-3766CB07DF53}" dt="2024-05-10T08:42:10.719" v="1532"/>
          <ac:inkMkLst>
            <pc:docMk/>
            <pc:sldMk cId="1272620313" sldId="267"/>
            <ac:inkMk id="31" creationId="{374A738C-1CF9-77B3-3D1D-7D7EFD7C507C}"/>
          </ac:inkMkLst>
        </pc:inkChg>
        <pc:inkChg chg="add del">
          <ac:chgData name="JungYong Seok" userId="1df5f276-52e9-4b2d-94eb-97193fded349" providerId="ADAL" clId="{8F345581-F76E-3D4B-BE2C-3766CB07DF53}" dt="2024-05-10T08:42:17.717" v="1537"/>
          <ac:inkMkLst>
            <pc:docMk/>
            <pc:sldMk cId="1272620313" sldId="267"/>
            <ac:inkMk id="32" creationId="{A1CCC577-6353-59A2-9E04-AADBF29E7726}"/>
          </ac:inkMkLst>
        </pc:inkChg>
        <pc:inkChg chg="add del">
          <ac:chgData name="JungYong Seok" userId="1df5f276-52e9-4b2d-94eb-97193fded349" providerId="ADAL" clId="{8F345581-F76E-3D4B-BE2C-3766CB07DF53}" dt="2024-05-10T08:42:16.853" v="1536"/>
          <ac:inkMkLst>
            <pc:docMk/>
            <pc:sldMk cId="1272620313" sldId="267"/>
            <ac:inkMk id="33" creationId="{A3034DE9-294F-2073-AF45-A76735E41AAC}"/>
          </ac:inkMkLst>
        </pc:inkChg>
        <pc:inkChg chg="add del reco">
          <ac:chgData name="JungYong Seok" userId="1df5f276-52e9-4b2d-94eb-97193fded349" providerId="ADAL" clId="{8F345581-F76E-3D4B-BE2C-3766CB07DF53}" dt="2024-05-10T08:42:16.853" v="1536"/>
          <ac:inkMkLst>
            <pc:docMk/>
            <pc:sldMk cId="1272620313" sldId="267"/>
            <ac:inkMk id="34" creationId="{6E19600C-ACEF-E165-B22F-04B9EF7A374B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35" creationId="{F7EB79D8-F789-3BD5-7928-D41BD945C610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36" creationId="{D4D3B9FC-245C-E58B-0E48-40AEB3BF57F3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37" creationId="{1B30E42E-4B7B-2470-9F49-C9C36CC3D8D9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38" creationId="{F17D4348-31D6-A79D-9DA2-FE549C9759C3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39" creationId="{73165EA4-3258-9D8D-FB7A-8008165E77B9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40" creationId="{4021BB10-9959-4DE3-17B9-97EB881C71EF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41" creationId="{199413E1-7D5E-F26B-6927-B4DAF365A493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42" creationId="{B8877A65-F619-E86A-A54D-7BC756C57889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43" creationId="{CF975ED4-0A21-E342-FEC4-6CD0F327192D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44" creationId="{129F28F8-E757-2E2A-2AA3-AB5B7C259965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45" creationId="{CB59483D-FC7D-D4BC-39C7-798B6E018CBD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46" creationId="{F15CAA8C-C788-28E9-56DF-18B80009D4A4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47" creationId="{39C38382-7DE1-721D-6416-721AABE73D96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48" creationId="{686886A8-7F7B-20F8-B59B-BB13BF51FA9B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49" creationId="{0BA5A314-F408-9A0C-D9BE-6ED73E20C11D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50" creationId="{D1323CDE-CFD0-1952-6602-BF0DA250E12A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51" creationId="{5CA886A6-EC05-FE16-FBD5-262BA16A672E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52" creationId="{9B95CD71-3201-79BC-1246-B330D0F3B59E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53" creationId="{AFECCE24-EC8B-7FAC-24AC-8B8310F5D963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54" creationId="{D07F8B36-29EC-9301-0F39-DA2791EB51E4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55" creationId="{9FE31F68-1514-70D4-BDDE-EE7B948F72B7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56" creationId="{C5024E3E-208D-0572-7C10-299A00912568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57" creationId="{65FA1FF2-3EC5-4EF0-FB4C-9D2FCA5D7396}"/>
          </ac:inkMkLst>
        </pc:inkChg>
        <pc:inkChg chg="add del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58" creationId="{D065D164-8BC1-29F9-343E-A6DB4AAD49EA}"/>
          </ac:inkMkLst>
        </pc:inkChg>
        <pc:inkChg chg="add reco">
          <ac:chgData name="JungYong Seok" userId="1df5f276-52e9-4b2d-94eb-97193fded349" providerId="ADAL" clId="{8F345581-F76E-3D4B-BE2C-3766CB07DF53}" dt="2024-05-10T08:42:27.840" v="1562"/>
          <ac:inkMkLst>
            <pc:docMk/>
            <pc:sldMk cId="1272620313" sldId="267"/>
            <ac:inkMk id="59" creationId="{39EE41B4-601D-081C-260E-652344939E06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60" creationId="{7D1E494B-56A2-3C04-D8A3-B2296EB8676B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61" creationId="{6DF4208A-D6F9-E7CF-3F7F-270EB7FC079B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62" creationId="{2E2B28F5-82D7-E03C-5333-01A4477250CF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63" creationId="{41E791CD-CE04-39A3-C763-EC5A2E421D5A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64" creationId="{FFF56A82-D835-4E5C-8057-9F66CD1A45E1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65" creationId="{0FBF07A7-6B06-7E93-1BF5-31B2FDBA4495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66" creationId="{86FD7C7A-54D5-5EFD-D528-B4EDC5D1FB2D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67" creationId="{0BB56BA4-1D75-FF5B-62D9-54CD42F72215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68" creationId="{409EC9AA-6E98-9C36-506C-14D61A488DE1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69" creationId="{6044C3A0-EED7-8A79-F9B2-F6AE81D7DDFA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70" creationId="{0D4AA903-7939-A62E-5B28-BEA2CF141857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71" creationId="{08B344D9-554B-C404-28B9-D5CEFC41D409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72" creationId="{F46BB236-459D-0792-0281-63645B305F88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73" creationId="{E8DD953E-D687-F6F0-AAFF-8EA5ABCFD973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74" creationId="{8907E6A1-B3DC-DA16-F91C-C7DD748A9592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75" creationId="{B3C7BFD8-06C4-6FAA-1C87-46D640E8AC03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76" creationId="{5CEEB4F4-86C9-F56D-1B67-65D59B635DEC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77" creationId="{25126B56-E0B4-F075-22FF-D10E3A074571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78" creationId="{AC90C797-CA29-7BC3-959B-11C807172BC1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79" creationId="{0FA8B785-2F4A-7EB3-2567-574667BA5507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80" creationId="{1CC44AB5-4C6C-868F-6842-7BF4FCB52B83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81" creationId="{B8C718F3-605E-C1B9-0123-BA06BBF659F1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82" creationId="{C5CBCD00-7C3B-2CC4-2793-3CDBF9E21FF0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83" creationId="{C8DD5F0C-94B8-868B-7AB8-2B55A2FF376C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84" creationId="{5DACBE42-6F65-E619-C818-79942195F856}"/>
          </ac:inkMkLst>
        </pc:inkChg>
        <pc:inkChg chg="add del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85" creationId="{FD0D07D9-544F-0B21-B77A-7BD11D037FF7}"/>
          </ac:inkMkLst>
        </pc:inkChg>
        <pc:inkChg chg="add reco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86" creationId="{32008428-3BA5-0A55-E43E-31A6176AD6AC}"/>
          </ac:inkMkLst>
        </pc:inkChg>
        <pc:inkChg chg="add reco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87" creationId="{FDD8E938-3BD3-B481-6F2E-647948343FB2}"/>
          </ac:inkMkLst>
        </pc:inkChg>
        <pc:inkChg chg="add reco">
          <ac:chgData name="JungYong Seok" userId="1df5f276-52e9-4b2d-94eb-97193fded349" providerId="ADAL" clId="{8F345581-F76E-3D4B-BE2C-3766CB07DF53}" dt="2024-05-10T08:42:39.539" v="1589"/>
          <ac:inkMkLst>
            <pc:docMk/>
            <pc:sldMk cId="1272620313" sldId="267"/>
            <ac:inkMk id="88" creationId="{1026481A-A9B2-6270-6685-2F27399C2804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89" creationId="{8991A644-7E2C-1584-C2B0-20860507B357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90" creationId="{0142B95F-5454-B091-BB38-F3C558195729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91" creationId="{4DD5AB82-A9FF-1054-A5D4-99D2049EA8BA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92" creationId="{2807EE0F-DB80-8CD2-840D-19581517FB6E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93" creationId="{A7988A94-A32A-6B34-03BD-31E88FA6B74A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94" creationId="{693326F8-E813-AA57-FE55-232345236021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95" creationId="{447589F2-99C3-5462-2F23-4147B6BD203D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96" creationId="{BE23101E-362C-1F0B-C3B7-1A3E3B4947E4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97" creationId="{FA177A13-3A91-503A-A795-55FA271E7DB7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98" creationId="{214F2058-A300-3C15-7E49-63F87D70B1A9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99" creationId="{C75FACD8-CF00-0E22-399A-B97443EE425C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00" creationId="{D4291705-0082-191A-FD86-CA6DAB297A35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01" creationId="{69870B3E-C686-6FEE-6C43-A7A6E7987101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02" creationId="{7F2AEC7C-ACB4-C432-05B1-5762546FF375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03" creationId="{7FBB896E-AAB3-75D9-939E-0FA89AF67F9A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04" creationId="{405C292D-41A2-62E2-3705-55B6D5F55033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05" creationId="{4BFF30D4-2960-08A8-3185-AA86F06B7994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06" creationId="{94BBE61F-16B7-BA62-E056-F07E8C9F98B9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07" creationId="{D7009168-947D-A0A9-326B-A3C9E5F85A81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08" creationId="{0D26ED7A-C655-BF8B-8A69-CB972E533F3A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09" creationId="{AB48AE85-B78D-3282-DE12-E3DB6300C5D1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10" creationId="{43C901E8-1F97-A2B5-416F-F0F8515F0C88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11" creationId="{2251AEE6-6706-E9C6-8AC5-27582022807F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12" creationId="{E600B793-80BF-0B5D-AA45-80F940B84012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13" creationId="{D589A00F-61F8-E55D-6EAE-EF3DDF7129D9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14" creationId="{D8B0F8F9-686E-CCA6-77A8-5946332ED8B9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15" creationId="{96CE9E0D-2E62-58DB-5E7F-1E738CA6C2FB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16" creationId="{E3B845CB-D847-ED34-1A3E-E425298A5574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17" creationId="{FD3FA936-D458-8BC1-1906-9E092FC37547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18" creationId="{A020905D-79BD-7262-D740-70E27109B0A0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19" creationId="{CD2AAFC9-B743-6F07-A246-53ECAA0BDA96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20" creationId="{35303B87-764E-E98E-5666-3C29B4A36BF2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21" creationId="{06996FAE-B21E-F16B-CF38-2D439C4DB305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22" creationId="{629A7E55-0234-9F0D-7937-1E8BE7D1C57B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23" creationId="{7251D38A-7081-F800-18D8-BFC1676B6A1A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24" creationId="{F0061AE3-4F75-8E74-E5AE-EE8649D289CC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25" creationId="{1E1CD531-CFC0-2476-2F15-1CF0ED2A0868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26" creationId="{ABB36122-AB2C-CEB9-63DD-B5880A2A95A2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27" creationId="{70266D77-C5D5-CCC0-845A-FF963979ED8C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28" creationId="{53DCEF7B-CEA7-92FE-0BF2-DAB71E7524F8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29" creationId="{361D7AC5-D199-FAF2-DD18-FC875D1A09F9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30" creationId="{9E0D94E6-6FAA-BA0C-0989-A08982B48B08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31" creationId="{12EF3A86-A175-F800-DCF2-B156CBC630F9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32" creationId="{E7760E61-EEE6-DCFA-5D17-41CE345BE74B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33" creationId="{801F6524-A149-7210-7CA9-480DED39F755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34" creationId="{80C5BC5C-C5BD-E1A6-9714-40DBDDEE0B8D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35" creationId="{46370DF1-5306-0EF3-56DE-F39D1E50F620}"/>
          </ac:inkMkLst>
        </pc:inkChg>
        <pc:inkChg chg="add del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36" creationId="{3054FEB1-A5CB-D55F-6E4F-BEC0D59EC3F3}"/>
          </ac:inkMkLst>
        </pc:inkChg>
        <pc:inkChg chg="add reco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37" creationId="{7904B9BC-0846-5F41-62D6-E23D119E7734}"/>
          </ac:inkMkLst>
        </pc:inkChg>
        <pc:inkChg chg="add reco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38" creationId="{7A4F5D93-E7C8-272F-5AAF-3BEBC5774618}"/>
          </ac:inkMkLst>
        </pc:inkChg>
        <pc:inkChg chg="add reco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39" creationId="{AF5BC51A-2FB3-FE51-B8AA-544A5EB50AA6}"/>
          </ac:inkMkLst>
        </pc:inkChg>
        <pc:inkChg chg="add reco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40" creationId="{E8DA2BF8-A397-ED9E-B2AB-ADD091BA56A3}"/>
          </ac:inkMkLst>
        </pc:inkChg>
        <pc:inkChg chg="add reco">
          <ac:chgData name="JungYong Seok" userId="1df5f276-52e9-4b2d-94eb-97193fded349" providerId="ADAL" clId="{8F345581-F76E-3D4B-BE2C-3766CB07DF53}" dt="2024-05-10T08:42:54.196" v="1638"/>
          <ac:inkMkLst>
            <pc:docMk/>
            <pc:sldMk cId="1272620313" sldId="267"/>
            <ac:inkMk id="141" creationId="{21454DC4-C6F5-DE37-6481-BE0AA756C4F0}"/>
          </ac:inkMkLst>
        </pc:inkChg>
      </pc:sldChg>
      <pc:sldChg chg="addSp delSp">
        <pc:chgData name="JungYong Seok" userId="1df5f276-52e9-4b2d-94eb-97193fded349" providerId="ADAL" clId="{8F345581-F76E-3D4B-BE2C-3766CB07DF53}" dt="2024-05-10T08:44:46.145" v="1789"/>
        <pc:sldMkLst>
          <pc:docMk/>
          <pc:sldMk cId="1998247318" sldId="268"/>
        </pc:sldMkLst>
        <pc:inkChg chg="add">
          <ac:chgData name="JungYong Seok" userId="1df5f276-52e9-4b2d-94eb-97193fded349" providerId="ADAL" clId="{8F345581-F76E-3D4B-BE2C-3766CB07DF53}" dt="2024-05-10T08:43:14.617" v="1639"/>
          <ac:inkMkLst>
            <pc:docMk/>
            <pc:sldMk cId="1998247318" sldId="268"/>
            <ac:inkMk id="3" creationId="{0ECA7029-77C6-AA28-627A-5372426AC8A8}"/>
          </ac:inkMkLst>
        </pc:inkChg>
        <pc:inkChg chg="add del">
          <ac:chgData name="JungYong Seok" userId="1df5f276-52e9-4b2d-94eb-97193fded349" providerId="ADAL" clId="{8F345581-F76E-3D4B-BE2C-3766CB07DF53}" dt="2024-05-10T08:43:38.061" v="1643"/>
          <ac:inkMkLst>
            <pc:docMk/>
            <pc:sldMk cId="1998247318" sldId="268"/>
            <ac:inkMk id="4" creationId="{3C2C1B60-AA75-50BA-DD95-657CE573B9D8}"/>
          </ac:inkMkLst>
        </pc:inkChg>
        <pc:inkChg chg="add del">
          <ac:chgData name="JungYong Seok" userId="1df5f276-52e9-4b2d-94eb-97193fded349" providerId="ADAL" clId="{8F345581-F76E-3D4B-BE2C-3766CB07DF53}" dt="2024-05-10T08:43:38.061" v="1643"/>
          <ac:inkMkLst>
            <pc:docMk/>
            <pc:sldMk cId="1998247318" sldId="268"/>
            <ac:inkMk id="5" creationId="{A94B284B-4F9C-34AA-AC6A-0CAEABFEA30C}"/>
          </ac:inkMkLst>
        </pc:inkChg>
        <pc:inkChg chg="add del">
          <ac:chgData name="JungYong Seok" userId="1df5f276-52e9-4b2d-94eb-97193fded349" providerId="ADAL" clId="{8F345581-F76E-3D4B-BE2C-3766CB07DF53}" dt="2024-05-10T08:43:38.061" v="1643"/>
          <ac:inkMkLst>
            <pc:docMk/>
            <pc:sldMk cId="1998247318" sldId="268"/>
            <ac:inkMk id="6" creationId="{75A9E742-E858-F0F8-209F-29645684FCD7}"/>
          </ac:inkMkLst>
        </pc:inkChg>
        <pc:inkChg chg="add reco">
          <ac:chgData name="JungYong Seok" userId="1df5f276-52e9-4b2d-94eb-97193fded349" providerId="ADAL" clId="{8F345581-F76E-3D4B-BE2C-3766CB07DF53}" dt="2024-05-10T08:43:38.061" v="1643"/>
          <ac:inkMkLst>
            <pc:docMk/>
            <pc:sldMk cId="1998247318" sldId="268"/>
            <ac:inkMk id="7" creationId="{904CC980-CC65-AE3B-1544-663959B7F9C4}"/>
          </ac:inkMkLst>
        </pc:inkChg>
        <pc:inkChg chg="add del">
          <ac:chgData name="JungYong Seok" userId="1df5f276-52e9-4b2d-94eb-97193fded349" providerId="ADAL" clId="{8F345581-F76E-3D4B-BE2C-3766CB07DF53}" dt="2024-05-10T08:43:41.972" v="1652"/>
          <ac:inkMkLst>
            <pc:docMk/>
            <pc:sldMk cId="1998247318" sldId="268"/>
            <ac:inkMk id="8" creationId="{667EB26A-F588-1098-5D7D-6FE2C893C1AC}"/>
          </ac:inkMkLst>
        </pc:inkChg>
        <pc:inkChg chg="add del">
          <ac:chgData name="JungYong Seok" userId="1df5f276-52e9-4b2d-94eb-97193fded349" providerId="ADAL" clId="{8F345581-F76E-3D4B-BE2C-3766CB07DF53}" dt="2024-05-10T08:43:41.972" v="1652"/>
          <ac:inkMkLst>
            <pc:docMk/>
            <pc:sldMk cId="1998247318" sldId="268"/>
            <ac:inkMk id="9" creationId="{4603A282-E52B-9713-2E11-8E4D8FF71099}"/>
          </ac:inkMkLst>
        </pc:inkChg>
        <pc:inkChg chg="add del">
          <ac:chgData name="JungYong Seok" userId="1df5f276-52e9-4b2d-94eb-97193fded349" providerId="ADAL" clId="{8F345581-F76E-3D4B-BE2C-3766CB07DF53}" dt="2024-05-10T08:43:41.972" v="1652"/>
          <ac:inkMkLst>
            <pc:docMk/>
            <pc:sldMk cId="1998247318" sldId="268"/>
            <ac:inkMk id="10" creationId="{8133C315-1667-A987-B2A8-F2EF3DFD5D21}"/>
          </ac:inkMkLst>
        </pc:inkChg>
        <pc:inkChg chg="add del">
          <ac:chgData name="JungYong Seok" userId="1df5f276-52e9-4b2d-94eb-97193fded349" providerId="ADAL" clId="{8F345581-F76E-3D4B-BE2C-3766CB07DF53}" dt="2024-05-10T08:43:41.972" v="1652"/>
          <ac:inkMkLst>
            <pc:docMk/>
            <pc:sldMk cId="1998247318" sldId="268"/>
            <ac:inkMk id="11" creationId="{EDFA34BA-6657-9153-7D6D-7F26C301A3B9}"/>
          </ac:inkMkLst>
        </pc:inkChg>
        <pc:inkChg chg="add del">
          <ac:chgData name="JungYong Seok" userId="1df5f276-52e9-4b2d-94eb-97193fded349" providerId="ADAL" clId="{8F345581-F76E-3D4B-BE2C-3766CB07DF53}" dt="2024-05-10T08:43:41.972" v="1652"/>
          <ac:inkMkLst>
            <pc:docMk/>
            <pc:sldMk cId="1998247318" sldId="268"/>
            <ac:inkMk id="12" creationId="{87E13A34-97CD-12AA-A371-23E3FC0FC412}"/>
          </ac:inkMkLst>
        </pc:inkChg>
        <pc:inkChg chg="add del">
          <ac:chgData name="JungYong Seok" userId="1df5f276-52e9-4b2d-94eb-97193fded349" providerId="ADAL" clId="{8F345581-F76E-3D4B-BE2C-3766CB07DF53}" dt="2024-05-10T08:43:41.972" v="1652"/>
          <ac:inkMkLst>
            <pc:docMk/>
            <pc:sldMk cId="1998247318" sldId="268"/>
            <ac:inkMk id="13" creationId="{2C6B58F6-41C4-8565-E748-40EE4C56B0F5}"/>
          </ac:inkMkLst>
        </pc:inkChg>
        <pc:inkChg chg="add del">
          <ac:chgData name="JungYong Seok" userId="1df5f276-52e9-4b2d-94eb-97193fded349" providerId="ADAL" clId="{8F345581-F76E-3D4B-BE2C-3766CB07DF53}" dt="2024-05-10T08:43:41.972" v="1652"/>
          <ac:inkMkLst>
            <pc:docMk/>
            <pc:sldMk cId="1998247318" sldId="268"/>
            <ac:inkMk id="14" creationId="{AB091C78-87E5-5687-23E6-0503E69D4828}"/>
          </ac:inkMkLst>
        </pc:inkChg>
        <pc:inkChg chg="add del">
          <ac:chgData name="JungYong Seok" userId="1df5f276-52e9-4b2d-94eb-97193fded349" providerId="ADAL" clId="{8F345581-F76E-3D4B-BE2C-3766CB07DF53}" dt="2024-05-10T08:43:41.972" v="1652"/>
          <ac:inkMkLst>
            <pc:docMk/>
            <pc:sldMk cId="1998247318" sldId="268"/>
            <ac:inkMk id="15" creationId="{EE9DDE6E-DCDB-BB7D-718F-3F520337446A}"/>
          </ac:inkMkLst>
        </pc:inkChg>
        <pc:inkChg chg="add reco">
          <ac:chgData name="JungYong Seok" userId="1df5f276-52e9-4b2d-94eb-97193fded349" providerId="ADAL" clId="{8F345581-F76E-3D4B-BE2C-3766CB07DF53}" dt="2024-05-10T08:43:41.972" v="1652"/>
          <ac:inkMkLst>
            <pc:docMk/>
            <pc:sldMk cId="1998247318" sldId="268"/>
            <ac:inkMk id="16" creationId="{11EC04DA-BAE9-811F-B81D-3F06F7404F53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17" creationId="{318B7A28-C5D2-AAB6-6A45-0888B0F87688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18" creationId="{56DA5A50-33B1-86D0-BAB3-F4596240DFBA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19" creationId="{710B83D1-B340-2CB8-CD29-3773718298D1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20" creationId="{DE750420-583C-9D9C-31D9-E0957304A57B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21" creationId="{8F34BA1D-257B-B7FA-FC20-0B339E206E89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22" creationId="{29B18726-5172-B9FE-EFFB-4AE2A9BD115E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23" creationId="{908A28DB-2186-F776-7973-8F373FB84872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24" creationId="{48D4E9CE-4544-112F-2715-710C86D89775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25" creationId="{A9BB8EF0-7BE4-AC74-0CA2-D130DE337720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26" creationId="{3B894D87-D799-7FE7-D6DA-ABBB362FBD65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27" creationId="{1C5E9F4E-7ABB-7084-CAB7-73CF0C678D66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28" creationId="{B0107EDE-14F4-92B8-539C-68937BF13858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29" creationId="{8F2B1989-AC61-3867-BE28-52350CE36D22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30" creationId="{0B4FFEEC-6619-22B8-BDAA-6A294988F41E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31" creationId="{4B5F1302-AC29-CA54-E66C-B023F15C042A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32" creationId="{4F31760E-C893-6025-E083-E0714E7BED64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33" creationId="{85BB6343-2591-C71C-BC9D-8700D475CB07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34" creationId="{F40E805C-B3E4-0AC4-359E-8CEB9C80CE3D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35" creationId="{2428AB3C-D412-1271-67A6-B28B373793EE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36" creationId="{AF9B4A4A-74FF-4175-1604-706FC05F3173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37" creationId="{1AF6F512-3E59-E832-DF31-D3852709D142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38" creationId="{548CF992-F114-0141-C0C1-434F47A3A590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39" creationId="{A339F846-F024-2EB8-8A5D-51FE7FA82FBD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40" creationId="{9F226DCD-8BF4-12F8-0ED9-DF7B3B90E568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41" creationId="{AE40F512-AB4E-1F6B-3A7A-4F09C18C2A30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42" creationId="{E52F81F2-C712-B6EB-A83D-D971B97240F7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43" creationId="{861ABAFA-4384-2987-EF8A-6A3CE4208FD5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44" creationId="{41EA11B6-103F-7486-D1A6-C0DDC297385B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45" creationId="{6B6562B7-463E-DBF1-20F8-88EBF314AB9C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46" creationId="{DD550E27-6F6F-2B92-812F-F29C38A55D59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47" creationId="{484C7067-C228-CEF6-0F2C-3641EFFEA5C5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48" creationId="{AC95DD03-369C-3F83-727A-048E6081A4F6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49" creationId="{A475043D-1A1E-93B4-328D-A91D9604FE0B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50" creationId="{DE8E0A50-5B6E-0970-DBF2-7D36682C23C4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51" creationId="{FE96D134-315A-5212-D8C6-82D21E704ED7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52" creationId="{35D372A7-059E-608D-E47D-51D4A69F8E1C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53" creationId="{6E218553-FC06-64EB-4884-08297DB34FA1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54" creationId="{2B99E22D-477C-5759-63C7-6532AE1DA81A}"/>
          </ac:inkMkLst>
        </pc:inkChg>
        <pc:inkChg chg="add del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55" creationId="{668A2459-0CDA-600B-ED1C-3025E95000A5}"/>
          </ac:inkMkLst>
        </pc:inkChg>
        <pc:inkChg chg="add reco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56" creationId="{0E2FF5B2-9C14-F914-6806-346CB8B8EE14}"/>
          </ac:inkMkLst>
        </pc:inkChg>
        <pc:inkChg chg="add reco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57" creationId="{CF3D6117-51F0-B961-6664-C5C598207B0F}"/>
          </ac:inkMkLst>
        </pc:inkChg>
        <pc:inkChg chg="add reco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58" creationId="{905C779E-1772-899D-4CE3-264FD1F88ED6}"/>
          </ac:inkMkLst>
        </pc:inkChg>
        <pc:inkChg chg="add reco">
          <ac:chgData name="JungYong Seok" userId="1df5f276-52e9-4b2d-94eb-97193fded349" providerId="ADAL" clId="{8F345581-F76E-3D4B-BE2C-3766CB07DF53}" dt="2024-05-10T08:44:01.215" v="1692"/>
          <ac:inkMkLst>
            <pc:docMk/>
            <pc:sldMk cId="1998247318" sldId="268"/>
            <ac:inkMk id="59" creationId="{F7244753-87BD-9721-DA07-8EA338EE1924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60" creationId="{3CF75EAE-3694-7A13-6789-BAA9D8EB2F5B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61" creationId="{2736CAC6-C126-9C9A-E83E-2D0F367EE42C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62" creationId="{C26B6634-A9D2-723C-A533-42A4C113DFE7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63" creationId="{226714E2-D30F-EF7F-7BC5-74E5AAFF2F39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64" creationId="{F65447B3-87D5-C1C0-715F-AA77F2AB1B78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65" creationId="{4B974DC4-87E4-F5C3-EC14-3513BE2E63FC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66" creationId="{B31B92FE-D587-5DD0-45E8-FAB572502A5A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67" creationId="{F7357F71-3FD5-96FD-22A5-8E25B4D2ED86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68" creationId="{0804DAE7-C394-D457-D994-72BB6FD1C989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69" creationId="{BB404DA4-F91F-161F-E80D-BF62D1DD2F10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70" creationId="{034BF221-05F4-6A39-0EF8-A1E6F8AFF695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71" creationId="{7C4E6779-E881-B6D6-2708-E39216F29EC5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72" creationId="{29F902BC-F5B7-2362-9D8C-56F9695044DD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73" creationId="{D183CF64-68C6-23A0-04BF-E109BFD33881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74" creationId="{DE30B20B-0156-C87C-A0FE-59BDF3A3CC01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75" creationId="{9C550FFB-073B-1BD8-345A-193CDFCC3D0A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76" creationId="{F3AB82AE-54E2-EA5B-0534-B19BA734758D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77" creationId="{AB6C3E47-8D20-249D-07A5-5A7804E0D7B8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78" creationId="{475EE6FE-45B4-BA80-443C-9257CD180DFB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79" creationId="{1185ACA1-0485-01EF-9215-E3CF60724393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80" creationId="{0436872F-73BA-25DB-3178-E017EB2A4911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81" creationId="{D376E67C-9D33-1538-40FA-C6076DB65AA2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82" creationId="{3ECD2387-D903-75DB-6035-7641DFEB8AF6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83" creationId="{D72048BC-7860-943D-8B3E-A7C6E18D61EF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84" creationId="{6B843FB9-9142-54FA-B65C-3B334E404876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85" creationId="{B5BE3146-E18C-8045-D23F-6101F79A6E14}"/>
          </ac:inkMkLst>
        </pc:inkChg>
        <pc:inkChg chg="add del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86" creationId="{5F060C66-007F-972B-A763-ACB36615FA38}"/>
          </ac:inkMkLst>
        </pc:inkChg>
        <pc:inkChg chg="add reco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87" creationId="{DDE9767C-B5B5-5E17-073A-370A5D0D21ED}"/>
          </ac:inkMkLst>
        </pc:inkChg>
        <pc:inkChg chg="add reco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88" creationId="{89D89668-015E-363C-2136-93B5C1CABDE4}"/>
          </ac:inkMkLst>
        </pc:inkChg>
        <pc:inkChg chg="add reco">
          <ac:chgData name="JungYong Seok" userId="1df5f276-52e9-4b2d-94eb-97193fded349" providerId="ADAL" clId="{8F345581-F76E-3D4B-BE2C-3766CB07DF53}" dt="2024-05-10T08:44:11.692" v="1720"/>
          <ac:inkMkLst>
            <pc:docMk/>
            <pc:sldMk cId="1998247318" sldId="268"/>
            <ac:inkMk id="89" creationId="{61E4FBE9-B709-54BD-1B65-579B239E3324}"/>
          </ac:inkMkLst>
        </pc:inkChg>
        <pc:inkChg chg="add del">
          <ac:chgData name="JungYong Seok" userId="1df5f276-52e9-4b2d-94eb-97193fded349" providerId="ADAL" clId="{8F345581-F76E-3D4B-BE2C-3766CB07DF53}" dt="2024-05-10T08:44:23.358" v="1736"/>
          <ac:inkMkLst>
            <pc:docMk/>
            <pc:sldMk cId="1998247318" sldId="268"/>
            <ac:inkMk id="90" creationId="{84CA14D5-6E2F-8066-E447-505BC6B7B635}"/>
          </ac:inkMkLst>
        </pc:inkChg>
        <pc:inkChg chg="add del">
          <ac:chgData name="JungYong Seok" userId="1df5f276-52e9-4b2d-94eb-97193fded349" providerId="ADAL" clId="{8F345581-F76E-3D4B-BE2C-3766CB07DF53}" dt="2024-05-10T08:44:23.358" v="1736"/>
          <ac:inkMkLst>
            <pc:docMk/>
            <pc:sldMk cId="1998247318" sldId="268"/>
            <ac:inkMk id="91" creationId="{84905CCC-3660-0C14-FE1F-152BD4E31EC1}"/>
          </ac:inkMkLst>
        </pc:inkChg>
        <pc:inkChg chg="add del">
          <ac:chgData name="JungYong Seok" userId="1df5f276-52e9-4b2d-94eb-97193fded349" providerId="ADAL" clId="{8F345581-F76E-3D4B-BE2C-3766CB07DF53}" dt="2024-05-10T08:44:23.358" v="1736"/>
          <ac:inkMkLst>
            <pc:docMk/>
            <pc:sldMk cId="1998247318" sldId="268"/>
            <ac:inkMk id="92" creationId="{8FCB6F4D-BAAC-DF3E-CE6F-501175CD345E}"/>
          </ac:inkMkLst>
        </pc:inkChg>
        <pc:inkChg chg="add del">
          <ac:chgData name="JungYong Seok" userId="1df5f276-52e9-4b2d-94eb-97193fded349" providerId="ADAL" clId="{8F345581-F76E-3D4B-BE2C-3766CB07DF53}" dt="2024-05-10T08:44:23.358" v="1736"/>
          <ac:inkMkLst>
            <pc:docMk/>
            <pc:sldMk cId="1998247318" sldId="268"/>
            <ac:inkMk id="93" creationId="{FA6E9F06-49AE-F9B7-B98D-0DC215912E3A}"/>
          </ac:inkMkLst>
        </pc:inkChg>
        <pc:inkChg chg="add del">
          <ac:chgData name="JungYong Seok" userId="1df5f276-52e9-4b2d-94eb-97193fded349" providerId="ADAL" clId="{8F345581-F76E-3D4B-BE2C-3766CB07DF53}" dt="2024-05-10T08:44:23.358" v="1736"/>
          <ac:inkMkLst>
            <pc:docMk/>
            <pc:sldMk cId="1998247318" sldId="268"/>
            <ac:inkMk id="94" creationId="{86C1DF1B-025E-D09A-537F-6F35C0796652}"/>
          </ac:inkMkLst>
        </pc:inkChg>
        <pc:inkChg chg="add del">
          <ac:chgData name="JungYong Seok" userId="1df5f276-52e9-4b2d-94eb-97193fded349" providerId="ADAL" clId="{8F345581-F76E-3D4B-BE2C-3766CB07DF53}" dt="2024-05-10T08:44:23.358" v="1736"/>
          <ac:inkMkLst>
            <pc:docMk/>
            <pc:sldMk cId="1998247318" sldId="268"/>
            <ac:inkMk id="95" creationId="{DDD884F6-8BBF-F708-C717-25DD700AC0E1}"/>
          </ac:inkMkLst>
        </pc:inkChg>
        <pc:inkChg chg="add del">
          <ac:chgData name="JungYong Seok" userId="1df5f276-52e9-4b2d-94eb-97193fded349" providerId="ADAL" clId="{8F345581-F76E-3D4B-BE2C-3766CB07DF53}" dt="2024-05-10T08:44:23.358" v="1736"/>
          <ac:inkMkLst>
            <pc:docMk/>
            <pc:sldMk cId="1998247318" sldId="268"/>
            <ac:inkMk id="96" creationId="{D393C628-E2F8-E618-D662-9A57BE96FE7E}"/>
          </ac:inkMkLst>
        </pc:inkChg>
        <pc:inkChg chg="add del">
          <ac:chgData name="JungYong Seok" userId="1df5f276-52e9-4b2d-94eb-97193fded349" providerId="ADAL" clId="{8F345581-F76E-3D4B-BE2C-3766CB07DF53}" dt="2024-05-10T08:44:23.358" v="1736"/>
          <ac:inkMkLst>
            <pc:docMk/>
            <pc:sldMk cId="1998247318" sldId="268"/>
            <ac:inkMk id="97" creationId="{02B8324E-1C82-4CB0-6560-D0FB0CAB3417}"/>
          </ac:inkMkLst>
        </pc:inkChg>
        <pc:inkChg chg="add del">
          <ac:chgData name="JungYong Seok" userId="1df5f276-52e9-4b2d-94eb-97193fded349" providerId="ADAL" clId="{8F345581-F76E-3D4B-BE2C-3766CB07DF53}" dt="2024-05-10T08:44:23.358" v="1736"/>
          <ac:inkMkLst>
            <pc:docMk/>
            <pc:sldMk cId="1998247318" sldId="268"/>
            <ac:inkMk id="98" creationId="{31D51B9A-B1D9-064C-3B34-773DC30F2B31}"/>
          </ac:inkMkLst>
        </pc:inkChg>
        <pc:inkChg chg="add del">
          <ac:chgData name="JungYong Seok" userId="1df5f276-52e9-4b2d-94eb-97193fded349" providerId="ADAL" clId="{8F345581-F76E-3D4B-BE2C-3766CB07DF53}" dt="2024-05-10T08:44:23.358" v="1736"/>
          <ac:inkMkLst>
            <pc:docMk/>
            <pc:sldMk cId="1998247318" sldId="268"/>
            <ac:inkMk id="99" creationId="{DAB9CF92-1E05-BBE8-504E-0B38666AA9AC}"/>
          </ac:inkMkLst>
        </pc:inkChg>
        <pc:inkChg chg="add del">
          <ac:chgData name="JungYong Seok" userId="1df5f276-52e9-4b2d-94eb-97193fded349" providerId="ADAL" clId="{8F345581-F76E-3D4B-BE2C-3766CB07DF53}" dt="2024-05-10T08:44:23.358" v="1736"/>
          <ac:inkMkLst>
            <pc:docMk/>
            <pc:sldMk cId="1998247318" sldId="268"/>
            <ac:inkMk id="100" creationId="{9D0F76D8-81F4-EFB3-7683-26090F4298A2}"/>
          </ac:inkMkLst>
        </pc:inkChg>
        <pc:inkChg chg="add del">
          <ac:chgData name="JungYong Seok" userId="1df5f276-52e9-4b2d-94eb-97193fded349" providerId="ADAL" clId="{8F345581-F76E-3D4B-BE2C-3766CB07DF53}" dt="2024-05-10T08:44:23.358" v="1736"/>
          <ac:inkMkLst>
            <pc:docMk/>
            <pc:sldMk cId="1998247318" sldId="268"/>
            <ac:inkMk id="101" creationId="{DC1457A7-4BF3-3783-585C-18BD08F69740}"/>
          </ac:inkMkLst>
        </pc:inkChg>
        <pc:inkChg chg="add del">
          <ac:chgData name="JungYong Seok" userId="1df5f276-52e9-4b2d-94eb-97193fded349" providerId="ADAL" clId="{8F345581-F76E-3D4B-BE2C-3766CB07DF53}" dt="2024-05-10T08:44:23.358" v="1736"/>
          <ac:inkMkLst>
            <pc:docMk/>
            <pc:sldMk cId="1998247318" sldId="268"/>
            <ac:inkMk id="102" creationId="{152553D5-7B14-D977-64A6-E1BF8DA10AD8}"/>
          </ac:inkMkLst>
        </pc:inkChg>
        <pc:inkChg chg="add del">
          <ac:chgData name="JungYong Seok" userId="1df5f276-52e9-4b2d-94eb-97193fded349" providerId="ADAL" clId="{8F345581-F76E-3D4B-BE2C-3766CB07DF53}" dt="2024-05-10T08:44:23.358" v="1736"/>
          <ac:inkMkLst>
            <pc:docMk/>
            <pc:sldMk cId="1998247318" sldId="268"/>
            <ac:inkMk id="103" creationId="{19DFA0AB-BAD2-0D5D-B193-FC4059D11450}"/>
          </ac:inkMkLst>
        </pc:inkChg>
        <pc:inkChg chg="add del">
          <ac:chgData name="JungYong Seok" userId="1df5f276-52e9-4b2d-94eb-97193fded349" providerId="ADAL" clId="{8F345581-F76E-3D4B-BE2C-3766CB07DF53}" dt="2024-05-10T08:44:23.358" v="1736"/>
          <ac:inkMkLst>
            <pc:docMk/>
            <pc:sldMk cId="1998247318" sldId="268"/>
            <ac:inkMk id="104" creationId="{F669E7F8-F176-8E01-EB08-109504208255}"/>
          </ac:inkMkLst>
        </pc:inkChg>
        <pc:inkChg chg="add reco">
          <ac:chgData name="JungYong Seok" userId="1df5f276-52e9-4b2d-94eb-97193fded349" providerId="ADAL" clId="{8F345581-F76E-3D4B-BE2C-3766CB07DF53}" dt="2024-05-10T08:44:23.358" v="1736"/>
          <ac:inkMkLst>
            <pc:docMk/>
            <pc:sldMk cId="1998247318" sldId="268"/>
            <ac:inkMk id="105" creationId="{024F1D54-0F43-129F-D941-866F2160142A}"/>
          </ac:inkMkLst>
        </pc:inkChg>
        <pc:inkChg chg="add del">
          <ac:chgData name="JungYong Seok" userId="1df5f276-52e9-4b2d-94eb-97193fded349" providerId="ADAL" clId="{8F345581-F76E-3D4B-BE2C-3766CB07DF53}" dt="2024-05-10T08:44:26.949" v="1746"/>
          <ac:inkMkLst>
            <pc:docMk/>
            <pc:sldMk cId="1998247318" sldId="268"/>
            <ac:inkMk id="106" creationId="{6BF9EA68-8403-A7C0-A826-21EF0F2DBBD8}"/>
          </ac:inkMkLst>
        </pc:inkChg>
        <pc:inkChg chg="add del">
          <ac:chgData name="JungYong Seok" userId="1df5f276-52e9-4b2d-94eb-97193fded349" providerId="ADAL" clId="{8F345581-F76E-3D4B-BE2C-3766CB07DF53}" dt="2024-05-10T08:44:26.949" v="1746"/>
          <ac:inkMkLst>
            <pc:docMk/>
            <pc:sldMk cId="1998247318" sldId="268"/>
            <ac:inkMk id="107" creationId="{6ECC1E67-53D0-F8AD-3E9A-C88A21F15B1A}"/>
          </ac:inkMkLst>
        </pc:inkChg>
        <pc:inkChg chg="add del">
          <ac:chgData name="JungYong Seok" userId="1df5f276-52e9-4b2d-94eb-97193fded349" providerId="ADAL" clId="{8F345581-F76E-3D4B-BE2C-3766CB07DF53}" dt="2024-05-10T08:44:26.949" v="1746"/>
          <ac:inkMkLst>
            <pc:docMk/>
            <pc:sldMk cId="1998247318" sldId="268"/>
            <ac:inkMk id="108" creationId="{CA6F0A32-58DC-3CFC-0CE4-9102A126C721}"/>
          </ac:inkMkLst>
        </pc:inkChg>
        <pc:inkChg chg="add del">
          <ac:chgData name="JungYong Seok" userId="1df5f276-52e9-4b2d-94eb-97193fded349" providerId="ADAL" clId="{8F345581-F76E-3D4B-BE2C-3766CB07DF53}" dt="2024-05-10T08:44:26.949" v="1746"/>
          <ac:inkMkLst>
            <pc:docMk/>
            <pc:sldMk cId="1998247318" sldId="268"/>
            <ac:inkMk id="109" creationId="{FBF02981-3AE4-167F-CCA4-817642708279}"/>
          </ac:inkMkLst>
        </pc:inkChg>
        <pc:inkChg chg="add del">
          <ac:chgData name="JungYong Seok" userId="1df5f276-52e9-4b2d-94eb-97193fded349" providerId="ADAL" clId="{8F345581-F76E-3D4B-BE2C-3766CB07DF53}" dt="2024-05-10T08:44:26.949" v="1746"/>
          <ac:inkMkLst>
            <pc:docMk/>
            <pc:sldMk cId="1998247318" sldId="268"/>
            <ac:inkMk id="110" creationId="{CEF374C9-CB5A-58D2-C6BB-B89830728F80}"/>
          </ac:inkMkLst>
        </pc:inkChg>
        <pc:inkChg chg="add del">
          <ac:chgData name="JungYong Seok" userId="1df5f276-52e9-4b2d-94eb-97193fded349" providerId="ADAL" clId="{8F345581-F76E-3D4B-BE2C-3766CB07DF53}" dt="2024-05-10T08:44:26.949" v="1746"/>
          <ac:inkMkLst>
            <pc:docMk/>
            <pc:sldMk cId="1998247318" sldId="268"/>
            <ac:inkMk id="111" creationId="{C3176433-9385-5F3E-A16F-98CF320AA06A}"/>
          </ac:inkMkLst>
        </pc:inkChg>
        <pc:inkChg chg="add del">
          <ac:chgData name="JungYong Seok" userId="1df5f276-52e9-4b2d-94eb-97193fded349" providerId="ADAL" clId="{8F345581-F76E-3D4B-BE2C-3766CB07DF53}" dt="2024-05-10T08:44:26.949" v="1746"/>
          <ac:inkMkLst>
            <pc:docMk/>
            <pc:sldMk cId="1998247318" sldId="268"/>
            <ac:inkMk id="112" creationId="{81E1AB2B-E4FA-AD32-0898-479AE84505D7}"/>
          </ac:inkMkLst>
        </pc:inkChg>
        <pc:inkChg chg="add del">
          <ac:chgData name="JungYong Seok" userId="1df5f276-52e9-4b2d-94eb-97193fded349" providerId="ADAL" clId="{8F345581-F76E-3D4B-BE2C-3766CB07DF53}" dt="2024-05-10T08:44:26.949" v="1746"/>
          <ac:inkMkLst>
            <pc:docMk/>
            <pc:sldMk cId="1998247318" sldId="268"/>
            <ac:inkMk id="113" creationId="{7FB191D3-2288-5F74-DCAA-CD25ACA71FB2}"/>
          </ac:inkMkLst>
        </pc:inkChg>
        <pc:inkChg chg="add del">
          <ac:chgData name="JungYong Seok" userId="1df5f276-52e9-4b2d-94eb-97193fded349" providerId="ADAL" clId="{8F345581-F76E-3D4B-BE2C-3766CB07DF53}" dt="2024-05-10T08:44:26.949" v="1746"/>
          <ac:inkMkLst>
            <pc:docMk/>
            <pc:sldMk cId="1998247318" sldId="268"/>
            <ac:inkMk id="114" creationId="{E05306E4-93ED-94E8-018F-96FDF98E328D}"/>
          </ac:inkMkLst>
        </pc:inkChg>
        <pc:inkChg chg="add reco">
          <ac:chgData name="JungYong Seok" userId="1df5f276-52e9-4b2d-94eb-97193fded349" providerId="ADAL" clId="{8F345581-F76E-3D4B-BE2C-3766CB07DF53}" dt="2024-05-10T08:44:26.949" v="1746"/>
          <ac:inkMkLst>
            <pc:docMk/>
            <pc:sldMk cId="1998247318" sldId="268"/>
            <ac:inkMk id="115" creationId="{693FE307-43ED-FE26-7027-E702ABC97256}"/>
          </ac:inkMkLst>
        </pc:inkChg>
        <pc:inkChg chg="add del">
          <ac:chgData name="JungYong Seok" userId="1df5f276-52e9-4b2d-94eb-97193fded349" providerId="ADAL" clId="{8F345581-F76E-3D4B-BE2C-3766CB07DF53}" dt="2024-05-10T08:44:32.540" v="1763"/>
          <ac:inkMkLst>
            <pc:docMk/>
            <pc:sldMk cId="1998247318" sldId="268"/>
            <ac:inkMk id="116" creationId="{2BCB9190-2FB2-22C1-BF1E-E1B548188662}"/>
          </ac:inkMkLst>
        </pc:inkChg>
        <pc:inkChg chg="add del">
          <ac:chgData name="JungYong Seok" userId="1df5f276-52e9-4b2d-94eb-97193fded349" providerId="ADAL" clId="{8F345581-F76E-3D4B-BE2C-3766CB07DF53}" dt="2024-05-10T08:44:32.540" v="1763"/>
          <ac:inkMkLst>
            <pc:docMk/>
            <pc:sldMk cId="1998247318" sldId="268"/>
            <ac:inkMk id="117" creationId="{1441E342-9F57-DBE2-20C0-A78E2EC5A1DA}"/>
          </ac:inkMkLst>
        </pc:inkChg>
        <pc:inkChg chg="add del">
          <ac:chgData name="JungYong Seok" userId="1df5f276-52e9-4b2d-94eb-97193fded349" providerId="ADAL" clId="{8F345581-F76E-3D4B-BE2C-3766CB07DF53}" dt="2024-05-10T08:44:32.540" v="1763"/>
          <ac:inkMkLst>
            <pc:docMk/>
            <pc:sldMk cId="1998247318" sldId="268"/>
            <ac:inkMk id="118" creationId="{CB8EFB3B-0849-DF6D-3616-0143131CD8AB}"/>
          </ac:inkMkLst>
        </pc:inkChg>
        <pc:inkChg chg="add del">
          <ac:chgData name="JungYong Seok" userId="1df5f276-52e9-4b2d-94eb-97193fded349" providerId="ADAL" clId="{8F345581-F76E-3D4B-BE2C-3766CB07DF53}" dt="2024-05-10T08:44:32.540" v="1763"/>
          <ac:inkMkLst>
            <pc:docMk/>
            <pc:sldMk cId="1998247318" sldId="268"/>
            <ac:inkMk id="119" creationId="{49C31F60-A788-1D27-A4CF-1443B5367AA7}"/>
          </ac:inkMkLst>
        </pc:inkChg>
        <pc:inkChg chg="add del">
          <ac:chgData name="JungYong Seok" userId="1df5f276-52e9-4b2d-94eb-97193fded349" providerId="ADAL" clId="{8F345581-F76E-3D4B-BE2C-3766CB07DF53}" dt="2024-05-10T08:44:32.540" v="1763"/>
          <ac:inkMkLst>
            <pc:docMk/>
            <pc:sldMk cId="1998247318" sldId="268"/>
            <ac:inkMk id="120" creationId="{AB1A48E2-D7E1-5AB9-EC0E-D314D22BC643}"/>
          </ac:inkMkLst>
        </pc:inkChg>
        <pc:inkChg chg="add del">
          <ac:chgData name="JungYong Seok" userId="1df5f276-52e9-4b2d-94eb-97193fded349" providerId="ADAL" clId="{8F345581-F76E-3D4B-BE2C-3766CB07DF53}" dt="2024-05-10T08:44:32.540" v="1763"/>
          <ac:inkMkLst>
            <pc:docMk/>
            <pc:sldMk cId="1998247318" sldId="268"/>
            <ac:inkMk id="121" creationId="{F3431417-35CF-5D6E-581B-64531BE8BC13}"/>
          </ac:inkMkLst>
        </pc:inkChg>
        <pc:inkChg chg="add del">
          <ac:chgData name="JungYong Seok" userId="1df5f276-52e9-4b2d-94eb-97193fded349" providerId="ADAL" clId="{8F345581-F76E-3D4B-BE2C-3766CB07DF53}" dt="2024-05-10T08:44:32.540" v="1763"/>
          <ac:inkMkLst>
            <pc:docMk/>
            <pc:sldMk cId="1998247318" sldId="268"/>
            <ac:inkMk id="122" creationId="{B9991CDB-5197-ACA9-0F4D-82CF9E4D95FD}"/>
          </ac:inkMkLst>
        </pc:inkChg>
        <pc:inkChg chg="add del">
          <ac:chgData name="JungYong Seok" userId="1df5f276-52e9-4b2d-94eb-97193fded349" providerId="ADAL" clId="{8F345581-F76E-3D4B-BE2C-3766CB07DF53}" dt="2024-05-10T08:44:32.540" v="1763"/>
          <ac:inkMkLst>
            <pc:docMk/>
            <pc:sldMk cId="1998247318" sldId="268"/>
            <ac:inkMk id="123" creationId="{8CB98674-41C7-535D-0B69-19368E310D39}"/>
          </ac:inkMkLst>
        </pc:inkChg>
        <pc:inkChg chg="add del">
          <ac:chgData name="JungYong Seok" userId="1df5f276-52e9-4b2d-94eb-97193fded349" providerId="ADAL" clId="{8F345581-F76E-3D4B-BE2C-3766CB07DF53}" dt="2024-05-10T08:44:32.540" v="1763"/>
          <ac:inkMkLst>
            <pc:docMk/>
            <pc:sldMk cId="1998247318" sldId="268"/>
            <ac:inkMk id="124" creationId="{51989B0F-7BAB-46EC-C780-8DD2D1240A78}"/>
          </ac:inkMkLst>
        </pc:inkChg>
        <pc:inkChg chg="add del">
          <ac:chgData name="JungYong Seok" userId="1df5f276-52e9-4b2d-94eb-97193fded349" providerId="ADAL" clId="{8F345581-F76E-3D4B-BE2C-3766CB07DF53}" dt="2024-05-10T08:44:32.540" v="1763"/>
          <ac:inkMkLst>
            <pc:docMk/>
            <pc:sldMk cId="1998247318" sldId="268"/>
            <ac:inkMk id="125" creationId="{9025E1B3-C739-A6AC-E9E3-70CB5EEC9DC8}"/>
          </ac:inkMkLst>
        </pc:inkChg>
        <pc:inkChg chg="add del">
          <ac:chgData name="JungYong Seok" userId="1df5f276-52e9-4b2d-94eb-97193fded349" providerId="ADAL" clId="{8F345581-F76E-3D4B-BE2C-3766CB07DF53}" dt="2024-05-10T08:44:32.540" v="1763"/>
          <ac:inkMkLst>
            <pc:docMk/>
            <pc:sldMk cId="1998247318" sldId="268"/>
            <ac:inkMk id="126" creationId="{4A5B2C19-1F19-ACD7-CA8C-6624BDBD073F}"/>
          </ac:inkMkLst>
        </pc:inkChg>
        <pc:inkChg chg="add del">
          <ac:chgData name="JungYong Seok" userId="1df5f276-52e9-4b2d-94eb-97193fded349" providerId="ADAL" clId="{8F345581-F76E-3D4B-BE2C-3766CB07DF53}" dt="2024-05-10T08:44:32.540" v="1763"/>
          <ac:inkMkLst>
            <pc:docMk/>
            <pc:sldMk cId="1998247318" sldId="268"/>
            <ac:inkMk id="127" creationId="{4FE33837-416F-138B-0CB2-111F72EAC85C}"/>
          </ac:inkMkLst>
        </pc:inkChg>
        <pc:inkChg chg="add del">
          <ac:chgData name="JungYong Seok" userId="1df5f276-52e9-4b2d-94eb-97193fded349" providerId="ADAL" clId="{8F345581-F76E-3D4B-BE2C-3766CB07DF53}" dt="2024-05-10T08:44:32.540" v="1763"/>
          <ac:inkMkLst>
            <pc:docMk/>
            <pc:sldMk cId="1998247318" sldId="268"/>
            <ac:inkMk id="128" creationId="{BCDABEB3-434B-AAA6-454A-6312CC6849BA}"/>
          </ac:inkMkLst>
        </pc:inkChg>
        <pc:inkChg chg="add del">
          <ac:chgData name="JungYong Seok" userId="1df5f276-52e9-4b2d-94eb-97193fded349" providerId="ADAL" clId="{8F345581-F76E-3D4B-BE2C-3766CB07DF53}" dt="2024-05-10T08:44:32.540" v="1763"/>
          <ac:inkMkLst>
            <pc:docMk/>
            <pc:sldMk cId="1998247318" sldId="268"/>
            <ac:inkMk id="129" creationId="{23594DEA-35DA-DBF5-76DE-0FC30774707B}"/>
          </ac:inkMkLst>
        </pc:inkChg>
        <pc:inkChg chg="add del">
          <ac:chgData name="JungYong Seok" userId="1df5f276-52e9-4b2d-94eb-97193fded349" providerId="ADAL" clId="{8F345581-F76E-3D4B-BE2C-3766CB07DF53}" dt="2024-05-10T08:44:32.540" v="1763"/>
          <ac:inkMkLst>
            <pc:docMk/>
            <pc:sldMk cId="1998247318" sldId="268"/>
            <ac:inkMk id="130" creationId="{9F7A1EE8-4A0B-98D6-8510-FF0C2281EAD8}"/>
          </ac:inkMkLst>
        </pc:inkChg>
        <pc:inkChg chg="add del">
          <ac:chgData name="JungYong Seok" userId="1df5f276-52e9-4b2d-94eb-97193fded349" providerId="ADAL" clId="{8F345581-F76E-3D4B-BE2C-3766CB07DF53}" dt="2024-05-10T08:44:32.540" v="1763"/>
          <ac:inkMkLst>
            <pc:docMk/>
            <pc:sldMk cId="1998247318" sldId="268"/>
            <ac:inkMk id="131" creationId="{27812AB9-F9D5-721A-1A06-88B8A7E13D3E}"/>
          </ac:inkMkLst>
        </pc:inkChg>
        <pc:inkChg chg="add reco">
          <ac:chgData name="JungYong Seok" userId="1df5f276-52e9-4b2d-94eb-97193fded349" providerId="ADAL" clId="{8F345581-F76E-3D4B-BE2C-3766CB07DF53}" dt="2024-05-10T08:44:32.540" v="1763"/>
          <ac:inkMkLst>
            <pc:docMk/>
            <pc:sldMk cId="1998247318" sldId="268"/>
            <ac:inkMk id="132" creationId="{2D8181F5-2620-C5DF-1292-C18CAD78219F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33" creationId="{ECC461CF-E21D-6B59-0E40-09D443E98CD5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34" creationId="{FB3DD9DC-B363-6F4F-C24C-6DCE9343BDBE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35" creationId="{EF2E8A99-62FE-54E1-6BA6-49B4D7E4C808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36" creationId="{DC5532EA-D051-1B9D-5CC6-03FA4DC15546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37" creationId="{70E63CC5-887C-ECA6-BC3D-74D36342A147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38" creationId="{A21F8A17-F98C-6E57-04F3-BF2370DB9278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39" creationId="{E3EF53DE-01B4-3AF6-91F1-5127AED37ECD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40" creationId="{CC6C6908-8265-3767-477A-24B5F2E6648E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41" creationId="{38BC70A8-7639-334D-6108-0E03F8A6CC97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42" creationId="{E7FD78F3-4279-A0D4-9838-A8AD8382AA54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43" creationId="{22D940E9-5038-FA8A-41E6-C408391DCCEC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44" creationId="{086AA446-3F5E-51E6-F241-6327BF69702B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45" creationId="{FFC7A6CE-9C6C-F637-7B40-F2F13ADA9935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46" creationId="{E12F3782-ABB2-7B32-C01D-03405FC09FDF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47" creationId="{F8C9BAB0-5216-E551-C4A3-3DDF395B55C5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48" creationId="{8A2F21C7-9B1B-5029-FA1E-40460EB75172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49" creationId="{7085BD66-976F-A309-444F-0A37DDA97EFD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50" creationId="{8C51FE0A-D3E2-CBD5-1C4A-60EE10A9A7BE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51" creationId="{5E4D5E3B-0DF1-8DD6-C426-C315437FFFA5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52" creationId="{CC8A33A0-9B5D-78E1-1F14-C8E7BB4FA2F0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53" creationId="{82CFE3C7-686D-C1BE-EA36-24549510927F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54" creationId="{7D0D38FC-63B4-F9A3-6538-A0EFF3245CB9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55" creationId="{248AE809-C8C0-9BB5-CF2A-D6FE1E450430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56" creationId="{362FF977-F45B-43CC-4393-5176D67103B3}"/>
          </ac:inkMkLst>
        </pc:inkChg>
        <pc:inkChg chg="add del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57" creationId="{E72205C3-CFBA-22FA-4BD5-5FFE46FC1B5F}"/>
          </ac:inkMkLst>
        </pc:inkChg>
        <pc:inkChg chg="add reco">
          <ac:chgData name="JungYong Seok" userId="1df5f276-52e9-4b2d-94eb-97193fded349" providerId="ADAL" clId="{8F345581-F76E-3D4B-BE2C-3766CB07DF53}" dt="2024-05-10T08:44:46.145" v="1789"/>
          <ac:inkMkLst>
            <pc:docMk/>
            <pc:sldMk cId="1998247318" sldId="268"/>
            <ac:inkMk id="158" creationId="{8526142F-70D0-1BD1-D8A5-ECBD9EED6DD7}"/>
          </ac:inkMkLst>
        </pc:inkChg>
      </pc:sldChg>
      <pc:sldChg chg="addSp delSp">
        <pc:chgData name="JungYong Seok" userId="1df5f276-52e9-4b2d-94eb-97193fded349" providerId="ADAL" clId="{8F345581-F76E-3D4B-BE2C-3766CB07DF53}" dt="2024-05-10T08:46:15.196" v="1848"/>
        <pc:sldMkLst>
          <pc:docMk/>
          <pc:sldMk cId="520675948" sldId="269"/>
        </pc:sldMkLst>
        <pc:inkChg chg="add">
          <ac:chgData name="JungYong Seok" userId="1df5f276-52e9-4b2d-94eb-97193fded349" providerId="ADAL" clId="{8F345581-F76E-3D4B-BE2C-3766CB07DF53}" dt="2024-05-10T08:45:25.121" v="1790"/>
          <ac:inkMkLst>
            <pc:docMk/>
            <pc:sldMk cId="520675948" sldId="269"/>
            <ac:inkMk id="3" creationId="{60B67B95-E549-E10C-D9C8-4058F67A69CA}"/>
          </ac:inkMkLst>
        </pc:inkChg>
        <pc:inkChg chg="add del">
          <ac:chgData name="JungYong Seok" userId="1df5f276-52e9-4b2d-94eb-97193fded349" providerId="ADAL" clId="{8F345581-F76E-3D4B-BE2C-3766CB07DF53}" dt="2024-05-10T08:45:31.542" v="1799"/>
          <ac:inkMkLst>
            <pc:docMk/>
            <pc:sldMk cId="520675948" sldId="269"/>
            <ac:inkMk id="4" creationId="{D97CA0D2-2064-A3B2-D014-BA8EA3E14C88}"/>
          </ac:inkMkLst>
        </pc:inkChg>
        <pc:inkChg chg="add del">
          <ac:chgData name="JungYong Seok" userId="1df5f276-52e9-4b2d-94eb-97193fded349" providerId="ADAL" clId="{8F345581-F76E-3D4B-BE2C-3766CB07DF53}" dt="2024-05-10T08:45:31.542" v="1799"/>
          <ac:inkMkLst>
            <pc:docMk/>
            <pc:sldMk cId="520675948" sldId="269"/>
            <ac:inkMk id="5" creationId="{84491187-040B-463D-54F6-A468C584F920}"/>
          </ac:inkMkLst>
        </pc:inkChg>
        <pc:inkChg chg="add del">
          <ac:chgData name="JungYong Seok" userId="1df5f276-52e9-4b2d-94eb-97193fded349" providerId="ADAL" clId="{8F345581-F76E-3D4B-BE2C-3766CB07DF53}" dt="2024-05-10T08:45:31.542" v="1799"/>
          <ac:inkMkLst>
            <pc:docMk/>
            <pc:sldMk cId="520675948" sldId="269"/>
            <ac:inkMk id="6" creationId="{5CD48F7A-3DF5-93F7-8677-AC0F1422C750}"/>
          </ac:inkMkLst>
        </pc:inkChg>
        <pc:inkChg chg="add del">
          <ac:chgData name="JungYong Seok" userId="1df5f276-52e9-4b2d-94eb-97193fded349" providerId="ADAL" clId="{8F345581-F76E-3D4B-BE2C-3766CB07DF53}" dt="2024-05-10T08:45:31.542" v="1799"/>
          <ac:inkMkLst>
            <pc:docMk/>
            <pc:sldMk cId="520675948" sldId="269"/>
            <ac:inkMk id="7" creationId="{B030847B-2B2F-BCF2-23E8-FBC0699C9118}"/>
          </ac:inkMkLst>
        </pc:inkChg>
        <pc:inkChg chg="add del">
          <ac:chgData name="JungYong Seok" userId="1df5f276-52e9-4b2d-94eb-97193fded349" providerId="ADAL" clId="{8F345581-F76E-3D4B-BE2C-3766CB07DF53}" dt="2024-05-10T08:45:31.542" v="1799"/>
          <ac:inkMkLst>
            <pc:docMk/>
            <pc:sldMk cId="520675948" sldId="269"/>
            <ac:inkMk id="8" creationId="{016AA07B-FC18-14F6-F961-EA207B579017}"/>
          </ac:inkMkLst>
        </pc:inkChg>
        <pc:inkChg chg="add del">
          <ac:chgData name="JungYong Seok" userId="1df5f276-52e9-4b2d-94eb-97193fded349" providerId="ADAL" clId="{8F345581-F76E-3D4B-BE2C-3766CB07DF53}" dt="2024-05-10T08:45:31.542" v="1799"/>
          <ac:inkMkLst>
            <pc:docMk/>
            <pc:sldMk cId="520675948" sldId="269"/>
            <ac:inkMk id="9" creationId="{3114561C-A986-C437-64CB-008D6C65161A}"/>
          </ac:inkMkLst>
        </pc:inkChg>
        <pc:inkChg chg="add del">
          <ac:chgData name="JungYong Seok" userId="1df5f276-52e9-4b2d-94eb-97193fded349" providerId="ADAL" clId="{8F345581-F76E-3D4B-BE2C-3766CB07DF53}" dt="2024-05-10T08:45:31.542" v="1799"/>
          <ac:inkMkLst>
            <pc:docMk/>
            <pc:sldMk cId="520675948" sldId="269"/>
            <ac:inkMk id="10" creationId="{7EDF5D6F-CA65-72DA-1EA6-6D9083C0CF21}"/>
          </ac:inkMkLst>
        </pc:inkChg>
        <pc:inkChg chg="add del">
          <ac:chgData name="JungYong Seok" userId="1df5f276-52e9-4b2d-94eb-97193fded349" providerId="ADAL" clId="{8F345581-F76E-3D4B-BE2C-3766CB07DF53}" dt="2024-05-10T08:45:31.542" v="1799"/>
          <ac:inkMkLst>
            <pc:docMk/>
            <pc:sldMk cId="520675948" sldId="269"/>
            <ac:inkMk id="11" creationId="{8A5106EE-5F47-4DD8-24A4-1206F92E0EA0}"/>
          </ac:inkMkLst>
        </pc:inkChg>
        <pc:inkChg chg="add reco">
          <ac:chgData name="JungYong Seok" userId="1df5f276-52e9-4b2d-94eb-97193fded349" providerId="ADAL" clId="{8F345581-F76E-3D4B-BE2C-3766CB07DF53}" dt="2024-05-10T08:45:31.542" v="1799"/>
          <ac:inkMkLst>
            <pc:docMk/>
            <pc:sldMk cId="520675948" sldId="269"/>
            <ac:inkMk id="12" creationId="{6BB5EAFB-9691-9281-B5F0-E70E2D6A002E}"/>
          </ac:inkMkLst>
        </pc:inkChg>
        <pc:inkChg chg="add">
          <ac:chgData name="JungYong Seok" userId="1df5f276-52e9-4b2d-94eb-97193fded349" providerId="ADAL" clId="{8F345581-F76E-3D4B-BE2C-3766CB07DF53}" dt="2024-05-10T08:45:32.702" v="1800"/>
          <ac:inkMkLst>
            <pc:docMk/>
            <pc:sldMk cId="520675948" sldId="269"/>
            <ac:inkMk id="13" creationId="{7D2012B1-A418-8A92-45EC-98ACD5E2AD36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14" creationId="{33FFA383-79AD-9693-7B8B-75F882460435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15" creationId="{F21BF316-99C1-8092-EE3E-D28A1250CAC3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16" creationId="{FAB253BD-0862-44F0-DD05-585097D77EEF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17" creationId="{A3144CD2-7061-B3D7-5F34-6BF5BA620AC2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18" creationId="{DC216D62-4EBD-0961-D784-9C0EF55430CE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19" creationId="{08529806-FFE9-0D23-C221-5209A1927666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20" creationId="{7945B9AF-4A09-8578-0C5C-7B086EEB5817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21" creationId="{4B12620E-9538-E6F4-6EBA-EDFC592E5DE2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22" creationId="{ECF67C29-275D-240F-8847-C2172AE1F761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23" creationId="{2E3BCEDB-2FF4-CA18-525A-0880E5FA201F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24" creationId="{15349866-380B-7400-FD4D-CC46E32023A6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25" creationId="{31B26A42-B018-32B9-E26C-D3482CA13BD0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26" creationId="{BED2931F-70D2-822E-6829-2694354EDEDE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27" creationId="{77D2880D-7B06-1C92-796C-16DEFEEFA3ED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28" creationId="{715A7D80-3381-6EEA-899B-118F56FDFC85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29" creationId="{32738822-255F-34D6-F8C8-CE49A19F5B6F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30" creationId="{7DEB0580-2A58-22ED-4BDE-7FCFECE19F0B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31" creationId="{15A3B9DE-DD6E-55DE-B07C-0D5C29A3E828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32" creationId="{7799AD4F-927C-F9F9-AB44-BB8191EB1589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33" creationId="{C6C5250C-0E0B-F3F4-7344-A8B25C9BF019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34" creationId="{7EE40AB0-34C9-631B-B3CB-61E626619009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35" creationId="{2BEBC43E-BC03-7F87-2BB3-563426AF038C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36" creationId="{C736A797-D31B-CE10-5CB7-25FE37F91822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37" creationId="{041B2B3E-BFED-DBF7-8849-BB8A577CC0C1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38" creationId="{EE135BFF-E9CD-BA09-4FBC-2DA9430007C9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39" creationId="{4D6B6633-0973-83D4-8769-EF51DBF20CEF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40" creationId="{523B9816-6320-7EE5-3FB5-5EE87F19CA9D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41" creationId="{8B837FF2-DA3A-34E2-A159-D0E3B5D86791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42" creationId="{A353A7D0-4845-4713-9300-4AB174B48F3C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43" creationId="{97A4EA42-5D01-C06B-7CD9-C2D6518F5D2D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44" creationId="{0CF04391-7DF1-36B4-5EB6-693D6BB89529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45" creationId="{3712C579-DB8B-8F5D-BD4E-18D97CF16117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46" creationId="{8971DE80-EA14-4858-1F3A-D3C4D4AC9CEC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47" creationId="{8804436D-E892-ACF9-E347-51BCC2014967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48" creationId="{7FD2888E-8E26-0CBB-7F97-A47E6C0FB96B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49" creationId="{E5E87393-49A8-5A79-D8DF-5854AB111001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50" creationId="{6702164E-C2DB-9D8D-1435-FA954296C1B9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51" creationId="{3B98C76B-7B68-500D-B53A-C75B9224DB9B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52" creationId="{6F6633C0-23AE-BB8F-43AB-4EF5331CBE22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53" creationId="{63ABA2F9-4068-D6BF-2EF8-AEFD6DF2BFA2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54" creationId="{F4900CAA-75F0-DC17-63DB-D04F2E9481B7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55" creationId="{C06632EC-D95C-61E6-07DD-2DD46303E47B}"/>
          </ac:inkMkLst>
        </pc:inkChg>
        <pc:inkChg chg="add del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56" creationId="{618E9CB7-D195-EF68-6617-ED4223CB85AD}"/>
          </ac:inkMkLst>
        </pc:inkChg>
        <pc:inkChg chg="add reco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57" creationId="{A5BE7C09-B3BD-9AC8-C915-63859E64B32F}"/>
          </ac:inkMkLst>
        </pc:inkChg>
        <pc:inkChg chg="add reco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58" creationId="{01FA018C-3191-4EB5-922C-0880A3D25396}"/>
          </ac:inkMkLst>
        </pc:inkChg>
        <pc:inkChg chg="add reco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59" creationId="{234099D3-FF8B-644D-BCA3-55A3E05A29A1}"/>
          </ac:inkMkLst>
        </pc:inkChg>
        <pc:inkChg chg="add reco">
          <ac:chgData name="JungYong Seok" userId="1df5f276-52e9-4b2d-94eb-97193fded349" providerId="ADAL" clId="{8F345581-F76E-3D4B-BE2C-3766CB07DF53}" dt="2024-05-10T08:46:13.632" v="1844"/>
          <ac:inkMkLst>
            <pc:docMk/>
            <pc:sldMk cId="520675948" sldId="269"/>
            <ac:inkMk id="60" creationId="{6DC44927-54E9-BDD6-00BB-E2D473CA9F39}"/>
          </ac:inkMkLst>
        </pc:inkChg>
        <pc:inkChg chg="add del">
          <ac:chgData name="JungYong Seok" userId="1df5f276-52e9-4b2d-94eb-97193fded349" providerId="ADAL" clId="{8F345581-F76E-3D4B-BE2C-3766CB07DF53}" dt="2024-05-10T08:46:15.196" v="1848"/>
          <ac:inkMkLst>
            <pc:docMk/>
            <pc:sldMk cId="520675948" sldId="269"/>
            <ac:inkMk id="61" creationId="{CABEF966-BBBD-FD8E-BBC9-09D8F62C75F8}"/>
          </ac:inkMkLst>
        </pc:inkChg>
        <pc:inkChg chg="add del">
          <ac:chgData name="JungYong Seok" userId="1df5f276-52e9-4b2d-94eb-97193fded349" providerId="ADAL" clId="{8F345581-F76E-3D4B-BE2C-3766CB07DF53}" dt="2024-05-10T08:46:15.196" v="1848"/>
          <ac:inkMkLst>
            <pc:docMk/>
            <pc:sldMk cId="520675948" sldId="269"/>
            <ac:inkMk id="62" creationId="{D2F6731E-D25B-54E0-4461-BE2C2D696764}"/>
          </ac:inkMkLst>
        </pc:inkChg>
        <pc:inkChg chg="add del">
          <ac:chgData name="JungYong Seok" userId="1df5f276-52e9-4b2d-94eb-97193fded349" providerId="ADAL" clId="{8F345581-F76E-3D4B-BE2C-3766CB07DF53}" dt="2024-05-10T08:46:15.196" v="1848"/>
          <ac:inkMkLst>
            <pc:docMk/>
            <pc:sldMk cId="520675948" sldId="269"/>
            <ac:inkMk id="63" creationId="{9C4B7EE7-E71A-1EF7-194C-982EC7F8FED7}"/>
          </ac:inkMkLst>
        </pc:inkChg>
        <pc:inkChg chg="add reco">
          <ac:chgData name="JungYong Seok" userId="1df5f276-52e9-4b2d-94eb-97193fded349" providerId="ADAL" clId="{8F345581-F76E-3D4B-BE2C-3766CB07DF53}" dt="2024-05-10T08:46:15.196" v="1848"/>
          <ac:inkMkLst>
            <pc:docMk/>
            <pc:sldMk cId="520675948" sldId="269"/>
            <ac:inkMk id="64" creationId="{B5F8F271-0F7E-D017-73B6-B4CCC0EB673B}"/>
          </ac:inkMkLst>
        </pc:inkChg>
      </pc:sldChg>
      <pc:sldChg chg="addSp delSp">
        <pc:chgData name="JungYong Seok" userId="1df5f276-52e9-4b2d-94eb-97193fded349" providerId="ADAL" clId="{8F345581-F76E-3D4B-BE2C-3766CB07DF53}" dt="2024-05-10T08:46:35.278" v="1851"/>
        <pc:sldMkLst>
          <pc:docMk/>
          <pc:sldMk cId="1812090092" sldId="270"/>
        </pc:sldMkLst>
        <pc:inkChg chg="add del">
          <ac:chgData name="JungYong Seok" userId="1df5f276-52e9-4b2d-94eb-97193fded349" providerId="ADAL" clId="{8F345581-F76E-3D4B-BE2C-3766CB07DF53}" dt="2024-05-10T08:46:35.278" v="1851"/>
          <ac:inkMkLst>
            <pc:docMk/>
            <pc:sldMk cId="1812090092" sldId="270"/>
            <ac:inkMk id="3" creationId="{613CFF59-DBD1-D7DE-70F7-818B9C89214A}"/>
          </ac:inkMkLst>
        </pc:inkChg>
        <pc:inkChg chg="add del">
          <ac:chgData name="JungYong Seok" userId="1df5f276-52e9-4b2d-94eb-97193fded349" providerId="ADAL" clId="{8F345581-F76E-3D4B-BE2C-3766CB07DF53}" dt="2024-05-10T08:46:35.278" v="1851"/>
          <ac:inkMkLst>
            <pc:docMk/>
            <pc:sldMk cId="1812090092" sldId="270"/>
            <ac:inkMk id="4" creationId="{858F3901-AF9B-58A0-48F3-F6EF33812236}"/>
          </ac:inkMkLst>
        </pc:inkChg>
        <pc:inkChg chg="add reco">
          <ac:chgData name="JungYong Seok" userId="1df5f276-52e9-4b2d-94eb-97193fded349" providerId="ADAL" clId="{8F345581-F76E-3D4B-BE2C-3766CB07DF53}" dt="2024-05-10T08:46:35.278" v="1851"/>
          <ac:inkMkLst>
            <pc:docMk/>
            <pc:sldMk cId="1812090092" sldId="270"/>
            <ac:inkMk id="5" creationId="{9A6B5BD9-2D9D-5C5F-2840-4D937CD97475}"/>
          </ac:inkMkLst>
        </pc:inkChg>
      </pc:sldChg>
      <pc:sldChg chg="addSp delSp">
        <pc:chgData name="JungYong Seok" userId="1df5f276-52e9-4b2d-94eb-97193fded349" providerId="ADAL" clId="{8F345581-F76E-3D4B-BE2C-3766CB07DF53}" dt="2024-05-10T08:46:54.548" v="1854"/>
        <pc:sldMkLst>
          <pc:docMk/>
          <pc:sldMk cId="3328165897" sldId="271"/>
        </pc:sldMkLst>
        <pc:inkChg chg="add del">
          <ac:chgData name="JungYong Seok" userId="1df5f276-52e9-4b2d-94eb-97193fded349" providerId="ADAL" clId="{8F345581-F76E-3D4B-BE2C-3766CB07DF53}" dt="2024-05-10T08:46:54.548" v="1854"/>
          <ac:inkMkLst>
            <pc:docMk/>
            <pc:sldMk cId="3328165897" sldId="271"/>
            <ac:inkMk id="3" creationId="{95AA9BBF-0443-962C-8F61-FE089B8B4D0A}"/>
          </ac:inkMkLst>
        </pc:inkChg>
        <pc:inkChg chg="add del">
          <ac:chgData name="JungYong Seok" userId="1df5f276-52e9-4b2d-94eb-97193fded349" providerId="ADAL" clId="{8F345581-F76E-3D4B-BE2C-3766CB07DF53}" dt="2024-05-10T08:46:54.548" v="1854"/>
          <ac:inkMkLst>
            <pc:docMk/>
            <pc:sldMk cId="3328165897" sldId="271"/>
            <ac:inkMk id="4" creationId="{C3AB76BC-6A04-7159-F94C-86E6D00ADB2E}"/>
          </ac:inkMkLst>
        </pc:inkChg>
        <pc:inkChg chg="add reco">
          <ac:chgData name="JungYong Seok" userId="1df5f276-52e9-4b2d-94eb-97193fded349" providerId="ADAL" clId="{8F345581-F76E-3D4B-BE2C-3766CB07DF53}" dt="2024-05-10T08:46:54.548" v="1854"/>
          <ac:inkMkLst>
            <pc:docMk/>
            <pc:sldMk cId="3328165897" sldId="271"/>
            <ac:inkMk id="5" creationId="{2705EFF3-0D9D-65B1-E2EB-82BBD1E3BF5B}"/>
          </ac:inkMkLst>
        </pc:inkChg>
      </pc:sldChg>
      <pc:sldChg chg="addSp delSp">
        <pc:chgData name="JungYong Seok" userId="1df5f276-52e9-4b2d-94eb-97193fded349" providerId="ADAL" clId="{8F345581-F76E-3D4B-BE2C-3766CB07DF53}" dt="2024-05-10T08:48:21.550" v="1936"/>
        <pc:sldMkLst>
          <pc:docMk/>
          <pc:sldMk cId="222579593" sldId="272"/>
        </pc:sldMkLst>
        <pc:inkChg chg="add">
          <ac:chgData name="JungYong Seok" userId="1df5f276-52e9-4b2d-94eb-97193fded349" providerId="ADAL" clId="{8F345581-F76E-3D4B-BE2C-3766CB07DF53}" dt="2024-05-10T08:47:11.526" v="1855"/>
          <ac:inkMkLst>
            <pc:docMk/>
            <pc:sldMk cId="222579593" sldId="272"/>
            <ac:inkMk id="3" creationId="{5120D403-BE75-F397-89EA-4E5B90A5BB77}"/>
          </ac:inkMkLst>
        </pc:inkChg>
        <pc:inkChg chg="add del">
          <ac:chgData name="JungYong Seok" userId="1df5f276-52e9-4b2d-94eb-97193fded349" providerId="ADAL" clId="{8F345581-F76E-3D4B-BE2C-3766CB07DF53}" dt="2024-05-10T08:47:47.838" v="1859"/>
          <ac:inkMkLst>
            <pc:docMk/>
            <pc:sldMk cId="222579593" sldId="272"/>
            <ac:inkMk id="4" creationId="{E154189B-CDEF-AF61-9A94-40F640E18AD0}"/>
          </ac:inkMkLst>
        </pc:inkChg>
        <pc:inkChg chg="add del">
          <ac:chgData name="JungYong Seok" userId="1df5f276-52e9-4b2d-94eb-97193fded349" providerId="ADAL" clId="{8F345581-F76E-3D4B-BE2C-3766CB07DF53}" dt="2024-05-10T08:47:47.838" v="1859"/>
          <ac:inkMkLst>
            <pc:docMk/>
            <pc:sldMk cId="222579593" sldId="272"/>
            <ac:inkMk id="5" creationId="{34FF64FF-562E-D66B-A256-92F24E1BE873}"/>
          </ac:inkMkLst>
        </pc:inkChg>
        <pc:inkChg chg="add del">
          <ac:chgData name="JungYong Seok" userId="1df5f276-52e9-4b2d-94eb-97193fded349" providerId="ADAL" clId="{8F345581-F76E-3D4B-BE2C-3766CB07DF53}" dt="2024-05-10T08:47:47.838" v="1859"/>
          <ac:inkMkLst>
            <pc:docMk/>
            <pc:sldMk cId="222579593" sldId="272"/>
            <ac:inkMk id="6" creationId="{06CE37D6-2FE2-32A4-4652-7B1AA3A3FDB8}"/>
          </ac:inkMkLst>
        </pc:inkChg>
        <pc:inkChg chg="add reco">
          <ac:chgData name="JungYong Seok" userId="1df5f276-52e9-4b2d-94eb-97193fded349" providerId="ADAL" clId="{8F345581-F76E-3D4B-BE2C-3766CB07DF53}" dt="2024-05-10T08:47:47.838" v="1859"/>
          <ac:inkMkLst>
            <pc:docMk/>
            <pc:sldMk cId="222579593" sldId="272"/>
            <ac:inkMk id="7" creationId="{074CCD92-DAE0-A502-CB15-911E83883D3D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8" creationId="{F92AFB2F-DC54-E8ED-74BA-679A054EAE00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9" creationId="{EED0EE47-F4A3-989F-2E13-689886E90E09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10" creationId="{CAA14AE4-A739-0DBC-1F86-39664EF5D100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11" creationId="{2FC2AF0A-32FB-4D4E-76C5-2727BF55411C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12" creationId="{E2F76458-1657-9F76-B737-233597463EC3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13" creationId="{2CFE67F6-0CAD-7456-F840-213CF4EA0890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14" creationId="{93899702-E61A-AAC6-C4B6-5712F40D348E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15" creationId="{9CEBE9DE-A33C-3053-E991-3F7A19666818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16" creationId="{A5D7FF60-F135-633C-9FF6-C4DA4748A922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17" creationId="{78D0A36F-A169-35DF-04C3-D5BEDD3E8C8C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18" creationId="{02B8356D-4996-30F7-9BB2-833727D76A89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19" creationId="{A3AE51F0-9B1C-B59E-0313-EC5F300C7591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20" creationId="{3DFDBD6F-19B3-B9A7-3F62-F3AE581A81EF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21" creationId="{05A8236F-101C-8F7F-68E9-988CC011E9F8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22" creationId="{D2265B0F-A757-7262-6F63-BDF88685C67B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23" creationId="{CDBC2477-5F66-EC04-9F00-3889064AF50E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24" creationId="{F08A4355-D7FD-0505-E16C-1B1D932C4321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25" creationId="{6DB1FFB1-FA9A-81B1-1BDE-C43E9BB26FF3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26" creationId="{E76B637D-3D20-5467-606F-F67BCD3E4617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27" creationId="{864CCFCD-95A1-30CA-1D07-1D1C63A7B2C4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28" creationId="{8D21A9B1-7EDE-B865-02FB-D73090E2E3BF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29" creationId="{EFA01E7E-2D13-96EC-CA03-F6D7FB20BAB6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30" creationId="{3DADA09C-7FE9-5200-E94A-5D84546D41EC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31" creationId="{BB6CD619-13B8-FB7F-0321-5C713428A6B3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32" creationId="{870D2001-ACC7-60CF-AA64-9876DFF2A824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33" creationId="{198A3298-E6EB-BE38-2C14-A8CB490C205D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34" creationId="{E4F3AC43-77D2-97BE-15DD-682883C2BC8A}"/>
          </ac:inkMkLst>
        </pc:inkChg>
        <pc:inkChg chg="add del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35" creationId="{3C4123E0-3FB2-D932-B027-CD798F45F500}"/>
          </ac:inkMkLst>
        </pc:inkChg>
        <pc:inkChg chg="add reco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36" creationId="{F3382AA9-C3BE-C642-71B8-FC217AEEB8AA}"/>
          </ac:inkMkLst>
        </pc:inkChg>
        <pc:inkChg chg="add reco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37" creationId="{0CE7D272-1C87-6FBF-7D89-B2DEEC48418F}"/>
          </ac:inkMkLst>
        </pc:inkChg>
        <pc:inkChg chg="add reco">
          <ac:chgData name="JungYong Seok" userId="1df5f276-52e9-4b2d-94eb-97193fded349" providerId="ADAL" clId="{8F345581-F76E-3D4B-BE2C-3766CB07DF53}" dt="2024-05-10T08:47:57.812" v="1888"/>
          <ac:inkMkLst>
            <pc:docMk/>
            <pc:sldMk cId="222579593" sldId="272"/>
            <ac:inkMk id="38" creationId="{E7051B46-82AC-B2CF-568A-9F8EAFF1EF58}"/>
          </ac:inkMkLst>
        </pc:inkChg>
        <pc:inkChg chg="add del">
          <ac:chgData name="JungYong Seok" userId="1df5f276-52e9-4b2d-94eb-97193fded349" providerId="ADAL" clId="{8F345581-F76E-3D4B-BE2C-3766CB07DF53}" dt="2024-05-10T08:48:04.222" v="1909"/>
          <ac:inkMkLst>
            <pc:docMk/>
            <pc:sldMk cId="222579593" sldId="272"/>
            <ac:inkMk id="39" creationId="{3407D6FB-FEFB-DDEC-3657-EA999FA43FE5}"/>
          </ac:inkMkLst>
        </pc:inkChg>
        <pc:inkChg chg="add del">
          <ac:chgData name="JungYong Seok" userId="1df5f276-52e9-4b2d-94eb-97193fded349" providerId="ADAL" clId="{8F345581-F76E-3D4B-BE2C-3766CB07DF53}" dt="2024-05-10T08:48:04.222" v="1909"/>
          <ac:inkMkLst>
            <pc:docMk/>
            <pc:sldMk cId="222579593" sldId="272"/>
            <ac:inkMk id="40" creationId="{A2B3FBBC-86A6-0DF8-2064-B3005D816FA7}"/>
          </ac:inkMkLst>
        </pc:inkChg>
        <pc:inkChg chg="add del">
          <ac:chgData name="JungYong Seok" userId="1df5f276-52e9-4b2d-94eb-97193fded349" providerId="ADAL" clId="{8F345581-F76E-3D4B-BE2C-3766CB07DF53}" dt="2024-05-10T08:48:04.222" v="1909"/>
          <ac:inkMkLst>
            <pc:docMk/>
            <pc:sldMk cId="222579593" sldId="272"/>
            <ac:inkMk id="41" creationId="{A79CCCFF-5871-B39F-04BE-E6B4B0A98637}"/>
          </ac:inkMkLst>
        </pc:inkChg>
        <pc:inkChg chg="add del">
          <ac:chgData name="JungYong Seok" userId="1df5f276-52e9-4b2d-94eb-97193fded349" providerId="ADAL" clId="{8F345581-F76E-3D4B-BE2C-3766CB07DF53}" dt="2024-05-10T08:48:04.222" v="1909"/>
          <ac:inkMkLst>
            <pc:docMk/>
            <pc:sldMk cId="222579593" sldId="272"/>
            <ac:inkMk id="42" creationId="{C01D73A9-6DA9-E95E-765B-1175ABE2C3DA}"/>
          </ac:inkMkLst>
        </pc:inkChg>
        <pc:inkChg chg="add del">
          <ac:chgData name="JungYong Seok" userId="1df5f276-52e9-4b2d-94eb-97193fded349" providerId="ADAL" clId="{8F345581-F76E-3D4B-BE2C-3766CB07DF53}" dt="2024-05-10T08:48:04.222" v="1909"/>
          <ac:inkMkLst>
            <pc:docMk/>
            <pc:sldMk cId="222579593" sldId="272"/>
            <ac:inkMk id="43" creationId="{F68C560C-650B-69C9-E8AC-7E264E6C3108}"/>
          </ac:inkMkLst>
        </pc:inkChg>
        <pc:inkChg chg="add del">
          <ac:chgData name="JungYong Seok" userId="1df5f276-52e9-4b2d-94eb-97193fded349" providerId="ADAL" clId="{8F345581-F76E-3D4B-BE2C-3766CB07DF53}" dt="2024-05-10T08:48:04.222" v="1909"/>
          <ac:inkMkLst>
            <pc:docMk/>
            <pc:sldMk cId="222579593" sldId="272"/>
            <ac:inkMk id="44" creationId="{871BAFDA-8C0A-AEA0-5D57-ACC6CB374DD5}"/>
          </ac:inkMkLst>
        </pc:inkChg>
        <pc:inkChg chg="add del">
          <ac:chgData name="JungYong Seok" userId="1df5f276-52e9-4b2d-94eb-97193fded349" providerId="ADAL" clId="{8F345581-F76E-3D4B-BE2C-3766CB07DF53}" dt="2024-05-10T08:48:04.222" v="1909"/>
          <ac:inkMkLst>
            <pc:docMk/>
            <pc:sldMk cId="222579593" sldId="272"/>
            <ac:inkMk id="45" creationId="{4360A1AC-C1BE-1448-CCB2-CBDE3298F168}"/>
          </ac:inkMkLst>
        </pc:inkChg>
        <pc:inkChg chg="add del">
          <ac:chgData name="JungYong Seok" userId="1df5f276-52e9-4b2d-94eb-97193fded349" providerId="ADAL" clId="{8F345581-F76E-3D4B-BE2C-3766CB07DF53}" dt="2024-05-10T08:48:04.222" v="1909"/>
          <ac:inkMkLst>
            <pc:docMk/>
            <pc:sldMk cId="222579593" sldId="272"/>
            <ac:inkMk id="46" creationId="{2BBD2D8A-19BB-9A70-7653-3AE3377C44B4}"/>
          </ac:inkMkLst>
        </pc:inkChg>
        <pc:inkChg chg="add del">
          <ac:chgData name="JungYong Seok" userId="1df5f276-52e9-4b2d-94eb-97193fded349" providerId="ADAL" clId="{8F345581-F76E-3D4B-BE2C-3766CB07DF53}" dt="2024-05-10T08:48:04.222" v="1909"/>
          <ac:inkMkLst>
            <pc:docMk/>
            <pc:sldMk cId="222579593" sldId="272"/>
            <ac:inkMk id="47" creationId="{0E5A9DB3-E171-6639-F7A4-684A48C96443}"/>
          </ac:inkMkLst>
        </pc:inkChg>
        <pc:inkChg chg="add del">
          <ac:chgData name="JungYong Seok" userId="1df5f276-52e9-4b2d-94eb-97193fded349" providerId="ADAL" clId="{8F345581-F76E-3D4B-BE2C-3766CB07DF53}" dt="2024-05-10T08:48:04.222" v="1909"/>
          <ac:inkMkLst>
            <pc:docMk/>
            <pc:sldMk cId="222579593" sldId="272"/>
            <ac:inkMk id="48" creationId="{2499225F-1F5C-B71A-8BC6-78324402A337}"/>
          </ac:inkMkLst>
        </pc:inkChg>
        <pc:inkChg chg="add del">
          <ac:chgData name="JungYong Seok" userId="1df5f276-52e9-4b2d-94eb-97193fded349" providerId="ADAL" clId="{8F345581-F76E-3D4B-BE2C-3766CB07DF53}" dt="2024-05-10T08:48:04.222" v="1909"/>
          <ac:inkMkLst>
            <pc:docMk/>
            <pc:sldMk cId="222579593" sldId="272"/>
            <ac:inkMk id="49" creationId="{CE05CCCF-3D52-8806-6B42-453434654EC7}"/>
          </ac:inkMkLst>
        </pc:inkChg>
        <pc:inkChg chg="add del">
          <ac:chgData name="JungYong Seok" userId="1df5f276-52e9-4b2d-94eb-97193fded349" providerId="ADAL" clId="{8F345581-F76E-3D4B-BE2C-3766CB07DF53}" dt="2024-05-10T08:48:04.222" v="1909"/>
          <ac:inkMkLst>
            <pc:docMk/>
            <pc:sldMk cId="222579593" sldId="272"/>
            <ac:inkMk id="50" creationId="{2AA69E66-562B-A45B-8AED-AE7784D45BFB}"/>
          </ac:inkMkLst>
        </pc:inkChg>
        <pc:inkChg chg="add del">
          <ac:chgData name="JungYong Seok" userId="1df5f276-52e9-4b2d-94eb-97193fded349" providerId="ADAL" clId="{8F345581-F76E-3D4B-BE2C-3766CB07DF53}" dt="2024-05-10T08:48:04.222" v="1909"/>
          <ac:inkMkLst>
            <pc:docMk/>
            <pc:sldMk cId="222579593" sldId="272"/>
            <ac:inkMk id="51" creationId="{3003F76D-34BB-4057-648A-46F371E7522F}"/>
          </ac:inkMkLst>
        </pc:inkChg>
        <pc:inkChg chg="add del">
          <ac:chgData name="JungYong Seok" userId="1df5f276-52e9-4b2d-94eb-97193fded349" providerId="ADAL" clId="{8F345581-F76E-3D4B-BE2C-3766CB07DF53}" dt="2024-05-10T08:48:04.222" v="1909"/>
          <ac:inkMkLst>
            <pc:docMk/>
            <pc:sldMk cId="222579593" sldId="272"/>
            <ac:inkMk id="52" creationId="{F8972FE7-7380-8220-7D31-E2244A7D1963}"/>
          </ac:inkMkLst>
        </pc:inkChg>
        <pc:inkChg chg="add del">
          <ac:chgData name="JungYong Seok" userId="1df5f276-52e9-4b2d-94eb-97193fded349" providerId="ADAL" clId="{8F345581-F76E-3D4B-BE2C-3766CB07DF53}" dt="2024-05-10T08:48:04.222" v="1909"/>
          <ac:inkMkLst>
            <pc:docMk/>
            <pc:sldMk cId="222579593" sldId="272"/>
            <ac:inkMk id="53" creationId="{CB3B30D9-5611-7613-C9B4-63CD8511AADF}"/>
          </ac:inkMkLst>
        </pc:inkChg>
        <pc:inkChg chg="add del">
          <ac:chgData name="JungYong Seok" userId="1df5f276-52e9-4b2d-94eb-97193fded349" providerId="ADAL" clId="{8F345581-F76E-3D4B-BE2C-3766CB07DF53}" dt="2024-05-10T08:48:04.222" v="1909"/>
          <ac:inkMkLst>
            <pc:docMk/>
            <pc:sldMk cId="222579593" sldId="272"/>
            <ac:inkMk id="54" creationId="{269E170C-7B5F-7111-6ED3-038D1AE6FB02}"/>
          </ac:inkMkLst>
        </pc:inkChg>
        <pc:inkChg chg="add del">
          <ac:chgData name="JungYong Seok" userId="1df5f276-52e9-4b2d-94eb-97193fded349" providerId="ADAL" clId="{8F345581-F76E-3D4B-BE2C-3766CB07DF53}" dt="2024-05-10T08:48:04.222" v="1909"/>
          <ac:inkMkLst>
            <pc:docMk/>
            <pc:sldMk cId="222579593" sldId="272"/>
            <ac:inkMk id="55" creationId="{B9EB9B6A-12EF-1EE8-646E-8CA25455FACA}"/>
          </ac:inkMkLst>
        </pc:inkChg>
        <pc:inkChg chg="add del">
          <ac:chgData name="JungYong Seok" userId="1df5f276-52e9-4b2d-94eb-97193fded349" providerId="ADAL" clId="{8F345581-F76E-3D4B-BE2C-3766CB07DF53}" dt="2024-05-10T08:48:04.222" v="1909"/>
          <ac:inkMkLst>
            <pc:docMk/>
            <pc:sldMk cId="222579593" sldId="272"/>
            <ac:inkMk id="56" creationId="{4FD313FF-C8C7-93AF-DE46-7C854D7D8934}"/>
          </ac:inkMkLst>
        </pc:inkChg>
        <pc:inkChg chg="add del">
          <ac:chgData name="JungYong Seok" userId="1df5f276-52e9-4b2d-94eb-97193fded349" providerId="ADAL" clId="{8F345581-F76E-3D4B-BE2C-3766CB07DF53}" dt="2024-05-10T08:48:04.222" v="1909"/>
          <ac:inkMkLst>
            <pc:docMk/>
            <pc:sldMk cId="222579593" sldId="272"/>
            <ac:inkMk id="57" creationId="{FEC95FE8-3A64-F041-4CC0-586621576FEC}"/>
          </ac:inkMkLst>
        </pc:inkChg>
        <pc:inkChg chg="add del">
          <ac:chgData name="JungYong Seok" userId="1df5f276-52e9-4b2d-94eb-97193fded349" providerId="ADAL" clId="{8F345581-F76E-3D4B-BE2C-3766CB07DF53}" dt="2024-05-10T08:48:04.222" v="1909"/>
          <ac:inkMkLst>
            <pc:docMk/>
            <pc:sldMk cId="222579593" sldId="272"/>
            <ac:inkMk id="58" creationId="{A5B4F805-2393-5B73-310E-654CF2AA48D4}"/>
          </ac:inkMkLst>
        </pc:inkChg>
        <pc:inkChg chg="add reco">
          <ac:chgData name="JungYong Seok" userId="1df5f276-52e9-4b2d-94eb-97193fded349" providerId="ADAL" clId="{8F345581-F76E-3D4B-BE2C-3766CB07DF53}" dt="2024-05-10T08:48:04.222" v="1909"/>
          <ac:inkMkLst>
            <pc:docMk/>
            <pc:sldMk cId="222579593" sldId="272"/>
            <ac:inkMk id="59" creationId="{6B536377-98C6-3163-C90C-F17B1E729096}"/>
          </ac:inkMkLst>
        </pc:inkChg>
        <pc:inkChg chg="add reco">
          <ac:chgData name="JungYong Seok" userId="1df5f276-52e9-4b2d-94eb-97193fded349" providerId="ADAL" clId="{8F345581-F76E-3D4B-BE2C-3766CB07DF53}" dt="2024-05-10T08:48:04.222" v="1909"/>
          <ac:inkMkLst>
            <pc:docMk/>
            <pc:sldMk cId="222579593" sldId="272"/>
            <ac:inkMk id="60" creationId="{DEF5A840-2A63-E1CE-175F-E399903AC2CF}"/>
          </ac:inkMkLst>
        </pc:inkChg>
        <pc:inkChg chg="add del">
          <ac:chgData name="JungYong Seok" userId="1df5f276-52e9-4b2d-94eb-97193fded349" providerId="ADAL" clId="{8F345581-F76E-3D4B-BE2C-3766CB07DF53}" dt="2024-05-10T08:48:08.514" v="1915"/>
          <ac:inkMkLst>
            <pc:docMk/>
            <pc:sldMk cId="222579593" sldId="272"/>
            <ac:inkMk id="61" creationId="{5E4196C1-AE2C-294A-6241-6D8167792645}"/>
          </ac:inkMkLst>
        </pc:inkChg>
        <pc:inkChg chg="add del">
          <ac:chgData name="JungYong Seok" userId="1df5f276-52e9-4b2d-94eb-97193fded349" providerId="ADAL" clId="{8F345581-F76E-3D4B-BE2C-3766CB07DF53}" dt="2024-05-10T08:48:08.514" v="1915"/>
          <ac:inkMkLst>
            <pc:docMk/>
            <pc:sldMk cId="222579593" sldId="272"/>
            <ac:inkMk id="62" creationId="{F692EE86-CE47-E1E3-2818-560F8ED944EB}"/>
          </ac:inkMkLst>
        </pc:inkChg>
        <pc:inkChg chg="add del">
          <ac:chgData name="JungYong Seok" userId="1df5f276-52e9-4b2d-94eb-97193fded349" providerId="ADAL" clId="{8F345581-F76E-3D4B-BE2C-3766CB07DF53}" dt="2024-05-10T08:48:08.514" v="1915"/>
          <ac:inkMkLst>
            <pc:docMk/>
            <pc:sldMk cId="222579593" sldId="272"/>
            <ac:inkMk id="63" creationId="{708DC322-2EA5-8C4F-D455-9C89D0CC5B29}"/>
          </ac:inkMkLst>
        </pc:inkChg>
        <pc:inkChg chg="add del">
          <ac:chgData name="JungYong Seok" userId="1df5f276-52e9-4b2d-94eb-97193fded349" providerId="ADAL" clId="{8F345581-F76E-3D4B-BE2C-3766CB07DF53}" dt="2024-05-10T08:48:08.514" v="1915"/>
          <ac:inkMkLst>
            <pc:docMk/>
            <pc:sldMk cId="222579593" sldId="272"/>
            <ac:inkMk id="64" creationId="{16729B35-C1DC-79AC-7B2B-CBF5FF3E1D01}"/>
          </ac:inkMkLst>
        </pc:inkChg>
        <pc:inkChg chg="add del">
          <ac:chgData name="JungYong Seok" userId="1df5f276-52e9-4b2d-94eb-97193fded349" providerId="ADAL" clId="{8F345581-F76E-3D4B-BE2C-3766CB07DF53}" dt="2024-05-10T08:48:08.514" v="1915"/>
          <ac:inkMkLst>
            <pc:docMk/>
            <pc:sldMk cId="222579593" sldId="272"/>
            <ac:inkMk id="65" creationId="{A54AC19B-4A73-89A3-644D-FA0979A467FE}"/>
          </ac:inkMkLst>
        </pc:inkChg>
        <pc:inkChg chg="add reco">
          <ac:chgData name="JungYong Seok" userId="1df5f276-52e9-4b2d-94eb-97193fded349" providerId="ADAL" clId="{8F345581-F76E-3D4B-BE2C-3766CB07DF53}" dt="2024-05-10T08:48:08.514" v="1915"/>
          <ac:inkMkLst>
            <pc:docMk/>
            <pc:sldMk cId="222579593" sldId="272"/>
            <ac:inkMk id="66" creationId="{AD27BCC4-DE85-D7A5-45E6-E201ECE86970}"/>
          </ac:inkMkLst>
        </pc:inkChg>
        <pc:inkChg chg="add">
          <ac:chgData name="JungYong Seok" userId="1df5f276-52e9-4b2d-94eb-97193fded349" providerId="ADAL" clId="{8F345581-F76E-3D4B-BE2C-3766CB07DF53}" dt="2024-05-10T08:48:11.620" v="1916"/>
          <ac:inkMkLst>
            <pc:docMk/>
            <pc:sldMk cId="222579593" sldId="272"/>
            <ac:inkMk id="67" creationId="{692ABE7F-8F54-5790-3F20-E7B5B115FADA}"/>
          </ac:inkMkLst>
        </pc:inkChg>
        <pc:inkChg chg="add del">
          <ac:chgData name="JungYong Seok" userId="1df5f276-52e9-4b2d-94eb-97193fded349" providerId="ADAL" clId="{8F345581-F76E-3D4B-BE2C-3766CB07DF53}" dt="2024-05-10T08:48:18.711" v="1933"/>
          <ac:inkMkLst>
            <pc:docMk/>
            <pc:sldMk cId="222579593" sldId="272"/>
            <ac:inkMk id="68" creationId="{09436DAA-F5F0-1D99-181A-D309F931F864}"/>
          </ac:inkMkLst>
        </pc:inkChg>
        <pc:inkChg chg="add del">
          <ac:chgData name="JungYong Seok" userId="1df5f276-52e9-4b2d-94eb-97193fded349" providerId="ADAL" clId="{8F345581-F76E-3D4B-BE2C-3766CB07DF53}" dt="2024-05-10T08:48:18.711" v="1933"/>
          <ac:inkMkLst>
            <pc:docMk/>
            <pc:sldMk cId="222579593" sldId="272"/>
            <ac:inkMk id="69" creationId="{8B818272-504F-AC76-725B-B31858984C55}"/>
          </ac:inkMkLst>
        </pc:inkChg>
        <pc:inkChg chg="add del">
          <ac:chgData name="JungYong Seok" userId="1df5f276-52e9-4b2d-94eb-97193fded349" providerId="ADAL" clId="{8F345581-F76E-3D4B-BE2C-3766CB07DF53}" dt="2024-05-10T08:48:18.711" v="1933"/>
          <ac:inkMkLst>
            <pc:docMk/>
            <pc:sldMk cId="222579593" sldId="272"/>
            <ac:inkMk id="70" creationId="{D2EE402F-BC21-F0D4-B755-3A62681EF4C2}"/>
          </ac:inkMkLst>
        </pc:inkChg>
        <pc:inkChg chg="add del">
          <ac:chgData name="JungYong Seok" userId="1df5f276-52e9-4b2d-94eb-97193fded349" providerId="ADAL" clId="{8F345581-F76E-3D4B-BE2C-3766CB07DF53}" dt="2024-05-10T08:48:18.711" v="1933"/>
          <ac:inkMkLst>
            <pc:docMk/>
            <pc:sldMk cId="222579593" sldId="272"/>
            <ac:inkMk id="71" creationId="{8577AA7A-8C44-92BD-2C56-34A3F753F91A}"/>
          </ac:inkMkLst>
        </pc:inkChg>
        <pc:inkChg chg="add del">
          <ac:chgData name="JungYong Seok" userId="1df5f276-52e9-4b2d-94eb-97193fded349" providerId="ADAL" clId="{8F345581-F76E-3D4B-BE2C-3766CB07DF53}" dt="2024-05-10T08:48:18.711" v="1933"/>
          <ac:inkMkLst>
            <pc:docMk/>
            <pc:sldMk cId="222579593" sldId="272"/>
            <ac:inkMk id="72" creationId="{0C1B4D93-4747-DC28-14D5-D08E1C4B93C8}"/>
          </ac:inkMkLst>
        </pc:inkChg>
        <pc:inkChg chg="add del">
          <ac:chgData name="JungYong Seok" userId="1df5f276-52e9-4b2d-94eb-97193fded349" providerId="ADAL" clId="{8F345581-F76E-3D4B-BE2C-3766CB07DF53}" dt="2024-05-10T08:48:18.711" v="1933"/>
          <ac:inkMkLst>
            <pc:docMk/>
            <pc:sldMk cId="222579593" sldId="272"/>
            <ac:inkMk id="73" creationId="{15D73EA5-FDBE-ECEB-F9B7-0F7D894CA671}"/>
          </ac:inkMkLst>
        </pc:inkChg>
        <pc:inkChg chg="add del">
          <ac:chgData name="JungYong Seok" userId="1df5f276-52e9-4b2d-94eb-97193fded349" providerId="ADAL" clId="{8F345581-F76E-3D4B-BE2C-3766CB07DF53}" dt="2024-05-10T08:48:18.711" v="1933"/>
          <ac:inkMkLst>
            <pc:docMk/>
            <pc:sldMk cId="222579593" sldId="272"/>
            <ac:inkMk id="74" creationId="{3F09B381-604C-C5F2-6D88-7B89CF2FCC33}"/>
          </ac:inkMkLst>
        </pc:inkChg>
        <pc:inkChg chg="add del">
          <ac:chgData name="JungYong Seok" userId="1df5f276-52e9-4b2d-94eb-97193fded349" providerId="ADAL" clId="{8F345581-F76E-3D4B-BE2C-3766CB07DF53}" dt="2024-05-10T08:48:18.711" v="1933"/>
          <ac:inkMkLst>
            <pc:docMk/>
            <pc:sldMk cId="222579593" sldId="272"/>
            <ac:inkMk id="75" creationId="{D072120A-FB5B-A0E2-84E1-5C3F60BFEE22}"/>
          </ac:inkMkLst>
        </pc:inkChg>
        <pc:inkChg chg="add del">
          <ac:chgData name="JungYong Seok" userId="1df5f276-52e9-4b2d-94eb-97193fded349" providerId="ADAL" clId="{8F345581-F76E-3D4B-BE2C-3766CB07DF53}" dt="2024-05-10T08:48:18.711" v="1933"/>
          <ac:inkMkLst>
            <pc:docMk/>
            <pc:sldMk cId="222579593" sldId="272"/>
            <ac:inkMk id="76" creationId="{653A0892-DB31-0AF4-EB47-AEC032AC44EB}"/>
          </ac:inkMkLst>
        </pc:inkChg>
        <pc:inkChg chg="add del">
          <ac:chgData name="JungYong Seok" userId="1df5f276-52e9-4b2d-94eb-97193fded349" providerId="ADAL" clId="{8F345581-F76E-3D4B-BE2C-3766CB07DF53}" dt="2024-05-10T08:48:18.711" v="1933"/>
          <ac:inkMkLst>
            <pc:docMk/>
            <pc:sldMk cId="222579593" sldId="272"/>
            <ac:inkMk id="77" creationId="{2C8EC0A9-D54A-5831-5095-52CA7BF25134}"/>
          </ac:inkMkLst>
        </pc:inkChg>
        <pc:inkChg chg="add del">
          <ac:chgData name="JungYong Seok" userId="1df5f276-52e9-4b2d-94eb-97193fded349" providerId="ADAL" clId="{8F345581-F76E-3D4B-BE2C-3766CB07DF53}" dt="2024-05-10T08:48:18.711" v="1933"/>
          <ac:inkMkLst>
            <pc:docMk/>
            <pc:sldMk cId="222579593" sldId="272"/>
            <ac:inkMk id="78" creationId="{58EF01A8-2891-2154-562F-9BE763C1A979}"/>
          </ac:inkMkLst>
        </pc:inkChg>
        <pc:inkChg chg="add del">
          <ac:chgData name="JungYong Seok" userId="1df5f276-52e9-4b2d-94eb-97193fded349" providerId="ADAL" clId="{8F345581-F76E-3D4B-BE2C-3766CB07DF53}" dt="2024-05-10T08:48:18.711" v="1933"/>
          <ac:inkMkLst>
            <pc:docMk/>
            <pc:sldMk cId="222579593" sldId="272"/>
            <ac:inkMk id="79" creationId="{F19AADDC-6D65-924A-5E71-F793C078F6DD}"/>
          </ac:inkMkLst>
        </pc:inkChg>
        <pc:inkChg chg="add del">
          <ac:chgData name="JungYong Seok" userId="1df5f276-52e9-4b2d-94eb-97193fded349" providerId="ADAL" clId="{8F345581-F76E-3D4B-BE2C-3766CB07DF53}" dt="2024-05-10T08:48:18.711" v="1933"/>
          <ac:inkMkLst>
            <pc:docMk/>
            <pc:sldMk cId="222579593" sldId="272"/>
            <ac:inkMk id="80" creationId="{F1451A95-209E-A56C-E5DA-9833A34F4CA5}"/>
          </ac:inkMkLst>
        </pc:inkChg>
        <pc:inkChg chg="add del">
          <ac:chgData name="JungYong Seok" userId="1df5f276-52e9-4b2d-94eb-97193fded349" providerId="ADAL" clId="{8F345581-F76E-3D4B-BE2C-3766CB07DF53}" dt="2024-05-10T08:48:18.711" v="1933"/>
          <ac:inkMkLst>
            <pc:docMk/>
            <pc:sldMk cId="222579593" sldId="272"/>
            <ac:inkMk id="81" creationId="{33CD4650-579A-20B0-7DAA-5B10A9FDA1BA}"/>
          </ac:inkMkLst>
        </pc:inkChg>
        <pc:inkChg chg="add del">
          <ac:chgData name="JungYong Seok" userId="1df5f276-52e9-4b2d-94eb-97193fded349" providerId="ADAL" clId="{8F345581-F76E-3D4B-BE2C-3766CB07DF53}" dt="2024-05-10T08:48:18.711" v="1933"/>
          <ac:inkMkLst>
            <pc:docMk/>
            <pc:sldMk cId="222579593" sldId="272"/>
            <ac:inkMk id="82" creationId="{5835BDFF-3C28-5516-B016-55541FE9FE9C}"/>
          </ac:inkMkLst>
        </pc:inkChg>
        <pc:inkChg chg="add del">
          <ac:chgData name="JungYong Seok" userId="1df5f276-52e9-4b2d-94eb-97193fded349" providerId="ADAL" clId="{8F345581-F76E-3D4B-BE2C-3766CB07DF53}" dt="2024-05-10T08:48:18.711" v="1933"/>
          <ac:inkMkLst>
            <pc:docMk/>
            <pc:sldMk cId="222579593" sldId="272"/>
            <ac:inkMk id="83" creationId="{F4E142DE-0AA1-8509-9ED9-E74EDDA38444}"/>
          </ac:inkMkLst>
        </pc:inkChg>
        <pc:inkChg chg="add reco">
          <ac:chgData name="JungYong Seok" userId="1df5f276-52e9-4b2d-94eb-97193fded349" providerId="ADAL" clId="{8F345581-F76E-3D4B-BE2C-3766CB07DF53}" dt="2024-05-10T08:48:18.711" v="1933"/>
          <ac:inkMkLst>
            <pc:docMk/>
            <pc:sldMk cId="222579593" sldId="272"/>
            <ac:inkMk id="84" creationId="{9BFBF21D-DF8B-A582-C5CE-F9695E97620E}"/>
          </ac:inkMkLst>
        </pc:inkChg>
        <pc:inkChg chg="add reco">
          <ac:chgData name="JungYong Seok" userId="1df5f276-52e9-4b2d-94eb-97193fded349" providerId="ADAL" clId="{8F345581-F76E-3D4B-BE2C-3766CB07DF53}" dt="2024-05-10T08:48:18.711" v="1933"/>
          <ac:inkMkLst>
            <pc:docMk/>
            <pc:sldMk cId="222579593" sldId="272"/>
            <ac:inkMk id="85" creationId="{B8F35FB4-BFC3-38E9-D641-2E50C253FFA6}"/>
          </ac:inkMkLst>
        </pc:inkChg>
        <pc:inkChg chg="add">
          <ac:chgData name="JungYong Seok" userId="1df5f276-52e9-4b2d-94eb-97193fded349" providerId="ADAL" clId="{8F345581-F76E-3D4B-BE2C-3766CB07DF53}" dt="2024-05-10T08:48:20.630" v="1934"/>
          <ac:inkMkLst>
            <pc:docMk/>
            <pc:sldMk cId="222579593" sldId="272"/>
            <ac:inkMk id="86" creationId="{E80E8411-1C58-B03B-5C6E-0F59AE717EE3}"/>
          </ac:inkMkLst>
        </pc:inkChg>
        <pc:inkChg chg="add">
          <ac:chgData name="JungYong Seok" userId="1df5f276-52e9-4b2d-94eb-97193fded349" providerId="ADAL" clId="{8F345581-F76E-3D4B-BE2C-3766CB07DF53}" dt="2024-05-10T08:48:21.083" v="1935"/>
          <ac:inkMkLst>
            <pc:docMk/>
            <pc:sldMk cId="222579593" sldId="272"/>
            <ac:inkMk id="87" creationId="{4F29F706-589A-F426-FA59-56AA20699906}"/>
          </ac:inkMkLst>
        </pc:inkChg>
        <pc:inkChg chg="add">
          <ac:chgData name="JungYong Seok" userId="1df5f276-52e9-4b2d-94eb-97193fded349" providerId="ADAL" clId="{8F345581-F76E-3D4B-BE2C-3766CB07DF53}" dt="2024-05-10T08:48:21.550" v="1936"/>
          <ac:inkMkLst>
            <pc:docMk/>
            <pc:sldMk cId="222579593" sldId="272"/>
            <ac:inkMk id="88" creationId="{B34B3FD2-FFC6-41EC-5F30-1E54107B22CF}"/>
          </ac:inkMkLst>
        </pc:inkChg>
      </pc:sldChg>
      <pc:sldChg chg="addSp delSp">
        <pc:chgData name="JungYong Seok" userId="1df5f276-52e9-4b2d-94eb-97193fded349" providerId="ADAL" clId="{8F345581-F76E-3D4B-BE2C-3766CB07DF53}" dt="2024-05-10T08:49:39.812" v="1993"/>
        <pc:sldMkLst>
          <pc:docMk/>
          <pc:sldMk cId="3356468040" sldId="273"/>
        </pc:sldMkLst>
        <pc:inkChg chg="add">
          <ac:chgData name="JungYong Seok" userId="1df5f276-52e9-4b2d-94eb-97193fded349" providerId="ADAL" clId="{8F345581-F76E-3D4B-BE2C-3766CB07DF53}" dt="2024-05-10T08:48:36.419" v="1937"/>
          <ac:inkMkLst>
            <pc:docMk/>
            <pc:sldMk cId="3356468040" sldId="273"/>
            <ac:inkMk id="3" creationId="{A54E5A1D-8877-441B-04BD-D214ACCD7C7C}"/>
          </ac:inkMkLst>
        </pc:inkChg>
        <pc:inkChg chg="add del">
          <ac:chgData name="JungYong Seok" userId="1df5f276-52e9-4b2d-94eb-97193fded349" providerId="ADAL" clId="{8F345581-F76E-3D4B-BE2C-3766CB07DF53}" dt="2024-05-10T08:49:18.662" v="1941"/>
          <ac:inkMkLst>
            <pc:docMk/>
            <pc:sldMk cId="3356468040" sldId="273"/>
            <ac:inkMk id="4" creationId="{3AB8F42A-8D61-97FC-9A25-07B7A149FC0A}"/>
          </ac:inkMkLst>
        </pc:inkChg>
        <pc:inkChg chg="add del">
          <ac:chgData name="JungYong Seok" userId="1df5f276-52e9-4b2d-94eb-97193fded349" providerId="ADAL" clId="{8F345581-F76E-3D4B-BE2C-3766CB07DF53}" dt="2024-05-10T08:49:18.662" v="1941"/>
          <ac:inkMkLst>
            <pc:docMk/>
            <pc:sldMk cId="3356468040" sldId="273"/>
            <ac:inkMk id="5" creationId="{C627E7EB-1FCF-880B-87F4-0AED38DBF246}"/>
          </ac:inkMkLst>
        </pc:inkChg>
        <pc:inkChg chg="add del">
          <ac:chgData name="JungYong Seok" userId="1df5f276-52e9-4b2d-94eb-97193fded349" providerId="ADAL" clId="{8F345581-F76E-3D4B-BE2C-3766CB07DF53}" dt="2024-05-10T08:49:18.662" v="1941"/>
          <ac:inkMkLst>
            <pc:docMk/>
            <pc:sldMk cId="3356468040" sldId="273"/>
            <ac:inkMk id="6" creationId="{02FE6AE3-C4D5-EAEA-BADF-06D6E3D0C82D}"/>
          </ac:inkMkLst>
        </pc:inkChg>
        <pc:inkChg chg="add reco">
          <ac:chgData name="JungYong Seok" userId="1df5f276-52e9-4b2d-94eb-97193fded349" providerId="ADAL" clId="{8F345581-F76E-3D4B-BE2C-3766CB07DF53}" dt="2024-05-10T08:49:18.662" v="1941"/>
          <ac:inkMkLst>
            <pc:docMk/>
            <pc:sldMk cId="3356468040" sldId="273"/>
            <ac:inkMk id="7" creationId="{CB54CBEE-53F3-EF09-1D3A-E6427F9C30B7}"/>
          </ac:inkMkLst>
        </pc:inkChg>
        <pc:inkChg chg="add del">
          <ac:chgData name="JungYong Seok" userId="1df5f276-52e9-4b2d-94eb-97193fded349" providerId="ADAL" clId="{8F345581-F76E-3D4B-BE2C-3766CB07DF53}" dt="2024-05-10T08:49:22.756" v="1950"/>
          <ac:inkMkLst>
            <pc:docMk/>
            <pc:sldMk cId="3356468040" sldId="273"/>
            <ac:inkMk id="8" creationId="{702A357B-C427-C4AB-0AAA-58302143703A}"/>
          </ac:inkMkLst>
        </pc:inkChg>
        <pc:inkChg chg="add del">
          <ac:chgData name="JungYong Seok" userId="1df5f276-52e9-4b2d-94eb-97193fded349" providerId="ADAL" clId="{8F345581-F76E-3D4B-BE2C-3766CB07DF53}" dt="2024-05-10T08:49:22.756" v="1950"/>
          <ac:inkMkLst>
            <pc:docMk/>
            <pc:sldMk cId="3356468040" sldId="273"/>
            <ac:inkMk id="9" creationId="{28F1292B-A725-4CC7-A459-CB0FCC250512}"/>
          </ac:inkMkLst>
        </pc:inkChg>
        <pc:inkChg chg="add del">
          <ac:chgData name="JungYong Seok" userId="1df5f276-52e9-4b2d-94eb-97193fded349" providerId="ADAL" clId="{8F345581-F76E-3D4B-BE2C-3766CB07DF53}" dt="2024-05-10T08:49:22.756" v="1950"/>
          <ac:inkMkLst>
            <pc:docMk/>
            <pc:sldMk cId="3356468040" sldId="273"/>
            <ac:inkMk id="10" creationId="{08E48401-C2F6-0591-AC78-E2AEB6687EAB}"/>
          </ac:inkMkLst>
        </pc:inkChg>
        <pc:inkChg chg="add del">
          <ac:chgData name="JungYong Seok" userId="1df5f276-52e9-4b2d-94eb-97193fded349" providerId="ADAL" clId="{8F345581-F76E-3D4B-BE2C-3766CB07DF53}" dt="2024-05-10T08:49:22.756" v="1950"/>
          <ac:inkMkLst>
            <pc:docMk/>
            <pc:sldMk cId="3356468040" sldId="273"/>
            <ac:inkMk id="11" creationId="{67CEC95D-715D-6C10-4EED-698277680376}"/>
          </ac:inkMkLst>
        </pc:inkChg>
        <pc:inkChg chg="add del">
          <ac:chgData name="JungYong Seok" userId="1df5f276-52e9-4b2d-94eb-97193fded349" providerId="ADAL" clId="{8F345581-F76E-3D4B-BE2C-3766CB07DF53}" dt="2024-05-10T08:49:22.756" v="1950"/>
          <ac:inkMkLst>
            <pc:docMk/>
            <pc:sldMk cId="3356468040" sldId="273"/>
            <ac:inkMk id="12" creationId="{5C7E19B0-186B-8CA2-8627-1E8447BD60CD}"/>
          </ac:inkMkLst>
        </pc:inkChg>
        <pc:inkChg chg="add del">
          <ac:chgData name="JungYong Seok" userId="1df5f276-52e9-4b2d-94eb-97193fded349" providerId="ADAL" clId="{8F345581-F76E-3D4B-BE2C-3766CB07DF53}" dt="2024-05-10T08:49:22.756" v="1950"/>
          <ac:inkMkLst>
            <pc:docMk/>
            <pc:sldMk cId="3356468040" sldId="273"/>
            <ac:inkMk id="13" creationId="{2AA12040-8FCE-8701-6C8F-CDD3F5EEE8FF}"/>
          </ac:inkMkLst>
        </pc:inkChg>
        <pc:inkChg chg="add del">
          <ac:chgData name="JungYong Seok" userId="1df5f276-52e9-4b2d-94eb-97193fded349" providerId="ADAL" clId="{8F345581-F76E-3D4B-BE2C-3766CB07DF53}" dt="2024-05-10T08:49:22.756" v="1950"/>
          <ac:inkMkLst>
            <pc:docMk/>
            <pc:sldMk cId="3356468040" sldId="273"/>
            <ac:inkMk id="14" creationId="{A401698A-99FE-A9EF-5F63-58FD366E1BE5}"/>
          </ac:inkMkLst>
        </pc:inkChg>
        <pc:inkChg chg="add del">
          <ac:chgData name="JungYong Seok" userId="1df5f276-52e9-4b2d-94eb-97193fded349" providerId="ADAL" clId="{8F345581-F76E-3D4B-BE2C-3766CB07DF53}" dt="2024-05-10T08:49:22.756" v="1950"/>
          <ac:inkMkLst>
            <pc:docMk/>
            <pc:sldMk cId="3356468040" sldId="273"/>
            <ac:inkMk id="15" creationId="{934B29F7-2FE5-6CAB-5949-AD2A2E4332E2}"/>
          </ac:inkMkLst>
        </pc:inkChg>
        <pc:inkChg chg="add reco">
          <ac:chgData name="JungYong Seok" userId="1df5f276-52e9-4b2d-94eb-97193fded349" providerId="ADAL" clId="{8F345581-F76E-3D4B-BE2C-3766CB07DF53}" dt="2024-05-10T08:49:22.756" v="1950"/>
          <ac:inkMkLst>
            <pc:docMk/>
            <pc:sldMk cId="3356468040" sldId="273"/>
            <ac:inkMk id="16" creationId="{AD108C3E-7791-124B-7F75-983C9589CFFA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17" creationId="{E15AFE02-D0D2-6C92-EFC4-1F825E222A50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18" creationId="{D6E80E61-B4FF-94DF-CF88-BEAE206630AB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19" creationId="{D88DFC3B-8103-3E92-AB6F-8EEFDFDBC2A0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20" creationId="{D753B2A5-B758-653B-3010-FD00CB0C80E2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21" creationId="{4CE848BC-E483-6B8F-D82C-F1121FDC8028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22" creationId="{9CEE550B-31B1-7823-7927-E6A131F1D210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23" creationId="{24B04C64-F894-66C4-0CA2-5219726AF21C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24" creationId="{4F5A7392-EF7E-C8D9-F5DF-E0D38C5DCF24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25" creationId="{8FDBC11C-4A8F-B949-B5EB-61091C2DC7C4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26" creationId="{29FC6EFD-0414-75AD-7837-E53A5CABFE6C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27" creationId="{DE48C0C5-3032-55B5-D402-9A50B6C56984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28" creationId="{EF6F11DB-298A-DCEE-CB16-CEA91AE206F8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29" creationId="{04C5CA5E-CB33-FF55-9046-C1F8F65C88F3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30" creationId="{9334F02F-B61E-ECC5-06A7-8F944C5104C1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31" creationId="{64BAB91A-FE05-2F2C-AE3C-F060868F59F1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32" creationId="{DB9EBF17-C80D-8C4A-F960-25441CBD6705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33" creationId="{9A358954-028B-710F-D276-215F61A4B618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34" creationId="{2DECE5A6-5E4D-99D6-F33C-EF41CF5C74B7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35" creationId="{D3AE93AE-01EF-00AC-92C3-1DE40B7761A2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36" creationId="{894B4141-F3FB-0220-3158-424159D6F14F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37" creationId="{F4372C99-A8F2-7928-4DCD-0C57538E53B6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38" creationId="{5D6D9DE1-7C22-1E14-3349-66A814FF09BD}"/>
          </ac:inkMkLst>
        </pc:inkChg>
        <pc:inkChg chg="add del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39" creationId="{7BB659E5-CB69-A0EE-3150-291997899886}"/>
          </ac:inkMkLst>
        </pc:inkChg>
        <pc:inkChg chg="add reco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40" creationId="{D55128EA-5CAE-C38E-5155-2DD105ED2E90}"/>
          </ac:inkMkLst>
        </pc:inkChg>
        <pc:inkChg chg="add reco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41" creationId="{E6A83648-7CE8-7891-8A80-F16D2F7F1D3E}"/>
          </ac:inkMkLst>
        </pc:inkChg>
        <pc:inkChg chg="add reco">
          <ac:chgData name="JungYong Seok" userId="1df5f276-52e9-4b2d-94eb-97193fded349" providerId="ADAL" clId="{8F345581-F76E-3D4B-BE2C-3766CB07DF53}" dt="2024-05-10T08:49:33.372" v="1974"/>
          <ac:inkMkLst>
            <pc:docMk/>
            <pc:sldMk cId="3356468040" sldId="273"/>
            <ac:inkMk id="42" creationId="{EF37CEE8-E31C-A8B4-3D28-7B61C33A123E}"/>
          </ac:inkMkLst>
        </pc:inkChg>
        <pc:inkChg chg="add del">
          <ac:chgData name="JungYong Seok" userId="1df5f276-52e9-4b2d-94eb-97193fded349" providerId="ADAL" clId="{8F345581-F76E-3D4B-BE2C-3766CB07DF53}" dt="2024-05-10T08:49:39.812" v="1993"/>
          <ac:inkMkLst>
            <pc:docMk/>
            <pc:sldMk cId="3356468040" sldId="273"/>
            <ac:inkMk id="43" creationId="{335E89E5-B890-8045-B8B8-4CFE41F178B7}"/>
          </ac:inkMkLst>
        </pc:inkChg>
        <pc:inkChg chg="add del">
          <ac:chgData name="JungYong Seok" userId="1df5f276-52e9-4b2d-94eb-97193fded349" providerId="ADAL" clId="{8F345581-F76E-3D4B-BE2C-3766CB07DF53}" dt="2024-05-10T08:49:39.812" v="1993"/>
          <ac:inkMkLst>
            <pc:docMk/>
            <pc:sldMk cId="3356468040" sldId="273"/>
            <ac:inkMk id="44" creationId="{BB1B4143-02C3-67DE-6A96-A2B81EA3552B}"/>
          </ac:inkMkLst>
        </pc:inkChg>
        <pc:inkChg chg="add del">
          <ac:chgData name="JungYong Seok" userId="1df5f276-52e9-4b2d-94eb-97193fded349" providerId="ADAL" clId="{8F345581-F76E-3D4B-BE2C-3766CB07DF53}" dt="2024-05-10T08:49:39.812" v="1993"/>
          <ac:inkMkLst>
            <pc:docMk/>
            <pc:sldMk cId="3356468040" sldId="273"/>
            <ac:inkMk id="45" creationId="{70C9568A-A9E2-E18C-98DB-4CDA784B3585}"/>
          </ac:inkMkLst>
        </pc:inkChg>
        <pc:inkChg chg="add del">
          <ac:chgData name="JungYong Seok" userId="1df5f276-52e9-4b2d-94eb-97193fded349" providerId="ADAL" clId="{8F345581-F76E-3D4B-BE2C-3766CB07DF53}" dt="2024-05-10T08:49:39.812" v="1993"/>
          <ac:inkMkLst>
            <pc:docMk/>
            <pc:sldMk cId="3356468040" sldId="273"/>
            <ac:inkMk id="46" creationId="{86761237-124D-2E0D-60CC-A1AF16EA99E5}"/>
          </ac:inkMkLst>
        </pc:inkChg>
        <pc:inkChg chg="add del">
          <ac:chgData name="JungYong Seok" userId="1df5f276-52e9-4b2d-94eb-97193fded349" providerId="ADAL" clId="{8F345581-F76E-3D4B-BE2C-3766CB07DF53}" dt="2024-05-10T08:49:39.812" v="1993"/>
          <ac:inkMkLst>
            <pc:docMk/>
            <pc:sldMk cId="3356468040" sldId="273"/>
            <ac:inkMk id="47" creationId="{F4E8ED16-0B0F-EFBD-FEE1-C19A5177E52C}"/>
          </ac:inkMkLst>
        </pc:inkChg>
        <pc:inkChg chg="add del">
          <ac:chgData name="JungYong Seok" userId="1df5f276-52e9-4b2d-94eb-97193fded349" providerId="ADAL" clId="{8F345581-F76E-3D4B-BE2C-3766CB07DF53}" dt="2024-05-10T08:49:39.812" v="1993"/>
          <ac:inkMkLst>
            <pc:docMk/>
            <pc:sldMk cId="3356468040" sldId="273"/>
            <ac:inkMk id="48" creationId="{9235E553-580C-62B8-9483-02744C2CFDD9}"/>
          </ac:inkMkLst>
        </pc:inkChg>
        <pc:inkChg chg="add del">
          <ac:chgData name="JungYong Seok" userId="1df5f276-52e9-4b2d-94eb-97193fded349" providerId="ADAL" clId="{8F345581-F76E-3D4B-BE2C-3766CB07DF53}" dt="2024-05-10T08:49:39.812" v="1993"/>
          <ac:inkMkLst>
            <pc:docMk/>
            <pc:sldMk cId="3356468040" sldId="273"/>
            <ac:inkMk id="49" creationId="{A8AA135E-D874-DEC3-188D-025EED4934B3}"/>
          </ac:inkMkLst>
        </pc:inkChg>
        <pc:inkChg chg="add del">
          <ac:chgData name="JungYong Seok" userId="1df5f276-52e9-4b2d-94eb-97193fded349" providerId="ADAL" clId="{8F345581-F76E-3D4B-BE2C-3766CB07DF53}" dt="2024-05-10T08:49:39.812" v="1993"/>
          <ac:inkMkLst>
            <pc:docMk/>
            <pc:sldMk cId="3356468040" sldId="273"/>
            <ac:inkMk id="50" creationId="{B3F24394-2282-0C2E-33BA-F136D447D41F}"/>
          </ac:inkMkLst>
        </pc:inkChg>
        <pc:inkChg chg="add del">
          <ac:chgData name="JungYong Seok" userId="1df5f276-52e9-4b2d-94eb-97193fded349" providerId="ADAL" clId="{8F345581-F76E-3D4B-BE2C-3766CB07DF53}" dt="2024-05-10T08:49:39.812" v="1993"/>
          <ac:inkMkLst>
            <pc:docMk/>
            <pc:sldMk cId="3356468040" sldId="273"/>
            <ac:inkMk id="51" creationId="{71773B90-F22C-863B-6808-2A00DE6CCCA7}"/>
          </ac:inkMkLst>
        </pc:inkChg>
        <pc:inkChg chg="add del">
          <ac:chgData name="JungYong Seok" userId="1df5f276-52e9-4b2d-94eb-97193fded349" providerId="ADAL" clId="{8F345581-F76E-3D4B-BE2C-3766CB07DF53}" dt="2024-05-10T08:49:39.812" v="1993"/>
          <ac:inkMkLst>
            <pc:docMk/>
            <pc:sldMk cId="3356468040" sldId="273"/>
            <ac:inkMk id="52" creationId="{96DF306C-302E-E351-802A-A96E7968C5AA}"/>
          </ac:inkMkLst>
        </pc:inkChg>
        <pc:inkChg chg="add del">
          <ac:chgData name="JungYong Seok" userId="1df5f276-52e9-4b2d-94eb-97193fded349" providerId="ADAL" clId="{8F345581-F76E-3D4B-BE2C-3766CB07DF53}" dt="2024-05-10T08:49:39.812" v="1993"/>
          <ac:inkMkLst>
            <pc:docMk/>
            <pc:sldMk cId="3356468040" sldId="273"/>
            <ac:inkMk id="53" creationId="{393B1EEE-9137-DF1E-CB82-79F594C1C92E}"/>
          </ac:inkMkLst>
        </pc:inkChg>
        <pc:inkChg chg="add del">
          <ac:chgData name="JungYong Seok" userId="1df5f276-52e9-4b2d-94eb-97193fded349" providerId="ADAL" clId="{8F345581-F76E-3D4B-BE2C-3766CB07DF53}" dt="2024-05-10T08:49:39.812" v="1993"/>
          <ac:inkMkLst>
            <pc:docMk/>
            <pc:sldMk cId="3356468040" sldId="273"/>
            <ac:inkMk id="54" creationId="{57C7FD78-F2B2-D95B-F5DF-E182A002A6BA}"/>
          </ac:inkMkLst>
        </pc:inkChg>
        <pc:inkChg chg="add del">
          <ac:chgData name="JungYong Seok" userId="1df5f276-52e9-4b2d-94eb-97193fded349" providerId="ADAL" clId="{8F345581-F76E-3D4B-BE2C-3766CB07DF53}" dt="2024-05-10T08:49:39.812" v="1993"/>
          <ac:inkMkLst>
            <pc:docMk/>
            <pc:sldMk cId="3356468040" sldId="273"/>
            <ac:inkMk id="55" creationId="{32DD1D7F-DAB2-B8BC-4499-96EA2897537C}"/>
          </ac:inkMkLst>
        </pc:inkChg>
        <pc:inkChg chg="add del">
          <ac:chgData name="JungYong Seok" userId="1df5f276-52e9-4b2d-94eb-97193fded349" providerId="ADAL" clId="{8F345581-F76E-3D4B-BE2C-3766CB07DF53}" dt="2024-05-10T08:49:39.812" v="1993"/>
          <ac:inkMkLst>
            <pc:docMk/>
            <pc:sldMk cId="3356468040" sldId="273"/>
            <ac:inkMk id="56" creationId="{8AA0CD40-35C0-FB84-2D4A-2CF6F6246EB9}"/>
          </ac:inkMkLst>
        </pc:inkChg>
        <pc:inkChg chg="add del">
          <ac:chgData name="JungYong Seok" userId="1df5f276-52e9-4b2d-94eb-97193fded349" providerId="ADAL" clId="{8F345581-F76E-3D4B-BE2C-3766CB07DF53}" dt="2024-05-10T08:49:39.812" v="1993"/>
          <ac:inkMkLst>
            <pc:docMk/>
            <pc:sldMk cId="3356468040" sldId="273"/>
            <ac:inkMk id="57" creationId="{0088FD23-8F1D-37D2-557A-74617AFB8BB3}"/>
          </ac:inkMkLst>
        </pc:inkChg>
        <pc:inkChg chg="add del">
          <ac:chgData name="JungYong Seok" userId="1df5f276-52e9-4b2d-94eb-97193fded349" providerId="ADAL" clId="{8F345581-F76E-3D4B-BE2C-3766CB07DF53}" dt="2024-05-10T08:49:39.812" v="1993"/>
          <ac:inkMkLst>
            <pc:docMk/>
            <pc:sldMk cId="3356468040" sldId="273"/>
            <ac:inkMk id="58" creationId="{F0B96E0E-13F7-9501-6055-A249806800B0}"/>
          </ac:inkMkLst>
        </pc:inkChg>
        <pc:inkChg chg="add del">
          <ac:chgData name="JungYong Seok" userId="1df5f276-52e9-4b2d-94eb-97193fded349" providerId="ADAL" clId="{8F345581-F76E-3D4B-BE2C-3766CB07DF53}" dt="2024-05-10T08:49:39.812" v="1993"/>
          <ac:inkMkLst>
            <pc:docMk/>
            <pc:sldMk cId="3356468040" sldId="273"/>
            <ac:inkMk id="59" creationId="{CC00E913-E0F7-6E3B-E25D-AD2F9F994830}"/>
          </ac:inkMkLst>
        </pc:inkChg>
        <pc:inkChg chg="add del">
          <ac:chgData name="JungYong Seok" userId="1df5f276-52e9-4b2d-94eb-97193fded349" providerId="ADAL" clId="{8F345581-F76E-3D4B-BE2C-3766CB07DF53}" dt="2024-05-10T08:49:39.812" v="1993"/>
          <ac:inkMkLst>
            <pc:docMk/>
            <pc:sldMk cId="3356468040" sldId="273"/>
            <ac:inkMk id="60" creationId="{619730A4-D20E-4322-FF3F-51B3F8A2960A}"/>
          </ac:inkMkLst>
        </pc:inkChg>
        <pc:inkChg chg="add reco">
          <ac:chgData name="JungYong Seok" userId="1df5f276-52e9-4b2d-94eb-97193fded349" providerId="ADAL" clId="{8F345581-F76E-3D4B-BE2C-3766CB07DF53}" dt="2024-05-10T08:49:39.812" v="1993"/>
          <ac:inkMkLst>
            <pc:docMk/>
            <pc:sldMk cId="3356468040" sldId="273"/>
            <ac:inkMk id="61" creationId="{C8E50E92-6E6A-91DC-9502-F9C4C085C61D}"/>
          </ac:inkMkLst>
        </pc:inkChg>
      </pc:sldChg>
      <pc:sldChg chg="addSp delSp">
        <pc:chgData name="JungYong Seok" userId="1df5f276-52e9-4b2d-94eb-97193fded349" providerId="ADAL" clId="{8F345581-F76E-3D4B-BE2C-3766CB07DF53}" dt="2024-05-10T08:51:00.463" v="2049"/>
        <pc:sldMkLst>
          <pc:docMk/>
          <pc:sldMk cId="129558465" sldId="274"/>
        </pc:sldMkLst>
        <pc:inkChg chg="add">
          <ac:chgData name="JungYong Seok" userId="1df5f276-52e9-4b2d-94eb-97193fded349" providerId="ADAL" clId="{8F345581-F76E-3D4B-BE2C-3766CB07DF53}" dt="2024-05-10T08:50:01.627" v="1994"/>
          <ac:inkMkLst>
            <pc:docMk/>
            <pc:sldMk cId="129558465" sldId="274"/>
            <ac:inkMk id="3" creationId="{A35D2C27-DCFA-FDFF-5BE7-D2ED3518E0D7}"/>
          </ac:inkMkLst>
        </pc:inkChg>
        <pc:inkChg chg="add del">
          <ac:chgData name="JungYong Seok" userId="1df5f276-52e9-4b2d-94eb-97193fded349" providerId="ADAL" clId="{8F345581-F76E-3D4B-BE2C-3766CB07DF53}" dt="2024-05-10T08:50:20.024" v="1997"/>
          <ac:inkMkLst>
            <pc:docMk/>
            <pc:sldMk cId="129558465" sldId="274"/>
            <ac:inkMk id="4" creationId="{50C35D0A-9530-2B51-FC46-838A42860DE2}"/>
          </ac:inkMkLst>
        </pc:inkChg>
        <pc:inkChg chg="add del">
          <ac:chgData name="JungYong Seok" userId="1df5f276-52e9-4b2d-94eb-97193fded349" providerId="ADAL" clId="{8F345581-F76E-3D4B-BE2C-3766CB07DF53}" dt="2024-05-10T08:50:20.024" v="1997"/>
          <ac:inkMkLst>
            <pc:docMk/>
            <pc:sldMk cId="129558465" sldId="274"/>
            <ac:inkMk id="5" creationId="{AD067772-D4B8-96C4-E40B-AEA5E9D2968D}"/>
          </ac:inkMkLst>
        </pc:inkChg>
        <pc:inkChg chg="add reco">
          <ac:chgData name="JungYong Seok" userId="1df5f276-52e9-4b2d-94eb-97193fded349" providerId="ADAL" clId="{8F345581-F76E-3D4B-BE2C-3766CB07DF53}" dt="2024-05-10T08:50:20.024" v="1997"/>
          <ac:inkMkLst>
            <pc:docMk/>
            <pc:sldMk cId="129558465" sldId="274"/>
            <ac:inkMk id="6" creationId="{49A4A0A1-24FD-D053-A5C2-31F427D55F51}"/>
          </ac:inkMkLst>
        </pc:inkChg>
        <pc:inkChg chg="add del">
          <ac:chgData name="JungYong Seok" userId="1df5f276-52e9-4b2d-94eb-97193fded349" providerId="ADAL" clId="{8F345581-F76E-3D4B-BE2C-3766CB07DF53}" dt="2024-05-10T08:50:24.783" v="2007"/>
          <ac:inkMkLst>
            <pc:docMk/>
            <pc:sldMk cId="129558465" sldId="274"/>
            <ac:inkMk id="7" creationId="{5BF90DEF-9D0B-1D9F-5721-B29C203D6195}"/>
          </ac:inkMkLst>
        </pc:inkChg>
        <pc:inkChg chg="add del">
          <ac:chgData name="JungYong Seok" userId="1df5f276-52e9-4b2d-94eb-97193fded349" providerId="ADAL" clId="{8F345581-F76E-3D4B-BE2C-3766CB07DF53}" dt="2024-05-10T08:50:24.783" v="2007"/>
          <ac:inkMkLst>
            <pc:docMk/>
            <pc:sldMk cId="129558465" sldId="274"/>
            <ac:inkMk id="8" creationId="{92A8E782-89E4-E4F3-6BAE-F6CE5B01C862}"/>
          </ac:inkMkLst>
        </pc:inkChg>
        <pc:inkChg chg="add del">
          <ac:chgData name="JungYong Seok" userId="1df5f276-52e9-4b2d-94eb-97193fded349" providerId="ADAL" clId="{8F345581-F76E-3D4B-BE2C-3766CB07DF53}" dt="2024-05-10T08:50:24.783" v="2007"/>
          <ac:inkMkLst>
            <pc:docMk/>
            <pc:sldMk cId="129558465" sldId="274"/>
            <ac:inkMk id="9" creationId="{73908240-8017-EB4C-5CA2-92AD91188DE9}"/>
          </ac:inkMkLst>
        </pc:inkChg>
        <pc:inkChg chg="add del">
          <ac:chgData name="JungYong Seok" userId="1df5f276-52e9-4b2d-94eb-97193fded349" providerId="ADAL" clId="{8F345581-F76E-3D4B-BE2C-3766CB07DF53}" dt="2024-05-10T08:50:24.783" v="2007"/>
          <ac:inkMkLst>
            <pc:docMk/>
            <pc:sldMk cId="129558465" sldId="274"/>
            <ac:inkMk id="10" creationId="{F94654E5-82B0-E05D-C8AE-55AB55CBC092}"/>
          </ac:inkMkLst>
        </pc:inkChg>
        <pc:inkChg chg="add del">
          <ac:chgData name="JungYong Seok" userId="1df5f276-52e9-4b2d-94eb-97193fded349" providerId="ADAL" clId="{8F345581-F76E-3D4B-BE2C-3766CB07DF53}" dt="2024-05-10T08:50:24.783" v="2007"/>
          <ac:inkMkLst>
            <pc:docMk/>
            <pc:sldMk cId="129558465" sldId="274"/>
            <ac:inkMk id="11" creationId="{EAC9A10E-36FB-C6E0-E9CC-794B21BF6FCA}"/>
          </ac:inkMkLst>
        </pc:inkChg>
        <pc:inkChg chg="add del">
          <ac:chgData name="JungYong Seok" userId="1df5f276-52e9-4b2d-94eb-97193fded349" providerId="ADAL" clId="{8F345581-F76E-3D4B-BE2C-3766CB07DF53}" dt="2024-05-10T08:50:24.783" v="2007"/>
          <ac:inkMkLst>
            <pc:docMk/>
            <pc:sldMk cId="129558465" sldId="274"/>
            <ac:inkMk id="12" creationId="{8EFA96EB-F163-1AA4-8EE8-DE839F64BD9F}"/>
          </ac:inkMkLst>
        </pc:inkChg>
        <pc:inkChg chg="add del">
          <ac:chgData name="JungYong Seok" userId="1df5f276-52e9-4b2d-94eb-97193fded349" providerId="ADAL" clId="{8F345581-F76E-3D4B-BE2C-3766CB07DF53}" dt="2024-05-10T08:50:24.783" v="2007"/>
          <ac:inkMkLst>
            <pc:docMk/>
            <pc:sldMk cId="129558465" sldId="274"/>
            <ac:inkMk id="13" creationId="{BD8130A8-1CF1-676E-2B60-05AA51EB8B46}"/>
          </ac:inkMkLst>
        </pc:inkChg>
        <pc:inkChg chg="add del">
          <ac:chgData name="JungYong Seok" userId="1df5f276-52e9-4b2d-94eb-97193fded349" providerId="ADAL" clId="{8F345581-F76E-3D4B-BE2C-3766CB07DF53}" dt="2024-05-10T08:50:24.783" v="2007"/>
          <ac:inkMkLst>
            <pc:docMk/>
            <pc:sldMk cId="129558465" sldId="274"/>
            <ac:inkMk id="14" creationId="{C9C720D5-FFC8-5247-AB76-CD80E8E38FB6}"/>
          </ac:inkMkLst>
        </pc:inkChg>
        <pc:inkChg chg="add del">
          <ac:chgData name="JungYong Seok" userId="1df5f276-52e9-4b2d-94eb-97193fded349" providerId="ADAL" clId="{8F345581-F76E-3D4B-BE2C-3766CB07DF53}" dt="2024-05-10T08:50:24.783" v="2007"/>
          <ac:inkMkLst>
            <pc:docMk/>
            <pc:sldMk cId="129558465" sldId="274"/>
            <ac:inkMk id="15" creationId="{DD93B7BF-4818-B453-D625-5B1C877D3886}"/>
          </ac:inkMkLst>
        </pc:inkChg>
        <pc:inkChg chg="add reco">
          <ac:chgData name="JungYong Seok" userId="1df5f276-52e9-4b2d-94eb-97193fded349" providerId="ADAL" clId="{8F345581-F76E-3D4B-BE2C-3766CB07DF53}" dt="2024-05-10T08:50:24.783" v="2007"/>
          <ac:inkMkLst>
            <pc:docMk/>
            <pc:sldMk cId="129558465" sldId="274"/>
            <ac:inkMk id="16" creationId="{699EF38C-29E1-7F9C-7C75-C1D7FE03F7A0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17" creationId="{58C91EB9-B103-7DC8-184C-3E791967AF2B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18" creationId="{1776E621-9629-3B58-695B-1AE3CEE0AC32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19" creationId="{9B006BDE-3F24-E7BD-6E3B-21DE706EFB8C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20" creationId="{DD54C674-D013-3E28-A0EE-74538F608E4C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21" creationId="{3BE2F9A0-8796-B1C4-5C9A-E6B76EE701BC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22" creationId="{EA65091A-4D33-C053-7937-E0DF24238A35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23" creationId="{5FA1ACEE-227E-8DAF-2632-C05671A1C067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24" creationId="{874F7D02-18EC-6CDF-A593-8914B3505780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25" creationId="{F96BB9D3-B52D-0B2F-88E6-22F7FB858EF2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26" creationId="{CE592DA6-4A89-F2FA-D971-08981717B5B9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27" creationId="{9B123A0D-4A0D-444E-83DE-D36B8E01AD7D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28" creationId="{FEFDADE2-C780-213C-B22A-5723E04D63C6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29" creationId="{157D4637-6E32-EF7B-16DA-84B593ABD67E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30" creationId="{E46594D8-6DBA-AE46-4D91-F2E6E7C08357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31" creationId="{2B70B39C-9A27-CFBD-B87B-8CA16B5ABAA5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32" creationId="{A7B31BC7-8DD0-808F-43EB-8B93686D2E54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33" creationId="{4EF44F8B-0352-83BC-E060-CFC096DA6305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34" creationId="{9B04E9D5-F0C3-94E3-2E1C-0EF47AF232FA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35" creationId="{514AA99E-439A-38FA-0F93-71C290B98706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36" creationId="{1E81140B-EBBD-9D7A-DB2B-662E44D740E4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37" creationId="{BCDA8C69-D780-8A9A-06DE-6B85EA6A1698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38" creationId="{BBA3D6BC-7E19-5BF9-55B7-36E952EC4102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39" creationId="{E2947988-18F9-2B17-D205-EC294347EBA2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40" creationId="{283BE09B-503D-4BF8-6BE7-342583285735}"/>
          </ac:inkMkLst>
        </pc:inkChg>
        <pc:inkChg chg="add del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41" creationId="{8DFCC8F9-60F3-02AD-C037-1D76969CE400}"/>
          </ac:inkMkLst>
        </pc:inkChg>
        <pc:inkChg chg="add reco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42" creationId="{FFAFF524-5E18-198D-F173-79C17A52DC9A}"/>
          </ac:inkMkLst>
        </pc:inkChg>
        <pc:inkChg chg="add reco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43" creationId="{AABEC519-89D2-F5A1-F1F1-59634A3EFC3C}"/>
          </ac:inkMkLst>
        </pc:inkChg>
        <pc:inkChg chg="add reco">
          <ac:chgData name="JungYong Seok" userId="1df5f276-52e9-4b2d-94eb-97193fded349" providerId="ADAL" clId="{8F345581-F76E-3D4B-BE2C-3766CB07DF53}" dt="2024-05-10T08:50:35.049" v="2033"/>
          <ac:inkMkLst>
            <pc:docMk/>
            <pc:sldMk cId="129558465" sldId="274"/>
            <ac:inkMk id="44" creationId="{546B60F8-12B1-040A-338B-21E460BBA778}"/>
          </ac:inkMkLst>
        </pc:inkChg>
        <pc:inkChg chg="add del">
          <ac:chgData name="JungYong Seok" userId="1df5f276-52e9-4b2d-94eb-97193fded349" providerId="ADAL" clId="{8F345581-F76E-3D4B-BE2C-3766CB07DF53}" dt="2024-05-10T08:51:00.463" v="2049"/>
          <ac:inkMkLst>
            <pc:docMk/>
            <pc:sldMk cId="129558465" sldId="274"/>
            <ac:inkMk id="45" creationId="{8B4A6EE6-B74F-A28D-BD81-B3B9077C6939}"/>
          </ac:inkMkLst>
        </pc:inkChg>
        <pc:inkChg chg="add del">
          <ac:chgData name="JungYong Seok" userId="1df5f276-52e9-4b2d-94eb-97193fded349" providerId="ADAL" clId="{8F345581-F76E-3D4B-BE2C-3766CB07DF53}" dt="2024-05-10T08:51:00.463" v="2049"/>
          <ac:inkMkLst>
            <pc:docMk/>
            <pc:sldMk cId="129558465" sldId="274"/>
            <ac:inkMk id="46" creationId="{52C2F1FF-812A-C854-E86E-BA9E07887525}"/>
          </ac:inkMkLst>
        </pc:inkChg>
        <pc:inkChg chg="add del">
          <ac:chgData name="JungYong Seok" userId="1df5f276-52e9-4b2d-94eb-97193fded349" providerId="ADAL" clId="{8F345581-F76E-3D4B-BE2C-3766CB07DF53}" dt="2024-05-10T08:51:00.463" v="2049"/>
          <ac:inkMkLst>
            <pc:docMk/>
            <pc:sldMk cId="129558465" sldId="274"/>
            <ac:inkMk id="47" creationId="{717BD028-B3FF-637A-43C2-B8070F5013DE}"/>
          </ac:inkMkLst>
        </pc:inkChg>
        <pc:inkChg chg="add del">
          <ac:chgData name="JungYong Seok" userId="1df5f276-52e9-4b2d-94eb-97193fded349" providerId="ADAL" clId="{8F345581-F76E-3D4B-BE2C-3766CB07DF53}" dt="2024-05-10T08:51:00.463" v="2049"/>
          <ac:inkMkLst>
            <pc:docMk/>
            <pc:sldMk cId="129558465" sldId="274"/>
            <ac:inkMk id="48" creationId="{F23BDD7D-4DD0-5740-3757-0749DF18A044}"/>
          </ac:inkMkLst>
        </pc:inkChg>
        <pc:inkChg chg="add del">
          <ac:chgData name="JungYong Seok" userId="1df5f276-52e9-4b2d-94eb-97193fded349" providerId="ADAL" clId="{8F345581-F76E-3D4B-BE2C-3766CB07DF53}" dt="2024-05-10T08:51:00.463" v="2049"/>
          <ac:inkMkLst>
            <pc:docMk/>
            <pc:sldMk cId="129558465" sldId="274"/>
            <ac:inkMk id="49" creationId="{79B0DB2B-769A-745E-02A4-BBBA151CCF92}"/>
          </ac:inkMkLst>
        </pc:inkChg>
        <pc:inkChg chg="add del">
          <ac:chgData name="JungYong Seok" userId="1df5f276-52e9-4b2d-94eb-97193fded349" providerId="ADAL" clId="{8F345581-F76E-3D4B-BE2C-3766CB07DF53}" dt="2024-05-10T08:51:00.463" v="2049"/>
          <ac:inkMkLst>
            <pc:docMk/>
            <pc:sldMk cId="129558465" sldId="274"/>
            <ac:inkMk id="50" creationId="{CD2690BB-7405-A9C5-C3C2-4DADAD3110C5}"/>
          </ac:inkMkLst>
        </pc:inkChg>
        <pc:inkChg chg="add del">
          <ac:chgData name="JungYong Seok" userId="1df5f276-52e9-4b2d-94eb-97193fded349" providerId="ADAL" clId="{8F345581-F76E-3D4B-BE2C-3766CB07DF53}" dt="2024-05-10T08:51:00.463" v="2049"/>
          <ac:inkMkLst>
            <pc:docMk/>
            <pc:sldMk cId="129558465" sldId="274"/>
            <ac:inkMk id="51" creationId="{5090F457-A6A8-1782-84AD-01EE5D654D71}"/>
          </ac:inkMkLst>
        </pc:inkChg>
        <pc:inkChg chg="add del">
          <ac:chgData name="JungYong Seok" userId="1df5f276-52e9-4b2d-94eb-97193fded349" providerId="ADAL" clId="{8F345581-F76E-3D4B-BE2C-3766CB07DF53}" dt="2024-05-10T08:51:00.463" v="2049"/>
          <ac:inkMkLst>
            <pc:docMk/>
            <pc:sldMk cId="129558465" sldId="274"/>
            <ac:inkMk id="52" creationId="{890AF702-BA35-5BF3-B475-D78FC70D382A}"/>
          </ac:inkMkLst>
        </pc:inkChg>
        <pc:inkChg chg="add del">
          <ac:chgData name="JungYong Seok" userId="1df5f276-52e9-4b2d-94eb-97193fded349" providerId="ADAL" clId="{8F345581-F76E-3D4B-BE2C-3766CB07DF53}" dt="2024-05-10T08:51:00.463" v="2049"/>
          <ac:inkMkLst>
            <pc:docMk/>
            <pc:sldMk cId="129558465" sldId="274"/>
            <ac:inkMk id="53" creationId="{9C03BBD0-6D5E-1CF8-8730-90A7A217A849}"/>
          </ac:inkMkLst>
        </pc:inkChg>
        <pc:inkChg chg="add del">
          <ac:chgData name="JungYong Seok" userId="1df5f276-52e9-4b2d-94eb-97193fded349" providerId="ADAL" clId="{8F345581-F76E-3D4B-BE2C-3766CB07DF53}" dt="2024-05-10T08:51:00.463" v="2049"/>
          <ac:inkMkLst>
            <pc:docMk/>
            <pc:sldMk cId="129558465" sldId="274"/>
            <ac:inkMk id="54" creationId="{6B6A7458-28DD-CFDF-0EA6-D6E1ED8A2AB6}"/>
          </ac:inkMkLst>
        </pc:inkChg>
        <pc:inkChg chg="add del">
          <ac:chgData name="JungYong Seok" userId="1df5f276-52e9-4b2d-94eb-97193fded349" providerId="ADAL" clId="{8F345581-F76E-3D4B-BE2C-3766CB07DF53}" dt="2024-05-10T08:51:00.463" v="2049"/>
          <ac:inkMkLst>
            <pc:docMk/>
            <pc:sldMk cId="129558465" sldId="274"/>
            <ac:inkMk id="55" creationId="{1F55B7C1-D906-CF89-C8C3-C5015CCDA0D6}"/>
          </ac:inkMkLst>
        </pc:inkChg>
        <pc:inkChg chg="add del">
          <ac:chgData name="JungYong Seok" userId="1df5f276-52e9-4b2d-94eb-97193fded349" providerId="ADAL" clId="{8F345581-F76E-3D4B-BE2C-3766CB07DF53}" dt="2024-05-10T08:51:00.463" v="2049"/>
          <ac:inkMkLst>
            <pc:docMk/>
            <pc:sldMk cId="129558465" sldId="274"/>
            <ac:inkMk id="56" creationId="{5A7DE38D-1665-9FC8-5084-4B9474A985FD}"/>
          </ac:inkMkLst>
        </pc:inkChg>
        <pc:inkChg chg="add del">
          <ac:chgData name="JungYong Seok" userId="1df5f276-52e9-4b2d-94eb-97193fded349" providerId="ADAL" clId="{8F345581-F76E-3D4B-BE2C-3766CB07DF53}" dt="2024-05-10T08:51:00.463" v="2049"/>
          <ac:inkMkLst>
            <pc:docMk/>
            <pc:sldMk cId="129558465" sldId="274"/>
            <ac:inkMk id="57" creationId="{925F783E-24AD-E54D-05BE-25C23BCE8447}"/>
          </ac:inkMkLst>
        </pc:inkChg>
        <pc:inkChg chg="add del">
          <ac:chgData name="JungYong Seok" userId="1df5f276-52e9-4b2d-94eb-97193fded349" providerId="ADAL" clId="{8F345581-F76E-3D4B-BE2C-3766CB07DF53}" dt="2024-05-10T08:51:00.463" v="2049"/>
          <ac:inkMkLst>
            <pc:docMk/>
            <pc:sldMk cId="129558465" sldId="274"/>
            <ac:inkMk id="58" creationId="{7EF61553-C4D9-58E6-8E5D-C9C354FCAE7E}"/>
          </ac:inkMkLst>
        </pc:inkChg>
        <pc:inkChg chg="add del">
          <ac:chgData name="JungYong Seok" userId="1df5f276-52e9-4b2d-94eb-97193fded349" providerId="ADAL" clId="{8F345581-F76E-3D4B-BE2C-3766CB07DF53}" dt="2024-05-10T08:51:00.463" v="2049"/>
          <ac:inkMkLst>
            <pc:docMk/>
            <pc:sldMk cId="129558465" sldId="274"/>
            <ac:inkMk id="59" creationId="{9D97AF79-F82A-252A-FA9A-5D31D9D95A7C}"/>
          </ac:inkMkLst>
        </pc:inkChg>
        <pc:inkChg chg="add reco">
          <ac:chgData name="JungYong Seok" userId="1df5f276-52e9-4b2d-94eb-97193fded349" providerId="ADAL" clId="{8F345581-F76E-3D4B-BE2C-3766CB07DF53}" dt="2024-05-10T08:51:00.463" v="2049"/>
          <ac:inkMkLst>
            <pc:docMk/>
            <pc:sldMk cId="129558465" sldId="274"/>
            <ac:inkMk id="60" creationId="{267B8AAF-05B2-C882-86A0-5490A310DEB5}"/>
          </ac:inkMkLst>
        </pc:inkChg>
        <pc:inkChg chg="add reco">
          <ac:chgData name="JungYong Seok" userId="1df5f276-52e9-4b2d-94eb-97193fded349" providerId="ADAL" clId="{8F345581-F76E-3D4B-BE2C-3766CB07DF53}" dt="2024-05-10T08:51:00.463" v="2049"/>
          <ac:inkMkLst>
            <pc:docMk/>
            <pc:sldMk cId="129558465" sldId="274"/>
            <ac:inkMk id="61" creationId="{6FEA81D8-4BA8-98F2-CC38-7F311A7619D1}"/>
          </ac:inkMkLst>
        </pc:inkChg>
      </pc:sldChg>
      <pc:sldChg chg="addSp delSp">
        <pc:chgData name="JungYong Seok" userId="1df5f276-52e9-4b2d-94eb-97193fded349" providerId="ADAL" clId="{8F345581-F76E-3D4B-BE2C-3766CB07DF53}" dt="2024-05-10T08:52:19.480" v="2158"/>
        <pc:sldMkLst>
          <pc:docMk/>
          <pc:sldMk cId="966633808" sldId="275"/>
        </pc:sldMkLst>
        <pc:inkChg chg="add">
          <ac:chgData name="JungYong Seok" userId="1df5f276-52e9-4b2d-94eb-97193fded349" providerId="ADAL" clId="{8F345581-F76E-3D4B-BE2C-3766CB07DF53}" dt="2024-05-10T08:51:24.037" v="2050"/>
          <ac:inkMkLst>
            <pc:docMk/>
            <pc:sldMk cId="966633808" sldId="275"/>
            <ac:inkMk id="3" creationId="{E500FF9F-935E-AB89-8D93-3C11AE38805A}"/>
          </ac:inkMkLst>
        </pc:inkChg>
        <pc:inkChg chg="add del">
          <ac:chgData name="JungYong Seok" userId="1df5f276-52e9-4b2d-94eb-97193fded349" providerId="ADAL" clId="{8F345581-F76E-3D4B-BE2C-3766CB07DF53}" dt="2024-05-10T08:51:33.232" v="2053"/>
          <ac:inkMkLst>
            <pc:docMk/>
            <pc:sldMk cId="966633808" sldId="275"/>
            <ac:inkMk id="4" creationId="{DCDA3955-CB84-CF7E-E9A7-DE587E5CC386}"/>
          </ac:inkMkLst>
        </pc:inkChg>
        <pc:inkChg chg="add del">
          <ac:chgData name="JungYong Seok" userId="1df5f276-52e9-4b2d-94eb-97193fded349" providerId="ADAL" clId="{8F345581-F76E-3D4B-BE2C-3766CB07DF53}" dt="2024-05-10T08:51:33.232" v="2053"/>
          <ac:inkMkLst>
            <pc:docMk/>
            <pc:sldMk cId="966633808" sldId="275"/>
            <ac:inkMk id="5" creationId="{334BCDE2-4A5F-F3C4-29CF-7FA59066F7CA}"/>
          </ac:inkMkLst>
        </pc:inkChg>
        <pc:inkChg chg="add reco">
          <ac:chgData name="JungYong Seok" userId="1df5f276-52e9-4b2d-94eb-97193fded349" providerId="ADAL" clId="{8F345581-F76E-3D4B-BE2C-3766CB07DF53}" dt="2024-05-10T08:51:33.232" v="2053"/>
          <ac:inkMkLst>
            <pc:docMk/>
            <pc:sldMk cId="966633808" sldId="275"/>
            <ac:inkMk id="6" creationId="{07F6A5D6-F7EC-4A84-06BC-D10DDA132B9E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7" creationId="{EB919023-7E89-5AA2-06C3-46B649498CCA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8" creationId="{CC0C381B-65EE-F338-EADE-635CFE9AF95F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9" creationId="{A30B2050-E076-5514-D929-CDBCD85523B6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10" creationId="{0179AD82-E5AC-A122-1605-04E45755D040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11" creationId="{35D33F57-28E1-478D-8744-4762A0D50E11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12" creationId="{F66ED30D-B675-093A-5CE6-3FF5E82C171C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13" creationId="{98355F4D-33E4-8D84-A8E2-9C0A91A754C9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14" creationId="{CA3B3C31-1DA0-84AE-9402-5E0E17791695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15" creationId="{0DF472C6-F30E-2143-CFEA-B1FA6C02CD2A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16" creationId="{165EE954-2636-689B-7288-9122CCE52BF1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17" creationId="{A08C74E4-9F00-74E8-84FC-F914850493A4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18" creationId="{E758A87A-D5C1-14B1-89B0-BD642E5C8144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19" creationId="{546D97D5-C52E-E3BB-E0FE-4C77C3E5BC63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20" creationId="{2AE36B61-782A-88D6-D0B8-69962469FB70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21" creationId="{921339EE-F52F-A19B-287D-3B8ED8AD6AC1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22" creationId="{31791DC7-8ACF-CA45-A220-998DA30F4771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23" creationId="{BFA7E0E2-EB4F-AF78-BC14-C4E1FF38B23B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24" creationId="{1EBD8B9F-8B2C-4D80-2958-6DAF834B2328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25" creationId="{FCC8CC2A-B41F-00BE-E8E3-A006354444F6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26" creationId="{C3BFCE5A-0E26-1B03-645D-F5071291CBCF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27" creationId="{5F77A4A5-DD94-CCDA-CFD4-C7442FAEE97B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28" creationId="{2A9B415C-FE05-434A-6988-A03EF0F25968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29" creationId="{68A02E21-61B5-38B3-EAFD-AC3E5A5A3A6C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30" creationId="{E73A3803-351D-21D5-90DB-4DC3D329F664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31" creationId="{E11E6D84-CDF2-390F-C544-6B029670DE83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32" creationId="{999FBFB5-49EF-2B51-7B34-89F0A3D88450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33" creationId="{CB748155-7A31-2601-9437-44FDE7BB6B4D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34" creationId="{73876AED-FA11-26E2-8558-74A8F0DA7BFE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35" creationId="{8A383DB3-3EED-1788-C333-E3DC02D0BE22}"/>
          </ac:inkMkLst>
        </pc:inkChg>
        <pc:inkChg chg="add del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36" creationId="{263F68A5-A948-185F-5C91-CCC869C7FAC5}"/>
          </ac:inkMkLst>
        </pc:inkChg>
        <pc:inkChg chg="add reco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37" creationId="{631387DD-BA6C-4C0E-6D2E-EB4C34C8D81F}"/>
          </ac:inkMkLst>
        </pc:inkChg>
        <pc:inkChg chg="add reco">
          <ac:chgData name="JungYong Seok" userId="1df5f276-52e9-4b2d-94eb-97193fded349" providerId="ADAL" clId="{8F345581-F76E-3D4B-BE2C-3766CB07DF53}" dt="2024-05-10T08:51:44.166" v="2084"/>
          <ac:inkMkLst>
            <pc:docMk/>
            <pc:sldMk cId="966633808" sldId="275"/>
            <ac:inkMk id="38" creationId="{1681A528-9030-CCF8-F135-547B7E05BF9B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39" creationId="{43959DB7-FBC3-D3E7-DDAA-7F0177EF28EE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40" creationId="{4EE9C984-74AE-A1DA-0D05-1C7CFF80AADC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41" creationId="{44C40305-C256-1D66-177B-E4D7AD8787CD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42" creationId="{B37587B6-C5FE-AA68-8205-C9A980182576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43" creationId="{FEE6CE3D-E84A-F3BF-5E8C-7FA936C74CDD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44" creationId="{66FBA7B2-DBFB-65FB-B337-7D6304D304FA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45" creationId="{F2723970-7E9E-1113-A116-1D59B9D7BAF3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46" creationId="{BF4BB0B8-385C-CBDB-8C50-D05A622A29E5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47" creationId="{AE59D9FD-689D-0CAB-EB69-2A75C04DC22A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48" creationId="{AD791210-1C30-1FA7-A5BE-A5F4FBB5FC2B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49" creationId="{BF8DBFB8-1AF7-6D81-7D96-EB789BDFCDFC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50" creationId="{CA1D76EB-9BC7-E129-7DB7-E9996C106095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51" creationId="{F469062C-BE2F-D18E-93B7-0FA9B6256D5E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52" creationId="{19E58811-66C3-1DD4-6219-F2C88F8E1113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53" creationId="{2AF7B662-F9D6-FEE4-810E-1A8B20AFE863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54" creationId="{BCF4AEAD-2924-9B59-CA23-87C7EC975859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55" creationId="{FF320BAD-0B3B-A0E8-2197-0C88A196B543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56" creationId="{8EDC3379-0508-F427-88EE-FCAA6D190AAF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57" creationId="{B98E1D16-B25B-68BB-B7B5-222309ABCB05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58" creationId="{7060B8A1-3515-F312-DA8B-DA38E2248D46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59" creationId="{8F0905E9-0337-7F44-28A5-78BCD99B16AE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60" creationId="{102D5632-A407-DCBD-62C8-B2F8A9C94E7A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61" creationId="{A3325740-68EC-1D63-6ACE-C2E15A8C4E33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62" creationId="{48F2AFB2-406A-6BA4-7A0C-95971CEA20D0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63" creationId="{8C94A1E9-0BEB-79A2-167E-A1344D3C20DD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64" creationId="{0C30DC54-12CF-183A-364B-CFD1D0000529}"/>
          </ac:inkMkLst>
        </pc:inkChg>
        <pc:inkChg chg="add del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65" creationId="{BE741C5E-447A-CF7F-E4C9-89BDB4E3E9AE}"/>
          </ac:inkMkLst>
        </pc:inkChg>
        <pc:inkChg chg="add reco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66" creationId="{C697CC63-6C3E-FCF5-E9CF-6EA2A698019E}"/>
          </ac:inkMkLst>
        </pc:inkChg>
        <pc:inkChg chg="add reco">
          <ac:chgData name="JungYong Seok" userId="1df5f276-52e9-4b2d-94eb-97193fded349" providerId="ADAL" clId="{8F345581-F76E-3D4B-BE2C-3766CB07DF53}" dt="2024-05-10T08:51:55.322" v="2112"/>
          <ac:inkMkLst>
            <pc:docMk/>
            <pc:sldMk cId="966633808" sldId="275"/>
            <ac:inkMk id="67" creationId="{8505633E-CC48-0B9B-9E90-ACDA01219F8F}"/>
          </ac:inkMkLst>
        </pc:inkChg>
        <pc:inkChg chg="add del">
          <ac:chgData name="JungYong Seok" userId="1df5f276-52e9-4b2d-94eb-97193fded349" providerId="ADAL" clId="{8F345581-F76E-3D4B-BE2C-3766CB07DF53}" dt="2024-05-10T08:52:11.009" v="2142"/>
          <ac:inkMkLst>
            <pc:docMk/>
            <pc:sldMk cId="966633808" sldId="275"/>
            <ac:inkMk id="68" creationId="{4FB2C9F4-8AD3-5A77-94FF-BFD8B836A2E8}"/>
          </ac:inkMkLst>
        </pc:inkChg>
        <pc:inkChg chg="add del">
          <ac:chgData name="JungYong Seok" userId="1df5f276-52e9-4b2d-94eb-97193fded349" providerId="ADAL" clId="{8F345581-F76E-3D4B-BE2C-3766CB07DF53}" dt="2024-05-10T08:52:10.725" v="2141"/>
          <ac:inkMkLst>
            <pc:docMk/>
            <pc:sldMk cId="966633808" sldId="275"/>
            <ac:inkMk id="69" creationId="{5E7AC2BD-6917-EBA5-6E27-2F424C4E7B83}"/>
          </ac:inkMkLst>
        </pc:inkChg>
        <pc:inkChg chg="add del">
          <ac:chgData name="JungYong Seok" userId="1df5f276-52e9-4b2d-94eb-97193fded349" providerId="ADAL" clId="{8F345581-F76E-3D4B-BE2C-3766CB07DF53}" dt="2024-05-10T08:52:10.410" v="2140"/>
          <ac:inkMkLst>
            <pc:docMk/>
            <pc:sldMk cId="966633808" sldId="275"/>
            <ac:inkMk id="70" creationId="{C90514A7-279F-3506-E663-03C1C71D7EB6}"/>
          </ac:inkMkLst>
        </pc:inkChg>
        <pc:inkChg chg="add del">
          <ac:chgData name="JungYong Seok" userId="1df5f276-52e9-4b2d-94eb-97193fded349" providerId="ADAL" clId="{8F345581-F76E-3D4B-BE2C-3766CB07DF53}" dt="2024-05-10T08:52:09.992" v="2139"/>
          <ac:inkMkLst>
            <pc:docMk/>
            <pc:sldMk cId="966633808" sldId="275"/>
            <ac:inkMk id="71" creationId="{1E5D8C88-A9D4-5FD5-E4F8-4A62B5E22278}"/>
          </ac:inkMkLst>
        </pc:inkChg>
        <pc:inkChg chg="add del">
          <ac:chgData name="JungYong Seok" userId="1df5f276-52e9-4b2d-94eb-97193fded349" providerId="ADAL" clId="{8F345581-F76E-3D4B-BE2C-3766CB07DF53}" dt="2024-05-10T08:52:09.509" v="2138"/>
          <ac:inkMkLst>
            <pc:docMk/>
            <pc:sldMk cId="966633808" sldId="275"/>
            <ac:inkMk id="72" creationId="{C025A1FB-43D4-2B2A-DAF1-2C16185811E4}"/>
          </ac:inkMkLst>
        </pc:inkChg>
        <pc:inkChg chg="add del">
          <ac:chgData name="JungYong Seok" userId="1df5f276-52e9-4b2d-94eb-97193fded349" providerId="ADAL" clId="{8F345581-F76E-3D4B-BE2C-3766CB07DF53}" dt="2024-05-10T08:52:09.326" v="2137"/>
          <ac:inkMkLst>
            <pc:docMk/>
            <pc:sldMk cId="966633808" sldId="275"/>
            <ac:inkMk id="73" creationId="{C023E85B-4627-9CF0-7477-A4DAC28F28D9}"/>
          </ac:inkMkLst>
        </pc:inkChg>
        <pc:inkChg chg="add del">
          <ac:chgData name="JungYong Seok" userId="1df5f276-52e9-4b2d-94eb-97193fded349" providerId="ADAL" clId="{8F345581-F76E-3D4B-BE2C-3766CB07DF53}" dt="2024-05-10T08:52:09.159" v="2136"/>
          <ac:inkMkLst>
            <pc:docMk/>
            <pc:sldMk cId="966633808" sldId="275"/>
            <ac:inkMk id="74" creationId="{9AE67825-568C-FAB5-C538-5694B6F8CF17}"/>
          </ac:inkMkLst>
        </pc:inkChg>
        <pc:inkChg chg="add del">
          <ac:chgData name="JungYong Seok" userId="1df5f276-52e9-4b2d-94eb-97193fded349" providerId="ADAL" clId="{8F345581-F76E-3D4B-BE2C-3766CB07DF53}" dt="2024-05-10T08:52:08.976" v="2135"/>
          <ac:inkMkLst>
            <pc:docMk/>
            <pc:sldMk cId="966633808" sldId="275"/>
            <ac:inkMk id="75" creationId="{11FA4292-2E8B-64BF-07B9-C14193FA5BC5}"/>
          </ac:inkMkLst>
        </pc:inkChg>
        <pc:inkChg chg="add del">
          <ac:chgData name="JungYong Seok" userId="1df5f276-52e9-4b2d-94eb-97193fded349" providerId="ADAL" clId="{8F345581-F76E-3D4B-BE2C-3766CB07DF53}" dt="2024-05-10T08:52:08.726" v="2134"/>
          <ac:inkMkLst>
            <pc:docMk/>
            <pc:sldMk cId="966633808" sldId="275"/>
            <ac:inkMk id="76" creationId="{633D4CD8-7EF7-C41B-781E-7B838DFA0148}"/>
          </ac:inkMkLst>
        </pc:inkChg>
        <pc:inkChg chg="add del">
          <ac:chgData name="JungYong Seok" userId="1df5f276-52e9-4b2d-94eb-97193fded349" providerId="ADAL" clId="{8F345581-F76E-3D4B-BE2C-3766CB07DF53}" dt="2024-05-10T08:52:08.588" v="2133"/>
          <ac:inkMkLst>
            <pc:docMk/>
            <pc:sldMk cId="966633808" sldId="275"/>
            <ac:inkMk id="77" creationId="{9EF6B402-9028-9070-9ED8-5362C07EEBF6}"/>
          </ac:inkMkLst>
        </pc:inkChg>
        <pc:inkChg chg="add del reco">
          <ac:chgData name="JungYong Seok" userId="1df5f276-52e9-4b2d-94eb-97193fded349" providerId="ADAL" clId="{8F345581-F76E-3D4B-BE2C-3766CB07DF53}" dt="2024-05-10T08:52:08.588" v="2133"/>
          <ac:inkMkLst>
            <pc:docMk/>
            <pc:sldMk cId="966633808" sldId="275"/>
            <ac:inkMk id="78" creationId="{B6533EE1-9426-21C1-FC2A-920056E820BE}"/>
          </ac:inkMkLst>
        </pc:inkChg>
        <pc:inkChg chg="add del">
          <ac:chgData name="JungYong Seok" userId="1df5f276-52e9-4b2d-94eb-97193fded349" providerId="ADAL" clId="{8F345581-F76E-3D4B-BE2C-3766CB07DF53}" dt="2024-05-10T08:52:08.410" v="2132"/>
          <ac:inkMkLst>
            <pc:docMk/>
            <pc:sldMk cId="966633808" sldId="275"/>
            <ac:inkMk id="79" creationId="{A98B629D-D2A5-0347-3AAF-6146770C5494}"/>
          </ac:inkMkLst>
        </pc:inkChg>
        <pc:inkChg chg="add del">
          <ac:chgData name="JungYong Seok" userId="1df5f276-52e9-4b2d-94eb-97193fded349" providerId="ADAL" clId="{8F345581-F76E-3D4B-BE2C-3766CB07DF53}" dt="2024-05-10T08:52:08.243" v="2131"/>
          <ac:inkMkLst>
            <pc:docMk/>
            <pc:sldMk cId="966633808" sldId="275"/>
            <ac:inkMk id="80" creationId="{5ADF0626-B5D7-B190-951F-5DAFD590D182}"/>
          </ac:inkMkLst>
        </pc:inkChg>
        <pc:inkChg chg="add del">
          <ac:chgData name="JungYong Seok" userId="1df5f276-52e9-4b2d-94eb-97193fded349" providerId="ADAL" clId="{8F345581-F76E-3D4B-BE2C-3766CB07DF53}" dt="2024-05-10T08:52:07.592" v="2130"/>
          <ac:inkMkLst>
            <pc:docMk/>
            <pc:sldMk cId="966633808" sldId="275"/>
            <ac:inkMk id="81" creationId="{7AC7A2FD-B520-6FF6-AF5F-3E4AEE716E8E}"/>
          </ac:inkMkLst>
        </pc:inkChg>
        <pc:inkChg chg="add del">
          <ac:chgData name="JungYong Seok" userId="1df5f276-52e9-4b2d-94eb-97193fded349" providerId="ADAL" clId="{8F345581-F76E-3D4B-BE2C-3766CB07DF53}" dt="2024-05-10T08:52:07.416" v="2129"/>
          <ac:inkMkLst>
            <pc:docMk/>
            <pc:sldMk cId="966633808" sldId="275"/>
            <ac:inkMk id="82" creationId="{1746B5E3-7116-D38D-4581-5FA46A7F21F1}"/>
          </ac:inkMkLst>
        </pc:inkChg>
        <pc:inkChg chg="add del reco">
          <ac:chgData name="JungYong Seok" userId="1df5f276-52e9-4b2d-94eb-97193fded349" providerId="ADAL" clId="{8F345581-F76E-3D4B-BE2C-3766CB07DF53}" dt="2024-05-10T08:52:07.416" v="2129"/>
          <ac:inkMkLst>
            <pc:docMk/>
            <pc:sldMk cId="966633808" sldId="275"/>
            <ac:inkMk id="83" creationId="{F0F84341-3DD7-9A0B-2534-EA21047E5CBC}"/>
          </ac:inkMkLst>
        </pc:inkChg>
        <pc:inkChg chg="add del">
          <ac:chgData name="JungYong Seok" userId="1df5f276-52e9-4b2d-94eb-97193fded349" providerId="ADAL" clId="{8F345581-F76E-3D4B-BE2C-3766CB07DF53}" dt="2024-05-10T08:52:19.480" v="2158"/>
          <ac:inkMkLst>
            <pc:docMk/>
            <pc:sldMk cId="966633808" sldId="275"/>
            <ac:inkMk id="84" creationId="{66E0B67C-9CCD-6468-AE5D-A2B4D79C5D92}"/>
          </ac:inkMkLst>
        </pc:inkChg>
        <pc:inkChg chg="add del">
          <ac:chgData name="JungYong Seok" userId="1df5f276-52e9-4b2d-94eb-97193fded349" providerId="ADAL" clId="{8F345581-F76E-3D4B-BE2C-3766CB07DF53}" dt="2024-05-10T08:52:19.480" v="2158"/>
          <ac:inkMkLst>
            <pc:docMk/>
            <pc:sldMk cId="966633808" sldId="275"/>
            <ac:inkMk id="85" creationId="{7C8EC57F-461B-C6B2-DB80-3117F2254E1C}"/>
          </ac:inkMkLst>
        </pc:inkChg>
        <pc:inkChg chg="add del">
          <ac:chgData name="JungYong Seok" userId="1df5f276-52e9-4b2d-94eb-97193fded349" providerId="ADAL" clId="{8F345581-F76E-3D4B-BE2C-3766CB07DF53}" dt="2024-05-10T08:52:19.480" v="2158"/>
          <ac:inkMkLst>
            <pc:docMk/>
            <pc:sldMk cId="966633808" sldId="275"/>
            <ac:inkMk id="86" creationId="{978E59D9-F498-0FD2-381B-EA74F5884CB3}"/>
          </ac:inkMkLst>
        </pc:inkChg>
        <pc:inkChg chg="add del">
          <ac:chgData name="JungYong Seok" userId="1df5f276-52e9-4b2d-94eb-97193fded349" providerId="ADAL" clId="{8F345581-F76E-3D4B-BE2C-3766CB07DF53}" dt="2024-05-10T08:52:19.480" v="2158"/>
          <ac:inkMkLst>
            <pc:docMk/>
            <pc:sldMk cId="966633808" sldId="275"/>
            <ac:inkMk id="87" creationId="{C2D9972C-E5B5-87F9-5653-5CA6D8E200F8}"/>
          </ac:inkMkLst>
        </pc:inkChg>
        <pc:inkChg chg="add del">
          <ac:chgData name="JungYong Seok" userId="1df5f276-52e9-4b2d-94eb-97193fded349" providerId="ADAL" clId="{8F345581-F76E-3D4B-BE2C-3766CB07DF53}" dt="2024-05-10T08:52:19.480" v="2158"/>
          <ac:inkMkLst>
            <pc:docMk/>
            <pc:sldMk cId="966633808" sldId="275"/>
            <ac:inkMk id="88" creationId="{6698362B-736D-761D-8F2A-EB180A000E4D}"/>
          </ac:inkMkLst>
        </pc:inkChg>
        <pc:inkChg chg="add del">
          <ac:chgData name="JungYong Seok" userId="1df5f276-52e9-4b2d-94eb-97193fded349" providerId="ADAL" clId="{8F345581-F76E-3D4B-BE2C-3766CB07DF53}" dt="2024-05-10T08:52:19.480" v="2158"/>
          <ac:inkMkLst>
            <pc:docMk/>
            <pc:sldMk cId="966633808" sldId="275"/>
            <ac:inkMk id="89" creationId="{4D19D73A-019F-C8B8-5A3F-DA7896CD8376}"/>
          </ac:inkMkLst>
        </pc:inkChg>
        <pc:inkChg chg="add del">
          <ac:chgData name="JungYong Seok" userId="1df5f276-52e9-4b2d-94eb-97193fded349" providerId="ADAL" clId="{8F345581-F76E-3D4B-BE2C-3766CB07DF53}" dt="2024-05-10T08:52:19.480" v="2158"/>
          <ac:inkMkLst>
            <pc:docMk/>
            <pc:sldMk cId="966633808" sldId="275"/>
            <ac:inkMk id="90" creationId="{3702955F-BD8B-8ECF-7513-C498F72373EA}"/>
          </ac:inkMkLst>
        </pc:inkChg>
        <pc:inkChg chg="add del">
          <ac:chgData name="JungYong Seok" userId="1df5f276-52e9-4b2d-94eb-97193fded349" providerId="ADAL" clId="{8F345581-F76E-3D4B-BE2C-3766CB07DF53}" dt="2024-05-10T08:52:19.480" v="2158"/>
          <ac:inkMkLst>
            <pc:docMk/>
            <pc:sldMk cId="966633808" sldId="275"/>
            <ac:inkMk id="91" creationId="{E8848E79-C32D-B0BB-E19A-64C11BAEC138}"/>
          </ac:inkMkLst>
        </pc:inkChg>
        <pc:inkChg chg="add del">
          <ac:chgData name="JungYong Seok" userId="1df5f276-52e9-4b2d-94eb-97193fded349" providerId="ADAL" clId="{8F345581-F76E-3D4B-BE2C-3766CB07DF53}" dt="2024-05-10T08:52:19.480" v="2158"/>
          <ac:inkMkLst>
            <pc:docMk/>
            <pc:sldMk cId="966633808" sldId="275"/>
            <ac:inkMk id="92" creationId="{7384D403-4122-1F14-2436-FDD548607BED}"/>
          </ac:inkMkLst>
        </pc:inkChg>
        <pc:inkChg chg="add del">
          <ac:chgData name="JungYong Seok" userId="1df5f276-52e9-4b2d-94eb-97193fded349" providerId="ADAL" clId="{8F345581-F76E-3D4B-BE2C-3766CB07DF53}" dt="2024-05-10T08:52:19.480" v="2158"/>
          <ac:inkMkLst>
            <pc:docMk/>
            <pc:sldMk cId="966633808" sldId="275"/>
            <ac:inkMk id="93" creationId="{1FDB8D07-3CE9-93A1-DE39-AFA44DD43CE7}"/>
          </ac:inkMkLst>
        </pc:inkChg>
        <pc:inkChg chg="add del">
          <ac:chgData name="JungYong Seok" userId="1df5f276-52e9-4b2d-94eb-97193fded349" providerId="ADAL" clId="{8F345581-F76E-3D4B-BE2C-3766CB07DF53}" dt="2024-05-10T08:52:19.480" v="2158"/>
          <ac:inkMkLst>
            <pc:docMk/>
            <pc:sldMk cId="966633808" sldId="275"/>
            <ac:inkMk id="94" creationId="{5D5D7E66-84D3-A1D2-2077-6F995C0F15E6}"/>
          </ac:inkMkLst>
        </pc:inkChg>
        <pc:inkChg chg="add del">
          <ac:chgData name="JungYong Seok" userId="1df5f276-52e9-4b2d-94eb-97193fded349" providerId="ADAL" clId="{8F345581-F76E-3D4B-BE2C-3766CB07DF53}" dt="2024-05-10T08:52:19.480" v="2158"/>
          <ac:inkMkLst>
            <pc:docMk/>
            <pc:sldMk cId="966633808" sldId="275"/>
            <ac:inkMk id="95" creationId="{343BBD16-EB99-AF31-2396-2D69A32CDF26}"/>
          </ac:inkMkLst>
        </pc:inkChg>
        <pc:inkChg chg="add del">
          <ac:chgData name="JungYong Seok" userId="1df5f276-52e9-4b2d-94eb-97193fded349" providerId="ADAL" clId="{8F345581-F76E-3D4B-BE2C-3766CB07DF53}" dt="2024-05-10T08:52:19.480" v="2158"/>
          <ac:inkMkLst>
            <pc:docMk/>
            <pc:sldMk cId="966633808" sldId="275"/>
            <ac:inkMk id="96" creationId="{EB012920-8582-6BE9-33A2-85FA02146526}"/>
          </ac:inkMkLst>
        </pc:inkChg>
        <pc:inkChg chg="add del">
          <ac:chgData name="JungYong Seok" userId="1df5f276-52e9-4b2d-94eb-97193fded349" providerId="ADAL" clId="{8F345581-F76E-3D4B-BE2C-3766CB07DF53}" dt="2024-05-10T08:52:19.480" v="2158"/>
          <ac:inkMkLst>
            <pc:docMk/>
            <pc:sldMk cId="966633808" sldId="275"/>
            <ac:inkMk id="97" creationId="{1C2E108B-8B7C-C295-C4FF-D4D940D8DE7C}"/>
          </ac:inkMkLst>
        </pc:inkChg>
        <pc:inkChg chg="add del">
          <ac:chgData name="JungYong Seok" userId="1df5f276-52e9-4b2d-94eb-97193fded349" providerId="ADAL" clId="{8F345581-F76E-3D4B-BE2C-3766CB07DF53}" dt="2024-05-10T08:52:19.480" v="2158"/>
          <ac:inkMkLst>
            <pc:docMk/>
            <pc:sldMk cId="966633808" sldId="275"/>
            <ac:inkMk id="98" creationId="{5F123AB5-D2E2-EEBF-B9F4-22AB159A842A}"/>
          </ac:inkMkLst>
        </pc:inkChg>
        <pc:inkChg chg="add reco">
          <ac:chgData name="JungYong Seok" userId="1df5f276-52e9-4b2d-94eb-97193fded349" providerId="ADAL" clId="{8F345581-F76E-3D4B-BE2C-3766CB07DF53}" dt="2024-05-10T08:52:19.480" v="2158"/>
          <ac:inkMkLst>
            <pc:docMk/>
            <pc:sldMk cId="966633808" sldId="275"/>
            <ac:inkMk id="99" creationId="{D5B433D9-04AD-3478-8DF6-59D086927D05}"/>
          </ac:inkMkLst>
        </pc:inkChg>
      </pc:sldChg>
      <pc:sldChg chg="addSp delSp">
        <pc:chgData name="JungYong Seok" userId="1df5f276-52e9-4b2d-94eb-97193fded349" providerId="ADAL" clId="{8F345581-F76E-3D4B-BE2C-3766CB07DF53}" dt="2024-05-10T08:53:19.378" v="2211"/>
        <pc:sldMkLst>
          <pc:docMk/>
          <pc:sldMk cId="2722348250" sldId="276"/>
        </pc:sldMkLst>
        <pc:inkChg chg="add">
          <ac:chgData name="JungYong Seok" userId="1df5f276-52e9-4b2d-94eb-97193fded349" providerId="ADAL" clId="{8F345581-F76E-3D4B-BE2C-3766CB07DF53}" dt="2024-05-10T08:52:39.013" v="2159"/>
          <ac:inkMkLst>
            <pc:docMk/>
            <pc:sldMk cId="2722348250" sldId="276"/>
            <ac:inkMk id="3" creationId="{90A04E9F-46E4-172C-326E-B19CC2BA3892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4" creationId="{352F4461-D937-1823-53D2-8EEA30F66C2E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5" creationId="{EBF0377F-71A1-FC15-F47A-639C9AECE670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6" creationId="{8C346466-C729-2282-3563-3DAAB56B5C20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7" creationId="{30A19647-78E3-AB2D-10B7-419FA3F80B28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8" creationId="{E8AC72CF-DBE6-F4B6-E3D2-2EF1D8F28E36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9" creationId="{7485407D-834B-6D60-C7EC-4355FD8C1172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10" creationId="{15D66979-4ABE-0B7F-8162-2F1EC4EBF36A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11" creationId="{FF1A82BD-B3F9-ABEA-4777-45922D37EF47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12" creationId="{4E8607DC-97A4-61BD-4307-390D00116822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13" creationId="{729167B6-338C-5DD1-8193-1BBFD4D69A2E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14" creationId="{561FAD00-A1EC-35F7-1287-E8A556F064FB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15" creationId="{42155A29-8F17-84D2-558B-4071F86E9958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16" creationId="{C174572E-568A-AB6D-D24C-5A3960ACDEC7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17" creationId="{C732AE72-0BAD-C212-1844-E297D3D68947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18" creationId="{6B8F11C6-A0A7-18D9-430F-67022B1C45EA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19" creationId="{8FFC22F3-6287-5116-1F6F-A784D948E8FF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20" creationId="{C2EDDC35-851C-B096-B0DC-F94261E43B8C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21" creationId="{BD2519AC-A656-3FC0-3563-F633E82E5C33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22" creationId="{6721D759-8FEB-5BF6-0AB5-3B12207CEC66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23" creationId="{79C226D1-6D16-1CB6-A9E8-A79A5E112705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24" creationId="{07008840-107F-C84A-21DE-1813D8294A86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25" creationId="{F18AC145-B4F5-619C-C59D-03E4A01C925C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26" creationId="{A48D8B1B-0475-10FB-BF8E-CB22275D1188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27" creationId="{7B37B4A6-4F79-BCD9-C97F-467D3A33CF64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28" creationId="{2D80865A-A272-2F9C-2393-37E576688D5B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29" creationId="{9FE8CA7A-65CD-C8F8-4348-84B0A1331F0D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30" creationId="{2FE2FA5C-7E0E-65DD-6C50-47CF1D19789F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31" creationId="{E2CD795A-FAEC-D5C0-DE28-6CD4508705A0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32" creationId="{E30EC08F-C22A-C463-232D-00FD778C52ED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33" creationId="{646A4570-8017-7DB7-810F-1A231027481D}"/>
          </ac:inkMkLst>
        </pc:inkChg>
        <pc:inkChg chg="add del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34" creationId="{43969C3B-8C8B-B02D-6A32-63D01071A36B}"/>
          </ac:inkMkLst>
        </pc:inkChg>
        <pc:inkChg chg="add reco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35" creationId="{2BAFBACE-3473-D79B-CB9F-2B70906AC908}"/>
          </ac:inkMkLst>
        </pc:inkChg>
        <pc:inkChg chg="add reco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36" creationId="{8BF7FBB2-75B8-1F23-C81C-8E3D9D34D1FA}"/>
          </ac:inkMkLst>
        </pc:inkChg>
        <pc:inkChg chg="add reco">
          <ac:chgData name="JungYong Seok" userId="1df5f276-52e9-4b2d-94eb-97193fded349" providerId="ADAL" clId="{8F345581-F76E-3D4B-BE2C-3766CB07DF53}" dt="2024-05-10T08:52:56.260" v="2191"/>
          <ac:inkMkLst>
            <pc:docMk/>
            <pc:sldMk cId="2722348250" sldId="276"/>
            <ac:inkMk id="37" creationId="{776A6DD9-DBE8-6CAB-0349-79B177E29D32}"/>
          </ac:inkMkLst>
        </pc:inkChg>
        <pc:inkChg chg="add del">
          <ac:chgData name="JungYong Seok" userId="1df5f276-52e9-4b2d-94eb-97193fded349" providerId="ADAL" clId="{8F345581-F76E-3D4B-BE2C-3766CB07DF53}" dt="2024-05-10T08:53:19.378" v="2211"/>
          <ac:inkMkLst>
            <pc:docMk/>
            <pc:sldMk cId="2722348250" sldId="276"/>
            <ac:inkMk id="38" creationId="{643FC1DC-2A48-04B0-0878-82EDEBB90521}"/>
          </ac:inkMkLst>
        </pc:inkChg>
        <pc:inkChg chg="add del">
          <ac:chgData name="JungYong Seok" userId="1df5f276-52e9-4b2d-94eb-97193fded349" providerId="ADAL" clId="{8F345581-F76E-3D4B-BE2C-3766CB07DF53}" dt="2024-05-10T08:53:19.378" v="2211"/>
          <ac:inkMkLst>
            <pc:docMk/>
            <pc:sldMk cId="2722348250" sldId="276"/>
            <ac:inkMk id="39" creationId="{013A3F77-7A83-09E9-47DA-B13126CBDC96}"/>
          </ac:inkMkLst>
        </pc:inkChg>
        <pc:inkChg chg="add del">
          <ac:chgData name="JungYong Seok" userId="1df5f276-52e9-4b2d-94eb-97193fded349" providerId="ADAL" clId="{8F345581-F76E-3D4B-BE2C-3766CB07DF53}" dt="2024-05-10T08:53:19.378" v="2211"/>
          <ac:inkMkLst>
            <pc:docMk/>
            <pc:sldMk cId="2722348250" sldId="276"/>
            <ac:inkMk id="40" creationId="{2243BCAD-BBFF-4379-A5A0-5865DD28C9D0}"/>
          </ac:inkMkLst>
        </pc:inkChg>
        <pc:inkChg chg="add del">
          <ac:chgData name="JungYong Seok" userId="1df5f276-52e9-4b2d-94eb-97193fded349" providerId="ADAL" clId="{8F345581-F76E-3D4B-BE2C-3766CB07DF53}" dt="2024-05-10T08:53:19.378" v="2211"/>
          <ac:inkMkLst>
            <pc:docMk/>
            <pc:sldMk cId="2722348250" sldId="276"/>
            <ac:inkMk id="41" creationId="{6BE6C269-1792-EA8B-9E33-CBFE53EF2904}"/>
          </ac:inkMkLst>
        </pc:inkChg>
        <pc:inkChg chg="add del">
          <ac:chgData name="JungYong Seok" userId="1df5f276-52e9-4b2d-94eb-97193fded349" providerId="ADAL" clId="{8F345581-F76E-3D4B-BE2C-3766CB07DF53}" dt="2024-05-10T08:53:19.378" v="2211"/>
          <ac:inkMkLst>
            <pc:docMk/>
            <pc:sldMk cId="2722348250" sldId="276"/>
            <ac:inkMk id="42" creationId="{F689A414-773B-6E5F-39A9-1075879A8351}"/>
          </ac:inkMkLst>
        </pc:inkChg>
        <pc:inkChg chg="add del">
          <ac:chgData name="JungYong Seok" userId="1df5f276-52e9-4b2d-94eb-97193fded349" providerId="ADAL" clId="{8F345581-F76E-3D4B-BE2C-3766CB07DF53}" dt="2024-05-10T08:53:19.378" v="2211"/>
          <ac:inkMkLst>
            <pc:docMk/>
            <pc:sldMk cId="2722348250" sldId="276"/>
            <ac:inkMk id="43" creationId="{B706B1F1-5F0A-7ACA-9796-A70369821EE6}"/>
          </ac:inkMkLst>
        </pc:inkChg>
        <pc:inkChg chg="add del">
          <ac:chgData name="JungYong Seok" userId="1df5f276-52e9-4b2d-94eb-97193fded349" providerId="ADAL" clId="{8F345581-F76E-3D4B-BE2C-3766CB07DF53}" dt="2024-05-10T08:53:19.378" v="2211"/>
          <ac:inkMkLst>
            <pc:docMk/>
            <pc:sldMk cId="2722348250" sldId="276"/>
            <ac:inkMk id="44" creationId="{E38C1653-D523-AEE8-65B7-70DDCEE439BC}"/>
          </ac:inkMkLst>
        </pc:inkChg>
        <pc:inkChg chg="add del">
          <ac:chgData name="JungYong Seok" userId="1df5f276-52e9-4b2d-94eb-97193fded349" providerId="ADAL" clId="{8F345581-F76E-3D4B-BE2C-3766CB07DF53}" dt="2024-05-10T08:53:19.378" v="2211"/>
          <ac:inkMkLst>
            <pc:docMk/>
            <pc:sldMk cId="2722348250" sldId="276"/>
            <ac:inkMk id="45" creationId="{42F0F399-A4B7-72DB-CB1E-3E5DCE5B56EE}"/>
          </ac:inkMkLst>
        </pc:inkChg>
        <pc:inkChg chg="add del">
          <ac:chgData name="JungYong Seok" userId="1df5f276-52e9-4b2d-94eb-97193fded349" providerId="ADAL" clId="{8F345581-F76E-3D4B-BE2C-3766CB07DF53}" dt="2024-05-10T08:53:19.378" v="2211"/>
          <ac:inkMkLst>
            <pc:docMk/>
            <pc:sldMk cId="2722348250" sldId="276"/>
            <ac:inkMk id="46" creationId="{88ECE2CF-A280-E4BE-C96A-79C0A95AF4BB}"/>
          </ac:inkMkLst>
        </pc:inkChg>
        <pc:inkChg chg="add del">
          <ac:chgData name="JungYong Seok" userId="1df5f276-52e9-4b2d-94eb-97193fded349" providerId="ADAL" clId="{8F345581-F76E-3D4B-BE2C-3766CB07DF53}" dt="2024-05-10T08:53:19.378" v="2211"/>
          <ac:inkMkLst>
            <pc:docMk/>
            <pc:sldMk cId="2722348250" sldId="276"/>
            <ac:inkMk id="47" creationId="{5828C219-DEE7-4B09-C79A-297CC3E2B255}"/>
          </ac:inkMkLst>
        </pc:inkChg>
        <pc:inkChg chg="add del">
          <ac:chgData name="JungYong Seok" userId="1df5f276-52e9-4b2d-94eb-97193fded349" providerId="ADAL" clId="{8F345581-F76E-3D4B-BE2C-3766CB07DF53}" dt="2024-05-10T08:53:19.378" v="2211"/>
          <ac:inkMkLst>
            <pc:docMk/>
            <pc:sldMk cId="2722348250" sldId="276"/>
            <ac:inkMk id="48" creationId="{3D0CCFEF-454C-9285-1A26-4D66170C6BF8}"/>
          </ac:inkMkLst>
        </pc:inkChg>
        <pc:inkChg chg="add del">
          <ac:chgData name="JungYong Seok" userId="1df5f276-52e9-4b2d-94eb-97193fded349" providerId="ADAL" clId="{8F345581-F76E-3D4B-BE2C-3766CB07DF53}" dt="2024-05-10T08:53:19.378" v="2211"/>
          <ac:inkMkLst>
            <pc:docMk/>
            <pc:sldMk cId="2722348250" sldId="276"/>
            <ac:inkMk id="49" creationId="{A20DF679-A020-71BB-8209-1A72CD0F242C}"/>
          </ac:inkMkLst>
        </pc:inkChg>
        <pc:inkChg chg="add del">
          <ac:chgData name="JungYong Seok" userId="1df5f276-52e9-4b2d-94eb-97193fded349" providerId="ADAL" clId="{8F345581-F76E-3D4B-BE2C-3766CB07DF53}" dt="2024-05-10T08:53:19.378" v="2211"/>
          <ac:inkMkLst>
            <pc:docMk/>
            <pc:sldMk cId="2722348250" sldId="276"/>
            <ac:inkMk id="50" creationId="{19249D51-18B6-EF5F-BECC-09643349D767}"/>
          </ac:inkMkLst>
        </pc:inkChg>
        <pc:inkChg chg="add del">
          <ac:chgData name="JungYong Seok" userId="1df5f276-52e9-4b2d-94eb-97193fded349" providerId="ADAL" clId="{8F345581-F76E-3D4B-BE2C-3766CB07DF53}" dt="2024-05-10T08:53:19.378" v="2211"/>
          <ac:inkMkLst>
            <pc:docMk/>
            <pc:sldMk cId="2722348250" sldId="276"/>
            <ac:inkMk id="51" creationId="{7B786FC8-5484-6361-738C-01AF2A504C34}"/>
          </ac:inkMkLst>
        </pc:inkChg>
        <pc:inkChg chg="add del">
          <ac:chgData name="JungYong Seok" userId="1df5f276-52e9-4b2d-94eb-97193fded349" providerId="ADAL" clId="{8F345581-F76E-3D4B-BE2C-3766CB07DF53}" dt="2024-05-10T08:53:19.378" v="2211"/>
          <ac:inkMkLst>
            <pc:docMk/>
            <pc:sldMk cId="2722348250" sldId="276"/>
            <ac:inkMk id="52" creationId="{0E393618-1D6F-B5B4-7D15-E1823C785B11}"/>
          </ac:inkMkLst>
        </pc:inkChg>
        <pc:inkChg chg="add del">
          <ac:chgData name="JungYong Seok" userId="1df5f276-52e9-4b2d-94eb-97193fded349" providerId="ADAL" clId="{8F345581-F76E-3D4B-BE2C-3766CB07DF53}" dt="2024-05-10T08:53:19.378" v="2211"/>
          <ac:inkMkLst>
            <pc:docMk/>
            <pc:sldMk cId="2722348250" sldId="276"/>
            <ac:inkMk id="53" creationId="{10422B1C-34B5-6BE3-CA93-BCDCDEA004FB}"/>
          </ac:inkMkLst>
        </pc:inkChg>
        <pc:inkChg chg="add del">
          <ac:chgData name="JungYong Seok" userId="1df5f276-52e9-4b2d-94eb-97193fded349" providerId="ADAL" clId="{8F345581-F76E-3D4B-BE2C-3766CB07DF53}" dt="2024-05-10T08:53:19.378" v="2211"/>
          <ac:inkMkLst>
            <pc:docMk/>
            <pc:sldMk cId="2722348250" sldId="276"/>
            <ac:inkMk id="54" creationId="{EAEE4063-46EF-B45D-2478-08380F03DDB6}"/>
          </ac:inkMkLst>
        </pc:inkChg>
        <pc:inkChg chg="add del">
          <ac:chgData name="JungYong Seok" userId="1df5f276-52e9-4b2d-94eb-97193fded349" providerId="ADAL" clId="{8F345581-F76E-3D4B-BE2C-3766CB07DF53}" dt="2024-05-10T08:53:19.378" v="2211"/>
          <ac:inkMkLst>
            <pc:docMk/>
            <pc:sldMk cId="2722348250" sldId="276"/>
            <ac:inkMk id="55" creationId="{1DA7A188-9CF1-20FE-14C4-2FFDCF3BFAFF}"/>
          </ac:inkMkLst>
        </pc:inkChg>
        <pc:inkChg chg="add del">
          <ac:chgData name="JungYong Seok" userId="1df5f276-52e9-4b2d-94eb-97193fded349" providerId="ADAL" clId="{8F345581-F76E-3D4B-BE2C-3766CB07DF53}" dt="2024-05-10T08:53:19.378" v="2211"/>
          <ac:inkMkLst>
            <pc:docMk/>
            <pc:sldMk cId="2722348250" sldId="276"/>
            <ac:inkMk id="56" creationId="{34649CC4-E71B-F006-73F2-720433F48A59}"/>
          </ac:inkMkLst>
        </pc:inkChg>
        <pc:inkChg chg="add reco">
          <ac:chgData name="JungYong Seok" userId="1df5f276-52e9-4b2d-94eb-97193fded349" providerId="ADAL" clId="{8F345581-F76E-3D4B-BE2C-3766CB07DF53}" dt="2024-05-10T08:53:19.378" v="2211"/>
          <ac:inkMkLst>
            <pc:docMk/>
            <pc:sldMk cId="2722348250" sldId="276"/>
            <ac:inkMk id="57" creationId="{E945440C-75A4-6020-1621-1BEDDB952C28}"/>
          </ac:inkMkLst>
        </pc:inkChg>
        <pc:inkChg chg="add reco">
          <ac:chgData name="JungYong Seok" userId="1df5f276-52e9-4b2d-94eb-97193fded349" providerId="ADAL" clId="{8F345581-F76E-3D4B-BE2C-3766CB07DF53}" dt="2024-05-10T08:53:19.378" v="2211"/>
          <ac:inkMkLst>
            <pc:docMk/>
            <pc:sldMk cId="2722348250" sldId="276"/>
            <ac:inkMk id="58" creationId="{5CBCECB5-A5C9-3F9F-CC05-4FD4B1B0F76B}"/>
          </ac:inkMkLst>
        </pc:inkChg>
      </pc:sldChg>
      <pc:sldChg chg="addSp delSp">
        <pc:chgData name="JungYong Seok" userId="1df5f276-52e9-4b2d-94eb-97193fded349" providerId="ADAL" clId="{8F345581-F76E-3D4B-BE2C-3766CB07DF53}" dt="2024-05-10T08:55:24.904" v="2293"/>
        <pc:sldMkLst>
          <pc:docMk/>
          <pc:sldMk cId="1648692457" sldId="277"/>
        </pc:sldMkLst>
        <pc:inkChg chg="add del">
          <ac:chgData name="JungYong Seok" userId="1df5f276-52e9-4b2d-94eb-97193fded349" providerId="ADAL" clId="{8F345581-F76E-3D4B-BE2C-3766CB07DF53}" dt="2024-05-10T08:53:33.107" v="2214"/>
          <ac:inkMkLst>
            <pc:docMk/>
            <pc:sldMk cId="1648692457" sldId="277"/>
            <ac:inkMk id="3" creationId="{D4927DF6-47CE-CBF5-A461-7A0A0EF27D73}"/>
          </ac:inkMkLst>
        </pc:inkChg>
        <pc:inkChg chg="add del">
          <ac:chgData name="JungYong Seok" userId="1df5f276-52e9-4b2d-94eb-97193fded349" providerId="ADAL" clId="{8F345581-F76E-3D4B-BE2C-3766CB07DF53}" dt="2024-05-10T08:53:33.107" v="2214"/>
          <ac:inkMkLst>
            <pc:docMk/>
            <pc:sldMk cId="1648692457" sldId="277"/>
            <ac:inkMk id="4" creationId="{93D76ED0-5EB9-832D-CA0A-6F03A93F4D37}"/>
          </ac:inkMkLst>
        </pc:inkChg>
        <pc:inkChg chg="add reco">
          <ac:chgData name="JungYong Seok" userId="1df5f276-52e9-4b2d-94eb-97193fded349" providerId="ADAL" clId="{8F345581-F76E-3D4B-BE2C-3766CB07DF53}" dt="2024-05-10T08:53:33.107" v="2214"/>
          <ac:inkMkLst>
            <pc:docMk/>
            <pc:sldMk cId="1648692457" sldId="277"/>
            <ac:inkMk id="5" creationId="{0C497126-0589-EF07-F745-30F3CF41D35C}"/>
          </ac:inkMkLst>
        </pc:inkChg>
        <pc:inkChg chg="add">
          <ac:chgData name="JungYong Seok" userId="1df5f276-52e9-4b2d-94eb-97193fded349" providerId="ADAL" clId="{8F345581-F76E-3D4B-BE2C-3766CB07DF53}" dt="2024-05-10T08:53:51.621" v="2215"/>
          <ac:inkMkLst>
            <pc:docMk/>
            <pc:sldMk cId="1648692457" sldId="277"/>
            <ac:inkMk id="6" creationId="{271218B6-B9F9-2671-A376-80C85697FC65}"/>
          </ac:inkMkLst>
        </pc:inkChg>
        <pc:inkChg chg="add del">
          <ac:chgData name="JungYong Seok" userId="1df5f276-52e9-4b2d-94eb-97193fded349" providerId="ADAL" clId="{8F345581-F76E-3D4B-BE2C-3766CB07DF53}" dt="2024-05-10T08:53:58.308" v="2231"/>
          <ac:inkMkLst>
            <pc:docMk/>
            <pc:sldMk cId="1648692457" sldId="277"/>
            <ac:inkMk id="7" creationId="{F8144401-F04C-8E57-C1F0-093A91E0B06E}"/>
          </ac:inkMkLst>
        </pc:inkChg>
        <pc:inkChg chg="add del">
          <ac:chgData name="JungYong Seok" userId="1df5f276-52e9-4b2d-94eb-97193fded349" providerId="ADAL" clId="{8F345581-F76E-3D4B-BE2C-3766CB07DF53}" dt="2024-05-10T08:53:58.308" v="2231"/>
          <ac:inkMkLst>
            <pc:docMk/>
            <pc:sldMk cId="1648692457" sldId="277"/>
            <ac:inkMk id="8" creationId="{5588ED0F-B1AE-A0E5-1699-C0137B4BF69D}"/>
          </ac:inkMkLst>
        </pc:inkChg>
        <pc:inkChg chg="add del">
          <ac:chgData name="JungYong Seok" userId="1df5f276-52e9-4b2d-94eb-97193fded349" providerId="ADAL" clId="{8F345581-F76E-3D4B-BE2C-3766CB07DF53}" dt="2024-05-10T08:53:58.308" v="2231"/>
          <ac:inkMkLst>
            <pc:docMk/>
            <pc:sldMk cId="1648692457" sldId="277"/>
            <ac:inkMk id="9" creationId="{6414505D-5AA0-3E91-1645-C9195AE46CE3}"/>
          </ac:inkMkLst>
        </pc:inkChg>
        <pc:inkChg chg="add del">
          <ac:chgData name="JungYong Seok" userId="1df5f276-52e9-4b2d-94eb-97193fded349" providerId="ADAL" clId="{8F345581-F76E-3D4B-BE2C-3766CB07DF53}" dt="2024-05-10T08:53:58.308" v="2231"/>
          <ac:inkMkLst>
            <pc:docMk/>
            <pc:sldMk cId="1648692457" sldId="277"/>
            <ac:inkMk id="10" creationId="{34F0A3D6-54C2-544B-13B2-F30833F62961}"/>
          </ac:inkMkLst>
        </pc:inkChg>
        <pc:inkChg chg="add del">
          <ac:chgData name="JungYong Seok" userId="1df5f276-52e9-4b2d-94eb-97193fded349" providerId="ADAL" clId="{8F345581-F76E-3D4B-BE2C-3766CB07DF53}" dt="2024-05-10T08:53:58.308" v="2231"/>
          <ac:inkMkLst>
            <pc:docMk/>
            <pc:sldMk cId="1648692457" sldId="277"/>
            <ac:inkMk id="11" creationId="{1AA0EA2C-4AE5-CD4B-3252-4947486936AD}"/>
          </ac:inkMkLst>
        </pc:inkChg>
        <pc:inkChg chg="add del">
          <ac:chgData name="JungYong Seok" userId="1df5f276-52e9-4b2d-94eb-97193fded349" providerId="ADAL" clId="{8F345581-F76E-3D4B-BE2C-3766CB07DF53}" dt="2024-05-10T08:53:58.308" v="2231"/>
          <ac:inkMkLst>
            <pc:docMk/>
            <pc:sldMk cId="1648692457" sldId="277"/>
            <ac:inkMk id="12" creationId="{8C82EBDF-A620-8CD2-92E6-FCC14B164147}"/>
          </ac:inkMkLst>
        </pc:inkChg>
        <pc:inkChg chg="add del">
          <ac:chgData name="JungYong Seok" userId="1df5f276-52e9-4b2d-94eb-97193fded349" providerId="ADAL" clId="{8F345581-F76E-3D4B-BE2C-3766CB07DF53}" dt="2024-05-10T08:53:58.308" v="2231"/>
          <ac:inkMkLst>
            <pc:docMk/>
            <pc:sldMk cId="1648692457" sldId="277"/>
            <ac:inkMk id="13" creationId="{6489817B-44E4-2E75-93F2-B3B39A601958}"/>
          </ac:inkMkLst>
        </pc:inkChg>
        <pc:inkChg chg="add del">
          <ac:chgData name="JungYong Seok" userId="1df5f276-52e9-4b2d-94eb-97193fded349" providerId="ADAL" clId="{8F345581-F76E-3D4B-BE2C-3766CB07DF53}" dt="2024-05-10T08:53:58.308" v="2231"/>
          <ac:inkMkLst>
            <pc:docMk/>
            <pc:sldMk cId="1648692457" sldId="277"/>
            <ac:inkMk id="14" creationId="{66FFFD3B-7975-12EB-9ACC-5B4B24DC14F2}"/>
          </ac:inkMkLst>
        </pc:inkChg>
        <pc:inkChg chg="add del">
          <ac:chgData name="JungYong Seok" userId="1df5f276-52e9-4b2d-94eb-97193fded349" providerId="ADAL" clId="{8F345581-F76E-3D4B-BE2C-3766CB07DF53}" dt="2024-05-10T08:53:58.308" v="2231"/>
          <ac:inkMkLst>
            <pc:docMk/>
            <pc:sldMk cId="1648692457" sldId="277"/>
            <ac:inkMk id="15" creationId="{E68F979A-D126-4FFB-E669-D5C768049097}"/>
          </ac:inkMkLst>
        </pc:inkChg>
        <pc:inkChg chg="add del">
          <ac:chgData name="JungYong Seok" userId="1df5f276-52e9-4b2d-94eb-97193fded349" providerId="ADAL" clId="{8F345581-F76E-3D4B-BE2C-3766CB07DF53}" dt="2024-05-10T08:53:58.308" v="2231"/>
          <ac:inkMkLst>
            <pc:docMk/>
            <pc:sldMk cId="1648692457" sldId="277"/>
            <ac:inkMk id="16" creationId="{7444CD21-801F-0FB0-A3EF-B8EE981B9058}"/>
          </ac:inkMkLst>
        </pc:inkChg>
        <pc:inkChg chg="add del">
          <ac:chgData name="JungYong Seok" userId="1df5f276-52e9-4b2d-94eb-97193fded349" providerId="ADAL" clId="{8F345581-F76E-3D4B-BE2C-3766CB07DF53}" dt="2024-05-10T08:53:58.308" v="2231"/>
          <ac:inkMkLst>
            <pc:docMk/>
            <pc:sldMk cId="1648692457" sldId="277"/>
            <ac:inkMk id="17" creationId="{EFA8A172-B0E4-612A-A9CC-8D3D94AA33E6}"/>
          </ac:inkMkLst>
        </pc:inkChg>
        <pc:inkChg chg="add del">
          <ac:chgData name="JungYong Seok" userId="1df5f276-52e9-4b2d-94eb-97193fded349" providerId="ADAL" clId="{8F345581-F76E-3D4B-BE2C-3766CB07DF53}" dt="2024-05-10T08:53:58.308" v="2231"/>
          <ac:inkMkLst>
            <pc:docMk/>
            <pc:sldMk cId="1648692457" sldId="277"/>
            <ac:inkMk id="18" creationId="{84974E88-5E8F-FFF2-7511-9F082DA5F568}"/>
          </ac:inkMkLst>
        </pc:inkChg>
        <pc:inkChg chg="add del">
          <ac:chgData name="JungYong Seok" userId="1df5f276-52e9-4b2d-94eb-97193fded349" providerId="ADAL" clId="{8F345581-F76E-3D4B-BE2C-3766CB07DF53}" dt="2024-05-10T08:53:58.308" v="2231"/>
          <ac:inkMkLst>
            <pc:docMk/>
            <pc:sldMk cId="1648692457" sldId="277"/>
            <ac:inkMk id="19" creationId="{66D680DA-4430-06EE-D6C4-DD25A01E962F}"/>
          </ac:inkMkLst>
        </pc:inkChg>
        <pc:inkChg chg="add del">
          <ac:chgData name="JungYong Seok" userId="1df5f276-52e9-4b2d-94eb-97193fded349" providerId="ADAL" clId="{8F345581-F76E-3D4B-BE2C-3766CB07DF53}" dt="2024-05-10T08:53:58.308" v="2231"/>
          <ac:inkMkLst>
            <pc:docMk/>
            <pc:sldMk cId="1648692457" sldId="277"/>
            <ac:inkMk id="20" creationId="{41F6CBC6-582C-6BB7-E984-6D1A901F4398}"/>
          </ac:inkMkLst>
        </pc:inkChg>
        <pc:inkChg chg="add del">
          <ac:chgData name="JungYong Seok" userId="1df5f276-52e9-4b2d-94eb-97193fded349" providerId="ADAL" clId="{8F345581-F76E-3D4B-BE2C-3766CB07DF53}" dt="2024-05-10T08:53:58.308" v="2231"/>
          <ac:inkMkLst>
            <pc:docMk/>
            <pc:sldMk cId="1648692457" sldId="277"/>
            <ac:inkMk id="21" creationId="{16420FC0-E7F8-1462-7E15-CEE16716C1FB}"/>
          </ac:inkMkLst>
        </pc:inkChg>
        <pc:inkChg chg="add reco">
          <ac:chgData name="JungYong Seok" userId="1df5f276-52e9-4b2d-94eb-97193fded349" providerId="ADAL" clId="{8F345581-F76E-3D4B-BE2C-3766CB07DF53}" dt="2024-05-10T08:53:58.308" v="2231"/>
          <ac:inkMkLst>
            <pc:docMk/>
            <pc:sldMk cId="1648692457" sldId="277"/>
            <ac:inkMk id="22" creationId="{FBCEF54C-1850-36EB-303D-F5729420EBD8}"/>
          </ac:inkMkLst>
        </pc:inkChg>
        <pc:inkChg chg="add del">
          <ac:chgData name="JungYong Seok" userId="1df5f276-52e9-4b2d-94eb-97193fded349" providerId="ADAL" clId="{8F345581-F76E-3D4B-BE2C-3766CB07DF53}" dt="2024-05-10T08:54:05.382" v="2244"/>
          <ac:inkMkLst>
            <pc:docMk/>
            <pc:sldMk cId="1648692457" sldId="277"/>
            <ac:inkMk id="23" creationId="{2E21302D-A9EF-1CFE-ED91-8152AF7FC7CE}"/>
          </ac:inkMkLst>
        </pc:inkChg>
        <pc:inkChg chg="add del">
          <ac:chgData name="JungYong Seok" userId="1df5f276-52e9-4b2d-94eb-97193fded349" providerId="ADAL" clId="{8F345581-F76E-3D4B-BE2C-3766CB07DF53}" dt="2024-05-10T08:54:05.382" v="2244"/>
          <ac:inkMkLst>
            <pc:docMk/>
            <pc:sldMk cId="1648692457" sldId="277"/>
            <ac:inkMk id="24" creationId="{7F1D5F1A-F6F9-32E8-23B2-82DC8329A797}"/>
          </ac:inkMkLst>
        </pc:inkChg>
        <pc:inkChg chg="add del">
          <ac:chgData name="JungYong Seok" userId="1df5f276-52e9-4b2d-94eb-97193fded349" providerId="ADAL" clId="{8F345581-F76E-3D4B-BE2C-3766CB07DF53}" dt="2024-05-10T08:54:05.382" v="2244"/>
          <ac:inkMkLst>
            <pc:docMk/>
            <pc:sldMk cId="1648692457" sldId="277"/>
            <ac:inkMk id="25" creationId="{5B917C3F-BBFE-2848-D160-A4FB9A25362C}"/>
          </ac:inkMkLst>
        </pc:inkChg>
        <pc:inkChg chg="add del">
          <ac:chgData name="JungYong Seok" userId="1df5f276-52e9-4b2d-94eb-97193fded349" providerId="ADAL" clId="{8F345581-F76E-3D4B-BE2C-3766CB07DF53}" dt="2024-05-10T08:54:05.382" v="2244"/>
          <ac:inkMkLst>
            <pc:docMk/>
            <pc:sldMk cId="1648692457" sldId="277"/>
            <ac:inkMk id="26" creationId="{079C8EC2-464F-7350-B712-B798D8033AE0}"/>
          </ac:inkMkLst>
        </pc:inkChg>
        <pc:inkChg chg="add del">
          <ac:chgData name="JungYong Seok" userId="1df5f276-52e9-4b2d-94eb-97193fded349" providerId="ADAL" clId="{8F345581-F76E-3D4B-BE2C-3766CB07DF53}" dt="2024-05-10T08:54:05.382" v="2244"/>
          <ac:inkMkLst>
            <pc:docMk/>
            <pc:sldMk cId="1648692457" sldId="277"/>
            <ac:inkMk id="27" creationId="{FD7AFE80-F162-51E2-6855-CF0C276891DE}"/>
          </ac:inkMkLst>
        </pc:inkChg>
        <pc:inkChg chg="add del">
          <ac:chgData name="JungYong Seok" userId="1df5f276-52e9-4b2d-94eb-97193fded349" providerId="ADAL" clId="{8F345581-F76E-3D4B-BE2C-3766CB07DF53}" dt="2024-05-10T08:54:05.382" v="2244"/>
          <ac:inkMkLst>
            <pc:docMk/>
            <pc:sldMk cId="1648692457" sldId="277"/>
            <ac:inkMk id="28" creationId="{B0C186D3-D0D7-9CAD-5D9E-42087720CB1C}"/>
          </ac:inkMkLst>
        </pc:inkChg>
        <pc:inkChg chg="add del">
          <ac:chgData name="JungYong Seok" userId="1df5f276-52e9-4b2d-94eb-97193fded349" providerId="ADAL" clId="{8F345581-F76E-3D4B-BE2C-3766CB07DF53}" dt="2024-05-10T08:54:05.382" v="2244"/>
          <ac:inkMkLst>
            <pc:docMk/>
            <pc:sldMk cId="1648692457" sldId="277"/>
            <ac:inkMk id="29" creationId="{7F7BD544-0CD4-91FC-6CAD-9988FA015E2A}"/>
          </ac:inkMkLst>
        </pc:inkChg>
        <pc:inkChg chg="add del">
          <ac:chgData name="JungYong Seok" userId="1df5f276-52e9-4b2d-94eb-97193fded349" providerId="ADAL" clId="{8F345581-F76E-3D4B-BE2C-3766CB07DF53}" dt="2024-05-10T08:54:05.382" v="2244"/>
          <ac:inkMkLst>
            <pc:docMk/>
            <pc:sldMk cId="1648692457" sldId="277"/>
            <ac:inkMk id="30" creationId="{6A0DDCAA-DCFC-9BDF-3D13-D44C9118AC6F}"/>
          </ac:inkMkLst>
        </pc:inkChg>
        <pc:inkChg chg="add del">
          <ac:chgData name="JungYong Seok" userId="1df5f276-52e9-4b2d-94eb-97193fded349" providerId="ADAL" clId="{8F345581-F76E-3D4B-BE2C-3766CB07DF53}" dt="2024-05-10T08:54:05.382" v="2244"/>
          <ac:inkMkLst>
            <pc:docMk/>
            <pc:sldMk cId="1648692457" sldId="277"/>
            <ac:inkMk id="31" creationId="{F75DAEF8-4A35-7789-9C85-8FBD96BCF52A}"/>
          </ac:inkMkLst>
        </pc:inkChg>
        <pc:inkChg chg="add del">
          <ac:chgData name="JungYong Seok" userId="1df5f276-52e9-4b2d-94eb-97193fded349" providerId="ADAL" clId="{8F345581-F76E-3D4B-BE2C-3766CB07DF53}" dt="2024-05-10T08:54:05.382" v="2244"/>
          <ac:inkMkLst>
            <pc:docMk/>
            <pc:sldMk cId="1648692457" sldId="277"/>
            <ac:inkMk id="32" creationId="{83961DD0-811D-FB37-C6DC-A73883DBBB9F}"/>
          </ac:inkMkLst>
        </pc:inkChg>
        <pc:inkChg chg="add del">
          <ac:chgData name="JungYong Seok" userId="1df5f276-52e9-4b2d-94eb-97193fded349" providerId="ADAL" clId="{8F345581-F76E-3D4B-BE2C-3766CB07DF53}" dt="2024-05-10T08:54:05.382" v="2244"/>
          <ac:inkMkLst>
            <pc:docMk/>
            <pc:sldMk cId="1648692457" sldId="277"/>
            <ac:inkMk id="33" creationId="{622B3337-303D-44C3-F992-5355C0179EED}"/>
          </ac:inkMkLst>
        </pc:inkChg>
        <pc:inkChg chg="add del">
          <ac:chgData name="JungYong Seok" userId="1df5f276-52e9-4b2d-94eb-97193fded349" providerId="ADAL" clId="{8F345581-F76E-3D4B-BE2C-3766CB07DF53}" dt="2024-05-10T08:54:05.382" v="2244"/>
          <ac:inkMkLst>
            <pc:docMk/>
            <pc:sldMk cId="1648692457" sldId="277"/>
            <ac:inkMk id="34" creationId="{E4CFB6CD-C9E2-0897-4A84-FA7BEE9AF27A}"/>
          </ac:inkMkLst>
        </pc:inkChg>
        <pc:inkChg chg="add reco">
          <ac:chgData name="JungYong Seok" userId="1df5f276-52e9-4b2d-94eb-97193fded349" providerId="ADAL" clId="{8F345581-F76E-3D4B-BE2C-3766CB07DF53}" dt="2024-05-10T08:54:05.382" v="2244"/>
          <ac:inkMkLst>
            <pc:docMk/>
            <pc:sldMk cId="1648692457" sldId="277"/>
            <ac:inkMk id="35" creationId="{A69EF937-5451-4DE7-FBCB-9BD0C1DDFE8A}"/>
          </ac:inkMkLst>
        </pc:inkChg>
        <pc:inkChg chg="add del">
          <ac:chgData name="JungYong Seok" userId="1df5f276-52e9-4b2d-94eb-97193fded349" providerId="ADAL" clId="{8F345581-F76E-3D4B-BE2C-3766CB07DF53}" dt="2024-05-10T08:54:28.023" v="2248"/>
          <ac:inkMkLst>
            <pc:docMk/>
            <pc:sldMk cId="1648692457" sldId="277"/>
            <ac:inkMk id="36" creationId="{7D67C1B9-8BF7-0B34-66FC-04D0F067DB86}"/>
          </ac:inkMkLst>
        </pc:inkChg>
        <pc:inkChg chg="add del">
          <ac:chgData name="JungYong Seok" userId="1df5f276-52e9-4b2d-94eb-97193fded349" providerId="ADAL" clId="{8F345581-F76E-3D4B-BE2C-3766CB07DF53}" dt="2024-05-10T08:54:28.023" v="2248"/>
          <ac:inkMkLst>
            <pc:docMk/>
            <pc:sldMk cId="1648692457" sldId="277"/>
            <ac:inkMk id="37" creationId="{1445E21D-EACE-BBE5-FA7C-B57B8F612762}"/>
          </ac:inkMkLst>
        </pc:inkChg>
        <pc:inkChg chg="add del">
          <ac:chgData name="JungYong Seok" userId="1df5f276-52e9-4b2d-94eb-97193fded349" providerId="ADAL" clId="{8F345581-F76E-3D4B-BE2C-3766CB07DF53}" dt="2024-05-10T08:54:28.023" v="2248"/>
          <ac:inkMkLst>
            <pc:docMk/>
            <pc:sldMk cId="1648692457" sldId="277"/>
            <ac:inkMk id="38" creationId="{0A80EE3B-C45D-61C0-C1C7-8453ED60C496}"/>
          </ac:inkMkLst>
        </pc:inkChg>
        <pc:inkChg chg="add reco">
          <ac:chgData name="JungYong Seok" userId="1df5f276-52e9-4b2d-94eb-97193fded349" providerId="ADAL" clId="{8F345581-F76E-3D4B-BE2C-3766CB07DF53}" dt="2024-05-10T08:54:28.023" v="2248"/>
          <ac:inkMkLst>
            <pc:docMk/>
            <pc:sldMk cId="1648692457" sldId="277"/>
            <ac:inkMk id="39" creationId="{C4348BB7-D38D-54EE-4E7B-AE9AE074D00B}"/>
          </ac:inkMkLst>
        </pc:inkChg>
        <pc:inkChg chg="add del">
          <ac:chgData name="JungYong Seok" userId="1df5f276-52e9-4b2d-94eb-97193fded349" providerId="ADAL" clId="{8F345581-F76E-3D4B-BE2C-3766CB07DF53}" dt="2024-05-10T08:54:38.667" v="2268"/>
          <ac:inkMkLst>
            <pc:docMk/>
            <pc:sldMk cId="1648692457" sldId="277"/>
            <ac:inkMk id="40" creationId="{CB7DF2D9-20A1-AC9F-841E-9D1611253EDD}"/>
          </ac:inkMkLst>
        </pc:inkChg>
        <pc:inkChg chg="add del">
          <ac:chgData name="JungYong Seok" userId="1df5f276-52e9-4b2d-94eb-97193fded349" providerId="ADAL" clId="{8F345581-F76E-3D4B-BE2C-3766CB07DF53}" dt="2024-05-10T08:54:38.667" v="2268"/>
          <ac:inkMkLst>
            <pc:docMk/>
            <pc:sldMk cId="1648692457" sldId="277"/>
            <ac:inkMk id="41" creationId="{41DD84A1-0AB1-E03C-FF0A-97897463643C}"/>
          </ac:inkMkLst>
        </pc:inkChg>
        <pc:inkChg chg="add del">
          <ac:chgData name="JungYong Seok" userId="1df5f276-52e9-4b2d-94eb-97193fded349" providerId="ADAL" clId="{8F345581-F76E-3D4B-BE2C-3766CB07DF53}" dt="2024-05-10T08:54:38.667" v="2268"/>
          <ac:inkMkLst>
            <pc:docMk/>
            <pc:sldMk cId="1648692457" sldId="277"/>
            <ac:inkMk id="42" creationId="{4ADC2C59-CE97-2EAF-1DFC-B29B2EAEB5AB}"/>
          </ac:inkMkLst>
        </pc:inkChg>
        <pc:inkChg chg="add del">
          <ac:chgData name="JungYong Seok" userId="1df5f276-52e9-4b2d-94eb-97193fded349" providerId="ADAL" clId="{8F345581-F76E-3D4B-BE2C-3766CB07DF53}" dt="2024-05-10T08:54:38.667" v="2268"/>
          <ac:inkMkLst>
            <pc:docMk/>
            <pc:sldMk cId="1648692457" sldId="277"/>
            <ac:inkMk id="43" creationId="{551B720A-5E4F-8FC1-FE7A-87F96594A19B}"/>
          </ac:inkMkLst>
        </pc:inkChg>
        <pc:inkChg chg="add del">
          <ac:chgData name="JungYong Seok" userId="1df5f276-52e9-4b2d-94eb-97193fded349" providerId="ADAL" clId="{8F345581-F76E-3D4B-BE2C-3766CB07DF53}" dt="2024-05-10T08:54:38.667" v="2268"/>
          <ac:inkMkLst>
            <pc:docMk/>
            <pc:sldMk cId="1648692457" sldId="277"/>
            <ac:inkMk id="44" creationId="{66F4BA91-B5FD-E224-41C2-FD0669249B43}"/>
          </ac:inkMkLst>
        </pc:inkChg>
        <pc:inkChg chg="add del">
          <ac:chgData name="JungYong Seok" userId="1df5f276-52e9-4b2d-94eb-97193fded349" providerId="ADAL" clId="{8F345581-F76E-3D4B-BE2C-3766CB07DF53}" dt="2024-05-10T08:54:38.667" v="2268"/>
          <ac:inkMkLst>
            <pc:docMk/>
            <pc:sldMk cId="1648692457" sldId="277"/>
            <ac:inkMk id="45" creationId="{57B20C49-ECA9-FDBF-F868-1FFEC13CE4CD}"/>
          </ac:inkMkLst>
        </pc:inkChg>
        <pc:inkChg chg="add del">
          <ac:chgData name="JungYong Seok" userId="1df5f276-52e9-4b2d-94eb-97193fded349" providerId="ADAL" clId="{8F345581-F76E-3D4B-BE2C-3766CB07DF53}" dt="2024-05-10T08:54:38.667" v="2268"/>
          <ac:inkMkLst>
            <pc:docMk/>
            <pc:sldMk cId="1648692457" sldId="277"/>
            <ac:inkMk id="46" creationId="{4DA888CE-22E2-5ED0-7684-FDF326024409}"/>
          </ac:inkMkLst>
        </pc:inkChg>
        <pc:inkChg chg="add del">
          <ac:chgData name="JungYong Seok" userId="1df5f276-52e9-4b2d-94eb-97193fded349" providerId="ADAL" clId="{8F345581-F76E-3D4B-BE2C-3766CB07DF53}" dt="2024-05-10T08:54:38.667" v="2268"/>
          <ac:inkMkLst>
            <pc:docMk/>
            <pc:sldMk cId="1648692457" sldId="277"/>
            <ac:inkMk id="47" creationId="{B7FB4F7B-B12D-26E3-74F7-09902830CC4B}"/>
          </ac:inkMkLst>
        </pc:inkChg>
        <pc:inkChg chg="add del">
          <ac:chgData name="JungYong Seok" userId="1df5f276-52e9-4b2d-94eb-97193fded349" providerId="ADAL" clId="{8F345581-F76E-3D4B-BE2C-3766CB07DF53}" dt="2024-05-10T08:54:38.667" v="2268"/>
          <ac:inkMkLst>
            <pc:docMk/>
            <pc:sldMk cId="1648692457" sldId="277"/>
            <ac:inkMk id="48" creationId="{F83DAEAA-FC76-0D0E-51EF-9937932722D2}"/>
          </ac:inkMkLst>
        </pc:inkChg>
        <pc:inkChg chg="add del">
          <ac:chgData name="JungYong Seok" userId="1df5f276-52e9-4b2d-94eb-97193fded349" providerId="ADAL" clId="{8F345581-F76E-3D4B-BE2C-3766CB07DF53}" dt="2024-05-10T08:54:38.667" v="2268"/>
          <ac:inkMkLst>
            <pc:docMk/>
            <pc:sldMk cId="1648692457" sldId="277"/>
            <ac:inkMk id="49" creationId="{A8DA5045-00FB-220D-EEF0-DABDB6CF17BD}"/>
          </ac:inkMkLst>
        </pc:inkChg>
        <pc:inkChg chg="add del">
          <ac:chgData name="JungYong Seok" userId="1df5f276-52e9-4b2d-94eb-97193fded349" providerId="ADAL" clId="{8F345581-F76E-3D4B-BE2C-3766CB07DF53}" dt="2024-05-10T08:54:38.667" v="2268"/>
          <ac:inkMkLst>
            <pc:docMk/>
            <pc:sldMk cId="1648692457" sldId="277"/>
            <ac:inkMk id="50" creationId="{0CBB1748-2452-52B1-39DC-BAB04BD395A5}"/>
          </ac:inkMkLst>
        </pc:inkChg>
        <pc:inkChg chg="add del">
          <ac:chgData name="JungYong Seok" userId="1df5f276-52e9-4b2d-94eb-97193fded349" providerId="ADAL" clId="{8F345581-F76E-3D4B-BE2C-3766CB07DF53}" dt="2024-05-10T08:54:38.667" v="2268"/>
          <ac:inkMkLst>
            <pc:docMk/>
            <pc:sldMk cId="1648692457" sldId="277"/>
            <ac:inkMk id="51" creationId="{DBF5A658-7069-A5DD-95AB-74E93E7A0B75}"/>
          </ac:inkMkLst>
        </pc:inkChg>
        <pc:inkChg chg="add del">
          <ac:chgData name="JungYong Seok" userId="1df5f276-52e9-4b2d-94eb-97193fded349" providerId="ADAL" clId="{8F345581-F76E-3D4B-BE2C-3766CB07DF53}" dt="2024-05-10T08:54:38.667" v="2268"/>
          <ac:inkMkLst>
            <pc:docMk/>
            <pc:sldMk cId="1648692457" sldId="277"/>
            <ac:inkMk id="52" creationId="{9D358479-214B-B86A-5263-609FCAA06303}"/>
          </ac:inkMkLst>
        </pc:inkChg>
        <pc:inkChg chg="add del">
          <ac:chgData name="JungYong Seok" userId="1df5f276-52e9-4b2d-94eb-97193fded349" providerId="ADAL" clId="{8F345581-F76E-3D4B-BE2C-3766CB07DF53}" dt="2024-05-10T08:54:38.667" v="2268"/>
          <ac:inkMkLst>
            <pc:docMk/>
            <pc:sldMk cId="1648692457" sldId="277"/>
            <ac:inkMk id="53" creationId="{914867DE-60EA-28AD-23D9-7AE886847CFC}"/>
          </ac:inkMkLst>
        </pc:inkChg>
        <pc:inkChg chg="add del">
          <ac:chgData name="JungYong Seok" userId="1df5f276-52e9-4b2d-94eb-97193fded349" providerId="ADAL" clId="{8F345581-F76E-3D4B-BE2C-3766CB07DF53}" dt="2024-05-10T08:54:38.667" v="2268"/>
          <ac:inkMkLst>
            <pc:docMk/>
            <pc:sldMk cId="1648692457" sldId="277"/>
            <ac:inkMk id="54" creationId="{8B987A01-3071-6C36-3B93-4DC487FA7847}"/>
          </ac:inkMkLst>
        </pc:inkChg>
        <pc:inkChg chg="add del">
          <ac:chgData name="JungYong Seok" userId="1df5f276-52e9-4b2d-94eb-97193fded349" providerId="ADAL" clId="{8F345581-F76E-3D4B-BE2C-3766CB07DF53}" dt="2024-05-10T08:54:38.667" v="2268"/>
          <ac:inkMkLst>
            <pc:docMk/>
            <pc:sldMk cId="1648692457" sldId="277"/>
            <ac:inkMk id="55" creationId="{7190DA09-FFBE-196D-C786-5A9ED69AACEB}"/>
          </ac:inkMkLst>
        </pc:inkChg>
        <pc:inkChg chg="add del">
          <ac:chgData name="JungYong Seok" userId="1df5f276-52e9-4b2d-94eb-97193fded349" providerId="ADAL" clId="{8F345581-F76E-3D4B-BE2C-3766CB07DF53}" dt="2024-05-10T08:54:38.667" v="2268"/>
          <ac:inkMkLst>
            <pc:docMk/>
            <pc:sldMk cId="1648692457" sldId="277"/>
            <ac:inkMk id="56" creationId="{EC0AEED8-1808-3D65-DA45-9F2F9DD15325}"/>
          </ac:inkMkLst>
        </pc:inkChg>
        <pc:inkChg chg="add del">
          <ac:chgData name="JungYong Seok" userId="1df5f276-52e9-4b2d-94eb-97193fded349" providerId="ADAL" clId="{8F345581-F76E-3D4B-BE2C-3766CB07DF53}" dt="2024-05-10T08:54:38.667" v="2268"/>
          <ac:inkMkLst>
            <pc:docMk/>
            <pc:sldMk cId="1648692457" sldId="277"/>
            <ac:inkMk id="57" creationId="{785883C8-0705-C515-9E85-EB33F94D365C}"/>
          </ac:inkMkLst>
        </pc:inkChg>
        <pc:inkChg chg="add del">
          <ac:chgData name="JungYong Seok" userId="1df5f276-52e9-4b2d-94eb-97193fded349" providerId="ADAL" clId="{8F345581-F76E-3D4B-BE2C-3766CB07DF53}" dt="2024-05-10T08:54:38.667" v="2268"/>
          <ac:inkMkLst>
            <pc:docMk/>
            <pc:sldMk cId="1648692457" sldId="277"/>
            <ac:inkMk id="58" creationId="{B0836727-8B19-BA92-F393-9E7EDDDB9CEE}"/>
          </ac:inkMkLst>
        </pc:inkChg>
        <pc:inkChg chg="add reco">
          <ac:chgData name="JungYong Seok" userId="1df5f276-52e9-4b2d-94eb-97193fded349" providerId="ADAL" clId="{8F345581-F76E-3D4B-BE2C-3766CB07DF53}" dt="2024-05-10T08:54:38.667" v="2268"/>
          <ac:inkMkLst>
            <pc:docMk/>
            <pc:sldMk cId="1648692457" sldId="277"/>
            <ac:inkMk id="59" creationId="{5D7C1045-E989-EA9A-C141-E07BE425589E}"/>
          </ac:inkMkLst>
        </pc:inkChg>
        <pc:inkChg chg="add reco">
          <ac:chgData name="JungYong Seok" userId="1df5f276-52e9-4b2d-94eb-97193fded349" providerId="ADAL" clId="{8F345581-F76E-3D4B-BE2C-3766CB07DF53}" dt="2024-05-10T08:54:38.667" v="2268"/>
          <ac:inkMkLst>
            <pc:docMk/>
            <pc:sldMk cId="1648692457" sldId="277"/>
            <ac:inkMk id="60" creationId="{7A8DE16E-15DE-D22F-C006-122FA2986F78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61" creationId="{38F69630-21E0-FBF0-3355-8FB72AB7E10C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62" creationId="{0F903D97-78A2-B118-CB02-954F8780801B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63" creationId="{CFB06CD2-9B43-01C8-03BD-A690703AF05C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64" creationId="{D5E3B8DF-DCE2-BDEE-40BD-94DCD345A38C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65" creationId="{45DFB198-B9BA-2BA0-3989-CE8AABE794DB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66" creationId="{63A30AA2-DA2A-5D1E-730A-E3BE03881035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67" creationId="{E6B23CF6-46B8-60FD-1865-814D21F59696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68" creationId="{D955AE33-8B47-D099-059C-9299190F10C9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69" creationId="{4E3B0F50-147F-D160-1EB1-414CA8DAD76D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70" creationId="{EE91193C-52DE-6937-46F3-3F09E3FB79E4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71" creationId="{1193CCEF-57E3-B48D-116F-53213545DA9E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72" creationId="{37BEE199-83BD-DC5C-627A-3EDFDFE1191E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73" creationId="{908648B1-DFEF-0178-DEF4-F6C5F6DE6975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74" creationId="{84478777-D1D6-AB0E-D9E3-390084965466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75" creationId="{3BA7C363-95B7-D5FB-412C-327622FAC315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76" creationId="{EE9AF38D-6036-6DE9-5539-2962B600683E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77" creationId="{6CEEE702-3176-8445-6CD7-CE6E82F57C33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78" creationId="{A39016CD-98ED-4AC2-C51C-B5D3FC32D50D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79" creationId="{6B2DCF34-2759-FE17-F7D7-5EB6125A1018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80" creationId="{9AD84998-A58E-FECC-6A5F-893852A0AB6B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81" creationId="{B55A7985-2138-C3CD-5D36-825CB4BD3B99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82" creationId="{509B94F4-D2E0-4459-1247-FE9CC20DE042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83" creationId="{3EEDD32B-3B33-60CB-1D34-AC4FF8C1F338}"/>
          </ac:inkMkLst>
        </pc:inkChg>
        <pc:inkChg chg="add del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84" creationId="{B6481F01-4F2A-AE81-B2BC-F38F388BB605}"/>
          </ac:inkMkLst>
        </pc:inkChg>
        <pc:inkChg chg="add reco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85" creationId="{6AFD3B7E-C345-FBCD-2482-78FC6842DA9C}"/>
          </ac:inkMkLst>
        </pc:inkChg>
        <pc:inkChg chg="add reco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86" creationId="{BE598D19-AEF6-8A24-684F-26062570993F}"/>
          </ac:inkMkLst>
        </pc:inkChg>
        <pc:inkChg chg="add reco">
          <ac:chgData name="JungYong Seok" userId="1df5f276-52e9-4b2d-94eb-97193fded349" providerId="ADAL" clId="{8F345581-F76E-3D4B-BE2C-3766CB07DF53}" dt="2024-05-10T08:55:24.904" v="2293"/>
          <ac:inkMkLst>
            <pc:docMk/>
            <pc:sldMk cId="1648692457" sldId="277"/>
            <ac:inkMk id="87" creationId="{08F98930-E0A9-1B83-FEF1-32E621CFBA67}"/>
          </ac:inkMkLst>
        </pc:inkChg>
      </pc:sldChg>
      <pc:sldChg chg="addSp delSp">
        <pc:chgData name="JungYong Seok" userId="1df5f276-52e9-4b2d-94eb-97193fded349" providerId="ADAL" clId="{8F345581-F76E-3D4B-BE2C-3766CB07DF53}" dt="2024-05-10T08:56:42.392" v="2388"/>
        <pc:sldMkLst>
          <pc:docMk/>
          <pc:sldMk cId="2835242376" sldId="278"/>
        </pc:sldMkLst>
        <pc:inkChg chg="add">
          <ac:chgData name="JungYong Seok" userId="1df5f276-52e9-4b2d-94eb-97193fded349" providerId="ADAL" clId="{8F345581-F76E-3D4B-BE2C-3766CB07DF53}" dt="2024-05-10T08:55:48.305" v="2294"/>
          <ac:inkMkLst>
            <pc:docMk/>
            <pc:sldMk cId="2835242376" sldId="278"/>
            <ac:inkMk id="3" creationId="{13AA6B76-C76B-FE1C-5C6F-E90423DCBAD0}"/>
          </ac:inkMkLst>
        </pc:inkChg>
        <pc:inkChg chg="add del">
          <ac:chgData name="JungYong Seok" userId="1df5f276-52e9-4b2d-94eb-97193fded349" providerId="ADAL" clId="{8F345581-F76E-3D4B-BE2C-3766CB07DF53}" dt="2024-05-10T08:56:05.051" v="2299"/>
          <ac:inkMkLst>
            <pc:docMk/>
            <pc:sldMk cId="2835242376" sldId="278"/>
            <ac:inkMk id="4" creationId="{EE9001F7-0B84-F28B-29B6-6AC14F36DD46}"/>
          </ac:inkMkLst>
        </pc:inkChg>
        <pc:inkChg chg="add del">
          <ac:chgData name="JungYong Seok" userId="1df5f276-52e9-4b2d-94eb-97193fded349" providerId="ADAL" clId="{8F345581-F76E-3D4B-BE2C-3766CB07DF53}" dt="2024-05-10T08:56:05.051" v="2299"/>
          <ac:inkMkLst>
            <pc:docMk/>
            <pc:sldMk cId="2835242376" sldId="278"/>
            <ac:inkMk id="5" creationId="{DA7AF7A9-F7FC-28EC-0F61-DC76237E2474}"/>
          </ac:inkMkLst>
        </pc:inkChg>
        <pc:inkChg chg="add del">
          <ac:chgData name="JungYong Seok" userId="1df5f276-52e9-4b2d-94eb-97193fded349" providerId="ADAL" clId="{8F345581-F76E-3D4B-BE2C-3766CB07DF53}" dt="2024-05-10T08:56:05.051" v="2299"/>
          <ac:inkMkLst>
            <pc:docMk/>
            <pc:sldMk cId="2835242376" sldId="278"/>
            <ac:inkMk id="6" creationId="{46EA1A8D-5BBC-1019-EB3C-0655B2B4D044}"/>
          </ac:inkMkLst>
        </pc:inkChg>
        <pc:inkChg chg="add del">
          <ac:chgData name="JungYong Seok" userId="1df5f276-52e9-4b2d-94eb-97193fded349" providerId="ADAL" clId="{8F345581-F76E-3D4B-BE2C-3766CB07DF53}" dt="2024-05-10T08:56:05.051" v="2299"/>
          <ac:inkMkLst>
            <pc:docMk/>
            <pc:sldMk cId="2835242376" sldId="278"/>
            <ac:inkMk id="7" creationId="{C8046CA8-5A38-9FA3-1E31-00B08EC9497B}"/>
          </ac:inkMkLst>
        </pc:inkChg>
        <pc:inkChg chg="add reco">
          <ac:chgData name="JungYong Seok" userId="1df5f276-52e9-4b2d-94eb-97193fded349" providerId="ADAL" clId="{8F345581-F76E-3D4B-BE2C-3766CB07DF53}" dt="2024-05-10T08:56:05.051" v="2299"/>
          <ac:inkMkLst>
            <pc:docMk/>
            <pc:sldMk cId="2835242376" sldId="278"/>
            <ac:inkMk id="8" creationId="{9A3E61B3-1C7B-C6A9-6994-4B3EC542C911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9" creationId="{9E12B765-2221-7A3C-81AF-2254972C5B88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10" creationId="{1F1829E8-0796-AD49-D341-6A4071ABD860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11" creationId="{7401292C-11E5-0F5A-3EB3-0BF15EC42E5E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12" creationId="{629E65E9-0A5A-D7FE-23F1-5FB033845EFC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13" creationId="{542DD7DB-9FB6-32C5-927A-3F1E526586CD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14" creationId="{F873CAFE-2222-F580-32CA-2AF8401BBA5E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15" creationId="{267517B9-D300-F760-84B6-A2256E7E283A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16" creationId="{38C73EF5-6686-FF72-7460-141B47CC1A55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17" creationId="{94BCE460-CD40-60B7-BE39-41E26E4B4EF7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18" creationId="{DB71ED3E-1DB0-0CB0-82BA-A3EDD0782A06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19" creationId="{75065601-6414-6976-F8B2-D124B6B3E536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20" creationId="{3CABA110-767A-F5F4-BD53-8CC17349A6A8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21" creationId="{B943EBDD-8207-4074-C1C4-B8F2F4410D52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22" creationId="{2FE0FBFC-183D-A6AE-4B6B-04E0F59DF951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23" creationId="{6F60272D-BBCA-4C77-50BA-B200FF9EBBB3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24" creationId="{3EB67072-DCCD-C4B8-A4CF-88275EEF8246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25" creationId="{FB1C3312-2A5B-2576-AD88-B079C9127432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26" creationId="{9216A7EF-C57B-71D2-3CAA-85D2FBBE434C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27" creationId="{DCA9B543-F768-9EC8-EF94-9C20C91D5EE3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28" creationId="{EB026CE8-011F-53DE-27E8-379DC2039E0A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29" creationId="{0E877F0F-DCAE-CF9D-3C35-8CB42900B473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30" creationId="{98390C0A-CE54-909D-0933-59C9A2C85BCA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31" creationId="{A5AE746C-A89F-2295-70D3-8ADA2486EB3D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32" creationId="{7325BF1F-8D9B-2BEB-644D-B3868A30BCA8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33" creationId="{A48D3FBD-F360-272F-6CEC-080B84D917F3}"/>
          </ac:inkMkLst>
        </pc:inkChg>
        <pc:inkChg chg="add del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34" creationId="{FAD3E94E-CEAB-E94F-B2DF-3242C826F466}"/>
          </ac:inkMkLst>
        </pc:inkChg>
        <pc:inkChg chg="add reco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35" creationId="{4C56479D-308E-5134-8F93-464D33849568}"/>
          </ac:inkMkLst>
        </pc:inkChg>
        <pc:inkChg chg="add reco">
          <ac:chgData name="JungYong Seok" userId="1df5f276-52e9-4b2d-94eb-97193fded349" providerId="ADAL" clId="{8F345581-F76E-3D4B-BE2C-3766CB07DF53}" dt="2024-05-10T08:56:13.077" v="2326"/>
          <ac:inkMkLst>
            <pc:docMk/>
            <pc:sldMk cId="2835242376" sldId="278"/>
            <ac:inkMk id="36" creationId="{08B79C37-DEE5-EE91-E7F1-A3CFEDB0582E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37" creationId="{4476F6CF-58CE-9D55-CC6B-BAD4DD0B1F1F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38" creationId="{D9A4911A-C745-73D7-DF67-19D57F23FEBB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39" creationId="{639FEF27-FDD5-4C11-F8D9-8DC5815ED5AE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40" creationId="{B8994B6F-EAC4-A158-6A8C-162E8A6EC4CD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41" creationId="{21FB6EB7-9062-125E-2FA0-E7FA68630443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42" creationId="{50812922-4DB5-1823-E73A-C5230C9C1AF4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43" creationId="{DD57740B-97F7-A2C1-7B7B-0023715D2CB6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44" creationId="{EDD99C4C-C503-9A4D-3485-683D3E4C8BA0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45" creationId="{72E36578-060F-A566-87E7-7EABEDA815D8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46" creationId="{8D8F9211-1E7A-51BB-C685-B1F0C16D2FE1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47" creationId="{49C65F74-8797-427F-A88F-4CCE5DEB4462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48" creationId="{D4AE74FA-93F7-0B0B-D6CD-60AE0AC98B7B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49" creationId="{1AE44C51-7467-3449-20EF-86E78B6C0249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50" creationId="{B0BBEFE1-BE28-C31D-6EA1-F60A9C6DDC51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51" creationId="{11330456-8792-3A06-578C-DD9D7FAF3910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52" creationId="{10BCB9BC-E62B-ED47-72F6-DFDECF90E597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53" creationId="{71087FAD-E438-91C4-B2C6-B2DD04E248F6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54" creationId="{8948B79E-9073-6F0E-FEB3-3B232FD1FD5D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55" creationId="{613B160A-0643-80DE-430F-8991E249BDD8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56" creationId="{A1FE8824-BD2B-9CAC-9F00-471B4744917D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57" creationId="{3801D49D-005B-E59C-C05A-A4CB41C4ED99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58" creationId="{91C87351-7131-0A3E-788B-862E90CAF574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59" creationId="{1988D2EC-7D87-31F1-2629-F3A642E309CE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60" creationId="{BDBB6084-7FFB-CFD0-9C85-85DDDF3A50A0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61" creationId="{6F99AA98-806B-8812-D41E-AC2AB5FFB104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62" creationId="{1BB89A39-48A0-723A-5CFB-115E5CF02657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63" creationId="{F7AAA5D3-9216-AE05-DEF3-F1CDEA0A2F13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64" creationId="{65B5088E-9CD4-2D4F-D2A4-8028A9BF5F60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65" creationId="{94FE7B67-6430-7E56-9A2A-A5C7C47611AF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66" creationId="{3FF2C50A-5B36-A02B-7E4E-E00D6077D499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67" creationId="{F8D7BC03-751D-27B6-9410-6BA2F79CE1E8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68" creationId="{C42F5606-73F2-21A5-F22D-4F68AC7B66B8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69" creationId="{2B97CF79-4EA3-1C73-258E-B90C2D81BB22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70" creationId="{75B04E35-3D98-313C-361E-28EA3804EB57}"/>
          </ac:inkMkLst>
        </pc:inkChg>
        <pc:inkChg chg="add del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71" creationId="{FBB79E6D-AF97-9B8F-FAC9-93D1D705DC26}"/>
          </ac:inkMkLst>
        </pc:inkChg>
        <pc:inkChg chg="add reco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72" creationId="{26EED58F-5E44-E8A2-027C-C6559BF9B295}"/>
          </ac:inkMkLst>
        </pc:inkChg>
        <pc:inkChg chg="add reco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73" creationId="{0B72BD09-DF60-AF0B-7B9B-9112ABA8CD8C}"/>
          </ac:inkMkLst>
        </pc:inkChg>
        <pc:inkChg chg="add reco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74" creationId="{63C56228-4839-9502-8E13-4F63FAC394BD}"/>
          </ac:inkMkLst>
        </pc:inkChg>
        <pc:inkChg chg="add reco">
          <ac:chgData name="JungYong Seok" userId="1df5f276-52e9-4b2d-94eb-97193fded349" providerId="ADAL" clId="{8F345581-F76E-3D4B-BE2C-3766CB07DF53}" dt="2024-05-10T08:56:25.398" v="2362"/>
          <ac:inkMkLst>
            <pc:docMk/>
            <pc:sldMk cId="2835242376" sldId="278"/>
            <ac:inkMk id="75" creationId="{697438B0-D7ED-0BD4-772C-2FC50C55B374}"/>
          </ac:inkMkLst>
        </pc:inkChg>
        <pc:inkChg chg="add">
          <ac:chgData name="JungYong Seok" userId="1df5f276-52e9-4b2d-94eb-97193fded349" providerId="ADAL" clId="{8F345581-F76E-3D4B-BE2C-3766CB07DF53}" dt="2024-05-10T08:56:32.868" v="2363"/>
          <ac:inkMkLst>
            <pc:docMk/>
            <pc:sldMk cId="2835242376" sldId="278"/>
            <ac:inkMk id="76" creationId="{92E57A5E-60E6-8217-864B-DCA474497115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77" creationId="{9FDA181A-AC83-A8CD-05AA-2D962D43BBD0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78" creationId="{8B70DDD7-E98D-81B7-51A2-5D2FD3B01228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79" creationId="{B5F41FFD-BB85-D3A8-C717-DCF8317DC181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80" creationId="{06747D44-FC26-7200-F4ED-431DC323774B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81" creationId="{FCC1DA1C-6D1C-BB16-443C-D464D4BA655E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82" creationId="{1809E09B-1148-5E06-95E6-F79AF7327727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83" creationId="{C5A45AC3-B308-0857-1955-40164EFFCA37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84" creationId="{2B6E2EF9-98E2-CAE5-3989-1E7E5FAACAC8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85" creationId="{1C1280D0-2190-770C-B155-FC5EC2FC26F8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86" creationId="{94B92E5A-D034-980D-8D9D-AB17C95E9CA9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87" creationId="{01FCFE08-5AE0-0E2B-5741-CB34C24C4A0E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88" creationId="{197BFEF7-091F-C758-38E9-F4A20584E937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89" creationId="{9FC053FC-7F82-AC37-CBDB-48BE2DF53A28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90" creationId="{07500498-7201-CDFC-E142-A91E529DF6D0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91" creationId="{5A910556-3FCC-6CA6-4539-209F02C5C3FD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92" creationId="{56575B1B-9A62-BBCF-975A-0C9B455CDB2A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93" creationId="{63B06AB0-FB18-8A6F-1E46-06D94B3E8A7C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94" creationId="{31E2A676-E17D-4BAA-783C-610BF24B5A2A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95" creationId="{61BEBBF2-9F23-FE25-F6FF-94819D35B80B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96" creationId="{63F49482-36FF-4FA5-AEF0-A3A9DE1E781A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97" creationId="{2B77309A-FA79-E0C1-6E96-6665ABB9EE37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98" creationId="{98EEFAE3-1C13-4D88-E44F-E0DEB3CB5D72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99" creationId="{5451C042-0E10-5B50-9956-3E7E67ADD6C0}"/>
          </ac:inkMkLst>
        </pc:inkChg>
        <pc:inkChg chg="add del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100" creationId="{E031D4D8-6F06-F44A-7CC3-72ED69A22DFF}"/>
          </ac:inkMkLst>
        </pc:inkChg>
        <pc:inkChg chg="add reco">
          <ac:chgData name="JungYong Seok" userId="1df5f276-52e9-4b2d-94eb-97193fded349" providerId="ADAL" clId="{8F345581-F76E-3D4B-BE2C-3766CB07DF53}" dt="2024-05-10T08:56:42.392" v="2388"/>
          <ac:inkMkLst>
            <pc:docMk/>
            <pc:sldMk cId="2835242376" sldId="278"/>
            <ac:inkMk id="101" creationId="{A1326495-3781-651D-6102-72FEE3F8F12C}"/>
          </ac:inkMkLst>
        </pc:inkChg>
      </pc:sldChg>
      <pc:sldChg chg="addSp delSp">
        <pc:chgData name="JungYong Seok" userId="1df5f276-52e9-4b2d-94eb-97193fded349" providerId="ADAL" clId="{8F345581-F76E-3D4B-BE2C-3766CB07DF53}" dt="2024-05-10T08:59:50.478" v="2569"/>
        <pc:sldMkLst>
          <pc:docMk/>
          <pc:sldMk cId="496922514" sldId="279"/>
        </pc:sldMkLst>
        <pc:inkChg chg="add">
          <ac:chgData name="JungYong Seok" userId="1df5f276-52e9-4b2d-94eb-97193fded349" providerId="ADAL" clId="{8F345581-F76E-3D4B-BE2C-3766CB07DF53}" dt="2024-05-10T08:57:25.647" v="2389"/>
          <ac:inkMkLst>
            <pc:docMk/>
            <pc:sldMk cId="496922514" sldId="279"/>
            <ac:inkMk id="3" creationId="{7653D1DD-CF5A-BE48-282A-8075A423B084}"/>
          </ac:inkMkLst>
        </pc:inkChg>
        <pc:inkChg chg="add del">
          <ac:chgData name="JungYong Seok" userId="1df5f276-52e9-4b2d-94eb-97193fded349" providerId="ADAL" clId="{8F345581-F76E-3D4B-BE2C-3766CB07DF53}" dt="2024-05-10T08:57:50.616" v="2394"/>
          <ac:inkMkLst>
            <pc:docMk/>
            <pc:sldMk cId="496922514" sldId="279"/>
            <ac:inkMk id="4" creationId="{D7860984-A0B0-BF37-1557-101717EB312B}"/>
          </ac:inkMkLst>
        </pc:inkChg>
        <pc:inkChg chg="add del">
          <ac:chgData name="JungYong Seok" userId="1df5f276-52e9-4b2d-94eb-97193fded349" providerId="ADAL" clId="{8F345581-F76E-3D4B-BE2C-3766CB07DF53}" dt="2024-05-10T08:57:50.616" v="2394"/>
          <ac:inkMkLst>
            <pc:docMk/>
            <pc:sldMk cId="496922514" sldId="279"/>
            <ac:inkMk id="5" creationId="{97ACAE77-E64E-820B-3352-C98E761B75F2}"/>
          </ac:inkMkLst>
        </pc:inkChg>
        <pc:inkChg chg="add del">
          <ac:chgData name="JungYong Seok" userId="1df5f276-52e9-4b2d-94eb-97193fded349" providerId="ADAL" clId="{8F345581-F76E-3D4B-BE2C-3766CB07DF53}" dt="2024-05-10T08:57:50.616" v="2394"/>
          <ac:inkMkLst>
            <pc:docMk/>
            <pc:sldMk cId="496922514" sldId="279"/>
            <ac:inkMk id="6" creationId="{19C352D1-7FAE-29A6-8DF7-F85525810373}"/>
          </ac:inkMkLst>
        </pc:inkChg>
        <pc:inkChg chg="add del">
          <ac:chgData name="JungYong Seok" userId="1df5f276-52e9-4b2d-94eb-97193fded349" providerId="ADAL" clId="{8F345581-F76E-3D4B-BE2C-3766CB07DF53}" dt="2024-05-10T08:57:50.616" v="2394"/>
          <ac:inkMkLst>
            <pc:docMk/>
            <pc:sldMk cId="496922514" sldId="279"/>
            <ac:inkMk id="7" creationId="{D3EABC22-25B5-4C8C-0240-DEB6B715753D}"/>
          </ac:inkMkLst>
        </pc:inkChg>
        <pc:inkChg chg="add reco">
          <ac:chgData name="JungYong Seok" userId="1df5f276-52e9-4b2d-94eb-97193fded349" providerId="ADAL" clId="{8F345581-F76E-3D4B-BE2C-3766CB07DF53}" dt="2024-05-10T08:57:50.616" v="2394"/>
          <ac:inkMkLst>
            <pc:docMk/>
            <pc:sldMk cId="496922514" sldId="279"/>
            <ac:inkMk id="8" creationId="{DBD7D86A-B11D-A741-4794-11ED6479108B}"/>
          </ac:inkMkLst>
        </pc:inkChg>
        <pc:inkChg chg="add">
          <ac:chgData name="JungYong Seok" userId="1df5f276-52e9-4b2d-94eb-97193fded349" providerId="ADAL" clId="{8F345581-F76E-3D4B-BE2C-3766CB07DF53}" dt="2024-05-10T08:57:51.358" v="2395"/>
          <ac:inkMkLst>
            <pc:docMk/>
            <pc:sldMk cId="496922514" sldId="279"/>
            <ac:inkMk id="9" creationId="{2ADC07B4-9CBB-AACB-6160-D0D39998DE80}"/>
          </ac:inkMkLst>
        </pc:inkChg>
        <pc:inkChg chg="add">
          <ac:chgData name="JungYong Seok" userId="1df5f276-52e9-4b2d-94eb-97193fded349" providerId="ADAL" clId="{8F345581-F76E-3D4B-BE2C-3766CB07DF53}" dt="2024-05-10T08:57:58.803" v="2396"/>
          <ac:inkMkLst>
            <pc:docMk/>
            <pc:sldMk cId="496922514" sldId="279"/>
            <ac:inkMk id="10" creationId="{3CB48E5B-D27B-EB00-CEC3-F137C9D2827D}"/>
          </ac:inkMkLst>
        </pc:inkChg>
        <pc:inkChg chg="add">
          <ac:chgData name="JungYong Seok" userId="1df5f276-52e9-4b2d-94eb-97193fded349" providerId="ADAL" clId="{8F345581-F76E-3D4B-BE2C-3766CB07DF53}" dt="2024-05-10T08:57:59.152" v="2397"/>
          <ac:inkMkLst>
            <pc:docMk/>
            <pc:sldMk cId="496922514" sldId="279"/>
            <ac:inkMk id="11" creationId="{4449E923-4BBC-9236-7022-662C743D4E2B}"/>
          </ac:inkMkLst>
        </pc:inkChg>
        <pc:inkChg chg="add">
          <ac:chgData name="JungYong Seok" userId="1df5f276-52e9-4b2d-94eb-97193fded349" providerId="ADAL" clId="{8F345581-F76E-3D4B-BE2C-3766CB07DF53}" dt="2024-05-10T08:57:59.319" v="2398"/>
          <ac:inkMkLst>
            <pc:docMk/>
            <pc:sldMk cId="496922514" sldId="279"/>
            <ac:inkMk id="12" creationId="{43CC40BF-AF3D-5851-2388-3108F744B584}"/>
          </ac:inkMkLst>
        </pc:inkChg>
        <pc:inkChg chg="add">
          <ac:chgData name="JungYong Seok" userId="1df5f276-52e9-4b2d-94eb-97193fded349" providerId="ADAL" clId="{8F345581-F76E-3D4B-BE2C-3766CB07DF53}" dt="2024-05-10T08:57:59.619" v="2399"/>
          <ac:inkMkLst>
            <pc:docMk/>
            <pc:sldMk cId="496922514" sldId="279"/>
            <ac:inkMk id="13" creationId="{4D16B9CC-BA10-23A1-532D-A493BF51E7DA}"/>
          </ac:inkMkLst>
        </pc:inkChg>
        <pc:inkChg chg="add">
          <ac:chgData name="JungYong Seok" userId="1df5f276-52e9-4b2d-94eb-97193fded349" providerId="ADAL" clId="{8F345581-F76E-3D4B-BE2C-3766CB07DF53}" dt="2024-05-10T08:57:59.786" v="2400"/>
          <ac:inkMkLst>
            <pc:docMk/>
            <pc:sldMk cId="496922514" sldId="279"/>
            <ac:inkMk id="14" creationId="{88E92EF2-47FA-60BA-CBEE-051511AA296C}"/>
          </ac:inkMkLst>
        </pc:inkChg>
        <pc:inkChg chg="add">
          <ac:chgData name="JungYong Seok" userId="1df5f276-52e9-4b2d-94eb-97193fded349" providerId="ADAL" clId="{8F345581-F76E-3D4B-BE2C-3766CB07DF53}" dt="2024-05-10T08:58:00.019" v="2401"/>
          <ac:inkMkLst>
            <pc:docMk/>
            <pc:sldMk cId="496922514" sldId="279"/>
            <ac:inkMk id="15" creationId="{CFA0FD53-C31F-5A5B-E8D4-CB4CBD8D3574}"/>
          </ac:inkMkLst>
        </pc:inkChg>
        <pc:inkChg chg="add">
          <ac:chgData name="JungYong Seok" userId="1df5f276-52e9-4b2d-94eb-97193fded349" providerId="ADAL" clId="{8F345581-F76E-3D4B-BE2C-3766CB07DF53}" dt="2024-05-10T08:58:00.569" v="2402"/>
          <ac:inkMkLst>
            <pc:docMk/>
            <pc:sldMk cId="496922514" sldId="279"/>
            <ac:inkMk id="16" creationId="{86A3C0E5-07A9-91B9-C3E4-CC0ACD0B3EE4}"/>
          </ac:inkMkLst>
        </pc:inkChg>
        <pc:inkChg chg="add">
          <ac:chgData name="JungYong Seok" userId="1df5f276-52e9-4b2d-94eb-97193fded349" providerId="ADAL" clId="{8F345581-F76E-3D4B-BE2C-3766CB07DF53}" dt="2024-05-10T08:58:00.802" v="2403"/>
          <ac:inkMkLst>
            <pc:docMk/>
            <pc:sldMk cId="496922514" sldId="279"/>
            <ac:inkMk id="17" creationId="{3A8D6C3B-68EF-CCD5-D3FD-8D5F0777039D}"/>
          </ac:inkMkLst>
        </pc:inkChg>
        <pc:inkChg chg="add">
          <ac:chgData name="JungYong Seok" userId="1df5f276-52e9-4b2d-94eb-97193fded349" providerId="ADAL" clId="{8F345581-F76E-3D4B-BE2C-3766CB07DF53}" dt="2024-05-10T08:58:01.169" v="2404"/>
          <ac:inkMkLst>
            <pc:docMk/>
            <pc:sldMk cId="496922514" sldId="279"/>
            <ac:inkMk id="18" creationId="{77F97B12-1A90-6AAD-73F8-A8F5A2395B8F}"/>
          </ac:inkMkLst>
        </pc:inkChg>
        <pc:inkChg chg="add">
          <ac:chgData name="JungYong Seok" userId="1df5f276-52e9-4b2d-94eb-97193fded349" providerId="ADAL" clId="{8F345581-F76E-3D4B-BE2C-3766CB07DF53}" dt="2024-05-10T08:58:01.403" v="2405"/>
          <ac:inkMkLst>
            <pc:docMk/>
            <pc:sldMk cId="496922514" sldId="279"/>
            <ac:inkMk id="19" creationId="{ACD928A5-AF32-81CC-57E5-81E5D9CADB9E}"/>
          </ac:inkMkLst>
        </pc:inkChg>
        <pc:inkChg chg="add">
          <ac:chgData name="JungYong Seok" userId="1df5f276-52e9-4b2d-94eb-97193fded349" providerId="ADAL" clId="{8F345581-F76E-3D4B-BE2C-3766CB07DF53}" dt="2024-05-10T08:58:01.691" v="2406"/>
          <ac:inkMkLst>
            <pc:docMk/>
            <pc:sldMk cId="496922514" sldId="279"/>
            <ac:inkMk id="20" creationId="{583E14A2-ED98-100B-BBF7-E1F79CF09EBF}"/>
          </ac:inkMkLst>
        </pc:inkChg>
        <pc:inkChg chg="add">
          <ac:chgData name="JungYong Seok" userId="1df5f276-52e9-4b2d-94eb-97193fded349" providerId="ADAL" clId="{8F345581-F76E-3D4B-BE2C-3766CB07DF53}" dt="2024-05-10T08:58:01.876" v="2407"/>
          <ac:inkMkLst>
            <pc:docMk/>
            <pc:sldMk cId="496922514" sldId="279"/>
            <ac:inkMk id="21" creationId="{0E98BBFD-2B87-18B0-0A84-648B414C65E5}"/>
          </ac:inkMkLst>
        </pc:inkChg>
        <pc:inkChg chg="add">
          <ac:chgData name="JungYong Seok" userId="1df5f276-52e9-4b2d-94eb-97193fded349" providerId="ADAL" clId="{8F345581-F76E-3D4B-BE2C-3766CB07DF53}" dt="2024-05-10T08:58:02.041" v="2408"/>
          <ac:inkMkLst>
            <pc:docMk/>
            <pc:sldMk cId="496922514" sldId="279"/>
            <ac:inkMk id="22" creationId="{ABFE088E-E360-A011-C7EA-2C0EAAE57F7F}"/>
          </ac:inkMkLst>
        </pc:inkChg>
        <pc:inkChg chg="add">
          <ac:chgData name="JungYong Seok" userId="1df5f276-52e9-4b2d-94eb-97193fded349" providerId="ADAL" clId="{8F345581-F76E-3D4B-BE2C-3766CB07DF53}" dt="2024-05-10T08:58:02.803" v="2409"/>
          <ac:inkMkLst>
            <pc:docMk/>
            <pc:sldMk cId="496922514" sldId="279"/>
            <ac:inkMk id="23" creationId="{D8AEAA9E-8E39-9BE4-282F-825556B78505}"/>
          </ac:inkMkLst>
        </pc:inkChg>
        <pc:inkChg chg="add">
          <ac:chgData name="JungYong Seok" userId="1df5f276-52e9-4b2d-94eb-97193fded349" providerId="ADAL" clId="{8F345581-F76E-3D4B-BE2C-3766CB07DF53}" dt="2024-05-10T08:58:02.954" v="2410"/>
          <ac:inkMkLst>
            <pc:docMk/>
            <pc:sldMk cId="496922514" sldId="279"/>
            <ac:inkMk id="24" creationId="{E4A80497-899F-20A1-CA17-F4572DBAAD1F}"/>
          </ac:inkMkLst>
        </pc:inkChg>
        <pc:inkChg chg="add">
          <ac:chgData name="JungYong Seok" userId="1df5f276-52e9-4b2d-94eb-97193fded349" providerId="ADAL" clId="{8F345581-F76E-3D4B-BE2C-3766CB07DF53}" dt="2024-05-10T08:58:03.209" v="2411"/>
          <ac:inkMkLst>
            <pc:docMk/>
            <pc:sldMk cId="496922514" sldId="279"/>
            <ac:inkMk id="25" creationId="{FE4FE1C9-4362-6BE9-13C7-6379C7B27906}"/>
          </ac:inkMkLst>
        </pc:inkChg>
        <pc:inkChg chg="add">
          <ac:chgData name="JungYong Seok" userId="1df5f276-52e9-4b2d-94eb-97193fded349" providerId="ADAL" clId="{8F345581-F76E-3D4B-BE2C-3766CB07DF53}" dt="2024-05-10T08:58:03.574" v="2412"/>
          <ac:inkMkLst>
            <pc:docMk/>
            <pc:sldMk cId="496922514" sldId="279"/>
            <ac:inkMk id="26" creationId="{1D4DD7F3-B6BA-A520-BB03-D2F569C6F293}"/>
          </ac:inkMkLst>
        </pc:inkChg>
        <pc:inkChg chg="add">
          <ac:chgData name="JungYong Seok" userId="1df5f276-52e9-4b2d-94eb-97193fded349" providerId="ADAL" clId="{8F345581-F76E-3D4B-BE2C-3766CB07DF53}" dt="2024-05-10T08:58:03.793" v="2413"/>
          <ac:inkMkLst>
            <pc:docMk/>
            <pc:sldMk cId="496922514" sldId="279"/>
            <ac:inkMk id="27" creationId="{C1E44508-8506-2C22-A6AD-9E65FE3E6498}"/>
          </ac:inkMkLst>
        </pc:inkChg>
        <pc:inkChg chg="add">
          <ac:chgData name="JungYong Seok" userId="1df5f276-52e9-4b2d-94eb-97193fded349" providerId="ADAL" clId="{8F345581-F76E-3D4B-BE2C-3766CB07DF53}" dt="2024-05-10T08:58:04.375" v="2414"/>
          <ac:inkMkLst>
            <pc:docMk/>
            <pc:sldMk cId="496922514" sldId="279"/>
            <ac:inkMk id="28" creationId="{E4C0C484-7BFB-E478-645E-3B0B4CB65F35}"/>
          </ac:inkMkLst>
        </pc:inkChg>
        <pc:inkChg chg="add">
          <ac:chgData name="JungYong Seok" userId="1df5f276-52e9-4b2d-94eb-97193fded349" providerId="ADAL" clId="{8F345581-F76E-3D4B-BE2C-3766CB07DF53}" dt="2024-05-10T08:58:04.676" v="2415"/>
          <ac:inkMkLst>
            <pc:docMk/>
            <pc:sldMk cId="496922514" sldId="279"/>
            <ac:inkMk id="29" creationId="{C420FE72-6CC8-FF36-469B-57725A1BA0B3}"/>
          </ac:inkMkLst>
        </pc:inkChg>
        <pc:inkChg chg="add">
          <ac:chgData name="JungYong Seok" userId="1df5f276-52e9-4b2d-94eb-97193fded349" providerId="ADAL" clId="{8F345581-F76E-3D4B-BE2C-3766CB07DF53}" dt="2024-05-10T08:58:04.958" v="2416"/>
          <ac:inkMkLst>
            <pc:docMk/>
            <pc:sldMk cId="496922514" sldId="279"/>
            <ac:inkMk id="30" creationId="{CACBE38A-64FC-CC94-A84D-9A27EFF955C4}"/>
          </ac:inkMkLst>
        </pc:inkChg>
        <pc:inkChg chg="add">
          <ac:chgData name="JungYong Seok" userId="1df5f276-52e9-4b2d-94eb-97193fded349" providerId="ADAL" clId="{8F345581-F76E-3D4B-BE2C-3766CB07DF53}" dt="2024-05-10T08:58:05.159" v="2417"/>
          <ac:inkMkLst>
            <pc:docMk/>
            <pc:sldMk cId="496922514" sldId="279"/>
            <ac:inkMk id="31" creationId="{9A1E6B7C-B4AD-598F-ADFC-12E88C403FA6}"/>
          </ac:inkMkLst>
        </pc:inkChg>
        <pc:inkChg chg="add">
          <ac:chgData name="JungYong Seok" userId="1df5f276-52e9-4b2d-94eb-97193fded349" providerId="ADAL" clId="{8F345581-F76E-3D4B-BE2C-3766CB07DF53}" dt="2024-05-10T08:58:05.425" v="2418"/>
          <ac:inkMkLst>
            <pc:docMk/>
            <pc:sldMk cId="496922514" sldId="279"/>
            <ac:inkMk id="32" creationId="{D1612AA1-449A-D55A-EF52-63BA80E73E0B}"/>
          </ac:inkMkLst>
        </pc:inkChg>
        <pc:inkChg chg="add">
          <ac:chgData name="JungYong Seok" userId="1df5f276-52e9-4b2d-94eb-97193fded349" providerId="ADAL" clId="{8F345581-F76E-3D4B-BE2C-3766CB07DF53}" dt="2024-05-10T08:58:05.660" v="2419"/>
          <ac:inkMkLst>
            <pc:docMk/>
            <pc:sldMk cId="496922514" sldId="279"/>
            <ac:inkMk id="33" creationId="{4099A031-D4C1-E308-C0F8-D9B0D25E9CF9}"/>
          </ac:inkMkLst>
        </pc:inkChg>
        <pc:inkChg chg="add">
          <ac:chgData name="JungYong Seok" userId="1df5f276-52e9-4b2d-94eb-97193fded349" providerId="ADAL" clId="{8F345581-F76E-3D4B-BE2C-3766CB07DF53}" dt="2024-05-10T08:58:05.992" v="2420"/>
          <ac:inkMkLst>
            <pc:docMk/>
            <pc:sldMk cId="496922514" sldId="279"/>
            <ac:inkMk id="34" creationId="{E7D05F2B-1A77-4A2E-503C-8CD349CE434B}"/>
          </ac:inkMkLst>
        </pc:inkChg>
        <pc:inkChg chg="add">
          <ac:chgData name="JungYong Seok" userId="1df5f276-52e9-4b2d-94eb-97193fded349" providerId="ADAL" clId="{8F345581-F76E-3D4B-BE2C-3766CB07DF53}" dt="2024-05-10T08:58:06.175" v="2421"/>
          <ac:inkMkLst>
            <pc:docMk/>
            <pc:sldMk cId="496922514" sldId="279"/>
            <ac:inkMk id="35" creationId="{B583C1BE-E563-961D-7780-437085DA2889}"/>
          </ac:inkMkLst>
        </pc:inkChg>
        <pc:inkChg chg="add">
          <ac:chgData name="JungYong Seok" userId="1df5f276-52e9-4b2d-94eb-97193fded349" providerId="ADAL" clId="{8F345581-F76E-3D4B-BE2C-3766CB07DF53}" dt="2024-05-10T08:58:06.475" v="2422"/>
          <ac:inkMkLst>
            <pc:docMk/>
            <pc:sldMk cId="496922514" sldId="279"/>
            <ac:inkMk id="36" creationId="{26EAA672-7649-721F-9E03-7FF897320889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37" creationId="{3FBB9B80-7D3F-6B42-787A-EE9A96668EC0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38" creationId="{A1BE6759-18E4-A547-7CF9-8ECA2A359CE4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39" creationId="{EE053E4F-8F76-80FF-7178-3F230592347C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40" creationId="{51D67675-4720-9EE5-8850-164AD86B6424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41" creationId="{2AB7DB22-EECB-6326-C8F9-5B1FCA11103C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44" creationId="{1E5563DE-16C6-D768-B511-4A0F978DEFFD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45" creationId="{C2FEE52E-8D37-D755-DCB4-CB50F51C171E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46" creationId="{3B96701F-330F-5BBC-B7A6-95DC289D39C7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47" creationId="{67844885-76DE-74BE-AB6E-0BED39EDF1E9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48" creationId="{E996A752-27DF-4982-7A3B-5CF76C12F298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49" creationId="{DA9D2EAB-B4B2-F15E-530C-23320BA3729E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50" creationId="{979FAF1B-398D-C341-F6B0-8072EC982BE7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51" creationId="{DF18DF15-C709-E343-E975-BF76E71AD1FD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52" creationId="{F2B13DE6-D7A3-FBB2-0B11-306E35B57385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53" creationId="{CE434C89-31AA-2F3E-BFE6-B793AAD22679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54" creationId="{43F54A39-F9AB-A6FE-B787-078B1C49987F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55" creationId="{ABE55064-086D-7DD7-A841-10E9FA9EC475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56" creationId="{4276DC33-2A0F-C496-32F7-8282F8701FE6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57" creationId="{7B5017B2-540E-1A6B-EA02-974D25417405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58" creationId="{892A2C52-9664-02CE-D5F4-10C0E94F158C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59" creationId="{129F0B5B-BF93-3A20-2020-D2228D02FEF1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60" creationId="{B8085990-04ED-C540-5DB3-85B9FF925B9C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61" creationId="{4CCF64CB-9A52-1F42-57C4-D697079441B3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62" creationId="{02C2CB61-B2FA-575A-DC5D-5487485F5BEF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63" creationId="{84C7AC87-8274-C564-E471-2FC5F6F7EDC7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64" creationId="{50218BBC-FCA6-EEFC-9F5B-6225B7D44C7D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65" creationId="{25CC1264-92A5-DAC5-D1F9-D78D53829068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66" creationId="{0966386B-AEFF-EAE4-1428-64C56C7249F1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67" creationId="{BB2BA4AC-DAD0-5355-B374-B8E519A3F236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68" creationId="{A32C9D9E-A276-44B0-A288-7A69F2564CE7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69" creationId="{946621DB-80A7-A055-A114-B8EDA572AF84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70" creationId="{B7610F1B-26B0-5041-B46A-730750F35F37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71" creationId="{EFFF58ED-1755-C57C-A347-B8EDD1E38DBD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72" creationId="{9573BCEE-85FC-17ED-6B3E-3B668AE78A54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73" creationId="{E02D7641-409F-0682-250B-259D3C85DD3E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74" creationId="{1957C086-C330-AB33-6B04-B38DE364ABF2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75" creationId="{A9A96CFF-03EC-8028-0844-99C72178C475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76" creationId="{09290F7C-5DBC-21C4-9B65-DF545325AC56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77" creationId="{A7CDEDA7-D439-3288-B764-FD8373567B78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78" creationId="{D3EB9B41-3475-3C03-3756-B82F8809B9CB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79" creationId="{F70FC174-B3D8-11CE-0092-99FB3C481CF8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80" creationId="{045CD25A-8BFA-F64F-ECC2-92714D553758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81" creationId="{AFA559E9-F4B1-6DC1-F1E8-916C9A94F4C9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82" creationId="{D9D7FEF8-FA9D-59FB-76A2-7B1FC35AD909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83" creationId="{96D2CB3C-E856-F36C-43F0-70212DA98EF0}"/>
          </ac:inkMkLst>
        </pc:inkChg>
        <pc:inkChg chg="add del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84" creationId="{4B8A8438-01CF-6601-7B7C-28032BF9EF7D}"/>
          </ac:inkMkLst>
        </pc:inkChg>
        <pc:inkChg chg="add reco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85" creationId="{F7EBCAC6-49DF-4C69-A7CD-EEF3911EF293}"/>
          </ac:inkMkLst>
        </pc:inkChg>
        <pc:inkChg chg="add reco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86" creationId="{C40F82D6-3CA0-F512-22CD-8285651F9C67}"/>
          </ac:inkMkLst>
        </pc:inkChg>
        <pc:inkChg chg="add reco">
          <ac:chgData name="JungYong Seok" userId="1df5f276-52e9-4b2d-94eb-97193fded349" providerId="ADAL" clId="{8F345581-F76E-3D4B-BE2C-3766CB07DF53}" dt="2024-05-10T08:58:23.524" v="2469"/>
          <ac:inkMkLst>
            <pc:docMk/>
            <pc:sldMk cId="496922514" sldId="279"/>
            <ac:inkMk id="87" creationId="{4DE525BE-0148-4864-1400-AD3B592633F1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88" creationId="{35E1953B-9E09-A200-E659-6378763F6AB3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89" creationId="{C9EAD1AB-E5FE-2159-4642-01866053C5E6}"/>
          </ac:inkMkLst>
        </pc:inkChg>
        <pc:inkChg chg="add">
          <ac:chgData name="JungYong Seok" userId="1df5f276-52e9-4b2d-94eb-97193fded349" providerId="ADAL" clId="{8F345581-F76E-3D4B-BE2C-3766CB07DF53}" dt="2024-05-10T08:59:02.785" v="2472"/>
          <ac:inkMkLst>
            <pc:docMk/>
            <pc:sldMk cId="496922514" sldId="279"/>
            <ac:inkMk id="90" creationId="{F7071BCF-6434-907F-54C1-861F783572C0}"/>
          </ac:inkMkLst>
        </pc:inkChg>
        <pc:inkChg chg="add">
          <ac:chgData name="JungYong Seok" userId="1df5f276-52e9-4b2d-94eb-97193fded349" providerId="ADAL" clId="{8F345581-F76E-3D4B-BE2C-3766CB07DF53}" dt="2024-05-10T08:59:02.916" v="2473"/>
          <ac:inkMkLst>
            <pc:docMk/>
            <pc:sldMk cId="496922514" sldId="279"/>
            <ac:inkMk id="91" creationId="{26CED3A4-7B27-B849-28BF-F6E127F0810D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92" creationId="{076C45BC-59C3-C084-F741-2C7ED2B66EC4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93" creationId="{81A0B15D-9F8F-D44F-CD97-4FE657B67F40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94" creationId="{EA756BFA-D9E4-91B4-76A2-92BB1659C5A8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95" creationId="{A0034B15-4943-D61F-9F8B-E3AC9AC25B1F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96" creationId="{36ED5FCB-BBE2-E9A3-C5B8-9D1F0E39E65D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97" creationId="{663B8C57-9B53-647B-0E6F-8CBBDC72560C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98" creationId="{4333E290-E8BD-971B-724A-6ADCE19456C2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99" creationId="{1F975EBA-1470-2742-78C4-D3B3884AD875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00" creationId="{4B4C41BB-9C5A-00B4-6DE1-17AFD9293064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01" creationId="{5E61B2EE-68DF-A1A1-27F0-88305D81C707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02" creationId="{52F2F320-9A47-1C59-05B4-A7D1F66E215F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03" creationId="{5A4987A1-1D27-1627-EE20-C8A8A352DEE5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04" creationId="{8802A2D8-D1CD-C046-D1D1-C50D4BA4C9B4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05" creationId="{0CA15EEB-33CE-181E-9444-706D3EDC8B2B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06" creationId="{83CC59AD-2E4A-F843-93BF-F1A824BFD170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07" creationId="{1886E40D-1410-9EAB-7AA1-99DD9B9266B4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08" creationId="{F9D4B864-6ADC-7F7E-7BCE-0A3DDEDFC518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09" creationId="{5AC665A3-37F5-FEFD-118A-6BADCE4C9CEA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10" creationId="{9C3A837C-5804-3816-B906-C9296EB3F342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11" creationId="{00F6D048-DA2B-27EE-6175-2A8F9B513B7B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12" creationId="{C6C314E6-2997-1CDD-18A5-646257DD8CDD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13" creationId="{000F5FFE-54BA-43AC-67E1-39BE79C84CC1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14" creationId="{946794DD-75E0-04A6-8475-CB5B54C9088B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15" creationId="{37C4374A-790A-0A17-ACE8-952956CD4A13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16" creationId="{55CD9E97-A0B8-6D02-0F12-C7496668EEF2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17" creationId="{6C3D9A52-6075-0E44-768D-5D40111D2F94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18" creationId="{B876A8A1-1F98-621D-11AA-7303257526BC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19" creationId="{6AE10D4E-58AE-2240-3679-51008F1F133C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20" creationId="{72040EBA-3711-7FD6-72E1-90B69CBCFAC5}"/>
          </ac:inkMkLst>
        </pc:inkChg>
        <pc:inkChg chg="add del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21" creationId="{1B7F404C-A939-FE56-D45F-C460D292D152}"/>
          </ac:inkMkLst>
        </pc:inkChg>
        <pc:inkChg chg="add reco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22" creationId="{0AE5A219-736B-CAB9-DED7-42438C188E7A}"/>
          </ac:inkMkLst>
        </pc:inkChg>
        <pc:inkChg chg="add reco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23" creationId="{7B7BF40B-F363-9AEF-FDAE-8D2732A2C3E2}"/>
          </ac:inkMkLst>
        </pc:inkChg>
        <pc:inkChg chg="add reco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24" creationId="{98B4FBC6-1115-0135-B5EE-D7DBF53938B9}"/>
          </ac:inkMkLst>
        </pc:inkChg>
        <pc:inkChg chg="add reco">
          <ac:chgData name="JungYong Seok" userId="1df5f276-52e9-4b2d-94eb-97193fded349" providerId="ADAL" clId="{8F345581-F76E-3D4B-BE2C-3766CB07DF53}" dt="2024-05-10T08:59:12.718" v="2504"/>
          <ac:inkMkLst>
            <pc:docMk/>
            <pc:sldMk cId="496922514" sldId="279"/>
            <ac:inkMk id="125" creationId="{B65666BC-F27A-EF0F-173B-66C4BA8174CA}"/>
          </ac:inkMkLst>
        </pc:inkChg>
        <pc:inkChg chg="add del">
          <ac:chgData name="JungYong Seok" userId="1df5f276-52e9-4b2d-94eb-97193fded349" providerId="ADAL" clId="{8F345581-F76E-3D4B-BE2C-3766CB07DF53}" dt="2024-05-10T08:59:31.069" v="2517"/>
          <ac:inkMkLst>
            <pc:docMk/>
            <pc:sldMk cId="496922514" sldId="279"/>
            <ac:inkMk id="126" creationId="{3DBDBC01-5FB3-B305-BE3E-658A2511E314}"/>
          </ac:inkMkLst>
        </pc:inkChg>
        <pc:inkChg chg="add del">
          <ac:chgData name="JungYong Seok" userId="1df5f276-52e9-4b2d-94eb-97193fded349" providerId="ADAL" clId="{8F345581-F76E-3D4B-BE2C-3766CB07DF53}" dt="2024-05-10T08:59:31.069" v="2517"/>
          <ac:inkMkLst>
            <pc:docMk/>
            <pc:sldMk cId="496922514" sldId="279"/>
            <ac:inkMk id="127" creationId="{FE06DAFD-ACA8-89E4-7F8D-F271900E664D}"/>
          </ac:inkMkLst>
        </pc:inkChg>
        <pc:inkChg chg="add del">
          <ac:chgData name="JungYong Seok" userId="1df5f276-52e9-4b2d-94eb-97193fded349" providerId="ADAL" clId="{8F345581-F76E-3D4B-BE2C-3766CB07DF53}" dt="2024-05-10T08:59:31.069" v="2517"/>
          <ac:inkMkLst>
            <pc:docMk/>
            <pc:sldMk cId="496922514" sldId="279"/>
            <ac:inkMk id="128" creationId="{F18AFE23-6A78-DDC9-BF3D-91EF745F14D5}"/>
          </ac:inkMkLst>
        </pc:inkChg>
        <pc:inkChg chg="add del">
          <ac:chgData name="JungYong Seok" userId="1df5f276-52e9-4b2d-94eb-97193fded349" providerId="ADAL" clId="{8F345581-F76E-3D4B-BE2C-3766CB07DF53}" dt="2024-05-10T08:59:31.069" v="2517"/>
          <ac:inkMkLst>
            <pc:docMk/>
            <pc:sldMk cId="496922514" sldId="279"/>
            <ac:inkMk id="129" creationId="{46F275CE-AB94-B2BD-F954-DFE17A405300}"/>
          </ac:inkMkLst>
        </pc:inkChg>
        <pc:inkChg chg="add del">
          <ac:chgData name="JungYong Seok" userId="1df5f276-52e9-4b2d-94eb-97193fded349" providerId="ADAL" clId="{8F345581-F76E-3D4B-BE2C-3766CB07DF53}" dt="2024-05-10T08:59:31.069" v="2517"/>
          <ac:inkMkLst>
            <pc:docMk/>
            <pc:sldMk cId="496922514" sldId="279"/>
            <ac:inkMk id="130" creationId="{F346B1E3-16D3-14E8-218D-1A33F1DD7259}"/>
          </ac:inkMkLst>
        </pc:inkChg>
        <pc:inkChg chg="add del">
          <ac:chgData name="JungYong Seok" userId="1df5f276-52e9-4b2d-94eb-97193fded349" providerId="ADAL" clId="{8F345581-F76E-3D4B-BE2C-3766CB07DF53}" dt="2024-05-10T08:59:33.215" v="2522"/>
          <ac:inkMkLst>
            <pc:docMk/>
            <pc:sldMk cId="496922514" sldId="279"/>
            <ac:inkMk id="131" creationId="{1AFD99C3-EAF7-518B-A612-2A58A8338F1C}"/>
          </ac:inkMkLst>
        </pc:inkChg>
        <pc:inkChg chg="add del">
          <ac:chgData name="JungYong Seok" userId="1df5f276-52e9-4b2d-94eb-97193fded349" providerId="ADAL" clId="{8F345581-F76E-3D4B-BE2C-3766CB07DF53}" dt="2024-05-10T08:59:32.965" v="2521"/>
          <ac:inkMkLst>
            <pc:docMk/>
            <pc:sldMk cId="496922514" sldId="279"/>
            <ac:inkMk id="132" creationId="{6DF94D2C-7D31-3F47-4CB9-88392FB63AC2}"/>
          </ac:inkMkLst>
        </pc:inkChg>
        <pc:inkChg chg="add del">
          <ac:chgData name="JungYong Seok" userId="1df5f276-52e9-4b2d-94eb-97193fded349" providerId="ADAL" clId="{8F345581-F76E-3D4B-BE2C-3766CB07DF53}" dt="2024-05-10T08:59:32.749" v="2520"/>
          <ac:inkMkLst>
            <pc:docMk/>
            <pc:sldMk cId="496922514" sldId="279"/>
            <ac:inkMk id="133" creationId="{53355AE8-C0CA-213E-4E3A-D7F3D07AC600}"/>
          </ac:inkMkLst>
        </pc:inkChg>
        <pc:inkChg chg="add del">
          <ac:chgData name="JungYong Seok" userId="1df5f276-52e9-4b2d-94eb-97193fded349" providerId="ADAL" clId="{8F345581-F76E-3D4B-BE2C-3766CB07DF53}" dt="2024-05-10T08:59:31.465" v="2519"/>
          <ac:inkMkLst>
            <pc:docMk/>
            <pc:sldMk cId="496922514" sldId="279"/>
            <ac:inkMk id="134" creationId="{52A7ED9C-B05D-FAED-9D11-D1350B972EC5}"/>
          </ac:inkMkLst>
        </pc:inkChg>
        <pc:inkChg chg="add del">
          <ac:chgData name="JungYong Seok" userId="1df5f276-52e9-4b2d-94eb-97193fded349" providerId="ADAL" clId="{8F345581-F76E-3D4B-BE2C-3766CB07DF53}" dt="2024-05-10T08:59:31.248" v="2518"/>
          <ac:inkMkLst>
            <pc:docMk/>
            <pc:sldMk cId="496922514" sldId="279"/>
            <ac:inkMk id="135" creationId="{6B19930C-2337-4D22-516A-128C0FBF6002}"/>
          </ac:inkMkLst>
        </pc:inkChg>
        <pc:inkChg chg="add del">
          <ac:chgData name="JungYong Seok" userId="1df5f276-52e9-4b2d-94eb-97193fded349" providerId="ADAL" clId="{8F345581-F76E-3D4B-BE2C-3766CB07DF53}" dt="2024-05-10T08:59:31.069" v="2517"/>
          <ac:inkMkLst>
            <pc:docMk/>
            <pc:sldMk cId="496922514" sldId="279"/>
            <ac:inkMk id="136" creationId="{9E2334F9-3955-5E33-21D5-7661979D8A51}"/>
          </ac:inkMkLst>
        </pc:inkChg>
        <pc:inkChg chg="add del reco">
          <ac:chgData name="JungYong Seok" userId="1df5f276-52e9-4b2d-94eb-97193fded349" providerId="ADAL" clId="{8F345581-F76E-3D4B-BE2C-3766CB07DF53}" dt="2024-05-10T08:59:31.069" v="2517"/>
          <ac:inkMkLst>
            <pc:docMk/>
            <pc:sldMk cId="496922514" sldId="279"/>
            <ac:inkMk id="137" creationId="{05D8A6AF-A980-4952-E7A7-CF61F5249006}"/>
          </ac:inkMkLst>
        </pc:inkChg>
        <pc:inkChg chg="add del">
          <ac:chgData name="JungYong Seok" userId="1df5f276-52e9-4b2d-94eb-97193fded349" providerId="ADAL" clId="{8F345581-F76E-3D4B-BE2C-3766CB07DF53}" dt="2024-05-10T08:59:38.235" v="2535"/>
          <ac:inkMkLst>
            <pc:docMk/>
            <pc:sldMk cId="496922514" sldId="279"/>
            <ac:inkMk id="138" creationId="{260DBAB2-BD7C-6996-4259-EFB00194366A}"/>
          </ac:inkMkLst>
        </pc:inkChg>
        <pc:inkChg chg="add del">
          <ac:chgData name="JungYong Seok" userId="1df5f276-52e9-4b2d-94eb-97193fded349" providerId="ADAL" clId="{8F345581-F76E-3D4B-BE2C-3766CB07DF53}" dt="2024-05-10T08:59:38.235" v="2535"/>
          <ac:inkMkLst>
            <pc:docMk/>
            <pc:sldMk cId="496922514" sldId="279"/>
            <ac:inkMk id="139" creationId="{C120D04B-5476-BDF4-4E46-B682D0D67AE4}"/>
          </ac:inkMkLst>
        </pc:inkChg>
        <pc:inkChg chg="add del">
          <ac:chgData name="JungYong Seok" userId="1df5f276-52e9-4b2d-94eb-97193fded349" providerId="ADAL" clId="{8F345581-F76E-3D4B-BE2C-3766CB07DF53}" dt="2024-05-10T08:59:38.235" v="2535"/>
          <ac:inkMkLst>
            <pc:docMk/>
            <pc:sldMk cId="496922514" sldId="279"/>
            <ac:inkMk id="140" creationId="{49C3C210-00FC-0915-447F-CE2F83DFEA76}"/>
          </ac:inkMkLst>
        </pc:inkChg>
        <pc:inkChg chg="add del">
          <ac:chgData name="JungYong Seok" userId="1df5f276-52e9-4b2d-94eb-97193fded349" providerId="ADAL" clId="{8F345581-F76E-3D4B-BE2C-3766CB07DF53}" dt="2024-05-10T08:59:38.235" v="2535"/>
          <ac:inkMkLst>
            <pc:docMk/>
            <pc:sldMk cId="496922514" sldId="279"/>
            <ac:inkMk id="141" creationId="{50E57E97-EA96-47DE-D2AA-4524B2DC204D}"/>
          </ac:inkMkLst>
        </pc:inkChg>
        <pc:inkChg chg="add del">
          <ac:chgData name="JungYong Seok" userId="1df5f276-52e9-4b2d-94eb-97193fded349" providerId="ADAL" clId="{8F345581-F76E-3D4B-BE2C-3766CB07DF53}" dt="2024-05-10T08:59:38.235" v="2535"/>
          <ac:inkMkLst>
            <pc:docMk/>
            <pc:sldMk cId="496922514" sldId="279"/>
            <ac:inkMk id="142" creationId="{7E8FC3B8-FA62-3086-1DFA-3BACFE41C2A5}"/>
          </ac:inkMkLst>
        </pc:inkChg>
        <pc:inkChg chg="add del">
          <ac:chgData name="JungYong Seok" userId="1df5f276-52e9-4b2d-94eb-97193fded349" providerId="ADAL" clId="{8F345581-F76E-3D4B-BE2C-3766CB07DF53}" dt="2024-05-10T08:59:38.235" v="2535"/>
          <ac:inkMkLst>
            <pc:docMk/>
            <pc:sldMk cId="496922514" sldId="279"/>
            <ac:inkMk id="143" creationId="{12600049-2366-0145-1D49-CEEA375E4B7E}"/>
          </ac:inkMkLst>
        </pc:inkChg>
        <pc:inkChg chg="add del">
          <ac:chgData name="JungYong Seok" userId="1df5f276-52e9-4b2d-94eb-97193fded349" providerId="ADAL" clId="{8F345581-F76E-3D4B-BE2C-3766CB07DF53}" dt="2024-05-10T08:59:38.235" v="2535"/>
          <ac:inkMkLst>
            <pc:docMk/>
            <pc:sldMk cId="496922514" sldId="279"/>
            <ac:inkMk id="144" creationId="{66BC8D7F-055F-B4DA-EDDC-E16DA3F295CC}"/>
          </ac:inkMkLst>
        </pc:inkChg>
        <pc:inkChg chg="add del">
          <ac:chgData name="JungYong Seok" userId="1df5f276-52e9-4b2d-94eb-97193fded349" providerId="ADAL" clId="{8F345581-F76E-3D4B-BE2C-3766CB07DF53}" dt="2024-05-10T08:59:38.235" v="2535"/>
          <ac:inkMkLst>
            <pc:docMk/>
            <pc:sldMk cId="496922514" sldId="279"/>
            <ac:inkMk id="145" creationId="{B91AF5A5-EDB9-D52C-3954-E35DAC2E9CDD}"/>
          </ac:inkMkLst>
        </pc:inkChg>
        <pc:inkChg chg="add del">
          <ac:chgData name="JungYong Seok" userId="1df5f276-52e9-4b2d-94eb-97193fded349" providerId="ADAL" clId="{8F345581-F76E-3D4B-BE2C-3766CB07DF53}" dt="2024-05-10T08:59:38.235" v="2535"/>
          <ac:inkMkLst>
            <pc:docMk/>
            <pc:sldMk cId="496922514" sldId="279"/>
            <ac:inkMk id="146" creationId="{638DA6EA-FAF4-58E9-12F0-801E80876130}"/>
          </ac:inkMkLst>
        </pc:inkChg>
        <pc:inkChg chg="add del">
          <ac:chgData name="JungYong Seok" userId="1df5f276-52e9-4b2d-94eb-97193fded349" providerId="ADAL" clId="{8F345581-F76E-3D4B-BE2C-3766CB07DF53}" dt="2024-05-10T08:59:38.235" v="2535"/>
          <ac:inkMkLst>
            <pc:docMk/>
            <pc:sldMk cId="496922514" sldId="279"/>
            <ac:inkMk id="147" creationId="{666DCCC3-6AFB-5291-7B22-2DFE40069834}"/>
          </ac:inkMkLst>
        </pc:inkChg>
        <pc:inkChg chg="add del">
          <ac:chgData name="JungYong Seok" userId="1df5f276-52e9-4b2d-94eb-97193fded349" providerId="ADAL" clId="{8F345581-F76E-3D4B-BE2C-3766CB07DF53}" dt="2024-05-10T08:59:38.235" v="2535"/>
          <ac:inkMkLst>
            <pc:docMk/>
            <pc:sldMk cId="496922514" sldId="279"/>
            <ac:inkMk id="148" creationId="{97A1DDAD-38CB-8B77-3743-BA66D8DD1035}"/>
          </ac:inkMkLst>
        </pc:inkChg>
        <pc:inkChg chg="add del">
          <ac:chgData name="JungYong Seok" userId="1df5f276-52e9-4b2d-94eb-97193fded349" providerId="ADAL" clId="{8F345581-F76E-3D4B-BE2C-3766CB07DF53}" dt="2024-05-10T08:59:38.235" v="2535"/>
          <ac:inkMkLst>
            <pc:docMk/>
            <pc:sldMk cId="496922514" sldId="279"/>
            <ac:inkMk id="149" creationId="{B4B62628-6BC6-EFFB-77E5-A4C56D310287}"/>
          </ac:inkMkLst>
        </pc:inkChg>
        <pc:inkChg chg="add reco">
          <ac:chgData name="JungYong Seok" userId="1df5f276-52e9-4b2d-94eb-97193fded349" providerId="ADAL" clId="{8F345581-F76E-3D4B-BE2C-3766CB07DF53}" dt="2024-05-10T08:59:38.235" v="2535"/>
          <ac:inkMkLst>
            <pc:docMk/>
            <pc:sldMk cId="496922514" sldId="279"/>
            <ac:inkMk id="150" creationId="{41B33313-B254-865E-DAE8-282FDDAC149C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51" creationId="{25088905-BAA5-28BC-6AB0-0891D83384A8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52" creationId="{6E89F315-844B-8D95-8DC5-9DE6AF630128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53" creationId="{FB922E4A-5BB5-8DAD-155E-55621966EA76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54" creationId="{B524AA80-2F01-F0DB-42E2-FF05EC20BC1B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55" creationId="{909F33B4-60AC-5699-B7F4-38FD4C81C2F0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56" creationId="{F1631A30-3143-635A-51EA-CAC649A9DDC6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57" creationId="{DD6A0C3D-0147-4B9A-CB50-D154344CC5E5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58" creationId="{8BA07FBF-F9B3-7A0D-23C5-B5DB7674E73D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59" creationId="{807F5B77-84F4-79D1-1E13-548435426C51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60" creationId="{09BAA8BC-4319-686E-A8C4-5ED16B3EFA00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61" creationId="{26546392-B9ED-F559-9157-627DAA708F46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62" creationId="{6B1222D3-5DAC-A4F3-AB37-DFBE19005C2C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63" creationId="{9B9EABD5-EBE2-EE14-614F-0278E02363B6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64" creationId="{1386A8E6-4FB1-F84F-90A8-4E228AA7A186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65" creationId="{239E16E5-7641-25E9-2A31-B98DF49CE941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66" creationId="{9E033F2A-51A7-B064-CD94-36290AC6D22F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67" creationId="{97B8CA04-2634-F363-790E-A95C23955B85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68" creationId="{1544D0FB-6DDE-65E5-4A78-68F24A2A576A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69" creationId="{A70875E1-D573-FF1B-DC7E-1AFB068B4E83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70" creationId="{DEA5EF9D-B50F-2E75-069E-4804ED5BFF01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71" creationId="{554DF49F-D439-076A-C5AD-C178D7817BC1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72" creationId="{CFC4422F-B322-BACD-163D-95E0A4BCE6BC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73" creationId="{9BC9ABA4-D00E-D273-C6E8-8F66C6FC3F53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74" creationId="{DC0535F9-3F02-9234-8121-80C3B1C25F88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75" creationId="{7B2E3E36-5C2D-9991-941E-1F31CCDAAF1E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76" creationId="{5313E1C3-F725-9DA4-176B-8426470C6FFB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77" creationId="{40931B69-4732-D575-748C-B2AD8E6AA3FE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78" creationId="{4933628B-AAA4-C270-7C40-55ED094F350C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79" creationId="{B106F6B8-4E4C-DEAB-C81E-439D14DBF4F5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80" creationId="{D533FD8E-6179-3658-CE4D-AA210D40A762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81" creationId="{31FCBD14-9ED8-A733-5485-22125FF25CEB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82" creationId="{A319CE75-3E50-CFBC-31C9-FA8DF1314233}"/>
          </ac:inkMkLst>
        </pc:inkChg>
        <pc:inkChg chg="add del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83" creationId="{28F0887D-B76B-AA6C-1434-4A268A5F39F2}"/>
          </ac:inkMkLst>
        </pc:inkChg>
        <pc:inkChg chg="add reco">
          <ac:chgData name="JungYong Seok" userId="1df5f276-52e9-4b2d-94eb-97193fded349" providerId="ADAL" clId="{8F345581-F76E-3D4B-BE2C-3766CB07DF53}" dt="2024-05-10T08:59:50.478" v="2569"/>
          <ac:inkMkLst>
            <pc:docMk/>
            <pc:sldMk cId="496922514" sldId="279"/>
            <ac:inkMk id="184" creationId="{E34DCACF-4B39-88D8-AA47-B938C3C51C08}"/>
          </ac:inkMkLst>
        </pc:inkChg>
      </pc:sldChg>
      <pc:sldChg chg="addSp delSp">
        <pc:chgData name="JungYong Seok" userId="1df5f276-52e9-4b2d-94eb-97193fded349" providerId="ADAL" clId="{8F345581-F76E-3D4B-BE2C-3766CB07DF53}" dt="2024-05-10T09:02:52.895" v="2666"/>
        <pc:sldMkLst>
          <pc:docMk/>
          <pc:sldMk cId="3349308548" sldId="280"/>
        </pc:sldMkLst>
        <pc:inkChg chg="add">
          <ac:chgData name="JungYong Seok" userId="1df5f276-52e9-4b2d-94eb-97193fded349" providerId="ADAL" clId="{8F345581-F76E-3D4B-BE2C-3766CB07DF53}" dt="2024-05-10T09:00:09.165" v="2570"/>
          <ac:inkMkLst>
            <pc:docMk/>
            <pc:sldMk cId="3349308548" sldId="280"/>
            <ac:inkMk id="3" creationId="{5BF91D56-223A-9128-9104-737AB8CDEAD5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4" creationId="{3D7DC4C3-5701-1F9A-4C82-D5C7F135789C}"/>
          </ac:inkMkLst>
        </pc:inkChg>
        <pc:inkChg chg="add del">
          <ac:chgData name="JungYong Seok" userId="1df5f276-52e9-4b2d-94eb-97193fded349" providerId="ADAL" clId="{8F345581-F76E-3D4B-BE2C-3766CB07DF53}" dt="2024-05-10T09:00:11.729" v="2574"/>
          <ac:inkMkLst>
            <pc:docMk/>
            <pc:sldMk cId="3349308548" sldId="280"/>
            <ac:inkMk id="4" creationId="{80AD6E2C-D9DE-14D7-846A-1355C21042C9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5" creationId="{A06AD0DA-2A4E-9376-5925-630055969137}"/>
          </ac:inkMkLst>
        </pc:inkChg>
        <pc:inkChg chg="add del">
          <ac:chgData name="JungYong Seok" userId="1df5f276-52e9-4b2d-94eb-97193fded349" providerId="ADAL" clId="{8F345581-F76E-3D4B-BE2C-3766CB07DF53}" dt="2024-05-10T09:00:11.729" v="2574"/>
          <ac:inkMkLst>
            <pc:docMk/>
            <pc:sldMk cId="3349308548" sldId="280"/>
            <ac:inkMk id="5" creationId="{AF9DDF9E-381F-CCDA-8227-ADD71F0AC81B}"/>
          </ac:inkMkLst>
        </pc:inkChg>
        <pc:inkChg chg="add del">
          <ac:chgData name="JungYong Seok" userId="1df5f276-52e9-4b2d-94eb-97193fded349" providerId="ADAL" clId="{8F345581-F76E-3D4B-BE2C-3766CB07DF53}" dt="2024-05-10T09:00:11.729" v="2574"/>
          <ac:inkMkLst>
            <pc:docMk/>
            <pc:sldMk cId="3349308548" sldId="280"/>
            <ac:inkMk id="6" creationId="{51206A1E-2171-71E2-C550-4DE426734088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6" creationId="{FED0F7B8-9DD8-1B3C-3C47-4FA806FCA52E}"/>
          </ac:inkMkLst>
        </pc:inkChg>
        <pc:inkChg chg="add reco">
          <ac:chgData name="JungYong Seok" userId="1df5f276-52e9-4b2d-94eb-97193fded349" providerId="ADAL" clId="{8F345581-F76E-3D4B-BE2C-3766CB07DF53}" dt="2024-05-10T09:00:11.729" v="2574"/>
          <ac:inkMkLst>
            <pc:docMk/>
            <pc:sldMk cId="3349308548" sldId="280"/>
            <ac:inkMk id="7" creationId="{2B7A2291-08C6-CD55-8A1D-B3FB638730FC}"/>
          </ac:inkMkLst>
        </pc:inkChg>
        <pc:inkChg chg="add">
          <ac:chgData name="JungYong Seok" userId="1df5f276-52e9-4b2d-94eb-97193fded349" providerId="ADAL" clId="{8F345581-F76E-3D4B-BE2C-3766CB07DF53}" dt="2024-05-10T09:00:12.415" v="2575"/>
          <ac:inkMkLst>
            <pc:docMk/>
            <pc:sldMk cId="3349308548" sldId="280"/>
            <ac:inkMk id="8" creationId="{886584E7-D895-4889-BE6B-BB67AD6243C1}"/>
          </ac:inkMkLst>
        </pc:inkChg>
        <pc:inkChg chg="add del">
          <ac:chgData name="JungYong Seok" userId="1df5f276-52e9-4b2d-94eb-97193fded349" providerId="ADAL" clId="{8F345581-F76E-3D4B-BE2C-3766CB07DF53}" dt="2024-05-10T09:00:19.267" v="2593"/>
          <ac:inkMkLst>
            <pc:docMk/>
            <pc:sldMk cId="3349308548" sldId="280"/>
            <ac:inkMk id="9" creationId="{2A987CD2-1ED7-B733-28E3-E9C6D870A030}"/>
          </ac:inkMkLst>
        </pc:inkChg>
        <pc:inkChg chg="add del">
          <ac:chgData name="JungYong Seok" userId="1df5f276-52e9-4b2d-94eb-97193fded349" providerId="ADAL" clId="{8F345581-F76E-3D4B-BE2C-3766CB07DF53}" dt="2024-05-10T09:00:19.267" v="2593"/>
          <ac:inkMkLst>
            <pc:docMk/>
            <pc:sldMk cId="3349308548" sldId="280"/>
            <ac:inkMk id="10" creationId="{D97B5967-0910-6FD2-32BD-77CEADCD1C24}"/>
          </ac:inkMkLst>
        </pc:inkChg>
        <pc:inkChg chg="add del">
          <ac:chgData name="JungYong Seok" userId="1df5f276-52e9-4b2d-94eb-97193fded349" providerId="ADAL" clId="{8F345581-F76E-3D4B-BE2C-3766CB07DF53}" dt="2024-05-10T09:00:19.267" v="2593"/>
          <ac:inkMkLst>
            <pc:docMk/>
            <pc:sldMk cId="3349308548" sldId="280"/>
            <ac:inkMk id="11" creationId="{03BD4E5F-80EB-7483-8519-5E14CBD62495}"/>
          </ac:inkMkLst>
        </pc:inkChg>
        <pc:inkChg chg="add del">
          <ac:chgData name="JungYong Seok" userId="1df5f276-52e9-4b2d-94eb-97193fded349" providerId="ADAL" clId="{8F345581-F76E-3D4B-BE2C-3766CB07DF53}" dt="2024-05-10T09:00:19.267" v="2593"/>
          <ac:inkMkLst>
            <pc:docMk/>
            <pc:sldMk cId="3349308548" sldId="280"/>
            <ac:inkMk id="12" creationId="{374187BE-43E3-93E5-244F-BEE1AD6B004A}"/>
          </ac:inkMkLst>
        </pc:inkChg>
        <pc:inkChg chg="add del">
          <ac:chgData name="JungYong Seok" userId="1df5f276-52e9-4b2d-94eb-97193fded349" providerId="ADAL" clId="{8F345581-F76E-3D4B-BE2C-3766CB07DF53}" dt="2024-05-10T09:00:19.267" v="2593"/>
          <ac:inkMkLst>
            <pc:docMk/>
            <pc:sldMk cId="3349308548" sldId="280"/>
            <ac:inkMk id="13" creationId="{6E94DABF-D5CA-D79C-0257-E950E36C01D7}"/>
          </ac:inkMkLst>
        </pc:inkChg>
        <pc:inkChg chg="add del">
          <ac:chgData name="JungYong Seok" userId="1df5f276-52e9-4b2d-94eb-97193fded349" providerId="ADAL" clId="{8F345581-F76E-3D4B-BE2C-3766CB07DF53}" dt="2024-05-10T09:00:19.267" v="2593"/>
          <ac:inkMkLst>
            <pc:docMk/>
            <pc:sldMk cId="3349308548" sldId="280"/>
            <ac:inkMk id="14" creationId="{948BEE1D-936B-96D8-5488-114AC77671A5}"/>
          </ac:inkMkLst>
        </pc:inkChg>
        <pc:inkChg chg="add del">
          <ac:chgData name="JungYong Seok" userId="1df5f276-52e9-4b2d-94eb-97193fded349" providerId="ADAL" clId="{8F345581-F76E-3D4B-BE2C-3766CB07DF53}" dt="2024-05-10T09:00:19.267" v="2593"/>
          <ac:inkMkLst>
            <pc:docMk/>
            <pc:sldMk cId="3349308548" sldId="280"/>
            <ac:inkMk id="15" creationId="{0B3A093E-F0F2-E6DE-0E30-2B8726D26AEC}"/>
          </ac:inkMkLst>
        </pc:inkChg>
        <pc:inkChg chg="add del">
          <ac:chgData name="JungYong Seok" userId="1df5f276-52e9-4b2d-94eb-97193fded349" providerId="ADAL" clId="{8F345581-F76E-3D4B-BE2C-3766CB07DF53}" dt="2024-05-10T09:00:19.267" v="2593"/>
          <ac:inkMkLst>
            <pc:docMk/>
            <pc:sldMk cId="3349308548" sldId="280"/>
            <ac:inkMk id="16" creationId="{1AF0E929-43ED-F97E-75C4-95E799B180B7}"/>
          </ac:inkMkLst>
        </pc:inkChg>
        <pc:inkChg chg="add del">
          <ac:chgData name="JungYong Seok" userId="1df5f276-52e9-4b2d-94eb-97193fded349" providerId="ADAL" clId="{8F345581-F76E-3D4B-BE2C-3766CB07DF53}" dt="2024-05-10T09:00:19.267" v="2593"/>
          <ac:inkMkLst>
            <pc:docMk/>
            <pc:sldMk cId="3349308548" sldId="280"/>
            <ac:inkMk id="17" creationId="{04D85350-632E-B5CB-B634-71EFFEC42CD5}"/>
          </ac:inkMkLst>
        </pc:inkChg>
        <pc:inkChg chg="add del">
          <ac:chgData name="JungYong Seok" userId="1df5f276-52e9-4b2d-94eb-97193fded349" providerId="ADAL" clId="{8F345581-F76E-3D4B-BE2C-3766CB07DF53}" dt="2024-05-10T09:00:19.267" v="2593"/>
          <ac:inkMkLst>
            <pc:docMk/>
            <pc:sldMk cId="3349308548" sldId="280"/>
            <ac:inkMk id="18" creationId="{22F6217C-F4F0-0E03-4EB6-2ECE26AF95DF}"/>
          </ac:inkMkLst>
        </pc:inkChg>
        <pc:inkChg chg="add del">
          <ac:chgData name="JungYong Seok" userId="1df5f276-52e9-4b2d-94eb-97193fded349" providerId="ADAL" clId="{8F345581-F76E-3D4B-BE2C-3766CB07DF53}" dt="2024-05-10T09:00:19.267" v="2593"/>
          <ac:inkMkLst>
            <pc:docMk/>
            <pc:sldMk cId="3349308548" sldId="280"/>
            <ac:inkMk id="19" creationId="{1367205D-9148-74B7-FAAB-6B75D43C21C7}"/>
          </ac:inkMkLst>
        </pc:inkChg>
        <pc:inkChg chg="add del">
          <ac:chgData name="JungYong Seok" userId="1df5f276-52e9-4b2d-94eb-97193fded349" providerId="ADAL" clId="{8F345581-F76E-3D4B-BE2C-3766CB07DF53}" dt="2024-05-10T09:00:19.267" v="2593"/>
          <ac:inkMkLst>
            <pc:docMk/>
            <pc:sldMk cId="3349308548" sldId="280"/>
            <ac:inkMk id="20" creationId="{27BFCBBF-DE36-EA62-A807-2DC241893DD9}"/>
          </ac:inkMkLst>
        </pc:inkChg>
        <pc:inkChg chg="add del">
          <ac:chgData name="JungYong Seok" userId="1df5f276-52e9-4b2d-94eb-97193fded349" providerId="ADAL" clId="{8F345581-F76E-3D4B-BE2C-3766CB07DF53}" dt="2024-05-10T09:00:19.267" v="2593"/>
          <ac:inkMkLst>
            <pc:docMk/>
            <pc:sldMk cId="3349308548" sldId="280"/>
            <ac:inkMk id="21" creationId="{FDAD2EAF-EB4C-C26F-32C1-50E50710DD55}"/>
          </ac:inkMkLst>
        </pc:inkChg>
        <pc:inkChg chg="add del">
          <ac:chgData name="JungYong Seok" userId="1df5f276-52e9-4b2d-94eb-97193fded349" providerId="ADAL" clId="{8F345581-F76E-3D4B-BE2C-3766CB07DF53}" dt="2024-05-10T09:00:19.267" v="2593"/>
          <ac:inkMkLst>
            <pc:docMk/>
            <pc:sldMk cId="3349308548" sldId="280"/>
            <ac:inkMk id="22" creationId="{08F4D995-CBB8-268E-0A2B-707231DE1494}"/>
          </ac:inkMkLst>
        </pc:inkChg>
        <pc:inkChg chg="add del">
          <ac:chgData name="JungYong Seok" userId="1df5f276-52e9-4b2d-94eb-97193fded349" providerId="ADAL" clId="{8F345581-F76E-3D4B-BE2C-3766CB07DF53}" dt="2024-05-10T09:00:19.267" v="2593"/>
          <ac:inkMkLst>
            <pc:docMk/>
            <pc:sldMk cId="3349308548" sldId="280"/>
            <ac:inkMk id="23" creationId="{6C6628E4-C2CD-5B01-9EA2-5A70A60857E9}"/>
          </ac:inkMkLst>
        </pc:inkChg>
        <pc:inkChg chg="add del">
          <ac:chgData name="JungYong Seok" userId="1df5f276-52e9-4b2d-94eb-97193fded349" providerId="ADAL" clId="{8F345581-F76E-3D4B-BE2C-3766CB07DF53}" dt="2024-05-10T09:00:19.267" v="2593"/>
          <ac:inkMkLst>
            <pc:docMk/>
            <pc:sldMk cId="3349308548" sldId="280"/>
            <ac:inkMk id="24" creationId="{4803BF36-E35B-820B-061B-F0CF57DB0B05}"/>
          </ac:inkMkLst>
        </pc:inkChg>
        <pc:inkChg chg="add">
          <ac:chgData name="JungYong Seok" userId="1df5f276-52e9-4b2d-94eb-97193fded349" providerId="ADAL" clId="{8F345581-F76E-3D4B-BE2C-3766CB07DF53}" dt="2024-05-10T09:00:18.434" v="2592"/>
          <ac:inkMkLst>
            <pc:docMk/>
            <pc:sldMk cId="3349308548" sldId="280"/>
            <ac:inkMk id="25" creationId="{0F9554FA-4DB7-632A-5958-BFAC27C3F8ED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26" creationId="{504310FD-9D40-92EF-9604-0CC14A6E9732}"/>
          </ac:inkMkLst>
        </pc:inkChg>
        <pc:inkChg chg="add reco">
          <ac:chgData name="JungYong Seok" userId="1df5f276-52e9-4b2d-94eb-97193fded349" providerId="ADAL" clId="{8F345581-F76E-3D4B-BE2C-3766CB07DF53}" dt="2024-05-10T09:00:19.267" v="2593"/>
          <ac:inkMkLst>
            <pc:docMk/>
            <pc:sldMk cId="3349308548" sldId="280"/>
            <ac:inkMk id="26" creationId="{7DF13EF9-5865-C7A0-52FD-8D0CF5501877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27" creationId="{BECC2DE6-7B22-14F1-49F0-796E67551EEA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28" creationId="{B300B5BF-D10C-943E-6299-F493D88FC15B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29" creationId="{B3AABDAD-BD94-C701-F5DC-38CA27127DE2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30" creationId="{14F9CB15-DC00-BB7B-16F3-3FC12AC65B06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31" creationId="{39841D3D-3278-2041-C348-695ADCD04921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32" creationId="{62843C12-E20D-906C-B12E-BFD1E37D330F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33" creationId="{427E2CAD-AC0C-41E6-F0CE-79CC1A2FDFAA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34" creationId="{33A73B06-0C50-2FD9-7CEB-9BA18B4E83CE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35" creationId="{EAD40DAC-5652-46B0-DC70-674CA198F4C9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36" creationId="{6904DC0E-3E3A-D67D-0C6D-EB093D0A5FE6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37" creationId="{8A920CAC-5B6F-F94A-3190-5D8F8361EA3A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38" creationId="{0FAB329E-4E81-01E6-5353-064A95BC9A52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39" creationId="{C990E52A-3B14-8A0D-06BB-E4E1050F2CD4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40" creationId="{DAE9B843-D388-9400-5F8D-0A7ECE96CA9B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41" creationId="{81B5DAFB-C158-C57A-1397-B3184206F064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42" creationId="{3D22D4A7-EB5B-99E1-C9AB-010EBBCF3FD1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43" creationId="{82F95885-E611-CF1E-F07E-C539181E375C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44" creationId="{8A2353B2-C511-18DC-3F5A-FF002B201C34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45" creationId="{9C4C13DE-34B2-2FD3-5A7A-D515DA636C1A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46" creationId="{2E89F32F-651F-5CFC-F352-6D98B5186064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47" creationId="{76D18487-9D00-0C66-7B67-3FC861B65B36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48" creationId="{E320381B-1A4C-076A-BA9A-3363EE693642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49" creationId="{C7D49001-7A0A-AC96-7DFF-2FC9B91C5530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50" creationId="{F2578C86-256A-2650-FFCC-C95805FDF7DC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51" creationId="{B2DFB098-25EE-FC05-4F47-3541C16D7B03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52" creationId="{A23FD269-A0C5-8C35-7F4A-EA2180FA998D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53" creationId="{F4D91D0D-C679-0B2A-976A-CCE917378410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54" creationId="{4B40C6A6-A299-D3D4-18D4-1D2A66BA77BF}"/>
          </ac:inkMkLst>
        </pc:inkChg>
        <pc:inkChg chg="add del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55" creationId="{7F9EBF6E-D237-1431-139B-9970840FC151}"/>
          </ac:inkMkLst>
        </pc:inkChg>
        <pc:inkChg chg="add reco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56" creationId="{309B8E54-32E6-9048-FEDE-7E5AE96F6B69}"/>
          </ac:inkMkLst>
        </pc:inkChg>
        <pc:inkChg chg="add reco">
          <ac:chgData name="JungYong Seok" userId="1df5f276-52e9-4b2d-94eb-97193fded349" providerId="ADAL" clId="{8F345581-F76E-3D4B-BE2C-3766CB07DF53}" dt="2024-05-10T09:02:36.381" v="2627"/>
          <ac:inkMkLst>
            <pc:docMk/>
            <pc:sldMk cId="3349308548" sldId="280"/>
            <ac:inkMk id="57" creationId="{707B0ADB-A32D-97BF-9F90-DC9B0A5035E9}"/>
          </ac:inkMkLst>
        </pc:inkChg>
        <pc:inkChg chg="add del">
          <ac:chgData name="JungYong Seok" userId="1df5f276-52e9-4b2d-94eb-97193fded349" providerId="ADAL" clId="{8F345581-F76E-3D4B-BE2C-3766CB07DF53}" dt="2024-05-10T09:02:45.605" v="2648"/>
          <ac:inkMkLst>
            <pc:docMk/>
            <pc:sldMk cId="3349308548" sldId="280"/>
            <ac:inkMk id="58" creationId="{63ABFD4F-4ADD-1D58-9126-9229F9A5051A}"/>
          </ac:inkMkLst>
        </pc:inkChg>
        <pc:inkChg chg="add del">
          <ac:chgData name="JungYong Seok" userId="1df5f276-52e9-4b2d-94eb-97193fded349" providerId="ADAL" clId="{8F345581-F76E-3D4B-BE2C-3766CB07DF53}" dt="2024-05-10T09:02:45.605" v="2648"/>
          <ac:inkMkLst>
            <pc:docMk/>
            <pc:sldMk cId="3349308548" sldId="280"/>
            <ac:inkMk id="59" creationId="{AB529BD6-BCF3-15FC-EAF9-5636B826E8F9}"/>
          </ac:inkMkLst>
        </pc:inkChg>
        <pc:inkChg chg="add del">
          <ac:chgData name="JungYong Seok" userId="1df5f276-52e9-4b2d-94eb-97193fded349" providerId="ADAL" clId="{8F345581-F76E-3D4B-BE2C-3766CB07DF53}" dt="2024-05-10T09:02:45.605" v="2648"/>
          <ac:inkMkLst>
            <pc:docMk/>
            <pc:sldMk cId="3349308548" sldId="280"/>
            <ac:inkMk id="60" creationId="{E6E7F682-33B7-580D-C618-67759F34E622}"/>
          </ac:inkMkLst>
        </pc:inkChg>
        <pc:inkChg chg="add del">
          <ac:chgData name="JungYong Seok" userId="1df5f276-52e9-4b2d-94eb-97193fded349" providerId="ADAL" clId="{8F345581-F76E-3D4B-BE2C-3766CB07DF53}" dt="2024-05-10T09:02:45.605" v="2648"/>
          <ac:inkMkLst>
            <pc:docMk/>
            <pc:sldMk cId="3349308548" sldId="280"/>
            <ac:inkMk id="61" creationId="{A408E5B0-12B2-6C2B-F825-FC08707C4C6C}"/>
          </ac:inkMkLst>
        </pc:inkChg>
        <pc:inkChg chg="add del">
          <ac:chgData name="JungYong Seok" userId="1df5f276-52e9-4b2d-94eb-97193fded349" providerId="ADAL" clId="{8F345581-F76E-3D4B-BE2C-3766CB07DF53}" dt="2024-05-10T09:02:45.605" v="2648"/>
          <ac:inkMkLst>
            <pc:docMk/>
            <pc:sldMk cId="3349308548" sldId="280"/>
            <ac:inkMk id="62" creationId="{C195DB14-B43E-2EAA-2D32-62B2FCF25CF1}"/>
          </ac:inkMkLst>
        </pc:inkChg>
        <pc:inkChg chg="add del">
          <ac:chgData name="JungYong Seok" userId="1df5f276-52e9-4b2d-94eb-97193fded349" providerId="ADAL" clId="{8F345581-F76E-3D4B-BE2C-3766CB07DF53}" dt="2024-05-10T09:02:45.605" v="2648"/>
          <ac:inkMkLst>
            <pc:docMk/>
            <pc:sldMk cId="3349308548" sldId="280"/>
            <ac:inkMk id="63" creationId="{D2148CDF-2028-309E-40B2-CADDF093E0E5}"/>
          </ac:inkMkLst>
        </pc:inkChg>
        <pc:inkChg chg="add del">
          <ac:chgData name="JungYong Seok" userId="1df5f276-52e9-4b2d-94eb-97193fded349" providerId="ADAL" clId="{8F345581-F76E-3D4B-BE2C-3766CB07DF53}" dt="2024-05-10T09:02:45.605" v="2648"/>
          <ac:inkMkLst>
            <pc:docMk/>
            <pc:sldMk cId="3349308548" sldId="280"/>
            <ac:inkMk id="64" creationId="{480BC424-CE87-36E5-B90C-EC54F4DF3042}"/>
          </ac:inkMkLst>
        </pc:inkChg>
        <pc:inkChg chg="add del">
          <ac:chgData name="JungYong Seok" userId="1df5f276-52e9-4b2d-94eb-97193fded349" providerId="ADAL" clId="{8F345581-F76E-3D4B-BE2C-3766CB07DF53}" dt="2024-05-10T09:02:45.605" v="2648"/>
          <ac:inkMkLst>
            <pc:docMk/>
            <pc:sldMk cId="3349308548" sldId="280"/>
            <ac:inkMk id="65" creationId="{5033BA0A-41D8-A8FB-87EB-F4591E43C6F3}"/>
          </ac:inkMkLst>
        </pc:inkChg>
        <pc:inkChg chg="add del">
          <ac:chgData name="JungYong Seok" userId="1df5f276-52e9-4b2d-94eb-97193fded349" providerId="ADAL" clId="{8F345581-F76E-3D4B-BE2C-3766CB07DF53}" dt="2024-05-10T09:02:45.605" v="2648"/>
          <ac:inkMkLst>
            <pc:docMk/>
            <pc:sldMk cId="3349308548" sldId="280"/>
            <ac:inkMk id="66" creationId="{4286D64F-E628-6567-A96B-D285AE692583}"/>
          </ac:inkMkLst>
        </pc:inkChg>
        <pc:inkChg chg="add del">
          <ac:chgData name="JungYong Seok" userId="1df5f276-52e9-4b2d-94eb-97193fded349" providerId="ADAL" clId="{8F345581-F76E-3D4B-BE2C-3766CB07DF53}" dt="2024-05-10T09:02:45.605" v="2648"/>
          <ac:inkMkLst>
            <pc:docMk/>
            <pc:sldMk cId="3349308548" sldId="280"/>
            <ac:inkMk id="67" creationId="{51A281EB-B187-C458-CEF5-945FC5B8FCDF}"/>
          </ac:inkMkLst>
        </pc:inkChg>
        <pc:inkChg chg="add del">
          <ac:chgData name="JungYong Seok" userId="1df5f276-52e9-4b2d-94eb-97193fded349" providerId="ADAL" clId="{8F345581-F76E-3D4B-BE2C-3766CB07DF53}" dt="2024-05-10T09:02:45.605" v="2648"/>
          <ac:inkMkLst>
            <pc:docMk/>
            <pc:sldMk cId="3349308548" sldId="280"/>
            <ac:inkMk id="68" creationId="{B1384A0C-DF85-1CD4-3EA2-51906AC36243}"/>
          </ac:inkMkLst>
        </pc:inkChg>
        <pc:inkChg chg="add del">
          <ac:chgData name="JungYong Seok" userId="1df5f276-52e9-4b2d-94eb-97193fded349" providerId="ADAL" clId="{8F345581-F76E-3D4B-BE2C-3766CB07DF53}" dt="2024-05-10T09:02:45.605" v="2648"/>
          <ac:inkMkLst>
            <pc:docMk/>
            <pc:sldMk cId="3349308548" sldId="280"/>
            <ac:inkMk id="69" creationId="{C3802C5B-4F4E-D108-9ECC-B1CD52E8B8B5}"/>
          </ac:inkMkLst>
        </pc:inkChg>
        <pc:inkChg chg="add del">
          <ac:chgData name="JungYong Seok" userId="1df5f276-52e9-4b2d-94eb-97193fded349" providerId="ADAL" clId="{8F345581-F76E-3D4B-BE2C-3766CB07DF53}" dt="2024-05-10T09:02:45.605" v="2648"/>
          <ac:inkMkLst>
            <pc:docMk/>
            <pc:sldMk cId="3349308548" sldId="280"/>
            <ac:inkMk id="70" creationId="{7E9EA609-0301-593C-F5F4-D053436CE29C}"/>
          </ac:inkMkLst>
        </pc:inkChg>
        <pc:inkChg chg="add del">
          <ac:chgData name="JungYong Seok" userId="1df5f276-52e9-4b2d-94eb-97193fded349" providerId="ADAL" clId="{8F345581-F76E-3D4B-BE2C-3766CB07DF53}" dt="2024-05-10T09:02:45.605" v="2648"/>
          <ac:inkMkLst>
            <pc:docMk/>
            <pc:sldMk cId="3349308548" sldId="280"/>
            <ac:inkMk id="71" creationId="{8A7F907B-8B37-37F5-B3E7-5B14D0DD8C0E}"/>
          </ac:inkMkLst>
        </pc:inkChg>
        <pc:inkChg chg="add del">
          <ac:chgData name="JungYong Seok" userId="1df5f276-52e9-4b2d-94eb-97193fded349" providerId="ADAL" clId="{8F345581-F76E-3D4B-BE2C-3766CB07DF53}" dt="2024-05-10T09:02:45.605" v="2648"/>
          <ac:inkMkLst>
            <pc:docMk/>
            <pc:sldMk cId="3349308548" sldId="280"/>
            <ac:inkMk id="72" creationId="{EA83E696-79AC-ED34-7019-CE21CC4E3EB4}"/>
          </ac:inkMkLst>
        </pc:inkChg>
        <pc:inkChg chg="add del">
          <ac:chgData name="JungYong Seok" userId="1df5f276-52e9-4b2d-94eb-97193fded349" providerId="ADAL" clId="{8F345581-F76E-3D4B-BE2C-3766CB07DF53}" dt="2024-05-10T09:02:45.605" v="2648"/>
          <ac:inkMkLst>
            <pc:docMk/>
            <pc:sldMk cId="3349308548" sldId="280"/>
            <ac:inkMk id="73" creationId="{D9D81156-CA70-E49F-A382-3E3405C8B883}"/>
          </ac:inkMkLst>
        </pc:inkChg>
        <pc:inkChg chg="add del">
          <ac:chgData name="JungYong Seok" userId="1df5f276-52e9-4b2d-94eb-97193fded349" providerId="ADAL" clId="{8F345581-F76E-3D4B-BE2C-3766CB07DF53}" dt="2024-05-10T09:02:45.605" v="2648"/>
          <ac:inkMkLst>
            <pc:docMk/>
            <pc:sldMk cId="3349308548" sldId="280"/>
            <ac:inkMk id="74" creationId="{CFF214BF-B5C3-EBBF-5A9E-5479123851AE}"/>
          </ac:inkMkLst>
        </pc:inkChg>
        <pc:inkChg chg="add del">
          <ac:chgData name="JungYong Seok" userId="1df5f276-52e9-4b2d-94eb-97193fded349" providerId="ADAL" clId="{8F345581-F76E-3D4B-BE2C-3766CB07DF53}" dt="2024-05-10T09:02:45.605" v="2648"/>
          <ac:inkMkLst>
            <pc:docMk/>
            <pc:sldMk cId="3349308548" sldId="280"/>
            <ac:inkMk id="75" creationId="{CEC5EB91-2F43-8B6C-2081-C9DD123A45FD}"/>
          </ac:inkMkLst>
        </pc:inkChg>
        <pc:inkChg chg="add del">
          <ac:chgData name="JungYong Seok" userId="1df5f276-52e9-4b2d-94eb-97193fded349" providerId="ADAL" clId="{8F345581-F76E-3D4B-BE2C-3766CB07DF53}" dt="2024-05-10T09:02:45.605" v="2648"/>
          <ac:inkMkLst>
            <pc:docMk/>
            <pc:sldMk cId="3349308548" sldId="280"/>
            <ac:inkMk id="76" creationId="{C824EC1B-D2B9-3E4E-FCA3-0169790297CB}"/>
          </ac:inkMkLst>
        </pc:inkChg>
        <pc:inkChg chg="add del">
          <ac:chgData name="JungYong Seok" userId="1df5f276-52e9-4b2d-94eb-97193fded349" providerId="ADAL" clId="{8F345581-F76E-3D4B-BE2C-3766CB07DF53}" dt="2024-05-10T09:02:45.605" v="2648"/>
          <ac:inkMkLst>
            <pc:docMk/>
            <pc:sldMk cId="3349308548" sldId="280"/>
            <ac:inkMk id="77" creationId="{00F243DF-5AD9-9855-2BAB-3A81944F6269}"/>
          </ac:inkMkLst>
        </pc:inkChg>
        <pc:inkChg chg="add reco">
          <ac:chgData name="JungYong Seok" userId="1df5f276-52e9-4b2d-94eb-97193fded349" providerId="ADAL" clId="{8F345581-F76E-3D4B-BE2C-3766CB07DF53}" dt="2024-05-10T09:02:45.605" v="2648"/>
          <ac:inkMkLst>
            <pc:docMk/>
            <pc:sldMk cId="3349308548" sldId="280"/>
            <ac:inkMk id="78" creationId="{0B8E9480-B258-816C-0AFA-72DF2955DD77}"/>
          </ac:inkMkLst>
        </pc:inkChg>
        <pc:inkChg chg="add reco">
          <ac:chgData name="JungYong Seok" userId="1df5f276-52e9-4b2d-94eb-97193fded349" providerId="ADAL" clId="{8F345581-F76E-3D4B-BE2C-3766CB07DF53}" dt="2024-05-10T09:02:45.605" v="2648"/>
          <ac:inkMkLst>
            <pc:docMk/>
            <pc:sldMk cId="3349308548" sldId="280"/>
            <ac:inkMk id="79" creationId="{CD115E3A-272E-AEFF-0A91-905F3794BF2B}"/>
          </ac:inkMkLst>
        </pc:inkChg>
        <pc:inkChg chg="add del">
          <ac:chgData name="JungYong Seok" userId="1df5f276-52e9-4b2d-94eb-97193fded349" providerId="ADAL" clId="{8F345581-F76E-3D4B-BE2C-3766CB07DF53}" dt="2024-05-10T09:02:52.895" v="2666"/>
          <ac:inkMkLst>
            <pc:docMk/>
            <pc:sldMk cId="3349308548" sldId="280"/>
            <ac:inkMk id="80" creationId="{2E07E8BE-8EAC-A6D9-9F43-F8F097552B95}"/>
          </ac:inkMkLst>
        </pc:inkChg>
        <pc:inkChg chg="add del">
          <ac:chgData name="JungYong Seok" userId="1df5f276-52e9-4b2d-94eb-97193fded349" providerId="ADAL" clId="{8F345581-F76E-3D4B-BE2C-3766CB07DF53}" dt="2024-05-10T09:02:52.895" v="2666"/>
          <ac:inkMkLst>
            <pc:docMk/>
            <pc:sldMk cId="3349308548" sldId="280"/>
            <ac:inkMk id="81" creationId="{C0773105-D151-5491-4976-CB9F03955377}"/>
          </ac:inkMkLst>
        </pc:inkChg>
        <pc:inkChg chg="add del">
          <ac:chgData name="JungYong Seok" userId="1df5f276-52e9-4b2d-94eb-97193fded349" providerId="ADAL" clId="{8F345581-F76E-3D4B-BE2C-3766CB07DF53}" dt="2024-05-10T09:02:52.895" v="2666"/>
          <ac:inkMkLst>
            <pc:docMk/>
            <pc:sldMk cId="3349308548" sldId="280"/>
            <ac:inkMk id="82" creationId="{196868DF-2A69-E503-7D99-8CCCD7E2FA4B}"/>
          </ac:inkMkLst>
        </pc:inkChg>
        <pc:inkChg chg="add del">
          <ac:chgData name="JungYong Seok" userId="1df5f276-52e9-4b2d-94eb-97193fded349" providerId="ADAL" clId="{8F345581-F76E-3D4B-BE2C-3766CB07DF53}" dt="2024-05-10T09:02:52.895" v="2666"/>
          <ac:inkMkLst>
            <pc:docMk/>
            <pc:sldMk cId="3349308548" sldId="280"/>
            <ac:inkMk id="83" creationId="{9193ECCD-E5AE-4F42-8A14-02156AD501BC}"/>
          </ac:inkMkLst>
        </pc:inkChg>
        <pc:inkChg chg="add del">
          <ac:chgData name="JungYong Seok" userId="1df5f276-52e9-4b2d-94eb-97193fded349" providerId="ADAL" clId="{8F345581-F76E-3D4B-BE2C-3766CB07DF53}" dt="2024-05-10T09:02:52.895" v="2666"/>
          <ac:inkMkLst>
            <pc:docMk/>
            <pc:sldMk cId="3349308548" sldId="280"/>
            <ac:inkMk id="84" creationId="{A9A412DE-1A3E-945B-0E83-91372FF01CB6}"/>
          </ac:inkMkLst>
        </pc:inkChg>
        <pc:inkChg chg="add del">
          <ac:chgData name="JungYong Seok" userId="1df5f276-52e9-4b2d-94eb-97193fded349" providerId="ADAL" clId="{8F345581-F76E-3D4B-BE2C-3766CB07DF53}" dt="2024-05-10T09:02:52.895" v="2666"/>
          <ac:inkMkLst>
            <pc:docMk/>
            <pc:sldMk cId="3349308548" sldId="280"/>
            <ac:inkMk id="85" creationId="{AB53DB9E-62F4-E50E-58AC-F2664335B661}"/>
          </ac:inkMkLst>
        </pc:inkChg>
        <pc:inkChg chg="add del">
          <ac:chgData name="JungYong Seok" userId="1df5f276-52e9-4b2d-94eb-97193fded349" providerId="ADAL" clId="{8F345581-F76E-3D4B-BE2C-3766CB07DF53}" dt="2024-05-10T09:02:52.895" v="2666"/>
          <ac:inkMkLst>
            <pc:docMk/>
            <pc:sldMk cId="3349308548" sldId="280"/>
            <ac:inkMk id="86" creationId="{3A846CED-4CEF-21EA-56BF-27FAE878427F}"/>
          </ac:inkMkLst>
        </pc:inkChg>
        <pc:inkChg chg="add del">
          <ac:chgData name="JungYong Seok" userId="1df5f276-52e9-4b2d-94eb-97193fded349" providerId="ADAL" clId="{8F345581-F76E-3D4B-BE2C-3766CB07DF53}" dt="2024-05-10T09:02:52.895" v="2666"/>
          <ac:inkMkLst>
            <pc:docMk/>
            <pc:sldMk cId="3349308548" sldId="280"/>
            <ac:inkMk id="87" creationId="{23A31758-0260-D521-12AB-F889AAFE4A3E}"/>
          </ac:inkMkLst>
        </pc:inkChg>
        <pc:inkChg chg="add del">
          <ac:chgData name="JungYong Seok" userId="1df5f276-52e9-4b2d-94eb-97193fded349" providerId="ADAL" clId="{8F345581-F76E-3D4B-BE2C-3766CB07DF53}" dt="2024-05-10T09:02:52.895" v="2666"/>
          <ac:inkMkLst>
            <pc:docMk/>
            <pc:sldMk cId="3349308548" sldId="280"/>
            <ac:inkMk id="88" creationId="{B99106A8-631E-1F28-9B80-2ABB2921F14B}"/>
          </ac:inkMkLst>
        </pc:inkChg>
        <pc:inkChg chg="add del">
          <ac:chgData name="JungYong Seok" userId="1df5f276-52e9-4b2d-94eb-97193fded349" providerId="ADAL" clId="{8F345581-F76E-3D4B-BE2C-3766CB07DF53}" dt="2024-05-10T09:02:52.895" v="2666"/>
          <ac:inkMkLst>
            <pc:docMk/>
            <pc:sldMk cId="3349308548" sldId="280"/>
            <ac:inkMk id="89" creationId="{F8782ECF-D146-49D7-4A1E-3BCEC1F4D0E5}"/>
          </ac:inkMkLst>
        </pc:inkChg>
        <pc:inkChg chg="add del">
          <ac:chgData name="JungYong Seok" userId="1df5f276-52e9-4b2d-94eb-97193fded349" providerId="ADAL" clId="{8F345581-F76E-3D4B-BE2C-3766CB07DF53}" dt="2024-05-10T09:02:52.895" v="2666"/>
          <ac:inkMkLst>
            <pc:docMk/>
            <pc:sldMk cId="3349308548" sldId="280"/>
            <ac:inkMk id="90" creationId="{80B2920D-F4E7-CEBC-73AD-54035DABE40D}"/>
          </ac:inkMkLst>
        </pc:inkChg>
        <pc:inkChg chg="add del">
          <ac:chgData name="JungYong Seok" userId="1df5f276-52e9-4b2d-94eb-97193fded349" providerId="ADAL" clId="{8F345581-F76E-3D4B-BE2C-3766CB07DF53}" dt="2024-05-10T09:02:52.895" v="2666"/>
          <ac:inkMkLst>
            <pc:docMk/>
            <pc:sldMk cId="3349308548" sldId="280"/>
            <ac:inkMk id="91" creationId="{DD3E5391-10C0-67C7-9BDB-2C4A89EE149B}"/>
          </ac:inkMkLst>
        </pc:inkChg>
        <pc:inkChg chg="add del">
          <ac:chgData name="JungYong Seok" userId="1df5f276-52e9-4b2d-94eb-97193fded349" providerId="ADAL" clId="{8F345581-F76E-3D4B-BE2C-3766CB07DF53}" dt="2024-05-10T09:02:52.895" v="2666"/>
          <ac:inkMkLst>
            <pc:docMk/>
            <pc:sldMk cId="3349308548" sldId="280"/>
            <ac:inkMk id="92" creationId="{340586FF-E738-E40E-477E-D717F9DBEFB6}"/>
          </ac:inkMkLst>
        </pc:inkChg>
        <pc:inkChg chg="add del">
          <ac:chgData name="JungYong Seok" userId="1df5f276-52e9-4b2d-94eb-97193fded349" providerId="ADAL" clId="{8F345581-F76E-3D4B-BE2C-3766CB07DF53}" dt="2024-05-10T09:02:52.895" v="2666"/>
          <ac:inkMkLst>
            <pc:docMk/>
            <pc:sldMk cId="3349308548" sldId="280"/>
            <ac:inkMk id="93" creationId="{49B447EC-D41C-280A-B171-606200EDA938}"/>
          </ac:inkMkLst>
        </pc:inkChg>
        <pc:inkChg chg="add del">
          <ac:chgData name="JungYong Seok" userId="1df5f276-52e9-4b2d-94eb-97193fded349" providerId="ADAL" clId="{8F345581-F76E-3D4B-BE2C-3766CB07DF53}" dt="2024-05-10T09:02:52.895" v="2666"/>
          <ac:inkMkLst>
            <pc:docMk/>
            <pc:sldMk cId="3349308548" sldId="280"/>
            <ac:inkMk id="94" creationId="{DDB071D2-3C43-662D-CE69-9F2DAB6CBA7A}"/>
          </ac:inkMkLst>
        </pc:inkChg>
        <pc:inkChg chg="add del">
          <ac:chgData name="JungYong Seok" userId="1df5f276-52e9-4b2d-94eb-97193fded349" providerId="ADAL" clId="{8F345581-F76E-3D4B-BE2C-3766CB07DF53}" dt="2024-05-10T09:02:52.895" v="2666"/>
          <ac:inkMkLst>
            <pc:docMk/>
            <pc:sldMk cId="3349308548" sldId="280"/>
            <ac:inkMk id="95" creationId="{E913288F-A412-7A04-8748-ACA1A3215718}"/>
          </ac:inkMkLst>
        </pc:inkChg>
        <pc:inkChg chg="add del">
          <ac:chgData name="JungYong Seok" userId="1df5f276-52e9-4b2d-94eb-97193fded349" providerId="ADAL" clId="{8F345581-F76E-3D4B-BE2C-3766CB07DF53}" dt="2024-05-10T09:02:52.895" v="2666"/>
          <ac:inkMkLst>
            <pc:docMk/>
            <pc:sldMk cId="3349308548" sldId="280"/>
            <ac:inkMk id="96" creationId="{B697381A-DF71-C312-51DA-22CD980851A8}"/>
          </ac:inkMkLst>
        </pc:inkChg>
        <pc:inkChg chg="add reco">
          <ac:chgData name="JungYong Seok" userId="1df5f276-52e9-4b2d-94eb-97193fded349" providerId="ADAL" clId="{8F345581-F76E-3D4B-BE2C-3766CB07DF53}" dt="2024-05-10T09:02:52.895" v="2666"/>
          <ac:inkMkLst>
            <pc:docMk/>
            <pc:sldMk cId="3349308548" sldId="280"/>
            <ac:inkMk id="97" creationId="{5FC14008-E5C8-B961-A191-B409F8AACF60}"/>
          </ac:inkMkLst>
        </pc:inkChg>
      </pc:sldChg>
      <pc:sldChg chg="addSp delSp">
        <pc:chgData name="JungYong Seok" userId="1df5f276-52e9-4b2d-94eb-97193fded349" providerId="ADAL" clId="{8F345581-F76E-3D4B-BE2C-3766CB07DF53}" dt="2024-05-10T09:04:26.071" v="2779"/>
        <pc:sldMkLst>
          <pc:docMk/>
          <pc:sldMk cId="440478530" sldId="281"/>
        </pc:sldMkLst>
        <pc:inkChg chg="add del">
          <ac:chgData name="JungYong Seok" userId="1df5f276-52e9-4b2d-94eb-97193fded349" providerId="ADAL" clId="{8F345581-F76E-3D4B-BE2C-3766CB07DF53}" dt="2024-05-10T09:03:13.639" v="2669"/>
          <ac:inkMkLst>
            <pc:docMk/>
            <pc:sldMk cId="440478530" sldId="281"/>
            <ac:inkMk id="3" creationId="{FB54A411-952D-BFD8-1628-87179B41B316}"/>
          </ac:inkMkLst>
        </pc:inkChg>
        <pc:inkChg chg="add del">
          <ac:chgData name="JungYong Seok" userId="1df5f276-52e9-4b2d-94eb-97193fded349" providerId="ADAL" clId="{8F345581-F76E-3D4B-BE2C-3766CB07DF53}" dt="2024-05-10T09:03:13.639" v="2669"/>
          <ac:inkMkLst>
            <pc:docMk/>
            <pc:sldMk cId="440478530" sldId="281"/>
            <ac:inkMk id="4" creationId="{0DB3EB64-0494-5766-A179-C022094768BC}"/>
          </ac:inkMkLst>
        </pc:inkChg>
        <pc:inkChg chg="add reco">
          <ac:chgData name="JungYong Seok" userId="1df5f276-52e9-4b2d-94eb-97193fded349" providerId="ADAL" clId="{8F345581-F76E-3D4B-BE2C-3766CB07DF53}" dt="2024-05-10T09:03:13.639" v="2669"/>
          <ac:inkMkLst>
            <pc:docMk/>
            <pc:sldMk cId="440478530" sldId="281"/>
            <ac:inkMk id="5" creationId="{58B2D514-DFCF-EA2A-2330-479527587B08}"/>
          </ac:inkMkLst>
        </pc:inkChg>
        <pc:inkChg chg="add del">
          <ac:chgData name="JungYong Seok" userId="1df5f276-52e9-4b2d-94eb-97193fded349" providerId="ADAL" clId="{8F345581-F76E-3D4B-BE2C-3766CB07DF53}" dt="2024-05-10T09:03:37.391" v="2682"/>
          <ac:inkMkLst>
            <pc:docMk/>
            <pc:sldMk cId="440478530" sldId="281"/>
            <ac:inkMk id="6" creationId="{85F6DDEA-3498-0830-9E4F-CACBBD9FC140}"/>
          </ac:inkMkLst>
        </pc:inkChg>
        <pc:inkChg chg="add del">
          <ac:chgData name="JungYong Seok" userId="1df5f276-52e9-4b2d-94eb-97193fded349" providerId="ADAL" clId="{8F345581-F76E-3D4B-BE2C-3766CB07DF53}" dt="2024-05-10T09:03:36.727" v="2681"/>
          <ac:inkMkLst>
            <pc:docMk/>
            <pc:sldMk cId="440478530" sldId="281"/>
            <ac:inkMk id="7" creationId="{A57A52E7-04B1-C3FA-8052-28B67B7B61F7}"/>
          </ac:inkMkLst>
        </pc:inkChg>
        <pc:inkChg chg="add del">
          <ac:chgData name="JungYong Seok" userId="1df5f276-52e9-4b2d-94eb-97193fded349" providerId="ADAL" clId="{8F345581-F76E-3D4B-BE2C-3766CB07DF53}" dt="2024-05-10T09:03:36.528" v="2680"/>
          <ac:inkMkLst>
            <pc:docMk/>
            <pc:sldMk cId="440478530" sldId="281"/>
            <ac:inkMk id="8" creationId="{14B64EFD-D7BE-5739-DF55-C3262DA6FCB7}"/>
          </ac:inkMkLst>
        </pc:inkChg>
        <pc:inkChg chg="add del">
          <ac:chgData name="JungYong Seok" userId="1df5f276-52e9-4b2d-94eb-97193fded349" providerId="ADAL" clId="{8F345581-F76E-3D4B-BE2C-3766CB07DF53}" dt="2024-05-10T09:03:36.361" v="2679"/>
          <ac:inkMkLst>
            <pc:docMk/>
            <pc:sldMk cId="440478530" sldId="281"/>
            <ac:inkMk id="9" creationId="{404E90B2-A402-EA26-EAFB-F73D13179E8F}"/>
          </ac:inkMkLst>
        </pc:inkChg>
        <pc:inkChg chg="add del">
          <ac:chgData name="JungYong Seok" userId="1df5f276-52e9-4b2d-94eb-97193fded349" providerId="ADAL" clId="{8F345581-F76E-3D4B-BE2C-3766CB07DF53}" dt="2024-05-10T09:03:36.191" v="2678"/>
          <ac:inkMkLst>
            <pc:docMk/>
            <pc:sldMk cId="440478530" sldId="281"/>
            <ac:inkMk id="10" creationId="{E6FD06AC-A58A-DC1F-28E0-74A0C7393259}"/>
          </ac:inkMkLst>
        </pc:inkChg>
        <pc:inkChg chg="add del">
          <ac:chgData name="JungYong Seok" userId="1df5f276-52e9-4b2d-94eb-97193fded349" providerId="ADAL" clId="{8F345581-F76E-3D4B-BE2C-3766CB07DF53}" dt="2024-05-10T09:03:36.015" v="2677"/>
          <ac:inkMkLst>
            <pc:docMk/>
            <pc:sldMk cId="440478530" sldId="281"/>
            <ac:inkMk id="11" creationId="{71EDD309-E6BC-C035-A8E4-50CD6D431C92}"/>
          </ac:inkMkLst>
        </pc:inkChg>
        <pc:inkChg chg="add del reco">
          <ac:chgData name="JungYong Seok" userId="1df5f276-52e9-4b2d-94eb-97193fded349" providerId="ADAL" clId="{8F345581-F76E-3D4B-BE2C-3766CB07DF53}" dt="2024-05-10T09:03:36.015" v="2677"/>
          <ac:inkMkLst>
            <pc:docMk/>
            <pc:sldMk cId="440478530" sldId="281"/>
            <ac:inkMk id="12" creationId="{069C3197-727C-4F7A-3C6F-3D8236189F9E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13" creationId="{CD3690BD-406B-27B3-7D1A-8E1BF39C8D12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14" creationId="{A887FAFE-EFCF-0CDB-040C-53143A0F6517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15" creationId="{6C0B56FD-7675-7055-0CC0-EB01E3884CFB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16" creationId="{EF99754F-B961-8556-D0CC-49356DC27E6D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17" creationId="{AC794CB4-71A9-D415-0A95-F272F694C4E2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18" creationId="{68C8B07D-58E3-5576-8D08-4617C66CF8D9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19" creationId="{8E68C9F9-0C3D-1AEF-DC37-65418F12B577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20" creationId="{99B4EA9C-8B0B-E246-446F-DAD26246F9C0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21" creationId="{B72045BD-E1CE-D2DA-C367-80FEDD0AAE88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22" creationId="{02DCFFEB-9807-C926-D580-F04C903EF2F2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23" creationId="{EA8D699E-3057-F1F0-38AC-6525D52D6297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24" creationId="{ED94E43A-F831-2311-2861-80403DCD1090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25" creationId="{3E858450-7BAC-C9C2-1B9E-27A50D92901D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26" creationId="{F768E319-3067-3B4F-CF24-B73FC5D483F0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27" creationId="{D59C98E2-80ED-8686-7A0C-1AFF3A19D727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28" creationId="{E75B5CD2-71F7-1467-521E-D56756AA5C3B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29" creationId="{0C398DEC-212A-88C2-74A6-59176B723981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30" creationId="{93F296E8-61C4-B5C6-5346-FF3794683F10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31" creationId="{6E7F6366-F24F-EC4E-CE2C-2221AE3CD6AD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32" creationId="{78BE77BC-4830-9068-72A6-0B163F35EBE6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33" creationId="{C3E3C706-4239-5130-F7A0-132DD6B099C5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34" creationId="{D377A4BF-F6BE-66FE-8211-AC355AD64C64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35" creationId="{9BAA797B-EBF3-1276-2062-3B906B8B04E3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36" creationId="{B4725007-960B-7E0A-FDA8-93F55EEE8EBD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37" creationId="{9C992369-3749-A4BE-FC08-36248F35691C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38" creationId="{E1B001DC-D605-DCF5-53C1-6F05FA0148AE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39" creationId="{EEF7F9D6-4C4A-F7E9-0905-C72B17AD58AC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40" creationId="{1B3C8F17-1EDD-EE40-0494-85B0EC5546C9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41" creationId="{086C2ED2-28C8-ECB0-5965-0E8C36CEEB88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42" creationId="{F78F2CF2-847F-A865-51EF-37652D4AAFF8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43" creationId="{77B9B7EA-D600-D73D-7414-08D0924FFD40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44" creationId="{4F3787EF-316A-7F42-290B-CC70C9C1FE13}"/>
          </ac:inkMkLst>
        </pc:inkChg>
        <pc:inkChg chg="add del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45" creationId="{9464D532-CB53-02D2-3355-C91EA1C48E4E}"/>
          </ac:inkMkLst>
        </pc:inkChg>
        <pc:inkChg chg="add reco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46" creationId="{A8CFC0F8-8DC2-7EF5-6C2E-ADC75D3A8825}"/>
          </ac:inkMkLst>
        </pc:inkChg>
        <pc:inkChg chg="add reco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47" creationId="{13250BEF-A89A-F3E1-B1EA-26A7F107BDC9}"/>
          </ac:inkMkLst>
        </pc:inkChg>
        <pc:inkChg chg="add reco">
          <ac:chgData name="JungYong Seok" userId="1df5f276-52e9-4b2d-94eb-97193fded349" providerId="ADAL" clId="{8F345581-F76E-3D4B-BE2C-3766CB07DF53}" dt="2024-05-10T09:03:48.899" v="2716"/>
          <ac:inkMkLst>
            <pc:docMk/>
            <pc:sldMk cId="440478530" sldId="281"/>
            <ac:inkMk id="48" creationId="{B632BC31-95DC-6378-D611-58068F9DBC21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49" creationId="{1BA8F85F-4C71-692F-16FA-1B3A96064D99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50" creationId="{ED5B83CE-77F3-CF10-E56E-3DDF29660D90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51" creationId="{17CC01AA-2FFC-5A35-C0BF-4AFFE1E862A4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52" creationId="{F331DADE-71ED-4523-6B77-79B9B7C51AAC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53" creationId="{73B27B70-0E06-0A31-8FEF-A847CDD837E3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54" creationId="{78BED092-AB63-4471-A334-DA3447A9ADE8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55" creationId="{154C0F7B-03E0-4A0B-B351-3D7798930A51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56" creationId="{39FC9118-62AD-0904-8746-44ED32686C16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57" creationId="{57EBF2F1-BF48-EE30-E23E-05F051CB608B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58" creationId="{A232FFB7-2880-2E00-404E-F54F1C01A95D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59" creationId="{D8580696-7D99-47FE-32D6-E746B806142B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60" creationId="{2F7E78E8-AC4B-70AE-384D-3C7D5F5E215D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61" creationId="{121FE170-AB72-6F1F-B8B5-05546B46955B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62" creationId="{53D4EA04-9436-D884-AA09-F2049D3FF52D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63" creationId="{1401DDC7-01A0-D7DC-A844-EC8B58F83DEB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64" creationId="{93E5340F-8716-07E7-3322-1CFC0F2A2BB3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65" creationId="{C89F9C80-9B58-2106-58A5-473EB3CFD896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66" creationId="{5312202B-2821-5C8A-CC0A-4C9C35BE7142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67" creationId="{947AA9A2-F225-BEE9-A052-E75180411BB3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68" creationId="{B928B892-82CA-9EFA-AED7-958810F58238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69" creationId="{072D90DF-E91F-5C40-829B-D5E87CE60722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70" creationId="{1D90C5C8-253C-D3A2-582E-7E4207AF0B56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71" creationId="{182CFD75-C2FD-DFF9-F2F8-5F09C353203E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72" creationId="{F82F6629-FEB7-BDEF-2205-38B6614F9D8C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73" creationId="{78D75F69-6A28-6236-6444-389D5355DA9B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74" creationId="{6A79DDCF-AEC4-410A-9577-1BF061B4B05C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75" creationId="{F629B88F-2BB3-A9DD-55BD-3CCB63312C3A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76" creationId="{69297289-0CF2-5514-A8F8-63829532C587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77" creationId="{C55F02A9-E3BF-44BA-2699-A469E54C76CA}"/>
          </ac:inkMkLst>
        </pc:inkChg>
        <pc:inkChg chg="add del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78" creationId="{52684222-B217-1A11-5E9E-3EE19079D97F}"/>
          </ac:inkMkLst>
        </pc:inkChg>
        <pc:inkChg chg="add reco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79" creationId="{A1C37B2B-D092-FE8B-5F1E-33AF76593F03}"/>
          </ac:inkMkLst>
        </pc:inkChg>
        <pc:inkChg chg="add reco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80" creationId="{F260AB6D-DD7B-2524-4526-D7A18298768C}"/>
          </ac:inkMkLst>
        </pc:inkChg>
        <pc:inkChg chg="add reco">
          <ac:chgData name="JungYong Seok" userId="1df5f276-52e9-4b2d-94eb-97193fded349" providerId="ADAL" clId="{8F345581-F76E-3D4B-BE2C-3766CB07DF53}" dt="2024-05-10T09:03:58.609" v="2747"/>
          <ac:inkMkLst>
            <pc:docMk/>
            <pc:sldMk cId="440478530" sldId="281"/>
            <ac:inkMk id="81" creationId="{CBBC4E5F-5D73-F331-3C83-BCEC5923AFF7}"/>
          </ac:inkMkLst>
        </pc:inkChg>
        <pc:inkChg chg="add del">
          <ac:chgData name="JungYong Seok" userId="1df5f276-52e9-4b2d-94eb-97193fded349" providerId="ADAL" clId="{8F345581-F76E-3D4B-BE2C-3766CB07DF53}" dt="2024-05-10T09:04:15.707" v="2759"/>
          <ac:inkMkLst>
            <pc:docMk/>
            <pc:sldMk cId="440478530" sldId="281"/>
            <ac:inkMk id="82" creationId="{ED5C0D7A-E413-396F-A03F-34F23C68CCAD}"/>
          </ac:inkMkLst>
        </pc:inkChg>
        <pc:inkChg chg="add del">
          <ac:chgData name="JungYong Seok" userId="1df5f276-52e9-4b2d-94eb-97193fded349" providerId="ADAL" clId="{8F345581-F76E-3D4B-BE2C-3766CB07DF53}" dt="2024-05-10T09:04:15.707" v="2759"/>
          <ac:inkMkLst>
            <pc:docMk/>
            <pc:sldMk cId="440478530" sldId="281"/>
            <ac:inkMk id="83" creationId="{B8438432-F103-88E1-5FD9-ABD1B8E3B6B2}"/>
          </ac:inkMkLst>
        </pc:inkChg>
        <pc:inkChg chg="add del">
          <ac:chgData name="JungYong Seok" userId="1df5f276-52e9-4b2d-94eb-97193fded349" providerId="ADAL" clId="{8F345581-F76E-3D4B-BE2C-3766CB07DF53}" dt="2024-05-10T09:04:15.707" v="2759"/>
          <ac:inkMkLst>
            <pc:docMk/>
            <pc:sldMk cId="440478530" sldId="281"/>
            <ac:inkMk id="84" creationId="{39C2246B-DAF5-2A06-4EA8-88A5C30C6450}"/>
          </ac:inkMkLst>
        </pc:inkChg>
        <pc:inkChg chg="add del">
          <ac:chgData name="JungYong Seok" userId="1df5f276-52e9-4b2d-94eb-97193fded349" providerId="ADAL" clId="{8F345581-F76E-3D4B-BE2C-3766CB07DF53}" dt="2024-05-10T09:04:15.707" v="2759"/>
          <ac:inkMkLst>
            <pc:docMk/>
            <pc:sldMk cId="440478530" sldId="281"/>
            <ac:inkMk id="85" creationId="{DDE07D94-9FCB-6790-D417-9975B5A2B90D}"/>
          </ac:inkMkLst>
        </pc:inkChg>
        <pc:inkChg chg="add del">
          <ac:chgData name="JungYong Seok" userId="1df5f276-52e9-4b2d-94eb-97193fded349" providerId="ADAL" clId="{8F345581-F76E-3D4B-BE2C-3766CB07DF53}" dt="2024-05-10T09:04:15.707" v="2759"/>
          <ac:inkMkLst>
            <pc:docMk/>
            <pc:sldMk cId="440478530" sldId="281"/>
            <ac:inkMk id="86" creationId="{737F41CC-E073-B538-B6BF-BD8B69F36F04}"/>
          </ac:inkMkLst>
        </pc:inkChg>
        <pc:inkChg chg="add del">
          <ac:chgData name="JungYong Seok" userId="1df5f276-52e9-4b2d-94eb-97193fded349" providerId="ADAL" clId="{8F345581-F76E-3D4B-BE2C-3766CB07DF53}" dt="2024-05-10T09:04:15.707" v="2759"/>
          <ac:inkMkLst>
            <pc:docMk/>
            <pc:sldMk cId="440478530" sldId="281"/>
            <ac:inkMk id="87" creationId="{F8AC3C4D-FD37-72A7-A099-AC8B9BC9B2BC}"/>
          </ac:inkMkLst>
        </pc:inkChg>
        <pc:inkChg chg="add del">
          <ac:chgData name="JungYong Seok" userId="1df5f276-52e9-4b2d-94eb-97193fded349" providerId="ADAL" clId="{8F345581-F76E-3D4B-BE2C-3766CB07DF53}" dt="2024-05-10T09:04:15.707" v="2759"/>
          <ac:inkMkLst>
            <pc:docMk/>
            <pc:sldMk cId="440478530" sldId="281"/>
            <ac:inkMk id="88" creationId="{BC9F244B-9606-8D4E-2523-DF800C523546}"/>
          </ac:inkMkLst>
        </pc:inkChg>
        <pc:inkChg chg="add del">
          <ac:chgData name="JungYong Seok" userId="1df5f276-52e9-4b2d-94eb-97193fded349" providerId="ADAL" clId="{8F345581-F76E-3D4B-BE2C-3766CB07DF53}" dt="2024-05-10T09:04:15.707" v="2759"/>
          <ac:inkMkLst>
            <pc:docMk/>
            <pc:sldMk cId="440478530" sldId="281"/>
            <ac:inkMk id="89" creationId="{6FC9B2CF-C948-1B05-AA16-5DC578E1AB07}"/>
          </ac:inkMkLst>
        </pc:inkChg>
        <pc:inkChg chg="add del">
          <ac:chgData name="JungYong Seok" userId="1df5f276-52e9-4b2d-94eb-97193fded349" providerId="ADAL" clId="{8F345581-F76E-3D4B-BE2C-3766CB07DF53}" dt="2024-05-10T09:04:15.707" v="2759"/>
          <ac:inkMkLst>
            <pc:docMk/>
            <pc:sldMk cId="440478530" sldId="281"/>
            <ac:inkMk id="90" creationId="{E5C77FBA-CA1C-3CB1-DC65-C7CC2E533D35}"/>
          </ac:inkMkLst>
        </pc:inkChg>
        <pc:inkChg chg="add del">
          <ac:chgData name="JungYong Seok" userId="1df5f276-52e9-4b2d-94eb-97193fded349" providerId="ADAL" clId="{8F345581-F76E-3D4B-BE2C-3766CB07DF53}" dt="2024-05-10T09:04:15.707" v="2759"/>
          <ac:inkMkLst>
            <pc:docMk/>
            <pc:sldMk cId="440478530" sldId="281"/>
            <ac:inkMk id="91" creationId="{DFCCE4AC-39E7-676A-6E31-FEF17894B5CE}"/>
          </ac:inkMkLst>
        </pc:inkChg>
        <pc:inkChg chg="add del">
          <ac:chgData name="JungYong Seok" userId="1df5f276-52e9-4b2d-94eb-97193fded349" providerId="ADAL" clId="{8F345581-F76E-3D4B-BE2C-3766CB07DF53}" dt="2024-05-10T09:04:15.707" v="2759"/>
          <ac:inkMkLst>
            <pc:docMk/>
            <pc:sldMk cId="440478530" sldId="281"/>
            <ac:inkMk id="92" creationId="{D583888F-666C-D96B-5A02-7AB347295243}"/>
          </ac:inkMkLst>
        </pc:inkChg>
        <pc:inkChg chg="add reco">
          <ac:chgData name="JungYong Seok" userId="1df5f276-52e9-4b2d-94eb-97193fded349" providerId="ADAL" clId="{8F345581-F76E-3D4B-BE2C-3766CB07DF53}" dt="2024-05-10T09:04:15.707" v="2759"/>
          <ac:inkMkLst>
            <pc:docMk/>
            <pc:sldMk cId="440478530" sldId="281"/>
            <ac:inkMk id="93" creationId="{9B3F874B-EF15-F40C-575E-350A2DC6B1D4}"/>
          </ac:inkMkLst>
        </pc:inkChg>
        <pc:inkChg chg="add del">
          <ac:chgData name="JungYong Seok" userId="1df5f276-52e9-4b2d-94eb-97193fded349" providerId="ADAL" clId="{8F345581-F76E-3D4B-BE2C-3766CB07DF53}" dt="2024-05-10T09:04:26.071" v="2779"/>
          <ac:inkMkLst>
            <pc:docMk/>
            <pc:sldMk cId="440478530" sldId="281"/>
            <ac:inkMk id="94" creationId="{1E65FE5A-AE2C-7EA5-95FA-9AC8F0734B80}"/>
          </ac:inkMkLst>
        </pc:inkChg>
        <pc:inkChg chg="add del">
          <ac:chgData name="JungYong Seok" userId="1df5f276-52e9-4b2d-94eb-97193fded349" providerId="ADAL" clId="{8F345581-F76E-3D4B-BE2C-3766CB07DF53}" dt="2024-05-10T09:04:26.071" v="2779"/>
          <ac:inkMkLst>
            <pc:docMk/>
            <pc:sldMk cId="440478530" sldId="281"/>
            <ac:inkMk id="95" creationId="{B5B2494D-039C-6EDE-F3FF-60E3D98A0156}"/>
          </ac:inkMkLst>
        </pc:inkChg>
        <pc:inkChg chg="add del">
          <ac:chgData name="JungYong Seok" userId="1df5f276-52e9-4b2d-94eb-97193fded349" providerId="ADAL" clId="{8F345581-F76E-3D4B-BE2C-3766CB07DF53}" dt="2024-05-10T09:04:26.071" v="2779"/>
          <ac:inkMkLst>
            <pc:docMk/>
            <pc:sldMk cId="440478530" sldId="281"/>
            <ac:inkMk id="96" creationId="{D4B1F15D-AE91-3DA7-AA38-9E701F949809}"/>
          </ac:inkMkLst>
        </pc:inkChg>
        <pc:inkChg chg="add del">
          <ac:chgData name="JungYong Seok" userId="1df5f276-52e9-4b2d-94eb-97193fded349" providerId="ADAL" clId="{8F345581-F76E-3D4B-BE2C-3766CB07DF53}" dt="2024-05-10T09:04:26.071" v="2779"/>
          <ac:inkMkLst>
            <pc:docMk/>
            <pc:sldMk cId="440478530" sldId="281"/>
            <ac:inkMk id="97" creationId="{956A571E-00FF-D8F4-607F-73E0FD2AE14F}"/>
          </ac:inkMkLst>
        </pc:inkChg>
        <pc:inkChg chg="add del">
          <ac:chgData name="JungYong Seok" userId="1df5f276-52e9-4b2d-94eb-97193fded349" providerId="ADAL" clId="{8F345581-F76E-3D4B-BE2C-3766CB07DF53}" dt="2024-05-10T09:04:26.071" v="2779"/>
          <ac:inkMkLst>
            <pc:docMk/>
            <pc:sldMk cId="440478530" sldId="281"/>
            <ac:inkMk id="98" creationId="{451EB364-E382-3F5D-E5FA-92F65AD13DA6}"/>
          </ac:inkMkLst>
        </pc:inkChg>
        <pc:inkChg chg="add del">
          <ac:chgData name="JungYong Seok" userId="1df5f276-52e9-4b2d-94eb-97193fded349" providerId="ADAL" clId="{8F345581-F76E-3D4B-BE2C-3766CB07DF53}" dt="2024-05-10T09:04:26.071" v="2779"/>
          <ac:inkMkLst>
            <pc:docMk/>
            <pc:sldMk cId="440478530" sldId="281"/>
            <ac:inkMk id="99" creationId="{8E66E01A-4F2D-0764-E044-69AFAD201A15}"/>
          </ac:inkMkLst>
        </pc:inkChg>
        <pc:inkChg chg="add del">
          <ac:chgData name="JungYong Seok" userId="1df5f276-52e9-4b2d-94eb-97193fded349" providerId="ADAL" clId="{8F345581-F76E-3D4B-BE2C-3766CB07DF53}" dt="2024-05-10T09:04:26.071" v="2779"/>
          <ac:inkMkLst>
            <pc:docMk/>
            <pc:sldMk cId="440478530" sldId="281"/>
            <ac:inkMk id="100" creationId="{AB6337D5-D9B6-1DA3-A87D-A9F764512424}"/>
          </ac:inkMkLst>
        </pc:inkChg>
        <pc:inkChg chg="add del">
          <ac:chgData name="JungYong Seok" userId="1df5f276-52e9-4b2d-94eb-97193fded349" providerId="ADAL" clId="{8F345581-F76E-3D4B-BE2C-3766CB07DF53}" dt="2024-05-10T09:04:26.071" v="2779"/>
          <ac:inkMkLst>
            <pc:docMk/>
            <pc:sldMk cId="440478530" sldId="281"/>
            <ac:inkMk id="101" creationId="{C20EE3E2-5020-E83E-6519-8B5FA48AF8C5}"/>
          </ac:inkMkLst>
        </pc:inkChg>
        <pc:inkChg chg="add del">
          <ac:chgData name="JungYong Seok" userId="1df5f276-52e9-4b2d-94eb-97193fded349" providerId="ADAL" clId="{8F345581-F76E-3D4B-BE2C-3766CB07DF53}" dt="2024-05-10T09:04:26.071" v="2779"/>
          <ac:inkMkLst>
            <pc:docMk/>
            <pc:sldMk cId="440478530" sldId="281"/>
            <ac:inkMk id="102" creationId="{8B84B13A-B2E0-1E97-55AF-F777ABC2495F}"/>
          </ac:inkMkLst>
        </pc:inkChg>
        <pc:inkChg chg="add del">
          <ac:chgData name="JungYong Seok" userId="1df5f276-52e9-4b2d-94eb-97193fded349" providerId="ADAL" clId="{8F345581-F76E-3D4B-BE2C-3766CB07DF53}" dt="2024-05-10T09:04:26.071" v="2779"/>
          <ac:inkMkLst>
            <pc:docMk/>
            <pc:sldMk cId="440478530" sldId="281"/>
            <ac:inkMk id="103" creationId="{BBF85BA0-2036-B1C4-D1AE-20891B0B0C15}"/>
          </ac:inkMkLst>
        </pc:inkChg>
        <pc:inkChg chg="add del">
          <ac:chgData name="JungYong Seok" userId="1df5f276-52e9-4b2d-94eb-97193fded349" providerId="ADAL" clId="{8F345581-F76E-3D4B-BE2C-3766CB07DF53}" dt="2024-05-10T09:04:26.071" v="2779"/>
          <ac:inkMkLst>
            <pc:docMk/>
            <pc:sldMk cId="440478530" sldId="281"/>
            <ac:inkMk id="104" creationId="{FEAC55CD-0B9D-0268-AE6D-1E81936F0D99}"/>
          </ac:inkMkLst>
        </pc:inkChg>
        <pc:inkChg chg="add del">
          <ac:chgData name="JungYong Seok" userId="1df5f276-52e9-4b2d-94eb-97193fded349" providerId="ADAL" clId="{8F345581-F76E-3D4B-BE2C-3766CB07DF53}" dt="2024-05-10T09:04:26.071" v="2779"/>
          <ac:inkMkLst>
            <pc:docMk/>
            <pc:sldMk cId="440478530" sldId="281"/>
            <ac:inkMk id="105" creationId="{96C25C23-6210-484A-83BA-E2FACA5124D4}"/>
          </ac:inkMkLst>
        </pc:inkChg>
        <pc:inkChg chg="add del">
          <ac:chgData name="JungYong Seok" userId="1df5f276-52e9-4b2d-94eb-97193fded349" providerId="ADAL" clId="{8F345581-F76E-3D4B-BE2C-3766CB07DF53}" dt="2024-05-10T09:04:26.071" v="2779"/>
          <ac:inkMkLst>
            <pc:docMk/>
            <pc:sldMk cId="440478530" sldId="281"/>
            <ac:inkMk id="106" creationId="{CBDF8062-2459-C7E6-38AE-8D25902473E6}"/>
          </ac:inkMkLst>
        </pc:inkChg>
        <pc:inkChg chg="add del">
          <ac:chgData name="JungYong Seok" userId="1df5f276-52e9-4b2d-94eb-97193fded349" providerId="ADAL" clId="{8F345581-F76E-3D4B-BE2C-3766CB07DF53}" dt="2024-05-10T09:04:26.071" v="2779"/>
          <ac:inkMkLst>
            <pc:docMk/>
            <pc:sldMk cId="440478530" sldId="281"/>
            <ac:inkMk id="107" creationId="{C982E8E6-ADF6-F8FF-9C01-3014DBD1A2B0}"/>
          </ac:inkMkLst>
        </pc:inkChg>
        <pc:inkChg chg="add del">
          <ac:chgData name="JungYong Seok" userId="1df5f276-52e9-4b2d-94eb-97193fded349" providerId="ADAL" clId="{8F345581-F76E-3D4B-BE2C-3766CB07DF53}" dt="2024-05-10T09:04:26.071" v="2779"/>
          <ac:inkMkLst>
            <pc:docMk/>
            <pc:sldMk cId="440478530" sldId="281"/>
            <ac:inkMk id="108" creationId="{5232BB4E-79E3-531B-72D3-5E670E89EAEF}"/>
          </ac:inkMkLst>
        </pc:inkChg>
        <pc:inkChg chg="add del">
          <ac:chgData name="JungYong Seok" userId="1df5f276-52e9-4b2d-94eb-97193fded349" providerId="ADAL" clId="{8F345581-F76E-3D4B-BE2C-3766CB07DF53}" dt="2024-05-10T09:04:26.071" v="2779"/>
          <ac:inkMkLst>
            <pc:docMk/>
            <pc:sldMk cId="440478530" sldId="281"/>
            <ac:inkMk id="109" creationId="{B0C87DFB-5341-EEF6-529C-6B3B3A07C58B}"/>
          </ac:inkMkLst>
        </pc:inkChg>
        <pc:inkChg chg="add del">
          <ac:chgData name="JungYong Seok" userId="1df5f276-52e9-4b2d-94eb-97193fded349" providerId="ADAL" clId="{8F345581-F76E-3D4B-BE2C-3766CB07DF53}" dt="2024-05-10T09:04:26.071" v="2779"/>
          <ac:inkMkLst>
            <pc:docMk/>
            <pc:sldMk cId="440478530" sldId="281"/>
            <ac:inkMk id="110" creationId="{3092E0AB-B731-A8F5-BA56-55D0E32E8F98}"/>
          </ac:inkMkLst>
        </pc:inkChg>
        <pc:inkChg chg="add del">
          <ac:chgData name="JungYong Seok" userId="1df5f276-52e9-4b2d-94eb-97193fded349" providerId="ADAL" clId="{8F345581-F76E-3D4B-BE2C-3766CB07DF53}" dt="2024-05-10T09:04:26.071" v="2779"/>
          <ac:inkMkLst>
            <pc:docMk/>
            <pc:sldMk cId="440478530" sldId="281"/>
            <ac:inkMk id="111" creationId="{4B98A0D8-EB16-A866-3153-94BA8F219C39}"/>
          </ac:inkMkLst>
        </pc:inkChg>
        <pc:inkChg chg="add del">
          <ac:chgData name="JungYong Seok" userId="1df5f276-52e9-4b2d-94eb-97193fded349" providerId="ADAL" clId="{8F345581-F76E-3D4B-BE2C-3766CB07DF53}" dt="2024-05-10T09:04:26.071" v="2779"/>
          <ac:inkMkLst>
            <pc:docMk/>
            <pc:sldMk cId="440478530" sldId="281"/>
            <ac:inkMk id="112" creationId="{C818B10E-985C-687A-30AD-A46E65C36169}"/>
          </ac:inkMkLst>
        </pc:inkChg>
        <pc:inkChg chg="add reco">
          <ac:chgData name="JungYong Seok" userId="1df5f276-52e9-4b2d-94eb-97193fded349" providerId="ADAL" clId="{8F345581-F76E-3D4B-BE2C-3766CB07DF53}" dt="2024-05-10T09:04:26.071" v="2779"/>
          <ac:inkMkLst>
            <pc:docMk/>
            <pc:sldMk cId="440478530" sldId="281"/>
            <ac:inkMk id="113" creationId="{9704160B-12EA-1B4D-BEC5-E1F1BD074B4F}"/>
          </ac:inkMkLst>
        </pc:inkChg>
        <pc:inkChg chg="add reco">
          <ac:chgData name="JungYong Seok" userId="1df5f276-52e9-4b2d-94eb-97193fded349" providerId="ADAL" clId="{8F345581-F76E-3D4B-BE2C-3766CB07DF53}" dt="2024-05-10T09:04:26.071" v="2779"/>
          <ac:inkMkLst>
            <pc:docMk/>
            <pc:sldMk cId="440478530" sldId="281"/>
            <ac:inkMk id="114" creationId="{8C9791B8-FAF0-1739-949C-35103578E77C}"/>
          </ac:inkMkLst>
        </pc:inkChg>
        <pc:inkChg chg="add reco">
          <ac:chgData name="JungYong Seok" userId="1df5f276-52e9-4b2d-94eb-97193fded349" providerId="ADAL" clId="{8F345581-F76E-3D4B-BE2C-3766CB07DF53}" dt="2024-05-10T09:04:26.071" v="2779"/>
          <ac:inkMkLst>
            <pc:docMk/>
            <pc:sldMk cId="440478530" sldId="281"/>
            <ac:inkMk id="115" creationId="{0F1B73F7-E211-DB0D-DE23-39B31B53B939}"/>
          </ac:inkMkLst>
        </pc:inkChg>
      </pc:sldChg>
      <pc:sldChg chg="addSp delSp">
        <pc:chgData name="JungYong Seok" userId="1df5f276-52e9-4b2d-94eb-97193fded349" providerId="ADAL" clId="{8F345581-F76E-3D4B-BE2C-3766CB07DF53}" dt="2024-05-10T09:08:13.291" v="3035"/>
        <pc:sldMkLst>
          <pc:docMk/>
          <pc:sldMk cId="2009011308" sldId="282"/>
        </pc:sldMkLst>
        <pc:inkChg chg="add del">
          <ac:chgData name="JungYong Seok" userId="1df5f276-52e9-4b2d-94eb-97193fded349" providerId="ADAL" clId="{8F345581-F76E-3D4B-BE2C-3766CB07DF53}" dt="2024-05-10T09:04:50.159" v="2781"/>
          <ac:inkMkLst>
            <pc:docMk/>
            <pc:sldMk cId="2009011308" sldId="282"/>
            <ac:inkMk id="3" creationId="{8CB57977-505C-B18D-646E-445D3A492B4C}"/>
          </ac:inkMkLst>
        </pc:inkChg>
        <pc:inkChg chg="add">
          <ac:chgData name="JungYong Seok" userId="1df5f276-52e9-4b2d-94eb-97193fded349" providerId="ADAL" clId="{8F345581-F76E-3D4B-BE2C-3766CB07DF53}" dt="2024-05-10T09:04:53.026" v="2782"/>
          <ac:inkMkLst>
            <pc:docMk/>
            <pc:sldMk cId="2009011308" sldId="282"/>
            <ac:inkMk id="4" creationId="{A0DD2A84-B7E6-E86F-CEE4-7B10286796B8}"/>
          </ac:inkMkLst>
        </pc:inkChg>
        <pc:inkChg chg="add del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5" creationId="{3C50C2A9-999A-404C-860C-ADE92A4DD24B}"/>
          </ac:inkMkLst>
        </pc:inkChg>
        <pc:inkChg chg="add del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6" creationId="{27428F4B-3B29-72E2-4FCA-1A2237F400BA}"/>
          </ac:inkMkLst>
        </pc:inkChg>
        <pc:inkChg chg="add del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7" creationId="{D27A165D-BE40-D2A1-1C6A-46BC6368FBF3}"/>
          </ac:inkMkLst>
        </pc:inkChg>
        <pc:inkChg chg="add del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8" creationId="{5B49B223-6A37-A0D4-677C-1799F9571A67}"/>
          </ac:inkMkLst>
        </pc:inkChg>
        <pc:inkChg chg="add del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9" creationId="{9BC59869-7B74-E107-F846-DD5FCADDEF96}"/>
          </ac:inkMkLst>
        </pc:inkChg>
        <pc:inkChg chg="add del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10" creationId="{BBEE711F-AA76-F06E-BF18-C17E68C591A8}"/>
          </ac:inkMkLst>
        </pc:inkChg>
        <pc:inkChg chg="add del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11" creationId="{B6763E42-EC3C-F596-DE03-8689CE60F2CF}"/>
          </ac:inkMkLst>
        </pc:inkChg>
        <pc:inkChg chg="add del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12" creationId="{5A864179-C9C1-936B-C736-8AB9EE06B366}"/>
          </ac:inkMkLst>
        </pc:inkChg>
        <pc:inkChg chg="add del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13" creationId="{28417490-42B4-D0B7-1586-63C11D26ADA0}"/>
          </ac:inkMkLst>
        </pc:inkChg>
        <pc:inkChg chg="add del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14" creationId="{2A34A4CB-9F20-2562-E518-423268FC1482}"/>
          </ac:inkMkLst>
        </pc:inkChg>
        <pc:inkChg chg="add del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15" creationId="{97D6F359-91B6-E7B0-F5E3-0D99D8667824}"/>
          </ac:inkMkLst>
        </pc:inkChg>
        <pc:inkChg chg="add del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16" creationId="{0D570066-C2E4-10D8-4E2F-07981BEC44BB}"/>
          </ac:inkMkLst>
        </pc:inkChg>
        <pc:inkChg chg="add del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17" creationId="{876E4403-ED85-3F48-78D9-CEAFF04B5B08}"/>
          </ac:inkMkLst>
        </pc:inkChg>
        <pc:inkChg chg="add del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18" creationId="{8D88C3AD-DF47-4D33-BC94-90BB33C83F6D}"/>
          </ac:inkMkLst>
        </pc:inkChg>
        <pc:inkChg chg="add del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19" creationId="{43738014-BEFF-E428-39A2-9C96864C704E}"/>
          </ac:inkMkLst>
        </pc:inkChg>
        <pc:inkChg chg="add del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20" creationId="{7C2E3E23-AE48-5DF7-1216-B4B01A237D7F}"/>
          </ac:inkMkLst>
        </pc:inkChg>
        <pc:inkChg chg="add del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21" creationId="{C9BA74FB-5C68-68CF-F307-408FFCF6DB26}"/>
          </ac:inkMkLst>
        </pc:inkChg>
        <pc:inkChg chg="add del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22" creationId="{EDA256C4-C476-9DAA-E143-E37C390DC3B2}"/>
          </ac:inkMkLst>
        </pc:inkChg>
        <pc:inkChg chg="add del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23" creationId="{4E895D68-B5DF-8B14-CEA8-99BF8BCFC945}"/>
          </ac:inkMkLst>
        </pc:inkChg>
        <pc:inkChg chg="add del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24" creationId="{CF945EC4-FFA0-CE3E-C838-229788487C9E}"/>
          </ac:inkMkLst>
        </pc:inkChg>
        <pc:inkChg chg="add del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25" creationId="{D004DE9C-B8ED-4CFE-8226-A6D5472F0727}"/>
          </ac:inkMkLst>
        </pc:inkChg>
        <pc:inkChg chg="add del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26" creationId="{26389A12-7ED9-2C8D-5867-F80834567F03}"/>
          </ac:inkMkLst>
        </pc:inkChg>
        <pc:inkChg chg="add reco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27" creationId="{1E3EDE3E-1474-A995-6AA6-D642FC19D2F9}"/>
          </ac:inkMkLst>
        </pc:inkChg>
        <pc:inkChg chg="add reco">
          <ac:chgData name="JungYong Seok" userId="1df5f276-52e9-4b2d-94eb-97193fded349" providerId="ADAL" clId="{8F345581-F76E-3D4B-BE2C-3766CB07DF53}" dt="2024-05-10T09:05:25.498" v="2805"/>
          <ac:inkMkLst>
            <pc:docMk/>
            <pc:sldMk cId="2009011308" sldId="282"/>
            <ac:inkMk id="28" creationId="{A62944E7-777D-8236-E8C9-573B7C73FA96}"/>
          </ac:inkMkLst>
        </pc:inkChg>
        <pc:inkChg chg="add del">
          <ac:chgData name="JungYong Seok" userId="1df5f276-52e9-4b2d-94eb-97193fded349" providerId="ADAL" clId="{8F345581-F76E-3D4B-BE2C-3766CB07DF53}" dt="2024-05-10T09:05:34.050" v="2827"/>
          <ac:inkMkLst>
            <pc:docMk/>
            <pc:sldMk cId="2009011308" sldId="282"/>
            <ac:inkMk id="29" creationId="{BFD6CCC2-0747-AB28-561E-B6136F836CC1}"/>
          </ac:inkMkLst>
        </pc:inkChg>
        <pc:inkChg chg="add del">
          <ac:chgData name="JungYong Seok" userId="1df5f276-52e9-4b2d-94eb-97193fded349" providerId="ADAL" clId="{8F345581-F76E-3D4B-BE2C-3766CB07DF53}" dt="2024-05-10T09:05:34.050" v="2827"/>
          <ac:inkMkLst>
            <pc:docMk/>
            <pc:sldMk cId="2009011308" sldId="282"/>
            <ac:inkMk id="30" creationId="{DC96615D-032F-C2BF-CDC8-104855400F17}"/>
          </ac:inkMkLst>
        </pc:inkChg>
        <pc:inkChg chg="add del">
          <ac:chgData name="JungYong Seok" userId="1df5f276-52e9-4b2d-94eb-97193fded349" providerId="ADAL" clId="{8F345581-F76E-3D4B-BE2C-3766CB07DF53}" dt="2024-05-10T09:05:34.050" v="2827"/>
          <ac:inkMkLst>
            <pc:docMk/>
            <pc:sldMk cId="2009011308" sldId="282"/>
            <ac:inkMk id="31" creationId="{F4581376-FE62-F8EB-A2E3-8DA455B1D51D}"/>
          </ac:inkMkLst>
        </pc:inkChg>
        <pc:inkChg chg="add del">
          <ac:chgData name="JungYong Seok" userId="1df5f276-52e9-4b2d-94eb-97193fded349" providerId="ADAL" clId="{8F345581-F76E-3D4B-BE2C-3766CB07DF53}" dt="2024-05-10T09:05:34.050" v="2827"/>
          <ac:inkMkLst>
            <pc:docMk/>
            <pc:sldMk cId="2009011308" sldId="282"/>
            <ac:inkMk id="32" creationId="{B3F30583-3E8E-6276-19DA-12646BECFBFF}"/>
          </ac:inkMkLst>
        </pc:inkChg>
        <pc:inkChg chg="add del">
          <ac:chgData name="JungYong Seok" userId="1df5f276-52e9-4b2d-94eb-97193fded349" providerId="ADAL" clId="{8F345581-F76E-3D4B-BE2C-3766CB07DF53}" dt="2024-05-10T09:05:34.050" v="2827"/>
          <ac:inkMkLst>
            <pc:docMk/>
            <pc:sldMk cId="2009011308" sldId="282"/>
            <ac:inkMk id="33" creationId="{F76B6C57-D5C0-109C-0C1C-C8EF6F9C1427}"/>
          </ac:inkMkLst>
        </pc:inkChg>
        <pc:inkChg chg="add del">
          <ac:chgData name="JungYong Seok" userId="1df5f276-52e9-4b2d-94eb-97193fded349" providerId="ADAL" clId="{8F345581-F76E-3D4B-BE2C-3766CB07DF53}" dt="2024-05-10T09:05:34.050" v="2827"/>
          <ac:inkMkLst>
            <pc:docMk/>
            <pc:sldMk cId="2009011308" sldId="282"/>
            <ac:inkMk id="34" creationId="{BD1E33FC-3731-8745-A373-7ADEA11C0A22}"/>
          </ac:inkMkLst>
        </pc:inkChg>
        <pc:inkChg chg="add del">
          <ac:chgData name="JungYong Seok" userId="1df5f276-52e9-4b2d-94eb-97193fded349" providerId="ADAL" clId="{8F345581-F76E-3D4B-BE2C-3766CB07DF53}" dt="2024-05-10T09:05:34.050" v="2827"/>
          <ac:inkMkLst>
            <pc:docMk/>
            <pc:sldMk cId="2009011308" sldId="282"/>
            <ac:inkMk id="35" creationId="{76D871CD-6EF8-A878-7D0F-FEACC9DC68CD}"/>
          </ac:inkMkLst>
        </pc:inkChg>
        <pc:inkChg chg="add del">
          <ac:chgData name="JungYong Seok" userId="1df5f276-52e9-4b2d-94eb-97193fded349" providerId="ADAL" clId="{8F345581-F76E-3D4B-BE2C-3766CB07DF53}" dt="2024-05-10T09:05:34.050" v="2827"/>
          <ac:inkMkLst>
            <pc:docMk/>
            <pc:sldMk cId="2009011308" sldId="282"/>
            <ac:inkMk id="36" creationId="{D216C331-50C6-6ECA-4D57-B0E9E9413457}"/>
          </ac:inkMkLst>
        </pc:inkChg>
        <pc:inkChg chg="add del">
          <ac:chgData name="JungYong Seok" userId="1df5f276-52e9-4b2d-94eb-97193fded349" providerId="ADAL" clId="{8F345581-F76E-3D4B-BE2C-3766CB07DF53}" dt="2024-05-10T09:05:34.050" v="2827"/>
          <ac:inkMkLst>
            <pc:docMk/>
            <pc:sldMk cId="2009011308" sldId="282"/>
            <ac:inkMk id="37" creationId="{CA38D1B1-57AD-C499-2AF1-31A3FA7A65CB}"/>
          </ac:inkMkLst>
        </pc:inkChg>
        <pc:inkChg chg="add del">
          <ac:chgData name="JungYong Seok" userId="1df5f276-52e9-4b2d-94eb-97193fded349" providerId="ADAL" clId="{8F345581-F76E-3D4B-BE2C-3766CB07DF53}" dt="2024-05-10T09:05:34.050" v="2827"/>
          <ac:inkMkLst>
            <pc:docMk/>
            <pc:sldMk cId="2009011308" sldId="282"/>
            <ac:inkMk id="38" creationId="{9E56D0C7-C229-D14C-573C-66876B52E080}"/>
          </ac:inkMkLst>
        </pc:inkChg>
        <pc:inkChg chg="add del">
          <ac:chgData name="JungYong Seok" userId="1df5f276-52e9-4b2d-94eb-97193fded349" providerId="ADAL" clId="{8F345581-F76E-3D4B-BE2C-3766CB07DF53}" dt="2024-05-10T09:05:34.050" v="2827"/>
          <ac:inkMkLst>
            <pc:docMk/>
            <pc:sldMk cId="2009011308" sldId="282"/>
            <ac:inkMk id="39" creationId="{DB123DDC-CC94-4D29-5766-DA0EB3A85420}"/>
          </ac:inkMkLst>
        </pc:inkChg>
        <pc:inkChg chg="add del">
          <ac:chgData name="JungYong Seok" userId="1df5f276-52e9-4b2d-94eb-97193fded349" providerId="ADAL" clId="{8F345581-F76E-3D4B-BE2C-3766CB07DF53}" dt="2024-05-10T09:05:34.050" v="2827"/>
          <ac:inkMkLst>
            <pc:docMk/>
            <pc:sldMk cId="2009011308" sldId="282"/>
            <ac:inkMk id="40" creationId="{E564E97E-EB9F-4E42-3363-6BD645F18141}"/>
          </ac:inkMkLst>
        </pc:inkChg>
        <pc:inkChg chg="add del">
          <ac:chgData name="JungYong Seok" userId="1df5f276-52e9-4b2d-94eb-97193fded349" providerId="ADAL" clId="{8F345581-F76E-3D4B-BE2C-3766CB07DF53}" dt="2024-05-10T09:05:34.050" v="2827"/>
          <ac:inkMkLst>
            <pc:docMk/>
            <pc:sldMk cId="2009011308" sldId="282"/>
            <ac:inkMk id="41" creationId="{5065155A-E3B7-16C9-BB2A-7BDD83FDAB1A}"/>
          </ac:inkMkLst>
        </pc:inkChg>
        <pc:inkChg chg="add del">
          <ac:chgData name="JungYong Seok" userId="1df5f276-52e9-4b2d-94eb-97193fded349" providerId="ADAL" clId="{8F345581-F76E-3D4B-BE2C-3766CB07DF53}" dt="2024-05-10T09:05:34.050" v="2827"/>
          <ac:inkMkLst>
            <pc:docMk/>
            <pc:sldMk cId="2009011308" sldId="282"/>
            <ac:inkMk id="42" creationId="{DA2E3FFA-5FDD-14A7-3A1C-210A5023066D}"/>
          </ac:inkMkLst>
        </pc:inkChg>
        <pc:inkChg chg="add del">
          <ac:chgData name="JungYong Seok" userId="1df5f276-52e9-4b2d-94eb-97193fded349" providerId="ADAL" clId="{8F345581-F76E-3D4B-BE2C-3766CB07DF53}" dt="2024-05-10T09:05:34.050" v="2827"/>
          <ac:inkMkLst>
            <pc:docMk/>
            <pc:sldMk cId="2009011308" sldId="282"/>
            <ac:inkMk id="43" creationId="{F43FFAE2-41EE-9089-9316-860A14B752BC}"/>
          </ac:inkMkLst>
        </pc:inkChg>
        <pc:inkChg chg="add del">
          <ac:chgData name="JungYong Seok" userId="1df5f276-52e9-4b2d-94eb-97193fded349" providerId="ADAL" clId="{8F345581-F76E-3D4B-BE2C-3766CB07DF53}" dt="2024-05-10T09:05:34.050" v="2827"/>
          <ac:inkMkLst>
            <pc:docMk/>
            <pc:sldMk cId="2009011308" sldId="282"/>
            <ac:inkMk id="44" creationId="{93C5B0D8-C819-D554-3AA6-C0EE7CABC640}"/>
          </ac:inkMkLst>
        </pc:inkChg>
        <pc:inkChg chg="add del">
          <ac:chgData name="JungYong Seok" userId="1df5f276-52e9-4b2d-94eb-97193fded349" providerId="ADAL" clId="{8F345581-F76E-3D4B-BE2C-3766CB07DF53}" dt="2024-05-10T09:05:34.050" v="2827"/>
          <ac:inkMkLst>
            <pc:docMk/>
            <pc:sldMk cId="2009011308" sldId="282"/>
            <ac:inkMk id="45" creationId="{CC2E1224-C848-22DD-B6B1-C00354AAACBD}"/>
          </ac:inkMkLst>
        </pc:inkChg>
        <pc:inkChg chg="add del">
          <ac:chgData name="JungYong Seok" userId="1df5f276-52e9-4b2d-94eb-97193fded349" providerId="ADAL" clId="{8F345581-F76E-3D4B-BE2C-3766CB07DF53}" dt="2024-05-10T09:05:34.050" v="2827"/>
          <ac:inkMkLst>
            <pc:docMk/>
            <pc:sldMk cId="2009011308" sldId="282"/>
            <ac:inkMk id="46" creationId="{A266BCCC-8452-12C5-FAA5-B886AC14DC69}"/>
          </ac:inkMkLst>
        </pc:inkChg>
        <pc:inkChg chg="add del">
          <ac:chgData name="JungYong Seok" userId="1df5f276-52e9-4b2d-94eb-97193fded349" providerId="ADAL" clId="{8F345581-F76E-3D4B-BE2C-3766CB07DF53}" dt="2024-05-10T09:05:34.050" v="2827"/>
          <ac:inkMkLst>
            <pc:docMk/>
            <pc:sldMk cId="2009011308" sldId="282"/>
            <ac:inkMk id="47" creationId="{632B6F0F-EFE6-CD5F-72D9-AE7AEF849C61}"/>
          </ac:inkMkLst>
        </pc:inkChg>
        <pc:inkChg chg="add del">
          <ac:chgData name="JungYong Seok" userId="1df5f276-52e9-4b2d-94eb-97193fded349" providerId="ADAL" clId="{8F345581-F76E-3D4B-BE2C-3766CB07DF53}" dt="2024-05-10T09:05:34.050" v="2827"/>
          <ac:inkMkLst>
            <pc:docMk/>
            <pc:sldMk cId="2009011308" sldId="282"/>
            <ac:inkMk id="48" creationId="{4F60821C-96D8-3D14-4DBE-273CBFB058A3}"/>
          </ac:inkMkLst>
        </pc:inkChg>
        <pc:inkChg chg="add">
          <ac:chgData name="JungYong Seok" userId="1df5f276-52e9-4b2d-94eb-97193fded349" providerId="ADAL" clId="{8F345581-F76E-3D4B-BE2C-3766CB07DF53}" dt="2024-05-10T09:05:33.487" v="2826"/>
          <ac:inkMkLst>
            <pc:docMk/>
            <pc:sldMk cId="2009011308" sldId="282"/>
            <ac:inkMk id="49" creationId="{D17B842B-7BA8-C847-F31A-7BB8E875C3A5}"/>
          </ac:inkMkLst>
        </pc:inkChg>
        <pc:inkChg chg="add reco">
          <ac:chgData name="JungYong Seok" userId="1df5f276-52e9-4b2d-94eb-97193fded349" providerId="ADAL" clId="{8F345581-F76E-3D4B-BE2C-3766CB07DF53}" dt="2024-05-10T09:05:34.050" v="2827"/>
          <ac:inkMkLst>
            <pc:docMk/>
            <pc:sldMk cId="2009011308" sldId="282"/>
            <ac:inkMk id="50" creationId="{7C6F4AAB-FF54-49B3-AAD6-43DD86B700EE}"/>
          </ac:inkMkLst>
        </pc:inkChg>
        <pc:inkChg chg="add reco">
          <ac:chgData name="JungYong Seok" userId="1df5f276-52e9-4b2d-94eb-97193fded349" providerId="ADAL" clId="{8F345581-F76E-3D4B-BE2C-3766CB07DF53}" dt="2024-05-10T09:05:34.050" v="2827"/>
          <ac:inkMkLst>
            <pc:docMk/>
            <pc:sldMk cId="2009011308" sldId="282"/>
            <ac:inkMk id="51" creationId="{12FE3E1C-673C-4B22-0F5E-C3D036ED187E}"/>
          </ac:inkMkLst>
        </pc:inkChg>
        <pc:inkChg chg="add">
          <ac:chgData name="JungYong Seok" userId="1df5f276-52e9-4b2d-94eb-97193fded349" providerId="ADAL" clId="{8F345581-F76E-3D4B-BE2C-3766CB07DF53}" dt="2024-05-10T09:06:18.403" v="2828"/>
          <ac:inkMkLst>
            <pc:docMk/>
            <pc:sldMk cId="2009011308" sldId="282"/>
            <ac:inkMk id="52" creationId="{EA6188E4-ABB2-C3EB-2ACE-7EEBCD3C3DB8}"/>
          </ac:inkMkLst>
        </pc:inkChg>
        <pc:inkChg chg="add">
          <ac:chgData name="JungYong Seok" userId="1df5f276-52e9-4b2d-94eb-97193fded349" providerId="ADAL" clId="{8F345581-F76E-3D4B-BE2C-3766CB07DF53}" dt="2024-05-10T09:06:18.769" v="2829"/>
          <ac:inkMkLst>
            <pc:docMk/>
            <pc:sldMk cId="2009011308" sldId="282"/>
            <ac:inkMk id="53" creationId="{F645EA45-4FC6-6CA3-419A-CECEED0E58A0}"/>
          </ac:inkMkLst>
        </pc:inkChg>
        <pc:inkChg chg="add del">
          <ac:chgData name="JungYong Seok" userId="1df5f276-52e9-4b2d-94eb-97193fded349" providerId="ADAL" clId="{8F345581-F76E-3D4B-BE2C-3766CB07DF53}" dt="2024-05-10T09:06:26.759" v="2846"/>
          <ac:inkMkLst>
            <pc:docMk/>
            <pc:sldMk cId="2009011308" sldId="282"/>
            <ac:inkMk id="54" creationId="{9E2897BD-57DD-C0B7-4832-19E2EF71CC51}"/>
          </ac:inkMkLst>
        </pc:inkChg>
        <pc:inkChg chg="add del">
          <ac:chgData name="JungYong Seok" userId="1df5f276-52e9-4b2d-94eb-97193fded349" providerId="ADAL" clId="{8F345581-F76E-3D4B-BE2C-3766CB07DF53}" dt="2024-05-10T09:06:26.759" v="2846"/>
          <ac:inkMkLst>
            <pc:docMk/>
            <pc:sldMk cId="2009011308" sldId="282"/>
            <ac:inkMk id="55" creationId="{7AB5C57E-A241-25B6-DD59-8F7C50D7B18D}"/>
          </ac:inkMkLst>
        </pc:inkChg>
        <pc:inkChg chg="add del">
          <ac:chgData name="JungYong Seok" userId="1df5f276-52e9-4b2d-94eb-97193fded349" providerId="ADAL" clId="{8F345581-F76E-3D4B-BE2C-3766CB07DF53}" dt="2024-05-10T09:06:26.759" v="2846"/>
          <ac:inkMkLst>
            <pc:docMk/>
            <pc:sldMk cId="2009011308" sldId="282"/>
            <ac:inkMk id="56" creationId="{3151108D-BE97-55F4-43D5-CAEC6B5ED03E}"/>
          </ac:inkMkLst>
        </pc:inkChg>
        <pc:inkChg chg="add del">
          <ac:chgData name="JungYong Seok" userId="1df5f276-52e9-4b2d-94eb-97193fded349" providerId="ADAL" clId="{8F345581-F76E-3D4B-BE2C-3766CB07DF53}" dt="2024-05-10T09:06:26.759" v="2846"/>
          <ac:inkMkLst>
            <pc:docMk/>
            <pc:sldMk cId="2009011308" sldId="282"/>
            <ac:inkMk id="57" creationId="{31A77071-2059-460D-50FD-7E7821D524C0}"/>
          </ac:inkMkLst>
        </pc:inkChg>
        <pc:inkChg chg="add del">
          <ac:chgData name="JungYong Seok" userId="1df5f276-52e9-4b2d-94eb-97193fded349" providerId="ADAL" clId="{8F345581-F76E-3D4B-BE2C-3766CB07DF53}" dt="2024-05-10T09:06:26.759" v="2846"/>
          <ac:inkMkLst>
            <pc:docMk/>
            <pc:sldMk cId="2009011308" sldId="282"/>
            <ac:inkMk id="58" creationId="{AE2E75AB-52BD-E55B-E44F-5D7E28E4438B}"/>
          </ac:inkMkLst>
        </pc:inkChg>
        <pc:inkChg chg="add del">
          <ac:chgData name="JungYong Seok" userId="1df5f276-52e9-4b2d-94eb-97193fded349" providerId="ADAL" clId="{8F345581-F76E-3D4B-BE2C-3766CB07DF53}" dt="2024-05-10T09:06:26.759" v="2846"/>
          <ac:inkMkLst>
            <pc:docMk/>
            <pc:sldMk cId="2009011308" sldId="282"/>
            <ac:inkMk id="59" creationId="{379D85F7-E454-7A8A-96C0-5E3B285D7352}"/>
          </ac:inkMkLst>
        </pc:inkChg>
        <pc:inkChg chg="add del">
          <ac:chgData name="JungYong Seok" userId="1df5f276-52e9-4b2d-94eb-97193fded349" providerId="ADAL" clId="{8F345581-F76E-3D4B-BE2C-3766CB07DF53}" dt="2024-05-10T09:06:26.759" v="2846"/>
          <ac:inkMkLst>
            <pc:docMk/>
            <pc:sldMk cId="2009011308" sldId="282"/>
            <ac:inkMk id="60" creationId="{86FA3D2F-040D-2B7D-7917-72F5C1F4706B}"/>
          </ac:inkMkLst>
        </pc:inkChg>
        <pc:inkChg chg="add del">
          <ac:chgData name="JungYong Seok" userId="1df5f276-52e9-4b2d-94eb-97193fded349" providerId="ADAL" clId="{8F345581-F76E-3D4B-BE2C-3766CB07DF53}" dt="2024-05-10T09:06:26.759" v="2846"/>
          <ac:inkMkLst>
            <pc:docMk/>
            <pc:sldMk cId="2009011308" sldId="282"/>
            <ac:inkMk id="61" creationId="{B1996BDA-6CB7-E589-7F81-D1BA44817670}"/>
          </ac:inkMkLst>
        </pc:inkChg>
        <pc:inkChg chg="add del">
          <ac:chgData name="JungYong Seok" userId="1df5f276-52e9-4b2d-94eb-97193fded349" providerId="ADAL" clId="{8F345581-F76E-3D4B-BE2C-3766CB07DF53}" dt="2024-05-10T09:06:26.759" v="2846"/>
          <ac:inkMkLst>
            <pc:docMk/>
            <pc:sldMk cId="2009011308" sldId="282"/>
            <ac:inkMk id="62" creationId="{B290000B-5F74-4AFB-246C-84E652D274EB}"/>
          </ac:inkMkLst>
        </pc:inkChg>
        <pc:inkChg chg="add del">
          <ac:chgData name="JungYong Seok" userId="1df5f276-52e9-4b2d-94eb-97193fded349" providerId="ADAL" clId="{8F345581-F76E-3D4B-BE2C-3766CB07DF53}" dt="2024-05-10T09:06:26.759" v="2846"/>
          <ac:inkMkLst>
            <pc:docMk/>
            <pc:sldMk cId="2009011308" sldId="282"/>
            <ac:inkMk id="63" creationId="{C93276AB-0F43-FD1D-D30A-E79D0BF19C69}"/>
          </ac:inkMkLst>
        </pc:inkChg>
        <pc:inkChg chg="add del">
          <ac:chgData name="JungYong Seok" userId="1df5f276-52e9-4b2d-94eb-97193fded349" providerId="ADAL" clId="{8F345581-F76E-3D4B-BE2C-3766CB07DF53}" dt="2024-05-10T09:06:26.759" v="2846"/>
          <ac:inkMkLst>
            <pc:docMk/>
            <pc:sldMk cId="2009011308" sldId="282"/>
            <ac:inkMk id="64" creationId="{5997E374-C150-A36E-8815-CA73CD7BCE37}"/>
          </ac:inkMkLst>
        </pc:inkChg>
        <pc:inkChg chg="add del">
          <ac:chgData name="JungYong Seok" userId="1df5f276-52e9-4b2d-94eb-97193fded349" providerId="ADAL" clId="{8F345581-F76E-3D4B-BE2C-3766CB07DF53}" dt="2024-05-10T09:06:26.759" v="2846"/>
          <ac:inkMkLst>
            <pc:docMk/>
            <pc:sldMk cId="2009011308" sldId="282"/>
            <ac:inkMk id="65" creationId="{F9497B2E-9181-47E2-E4F0-383046B36DFA}"/>
          </ac:inkMkLst>
        </pc:inkChg>
        <pc:inkChg chg="add del">
          <ac:chgData name="JungYong Seok" userId="1df5f276-52e9-4b2d-94eb-97193fded349" providerId="ADAL" clId="{8F345581-F76E-3D4B-BE2C-3766CB07DF53}" dt="2024-05-10T09:06:26.759" v="2846"/>
          <ac:inkMkLst>
            <pc:docMk/>
            <pc:sldMk cId="2009011308" sldId="282"/>
            <ac:inkMk id="66" creationId="{4CCF2926-0D0E-D93C-5535-1101005E73D2}"/>
          </ac:inkMkLst>
        </pc:inkChg>
        <pc:inkChg chg="add del">
          <ac:chgData name="JungYong Seok" userId="1df5f276-52e9-4b2d-94eb-97193fded349" providerId="ADAL" clId="{8F345581-F76E-3D4B-BE2C-3766CB07DF53}" dt="2024-05-10T09:06:26.759" v="2846"/>
          <ac:inkMkLst>
            <pc:docMk/>
            <pc:sldMk cId="2009011308" sldId="282"/>
            <ac:inkMk id="67" creationId="{16245399-1072-6D31-E64F-6C3D53437956}"/>
          </ac:inkMkLst>
        </pc:inkChg>
        <pc:inkChg chg="add del">
          <ac:chgData name="JungYong Seok" userId="1df5f276-52e9-4b2d-94eb-97193fded349" providerId="ADAL" clId="{8F345581-F76E-3D4B-BE2C-3766CB07DF53}" dt="2024-05-10T09:06:26.759" v="2846"/>
          <ac:inkMkLst>
            <pc:docMk/>
            <pc:sldMk cId="2009011308" sldId="282"/>
            <ac:inkMk id="68" creationId="{04D646BA-FE13-B0CB-DAC1-6D7EAA87BEAB}"/>
          </ac:inkMkLst>
        </pc:inkChg>
        <pc:inkChg chg="add del">
          <ac:chgData name="JungYong Seok" userId="1df5f276-52e9-4b2d-94eb-97193fded349" providerId="ADAL" clId="{8F345581-F76E-3D4B-BE2C-3766CB07DF53}" dt="2024-05-10T09:06:26.759" v="2846"/>
          <ac:inkMkLst>
            <pc:docMk/>
            <pc:sldMk cId="2009011308" sldId="282"/>
            <ac:inkMk id="69" creationId="{1B3DA477-39DE-893C-DD53-6E4F95976270}"/>
          </ac:inkMkLst>
        </pc:inkChg>
        <pc:inkChg chg="add reco">
          <ac:chgData name="JungYong Seok" userId="1df5f276-52e9-4b2d-94eb-97193fded349" providerId="ADAL" clId="{8F345581-F76E-3D4B-BE2C-3766CB07DF53}" dt="2024-05-10T09:06:26.759" v="2846"/>
          <ac:inkMkLst>
            <pc:docMk/>
            <pc:sldMk cId="2009011308" sldId="282"/>
            <ac:inkMk id="70" creationId="{68729EF4-9A7D-374B-99D3-79DD62289101}"/>
          </ac:inkMkLst>
        </pc:inkChg>
        <pc:inkChg chg="add del">
          <ac:chgData name="JungYong Seok" userId="1df5f276-52e9-4b2d-94eb-97193fded349" providerId="ADAL" clId="{8F345581-F76E-3D4B-BE2C-3766CB07DF53}" dt="2024-05-10T09:06:30.447" v="2851"/>
          <ac:inkMkLst>
            <pc:docMk/>
            <pc:sldMk cId="2009011308" sldId="282"/>
            <ac:inkMk id="71" creationId="{2B46CA52-B65C-5DCD-2A0C-09E26FEDBC82}"/>
          </ac:inkMkLst>
        </pc:inkChg>
        <pc:inkChg chg="add del">
          <ac:chgData name="JungYong Seok" userId="1df5f276-52e9-4b2d-94eb-97193fded349" providerId="ADAL" clId="{8F345581-F76E-3D4B-BE2C-3766CB07DF53}" dt="2024-05-10T09:06:30.279" v="2850"/>
          <ac:inkMkLst>
            <pc:docMk/>
            <pc:sldMk cId="2009011308" sldId="282"/>
            <ac:inkMk id="72" creationId="{CCE06339-C1B6-536D-76AA-1CD17091AC50}"/>
          </ac:inkMkLst>
        </pc:inkChg>
        <pc:inkChg chg="add del reco">
          <ac:chgData name="JungYong Seok" userId="1df5f276-52e9-4b2d-94eb-97193fded349" providerId="ADAL" clId="{8F345581-F76E-3D4B-BE2C-3766CB07DF53}" dt="2024-05-10T09:06:30.279" v="2850"/>
          <ac:inkMkLst>
            <pc:docMk/>
            <pc:sldMk cId="2009011308" sldId="282"/>
            <ac:inkMk id="73" creationId="{17435C24-E158-9890-6F9B-36056244AC65}"/>
          </ac:inkMkLst>
        </pc:inkChg>
        <pc:inkChg chg="add del">
          <ac:chgData name="JungYong Seok" userId="1df5f276-52e9-4b2d-94eb-97193fded349" providerId="ADAL" clId="{8F345581-F76E-3D4B-BE2C-3766CB07DF53}" dt="2024-05-10T09:06:36.716" v="2870"/>
          <ac:inkMkLst>
            <pc:docMk/>
            <pc:sldMk cId="2009011308" sldId="282"/>
            <ac:inkMk id="74" creationId="{35CEA30C-A5C9-8DC7-CBF9-0B78398D18CB}"/>
          </ac:inkMkLst>
        </pc:inkChg>
        <pc:inkChg chg="add del">
          <ac:chgData name="JungYong Seok" userId="1df5f276-52e9-4b2d-94eb-97193fded349" providerId="ADAL" clId="{8F345581-F76E-3D4B-BE2C-3766CB07DF53}" dt="2024-05-10T09:06:36.716" v="2870"/>
          <ac:inkMkLst>
            <pc:docMk/>
            <pc:sldMk cId="2009011308" sldId="282"/>
            <ac:inkMk id="75" creationId="{D7CACC13-DCD7-D19E-9641-A1DE4BEA36BF}"/>
          </ac:inkMkLst>
        </pc:inkChg>
        <pc:inkChg chg="add del">
          <ac:chgData name="JungYong Seok" userId="1df5f276-52e9-4b2d-94eb-97193fded349" providerId="ADAL" clId="{8F345581-F76E-3D4B-BE2C-3766CB07DF53}" dt="2024-05-10T09:06:36.716" v="2870"/>
          <ac:inkMkLst>
            <pc:docMk/>
            <pc:sldMk cId="2009011308" sldId="282"/>
            <ac:inkMk id="76" creationId="{87B40287-54D2-B7F5-C8A6-9673AEDD423F}"/>
          </ac:inkMkLst>
        </pc:inkChg>
        <pc:inkChg chg="add del">
          <ac:chgData name="JungYong Seok" userId="1df5f276-52e9-4b2d-94eb-97193fded349" providerId="ADAL" clId="{8F345581-F76E-3D4B-BE2C-3766CB07DF53}" dt="2024-05-10T09:06:36.716" v="2870"/>
          <ac:inkMkLst>
            <pc:docMk/>
            <pc:sldMk cId="2009011308" sldId="282"/>
            <ac:inkMk id="77" creationId="{130053AF-E2E8-9293-B060-339E4CDCBA1F}"/>
          </ac:inkMkLst>
        </pc:inkChg>
        <pc:inkChg chg="add del">
          <ac:chgData name="JungYong Seok" userId="1df5f276-52e9-4b2d-94eb-97193fded349" providerId="ADAL" clId="{8F345581-F76E-3D4B-BE2C-3766CB07DF53}" dt="2024-05-10T09:06:36.716" v="2870"/>
          <ac:inkMkLst>
            <pc:docMk/>
            <pc:sldMk cId="2009011308" sldId="282"/>
            <ac:inkMk id="78" creationId="{52ACADE2-C6F3-AABC-31C8-B7EFF8837C80}"/>
          </ac:inkMkLst>
        </pc:inkChg>
        <pc:inkChg chg="add del">
          <ac:chgData name="JungYong Seok" userId="1df5f276-52e9-4b2d-94eb-97193fded349" providerId="ADAL" clId="{8F345581-F76E-3D4B-BE2C-3766CB07DF53}" dt="2024-05-10T09:06:36.716" v="2870"/>
          <ac:inkMkLst>
            <pc:docMk/>
            <pc:sldMk cId="2009011308" sldId="282"/>
            <ac:inkMk id="79" creationId="{A71D7222-5C01-2BF5-19F5-14D2D51AB1D2}"/>
          </ac:inkMkLst>
        </pc:inkChg>
        <pc:inkChg chg="add del">
          <ac:chgData name="JungYong Seok" userId="1df5f276-52e9-4b2d-94eb-97193fded349" providerId="ADAL" clId="{8F345581-F76E-3D4B-BE2C-3766CB07DF53}" dt="2024-05-10T09:06:36.716" v="2870"/>
          <ac:inkMkLst>
            <pc:docMk/>
            <pc:sldMk cId="2009011308" sldId="282"/>
            <ac:inkMk id="80" creationId="{9F1381C2-3CA1-8B73-2D0D-9A42B92A0778}"/>
          </ac:inkMkLst>
        </pc:inkChg>
        <pc:inkChg chg="add del">
          <ac:chgData name="JungYong Seok" userId="1df5f276-52e9-4b2d-94eb-97193fded349" providerId="ADAL" clId="{8F345581-F76E-3D4B-BE2C-3766CB07DF53}" dt="2024-05-10T09:06:36.716" v="2870"/>
          <ac:inkMkLst>
            <pc:docMk/>
            <pc:sldMk cId="2009011308" sldId="282"/>
            <ac:inkMk id="81" creationId="{FBFB57E8-2E50-D0E7-6AEF-F1EAC1E82C92}"/>
          </ac:inkMkLst>
        </pc:inkChg>
        <pc:inkChg chg="add del">
          <ac:chgData name="JungYong Seok" userId="1df5f276-52e9-4b2d-94eb-97193fded349" providerId="ADAL" clId="{8F345581-F76E-3D4B-BE2C-3766CB07DF53}" dt="2024-05-10T09:06:36.716" v="2870"/>
          <ac:inkMkLst>
            <pc:docMk/>
            <pc:sldMk cId="2009011308" sldId="282"/>
            <ac:inkMk id="82" creationId="{C4EBE78E-AADC-9AF8-3DD3-A984372F3901}"/>
          </ac:inkMkLst>
        </pc:inkChg>
        <pc:inkChg chg="add del">
          <ac:chgData name="JungYong Seok" userId="1df5f276-52e9-4b2d-94eb-97193fded349" providerId="ADAL" clId="{8F345581-F76E-3D4B-BE2C-3766CB07DF53}" dt="2024-05-10T09:06:36.716" v="2870"/>
          <ac:inkMkLst>
            <pc:docMk/>
            <pc:sldMk cId="2009011308" sldId="282"/>
            <ac:inkMk id="83" creationId="{5874EB82-1E21-4F1A-0003-5506A0B1FA46}"/>
          </ac:inkMkLst>
        </pc:inkChg>
        <pc:inkChg chg="add del">
          <ac:chgData name="JungYong Seok" userId="1df5f276-52e9-4b2d-94eb-97193fded349" providerId="ADAL" clId="{8F345581-F76E-3D4B-BE2C-3766CB07DF53}" dt="2024-05-10T09:06:36.716" v="2870"/>
          <ac:inkMkLst>
            <pc:docMk/>
            <pc:sldMk cId="2009011308" sldId="282"/>
            <ac:inkMk id="84" creationId="{28D06E30-6FD4-ABFE-76C3-03B4792AD31F}"/>
          </ac:inkMkLst>
        </pc:inkChg>
        <pc:inkChg chg="add del">
          <ac:chgData name="JungYong Seok" userId="1df5f276-52e9-4b2d-94eb-97193fded349" providerId="ADAL" clId="{8F345581-F76E-3D4B-BE2C-3766CB07DF53}" dt="2024-05-10T09:06:36.716" v="2870"/>
          <ac:inkMkLst>
            <pc:docMk/>
            <pc:sldMk cId="2009011308" sldId="282"/>
            <ac:inkMk id="85" creationId="{8D019E3B-1675-900E-032F-04960CA84013}"/>
          </ac:inkMkLst>
        </pc:inkChg>
        <pc:inkChg chg="add del">
          <ac:chgData name="JungYong Seok" userId="1df5f276-52e9-4b2d-94eb-97193fded349" providerId="ADAL" clId="{8F345581-F76E-3D4B-BE2C-3766CB07DF53}" dt="2024-05-10T09:06:36.716" v="2870"/>
          <ac:inkMkLst>
            <pc:docMk/>
            <pc:sldMk cId="2009011308" sldId="282"/>
            <ac:inkMk id="86" creationId="{E04C635E-4995-9412-CD33-F1F7DAE0AC57}"/>
          </ac:inkMkLst>
        </pc:inkChg>
        <pc:inkChg chg="add del">
          <ac:chgData name="JungYong Seok" userId="1df5f276-52e9-4b2d-94eb-97193fded349" providerId="ADAL" clId="{8F345581-F76E-3D4B-BE2C-3766CB07DF53}" dt="2024-05-10T09:06:36.716" v="2870"/>
          <ac:inkMkLst>
            <pc:docMk/>
            <pc:sldMk cId="2009011308" sldId="282"/>
            <ac:inkMk id="87" creationId="{C60041A8-8757-5B52-8F82-125EE81A8B78}"/>
          </ac:inkMkLst>
        </pc:inkChg>
        <pc:inkChg chg="add del">
          <ac:chgData name="JungYong Seok" userId="1df5f276-52e9-4b2d-94eb-97193fded349" providerId="ADAL" clId="{8F345581-F76E-3D4B-BE2C-3766CB07DF53}" dt="2024-05-10T09:06:36.716" v="2870"/>
          <ac:inkMkLst>
            <pc:docMk/>
            <pc:sldMk cId="2009011308" sldId="282"/>
            <ac:inkMk id="88" creationId="{2BC2F7E0-5D73-72DE-4F11-353FEAF42007}"/>
          </ac:inkMkLst>
        </pc:inkChg>
        <pc:inkChg chg="add del">
          <ac:chgData name="JungYong Seok" userId="1df5f276-52e9-4b2d-94eb-97193fded349" providerId="ADAL" clId="{8F345581-F76E-3D4B-BE2C-3766CB07DF53}" dt="2024-05-10T09:06:36.716" v="2870"/>
          <ac:inkMkLst>
            <pc:docMk/>
            <pc:sldMk cId="2009011308" sldId="282"/>
            <ac:inkMk id="89" creationId="{D4BC214F-D901-C54C-394B-BED3BFDA61BE}"/>
          </ac:inkMkLst>
        </pc:inkChg>
        <pc:inkChg chg="add del">
          <ac:chgData name="JungYong Seok" userId="1df5f276-52e9-4b2d-94eb-97193fded349" providerId="ADAL" clId="{8F345581-F76E-3D4B-BE2C-3766CB07DF53}" dt="2024-05-10T09:06:36.716" v="2870"/>
          <ac:inkMkLst>
            <pc:docMk/>
            <pc:sldMk cId="2009011308" sldId="282"/>
            <ac:inkMk id="90" creationId="{A6C4F0B8-D8E4-3E98-0355-3200C92F7BF8}"/>
          </ac:inkMkLst>
        </pc:inkChg>
        <pc:inkChg chg="add del">
          <ac:chgData name="JungYong Seok" userId="1df5f276-52e9-4b2d-94eb-97193fded349" providerId="ADAL" clId="{8F345581-F76E-3D4B-BE2C-3766CB07DF53}" dt="2024-05-10T09:06:36.716" v="2870"/>
          <ac:inkMkLst>
            <pc:docMk/>
            <pc:sldMk cId="2009011308" sldId="282"/>
            <ac:inkMk id="91" creationId="{3B95F594-D55D-525D-065D-E11428DB86C1}"/>
          </ac:inkMkLst>
        </pc:inkChg>
        <pc:inkChg chg="add reco">
          <ac:chgData name="JungYong Seok" userId="1df5f276-52e9-4b2d-94eb-97193fded349" providerId="ADAL" clId="{8F345581-F76E-3D4B-BE2C-3766CB07DF53}" dt="2024-05-10T09:06:36.716" v="2870"/>
          <ac:inkMkLst>
            <pc:docMk/>
            <pc:sldMk cId="2009011308" sldId="282"/>
            <ac:inkMk id="92" creationId="{818215BB-4F66-8D6A-D46C-B3CED048C195}"/>
          </ac:inkMkLst>
        </pc:inkChg>
        <pc:inkChg chg="add">
          <ac:chgData name="JungYong Seok" userId="1df5f276-52e9-4b2d-94eb-97193fded349" providerId="ADAL" clId="{8F345581-F76E-3D4B-BE2C-3766CB07DF53}" dt="2024-05-10T09:06:38.601" v="2871"/>
          <ac:inkMkLst>
            <pc:docMk/>
            <pc:sldMk cId="2009011308" sldId="282"/>
            <ac:inkMk id="93" creationId="{F2E6027A-C074-7CC9-D5FF-70207A2E3A6B}"/>
          </ac:inkMkLst>
        </pc:inkChg>
        <pc:inkChg chg="add del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94" creationId="{91E4530B-7382-5C60-7354-18568DAF8E1B}"/>
          </ac:inkMkLst>
        </pc:inkChg>
        <pc:inkChg chg="add del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95" creationId="{D3508283-62B9-CD12-ECEC-DFE2C1377F4E}"/>
          </ac:inkMkLst>
        </pc:inkChg>
        <pc:inkChg chg="add del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96" creationId="{C847B611-5731-F740-975E-8D01DEB0FF98}"/>
          </ac:inkMkLst>
        </pc:inkChg>
        <pc:inkChg chg="add del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97" creationId="{EF127863-4819-BA4E-6021-D3A8FADF8F23}"/>
          </ac:inkMkLst>
        </pc:inkChg>
        <pc:inkChg chg="add del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98" creationId="{9987DE78-290C-A2C7-5CA2-210A26290C62}"/>
          </ac:inkMkLst>
        </pc:inkChg>
        <pc:inkChg chg="add del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99" creationId="{16563D15-C0A5-A5AA-B688-DD502F4C2E2F}"/>
          </ac:inkMkLst>
        </pc:inkChg>
        <pc:inkChg chg="add del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100" creationId="{9ECC2BF8-C1EF-3C98-F901-58CBFF589B12}"/>
          </ac:inkMkLst>
        </pc:inkChg>
        <pc:inkChg chg="add del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101" creationId="{77FEAEF0-5B5D-2CDB-4468-F7E769E96455}"/>
          </ac:inkMkLst>
        </pc:inkChg>
        <pc:inkChg chg="add del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102" creationId="{25082043-DDF3-5EF8-9C09-F9FE9D0D9D24}"/>
          </ac:inkMkLst>
        </pc:inkChg>
        <pc:inkChg chg="add del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103" creationId="{A2144054-2C7D-BA5E-6134-F0F7ADBE760A}"/>
          </ac:inkMkLst>
        </pc:inkChg>
        <pc:inkChg chg="add del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104" creationId="{802D7386-8288-5A64-EE60-67024B992864}"/>
          </ac:inkMkLst>
        </pc:inkChg>
        <pc:inkChg chg="add del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105" creationId="{1F5E7CDF-3793-18BA-6A5A-5D4346EA61F6}"/>
          </ac:inkMkLst>
        </pc:inkChg>
        <pc:inkChg chg="add del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106" creationId="{0049E569-9DEE-2E3A-C37C-1D222F77B5CB}"/>
          </ac:inkMkLst>
        </pc:inkChg>
        <pc:inkChg chg="add del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107" creationId="{6D77B702-413F-65DB-8A6A-2FB1111C1BDA}"/>
          </ac:inkMkLst>
        </pc:inkChg>
        <pc:inkChg chg="add del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108" creationId="{BF38BE57-4C86-28B6-9630-4E68FB0DFDEB}"/>
          </ac:inkMkLst>
        </pc:inkChg>
        <pc:inkChg chg="add del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109" creationId="{D8959BCD-8684-DFE9-E710-9516A0FFCA70}"/>
          </ac:inkMkLst>
        </pc:inkChg>
        <pc:inkChg chg="add del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110" creationId="{404FB3A4-D5C0-5C06-D1A1-884348056C0C}"/>
          </ac:inkMkLst>
        </pc:inkChg>
        <pc:inkChg chg="add del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111" creationId="{2F578681-6DF0-EF5C-F0C6-984D4D568FA4}"/>
          </ac:inkMkLst>
        </pc:inkChg>
        <pc:inkChg chg="add del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112" creationId="{444DDAC4-2B1C-CB79-7F07-53D61148EC7E}"/>
          </ac:inkMkLst>
        </pc:inkChg>
        <pc:inkChg chg="add del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113" creationId="{087A1ABF-6652-D594-2652-B4FA50D59644}"/>
          </ac:inkMkLst>
        </pc:inkChg>
        <pc:inkChg chg="add del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114" creationId="{A15F387C-8096-E29E-D60A-B8EA5E1387C4}"/>
          </ac:inkMkLst>
        </pc:inkChg>
        <pc:inkChg chg="add del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115" creationId="{F2E0C87F-5256-60E6-FF7C-C5621BD4154B}"/>
          </ac:inkMkLst>
        </pc:inkChg>
        <pc:inkChg chg="add reco">
          <ac:chgData name="JungYong Seok" userId="1df5f276-52e9-4b2d-94eb-97193fded349" providerId="ADAL" clId="{8F345581-F76E-3D4B-BE2C-3766CB07DF53}" dt="2024-05-10T09:06:59.593" v="2894"/>
          <ac:inkMkLst>
            <pc:docMk/>
            <pc:sldMk cId="2009011308" sldId="282"/>
            <ac:inkMk id="116" creationId="{7809C3D3-FFF8-BC66-F48D-3D61E4BA85FC}"/>
          </ac:inkMkLst>
        </pc:inkChg>
        <pc:inkChg chg="add del">
          <ac:chgData name="JungYong Seok" userId="1df5f276-52e9-4b2d-94eb-97193fded349" providerId="ADAL" clId="{8F345581-F76E-3D4B-BE2C-3766CB07DF53}" dt="2024-05-10T09:07:02.924" v="2903"/>
          <ac:inkMkLst>
            <pc:docMk/>
            <pc:sldMk cId="2009011308" sldId="282"/>
            <ac:inkMk id="117" creationId="{215305D2-4CB9-6D15-3489-95E554B80C65}"/>
          </ac:inkMkLst>
        </pc:inkChg>
        <pc:inkChg chg="add del">
          <ac:chgData name="JungYong Seok" userId="1df5f276-52e9-4b2d-94eb-97193fded349" providerId="ADAL" clId="{8F345581-F76E-3D4B-BE2C-3766CB07DF53}" dt="2024-05-10T09:07:02.924" v="2903"/>
          <ac:inkMkLst>
            <pc:docMk/>
            <pc:sldMk cId="2009011308" sldId="282"/>
            <ac:inkMk id="118" creationId="{1B519EBF-5A1E-443B-75A3-EC1197D3B792}"/>
          </ac:inkMkLst>
        </pc:inkChg>
        <pc:inkChg chg="add del">
          <ac:chgData name="JungYong Seok" userId="1df5f276-52e9-4b2d-94eb-97193fded349" providerId="ADAL" clId="{8F345581-F76E-3D4B-BE2C-3766CB07DF53}" dt="2024-05-10T09:07:02.924" v="2903"/>
          <ac:inkMkLst>
            <pc:docMk/>
            <pc:sldMk cId="2009011308" sldId="282"/>
            <ac:inkMk id="119" creationId="{8E27FFFF-39F5-78C0-71C7-545385A6C9A9}"/>
          </ac:inkMkLst>
        </pc:inkChg>
        <pc:inkChg chg="add del">
          <ac:chgData name="JungYong Seok" userId="1df5f276-52e9-4b2d-94eb-97193fded349" providerId="ADAL" clId="{8F345581-F76E-3D4B-BE2C-3766CB07DF53}" dt="2024-05-10T09:07:02.924" v="2903"/>
          <ac:inkMkLst>
            <pc:docMk/>
            <pc:sldMk cId="2009011308" sldId="282"/>
            <ac:inkMk id="120" creationId="{BAC93482-1B24-8A44-4437-1FF33D410E6B}"/>
          </ac:inkMkLst>
        </pc:inkChg>
        <pc:inkChg chg="add del">
          <ac:chgData name="JungYong Seok" userId="1df5f276-52e9-4b2d-94eb-97193fded349" providerId="ADAL" clId="{8F345581-F76E-3D4B-BE2C-3766CB07DF53}" dt="2024-05-10T09:07:02.924" v="2903"/>
          <ac:inkMkLst>
            <pc:docMk/>
            <pc:sldMk cId="2009011308" sldId="282"/>
            <ac:inkMk id="121" creationId="{869D08B9-0D86-4981-D4DA-F9F253101B47}"/>
          </ac:inkMkLst>
        </pc:inkChg>
        <pc:inkChg chg="add del">
          <ac:chgData name="JungYong Seok" userId="1df5f276-52e9-4b2d-94eb-97193fded349" providerId="ADAL" clId="{8F345581-F76E-3D4B-BE2C-3766CB07DF53}" dt="2024-05-10T09:07:02.924" v="2903"/>
          <ac:inkMkLst>
            <pc:docMk/>
            <pc:sldMk cId="2009011308" sldId="282"/>
            <ac:inkMk id="122" creationId="{F708BCF1-983B-F7A7-6FA9-8E4A2FFE3AB2}"/>
          </ac:inkMkLst>
        </pc:inkChg>
        <pc:inkChg chg="add del">
          <ac:chgData name="JungYong Seok" userId="1df5f276-52e9-4b2d-94eb-97193fded349" providerId="ADAL" clId="{8F345581-F76E-3D4B-BE2C-3766CB07DF53}" dt="2024-05-10T09:07:02.924" v="2903"/>
          <ac:inkMkLst>
            <pc:docMk/>
            <pc:sldMk cId="2009011308" sldId="282"/>
            <ac:inkMk id="123" creationId="{D9C74174-4C12-47C8-4063-D07313A36A2F}"/>
          </ac:inkMkLst>
        </pc:inkChg>
        <pc:inkChg chg="add del">
          <ac:chgData name="JungYong Seok" userId="1df5f276-52e9-4b2d-94eb-97193fded349" providerId="ADAL" clId="{8F345581-F76E-3D4B-BE2C-3766CB07DF53}" dt="2024-05-10T09:07:02.924" v="2903"/>
          <ac:inkMkLst>
            <pc:docMk/>
            <pc:sldMk cId="2009011308" sldId="282"/>
            <ac:inkMk id="124" creationId="{D06B1BC5-67E0-DC97-6C12-203C1301EDA4}"/>
          </ac:inkMkLst>
        </pc:inkChg>
        <pc:inkChg chg="add reco">
          <ac:chgData name="JungYong Seok" userId="1df5f276-52e9-4b2d-94eb-97193fded349" providerId="ADAL" clId="{8F345581-F76E-3D4B-BE2C-3766CB07DF53}" dt="2024-05-10T09:07:02.924" v="2903"/>
          <ac:inkMkLst>
            <pc:docMk/>
            <pc:sldMk cId="2009011308" sldId="282"/>
            <ac:inkMk id="125" creationId="{D25E01E4-F80A-D40F-324E-1D004183A273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26" creationId="{DE7FD7F7-FEBC-8F67-77E0-766C2FD28C37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27" creationId="{12F0222F-F275-770A-DF07-E5816214D3AC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28" creationId="{3A78A12D-C9F8-B3D8-7D8E-A6831166B09B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29" creationId="{5346FAC3-D7E3-F820-7B13-75C74786CBF6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30" creationId="{4E1C3726-9CE2-6467-57FF-2F2D5B07F7F8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31" creationId="{FD5593FE-031B-2089-B73A-4F2DAFC06D66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32" creationId="{6CEFB636-BD85-F6EE-DC8A-BABF22DB5384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33" creationId="{0B4F9809-DB98-F530-95E3-6154AFA80F5B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34" creationId="{F3BF1D6E-4CE8-523F-84A4-B5C9C9D4B107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35" creationId="{117CF895-D184-4940-A114-B2E7BBC516BC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36" creationId="{3533986F-A5D7-BF93-598C-BFC151AC1DA1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37" creationId="{76B426A9-D861-B8B7-1FB9-1E0F17FD9C6C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38" creationId="{3FE4A17F-DBCB-6E67-0441-76DCDCA1D13B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39" creationId="{76659075-C973-0415-9B37-B2930B5DA4FC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40" creationId="{B72C8BED-A9CE-6F04-1211-832AE0303023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41" creationId="{49C933AB-D41C-9E77-327F-A5EB8609A097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42" creationId="{3EC74327-29DA-A5AB-A1F1-6088B28F64A1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43" creationId="{174E2AC0-F0E6-6649-EEDA-D5E6B404471B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44" creationId="{D88FCEFB-A0FE-E18F-4F92-824BD123F00E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45" creationId="{F89AE3C9-42F0-A941-8A4E-CC96CEE2A043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46" creationId="{1034DF6C-9DFC-E37B-59A6-A9EB31D19A3C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47" creationId="{2522846E-751C-D2CA-E9EA-4002E5454A7A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48" creationId="{7D234B4E-0C7A-CD36-0BBA-AC25FB3D15BE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49" creationId="{990CC693-AFD7-8C92-098B-1910D13C6B14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50" creationId="{4970646B-C5ED-77A5-7F51-38426974EC14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51" creationId="{E82B3044-1700-60B6-963A-04F59759C5D0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52" creationId="{26770521-7159-F7AA-BF45-E39D5FD0F5F5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53" creationId="{2B5103BA-FCBF-5978-E88E-AA21E54AAB3D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54" creationId="{1CA80A31-71EA-997A-347F-BE8138B2AA0A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55" creationId="{DC825D3A-E209-3A45-CCF7-6ACC181D16A7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56" creationId="{488ABA8B-5ECF-2D51-4308-A7914B1FD42C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57" creationId="{4256444B-B47F-B427-D52E-AB21F181163B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58" creationId="{7B9D6D20-57F1-56E4-9230-9037A87F80A1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59" creationId="{3128DE9E-12D5-3C22-2382-15320A468368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60" creationId="{1974308B-7C1D-5709-35CF-BA47A78C955E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61" creationId="{3FB2CB10-D365-6D9C-8BC1-8204E1F77A31}"/>
          </ac:inkMkLst>
        </pc:inkChg>
        <pc:inkChg chg="add del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62" creationId="{A950884E-0FAB-8FC4-4ABC-F09D044753BB}"/>
          </ac:inkMkLst>
        </pc:inkChg>
        <pc:inkChg chg="add reco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63" creationId="{DDD129BB-A126-3C16-7EDA-0CA4308B48E0}"/>
          </ac:inkMkLst>
        </pc:inkChg>
        <pc:inkChg chg="add reco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64" creationId="{AEAF08F7-461A-2829-3D4C-24FB6EE18448}"/>
          </ac:inkMkLst>
        </pc:inkChg>
        <pc:inkChg chg="add reco">
          <ac:chgData name="JungYong Seok" userId="1df5f276-52e9-4b2d-94eb-97193fded349" providerId="ADAL" clId="{8F345581-F76E-3D4B-BE2C-3766CB07DF53}" dt="2024-05-10T09:07:15.417" v="2941"/>
          <ac:inkMkLst>
            <pc:docMk/>
            <pc:sldMk cId="2009011308" sldId="282"/>
            <ac:inkMk id="165" creationId="{ED34A16C-5A1A-A7EE-CBE5-50D63FE25C5F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66" creationId="{6BFE984A-9F94-937F-FBA6-1F5F0F7D13A3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67" creationId="{117E206A-9171-6024-CBF4-463709EA7BF6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68" creationId="{EA8F11F7-671A-231D-3072-4D5AA89A2CDE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69" creationId="{F18EA3B4-8324-7F76-9E58-D26EF3BC7A99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70" creationId="{08CB43B5-3277-CCF6-7831-063FB39A2D5D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71" creationId="{B409A9B0-7015-E187-4F9E-F4C58D91D618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72" creationId="{F2EE13CE-006D-C1B5-CBD0-9C757575F481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73" creationId="{49C35CD1-0F88-C97E-813A-62EF2A714757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74" creationId="{3D76B5F3-83D3-7BF8-DB41-40D706F90103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75" creationId="{A4CA428B-6EC6-7C4E-97D1-4449AF45F69B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76" creationId="{DD07C2BC-5B90-656A-01F6-CB6C31A91186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77" creationId="{91BAA8FE-1EB8-3E57-0D99-9D8066C78BC8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78" creationId="{0E9D3F66-699C-F983-1784-7EDB3B1F1778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79" creationId="{BA139A48-451D-CF82-AD62-35D80E3BE787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80" creationId="{34E9ADAE-AF0F-DFA8-564F-FDAF8B086583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81" creationId="{BB2FA49D-D4DF-94F3-E162-ECF3BCCA7309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82" creationId="{6BB114EF-F3BD-160D-6B4C-6E36F548A017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83" creationId="{83F39525-D6D9-577D-91CE-349E87FA263E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84" creationId="{4C66AE76-71E6-D09D-F46F-4A1B7A544C6D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85" creationId="{4DF662DB-07F8-DDAE-5870-ABA36CA86C30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86" creationId="{828ABA79-84B2-FA64-CEF5-77FC6CB1A032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87" creationId="{14143487-53C1-97C8-9777-49486351DAB5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88" creationId="{6AE00ECB-C44A-04E2-6583-652BF8061172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89" creationId="{52A76BE6-6825-E4C9-2B4D-B6A9A21AE912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90" creationId="{1F873540-2282-5D54-6ED0-E2BC069B4B23}"/>
          </ac:inkMkLst>
        </pc:inkChg>
        <pc:inkChg chg="add del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91" creationId="{71ACF5B7-9E81-769E-DAFA-0ECE1403ED13}"/>
          </ac:inkMkLst>
        </pc:inkChg>
        <pc:inkChg chg="add reco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92" creationId="{1B0DD5AF-D910-4AE2-8451-9478860C91FD}"/>
          </ac:inkMkLst>
        </pc:inkChg>
        <pc:inkChg chg="add reco">
          <ac:chgData name="JungYong Seok" userId="1df5f276-52e9-4b2d-94eb-97193fded349" providerId="ADAL" clId="{8F345581-F76E-3D4B-BE2C-3766CB07DF53}" dt="2024-05-10T09:07:25.535" v="2968"/>
          <ac:inkMkLst>
            <pc:docMk/>
            <pc:sldMk cId="2009011308" sldId="282"/>
            <ac:inkMk id="193" creationId="{75BEFFE6-0069-C9F9-B113-3266491589D3}"/>
          </ac:inkMkLst>
        </pc:inkChg>
        <pc:inkChg chg="add del">
          <ac:chgData name="JungYong Seok" userId="1df5f276-52e9-4b2d-94eb-97193fded349" providerId="ADAL" clId="{8F345581-F76E-3D4B-BE2C-3766CB07DF53}" dt="2024-05-10T09:07:28.261" v="2978"/>
          <ac:inkMkLst>
            <pc:docMk/>
            <pc:sldMk cId="2009011308" sldId="282"/>
            <ac:inkMk id="194" creationId="{84514182-B55D-157A-7B12-C63B5BED4E03}"/>
          </ac:inkMkLst>
        </pc:inkChg>
        <pc:inkChg chg="add del">
          <ac:chgData name="JungYong Seok" userId="1df5f276-52e9-4b2d-94eb-97193fded349" providerId="ADAL" clId="{8F345581-F76E-3D4B-BE2C-3766CB07DF53}" dt="2024-05-10T09:07:28.261" v="2978"/>
          <ac:inkMkLst>
            <pc:docMk/>
            <pc:sldMk cId="2009011308" sldId="282"/>
            <ac:inkMk id="195" creationId="{11E35B39-35E8-3EAC-EA36-B6A345126016}"/>
          </ac:inkMkLst>
        </pc:inkChg>
        <pc:inkChg chg="add del">
          <ac:chgData name="JungYong Seok" userId="1df5f276-52e9-4b2d-94eb-97193fded349" providerId="ADAL" clId="{8F345581-F76E-3D4B-BE2C-3766CB07DF53}" dt="2024-05-10T09:07:28.261" v="2978"/>
          <ac:inkMkLst>
            <pc:docMk/>
            <pc:sldMk cId="2009011308" sldId="282"/>
            <ac:inkMk id="196" creationId="{5303023D-EA22-C114-72AA-7C22B67CE7BF}"/>
          </ac:inkMkLst>
        </pc:inkChg>
        <pc:inkChg chg="add del">
          <ac:chgData name="JungYong Seok" userId="1df5f276-52e9-4b2d-94eb-97193fded349" providerId="ADAL" clId="{8F345581-F76E-3D4B-BE2C-3766CB07DF53}" dt="2024-05-10T09:07:28.261" v="2978"/>
          <ac:inkMkLst>
            <pc:docMk/>
            <pc:sldMk cId="2009011308" sldId="282"/>
            <ac:inkMk id="197" creationId="{24A6CC94-6370-F8C5-06B1-44D8D0170B2D}"/>
          </ac:inkMkLst>
        </pc:inkChg>
        <pc:inkChg chg="add del">
          <ac:chgData name="JungYong Seok" userId="1df5f276-52e9-4b2d-94eb-97193fded349" providerId="ADAL" clId="{8F345581-F76E-3D4B-BE2C-3766CB07DF53}" dt="2024-05-10T09:07:28.261" v="2978"/>
          <ac:inkMkLst>
            <pc:docMk/>
            <pc:sldMk cId="2009011308" sldId="282"/>
            <ac:inkMk id="198" creationId="{D13E8386-EE3F-3ABE-E049-5CB36CAD992A}"/>
          </ac:inkMkLst>
        </pc:inkChg>
        <pc:inkChg chg="add del">
          <ac:chgData name="JungYong Seok" userId="1df5f276-52e9-4b2d-94eb-97193fded349" providerId="ADAL" clId="{8F345581-F76E-3D4B-BE2C-3766CB07DF53}" dt="2024-05-10T09:07:28.261" v="2978"/>
          <ac:inkMkLst>
            <pc:docMk/>
            <pc:sldMk cId="2009011308" sldId="282"/>
            <ac:inkMk id="199" creationId="{B1BF34E8-D3E7-4BFB-9310-6E5BE5A2CA91}"/>
          </ac:inkMkLst>
        </pc:inkChg>
        <pc:inkChg chg="add del">
          <ac:chgData name="JungYong Seok" userId="1df5f276-52e9-4b2d-94eb-97193fded349" providerId="ADAL" clId="{8F345581-F76E-3D4B-BE2C-3766CB07DF53}" dt="2024-05-10T09:07:28.261" v="2978"/>
          <ac:inkMkLst>
            <pc:docMk/>
            <pc:sldMk cId="2009011308" sldId="282"/>
            <ac:inkMk id="200" creationId="{26BA7970-89F0-38B2-E512-448DB6EE4713}"/>
          </ac:inkMkLst>
        </pc:inkChg>
        <pc:inkChg chg="add del">
          <ac:chgData name="JungYong Seok" userId="1df5f276-52e9-4b2d-94eb-97193fded349" providerId="ADAL" clId="{8F345581-F76E-3D4B-BE2C-3766CB07DF53}" dt="2024-05-10T09:07:28.261" v="2978"/>
          <ac:inkMkLst>
            <pc:docMk/>
            <pc:sldMk cId="2009011308" sldId="282"/>
            <ac:inkMk id="201" creationId="{0E214D47-24A5-AE67-B947-F9B6A0DE5776}"/>
          </ac:inkMkLst>
        </pc:inkChg>
        <pc:inkChg chg="add del">
          <ac:chgData name="JungYong Seok" userId="1df5f276-52e9-4b2d-94eb-97193fded349" providerId="ADAL" clId="{8F345581-F76E-3D4B-BE2C-3766CB07DF53}" dt="2024-05-10T09:07:28.261" v="2978"/>
          <ac:inkMkLst>
            <pc:docMk/>
            <pc:sldMk cId="2009011308" sldId="282"/>
            <ac:inkMk id="202" creationId="{7E519D66-EA2B-B1E1-42E7-231E5AA60D11}"/>
          </ac:inkMkLst>
        </pc:inkChg>
        <pc:inkChg chg="add reco">
          <ac:chgData name="JungYong Seok" userId="1df5f276-52e9-4b2d-94eb-97193fded349" providerId="ADAL" clId="{8F345581-F76E-3D4B-BE2C-3766CB07DF53}" dt="2024-05-10T09:07:28.261" v="2978"/>
          <ac:inkMkLst>
            <pc:docMk/>
            <pc:sldMk cId="2009011308" sldId="282"/>
            <ac:inkMk id="203" creationId="{37764158-34DE-D131-6AC4-138948B725B9}"/>
          </ac:inkMkLst>
        </pc:inkChg>
        <pc:inkChg chg="add del">
          <ac:chgData name="JungYong Seok" userId="1df5f276-52e9-4b2d-94eb-97193fded349" providerId="ADAL" clId="{8F345581-F76E-3D4B-BE2C-3766CB07DF53}" dt="2024-05-10T09:07:43.028" v="2981"/>
          <ac:inkMkLst>
            <pc:docMk/>
            <pc:sldMk cId="2009011308" sldId="282"/>
            <ac:inkMk id="204" creationId="{719518AD-57FC-6213-6391-97205A73C132}"/>
          </ac:inkMkLst>
        </pc:inkChg>
        <pc:inkChg chg="add del">
          <ac:chgData name="JungYong Seok" userId="1df5f276-52e9-4b2d-94eb-97193fded349" providerId="ADAL" clId="{8F345581-F76E-3D4B-BE2C-3766CB07DF53}" dt="2024-05-10T09:07:43.028" v="2981"/>
          <ac:inkMkLst>
            <pc:docMk/>
            <pc:sldMk cId="2009011308" sldId="282"/>
            <ac:inkMk id="205" creationId="{CE0F381D-FF3A-8AC8-7A43-CEF20C3E23A3}"/>
          </ac:inkMkLst>
        </pc:inkChg>
        <pc:inkChg chg="add reco">
          <ac:chgData name="JungYong Seok" userId="1df5f276-52e9-4b2d-94eb-97193fded349" providerId="ADAL" clId="{8F345581-F76E-3D4B-BE2C-3766CB07DF53}" dt="2024-05-10T09:07:43.028" v="2981"/>
          <ac:inkMkLst>
            <pc:docMk/>
            <pc:sldMk cId="2009011308" sldId="282"/>
            <ac:inkMk id="206" creationId="{4D5CFA52-FC6A-1F3B-6771-6A286A01C540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07" creationId="{F8A1F4D6-F411-1A95-5EAE-3626471AE463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08" creationId="{9BA6C480-F291-4C50-F362-43078D733A25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09" creationId="{FE931EC4-C83A-05B7-853C-E9619E9E65AB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10" creationId="{515DFCB0-1C92-411C-72EB-C7A3C106CC2E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11" creationId="{33DBF69A-C3FC-96BD-B047-E5B5CD135F6C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12" creationId="{FD1D8EBE-42B1-251F-DC30-33E52270AA57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13" creationId="{7B504D38-C81F-08E2-020F-FDF712C46670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14" creationId="{5AB780AC-466F-D001-30E1-2BC23C6720F3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15" creationId="{E02F8841-6CC8-1E10-093E-18579118C8EF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16" creationId="{3AA6AC5A-6D00-28B4-4F21-83919F0C423B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17" creationId="{CE3321D6-1D7F-DC7E-E9BB-FC10B5A5C814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18" creationId="{6B87E14E-0700-4A0C-C182-6BC5B1D5C9E9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19" creationId="{F380D929-837A-12F9-DB21-6078BBD5F4A4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20" creationId="{1F9FDC41-486F-FC58-BC8E-C712F50476E1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21" creationId="{568F021A-6E49-E9A3-0EED-7C8056DFF3FA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22" creationId="{C29A043C-9A39-4326-A274-A71F065F9E55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23" creationId="{B320234A-B866-D34B-E620-53BFE10C2DC7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24" creationId="{985552E6-41E7-D824-DC3E-F0EFF9E5AE1B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25" creationId="{45CFFC4E-AD17-4025-3719-422F3E5ABCBF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26" creationId="{D303307C-60A6-45F6-DDA4-7F1B554E00C8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27" creationId="{04EC7873-0C1C-6ACC-FAB0-22DBF3EBE3EB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28" creationId="{F0924A3B-A386-A285-97CB-3DD131A65A13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29" creationId="{AA0B37D4-ED38-C8F8-FE8E-00A091BE1C8A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30" creationId="{9D03780A-7A24-12E0-FB74-D45D901900D0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31" creationId="{8F3EB67F-FAE0-56CD-EBA3-3BE0CD2909A2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32" creationId="{18728B67-8006-91E5-8AA3-A639ED9E94F7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33" creationId="{67933689-4B61-0ABB-7CAD-6BCE0AF11A89}"/>
          </ac:inkMkLst>
        </pc:inkChg>
        <pc:inkChg chg="add del">
          <ac:chgData name="JungYong Seok" userId="1df5f276-52e9-4b2d-94eb-97193fded349" providerId="ADAL" clId="{8F345581-F76E-3D4B-BE2C-3766CB07DF53}" dt="2024-05-10T09:08:05.703" v="3019"/>
          <ac:inkMkLst>
            <pc:docMk/>
            <pc:sldMk cId="2009011308" sldId="282"/>
            <ac:inkMk id="234" creationId="{4F5F4451-42C5-DBC8-F5EE-B56265CA9339}"/>
          </ac:inkMkLst>
        </pc:inkChg>
        <pc:inkChg chg="add del">
          <ac:chgData name="JungYong Seok" userId="1df5f276-52e9-4b2d-94eb-97193fded349" providerId="ADAL" clId="{8F345581-F76E-3D4B-BE2C-3766CB07DF53}" dt="2024-05-10T09:08:04.618" v="3018"/>
          <ac:inkMkLst>
            <pc:docMk/>
            <pc:sldMk cId="2009011308" sldId="282"/>
            <ac:inkMk id="235" creationId="{8FD790DC-9E5E-F340-CAFE-B8E6AA4DE255}"/>
          </ac:inkMkLst>
        </pc:inkChg>
        <pc:inkChg chg="add del">
          <ac:chgData name="JungYong Seok" userId="1df5f276-52e9-4b2d-94eb-97193fded349" providerId="ADAL" clId="{8F345581-F76E-3D4B-BE2C-3766CB07DF53}" dt="2024-05-10T09:08:04.484" v="3017"/>
          <ac:inkMkLst>
            <pc:docMk/>
            <pc:sldMk cId="2009011308" sldId="282"/>
            <ac:inkMk id="236" creationId="{46A41351-A9B2-DEE5-2466-7F9349ADFD12}"/>
          </ac:inkMkLst>
        </pc:inkChg>
        <pc:inkChg chg="add del">
          <ac:chgData name="JungYong Seok" userId="1df5f276-52e9-4b2d-94eb-97193fded349" providerId="ADAL" clId="{8F345581-F76E-3D4B-BE2C-3766CB07DF53}" dt="2024-05-10T09:08:03.940" v="3016"/>
          <ac:inkMkLst>
            <pc:docMk/>
            <pc:sldMk cId="2009011308" sldId="282"/>
            <ac:inkMk id="237" creationId="{9A4F514C-E5E1-504C-FFEA-504A38C0935C}"/>
          </ac:inkMkLst>
        </pc:inkChg>
        <pc:inkChg chg="add del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38" creationId="{CC7FC032-C299-B791-2073-81BEFFB0B301}"/>
          </ac:inkMkLst>
        </pc:inkChg>
        <pc:inkChg chg="add del reco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39" creationId="{2521C30F-743F-758E-4393-72DC1C9691AC}"/>
          </ac:inkMkLst>
        </pc:inkChg>
        <pc:inkChg chg="add del reco">
          <ac:chgData name="JungYong Seok" userId="1df5f276-52e9-4b2d-94eb-97193fded349" providerId="ADAL" clId="{8F345581-F76E-3D4B-BE2C-3766CB07DF53}" dt="2024-05-10T09:08:03.715" v="3015"/>
          <ac:inkMkLst>
            <pc:docMk/>
            <pc:sldMk cId="2009011308" sldId="282"/>
            <ac:inkMk id="240" creationId="{514F3538-5802-6454-D411-0279BDC6CC59}"/>
          </ac:inkMkLst>
        </pc:inkChg>
        <pc:inkChg chg="add del">
          <ac:chgData name="JungYong Seok" userId="1df5f276-52e9-4b2d-94eb-97193fded349" providerId="ADAL" clId="{8F345581-F76E-3D4B-BE2C-3766CB07DF53}" dt="2024-05-10T09:08:13.291" v="3035"/>
          <ac:inkMkLst>
            <pc:docMk/>
            <pc:sldMk cId="2009011308" sldId="282"/>
            <ac:inkMk id="241" creationId="{F4956A33-6317-8194-A837-B26449CF775A}"/>
          </ac:inkMkLst>
        </pc:inkChg>
        <pc:inkChg chg="add del">
          <ac:chgData name="JungYong Seok" userId="1df5f276-52e9-4b2d-94eb-97193fded349" providerId="ADAL" clId="{8F345581-F76E-3D4B-BE2C-3766CB07DF53}" dt="2024-05-10T09:08:13.291" v="3035"/>
          <ac:inkMkLst>
            <pc:docMk/>
            <pc:sldMk cId="2009011308" sldId="282"/>
            <ac:inkMk id="242" creationId="{A133170A-696E-AD79-887D-4BF18BD32B82}"/>
          </ac:inkMkLst>
        </pc:inkChg>
        <pc:inkChg chg="add del">
          <ac:chgData name="JungYong Seok" userId="1df5f276-52e9-4b2d-94eb-97193fded349" providerId="ADAL" clId="{8F345581-F76E-3D4B-BE2C-3766CB07DF53}" dt="2024-05-10T09:08:13.291" v="3035"/>
          <ac:inkMkLst>
            <pc:docMk/>
            <pc:sldMk cId="2009011308" sldId="282"/>
            <ac:inkMk id="243" creationId="{1CA00FE1-399D-74BA-FBA5-A63FC776D5A6}"/>
          </ac:inkMkLst>
        </pc:inkChg>
        <pc:inkChg chg="add del">
          <ac:chgData name="JungYong Seok" userId="1df5f276-52e9-4b2d-94eb-97193fded349" providerId="ADAL" clId="{8F345581-F76E-3D4B-BE2C-3766CB07DF53}" dt="2024-05-10T09:08:13.291" v="3035"/>
          <ac:inkMkLst>
            <pc:docMk/>
            <pc:sldMk cId="2009011308" sldId="282"/>
            <ac:inkMk id="244" creationId="{D3EE52E8-66A5-6797-70C3-0EAB40CB6007}"/>
          </ac:inkMkLst>
        </pc:inkChg>
        <pc:inkChg chg="add del">
          <ac:chgData name="JungYong Seok" userId="1df5f276-52e9-4b2d-94eb-97193fded349" providerId="ADAL" clId="{8F345581-F76E-3D4B-BE2C-3766CB07DF53}" dt="2024-05-10T09:08:13.291" v="3035"/>
          <ac:inkMkLst>
            <pc:docMk/>
            <pc:sldMk cId="2009011308" sldId="282"/>
            <ac:inkMk id="245" creationId="{D372871D-CAF2-D88B-4098-6AC6C12A2EF3}"/>
          </ac:inkMkLst>
        </pc:inkChg>
        <pc:inkChg chg="add del">
          <ac:chgData name="JungYong Seok" userId="1df5f276-52e9-4b2d-94eb-97193fded349" providerId="ADAL" clId="{8F345581-F76E-3D4B-BE2C-3766CB07DF53}" dt="2024-05-10T09:08:13.291" v="3035"/>
          <ac:inkMkLst>
            <pc:docMk/>
            <pc:sldMk cId="2009011308" sldId="282"/>
            <ac:inkMk id="246" creationId="{61BC0611-3DE1-8BFC-8971-486A9D62AA70}"/>
          </ac:inkMkLst>
        </pc:inkChg>
        <pc:inkChg chg="add del">
          <ac:chgData name="JungYong Seok" userId="1df5f276-52e9-4b2d-94eb-97193fded349" providerId="ADAL" clId="{8F345581-F76E-3D4B-BE2C-3766CB07DF53}" dt="2024-05-10T09:08:13.291" v="3035"/>
          <ac:inkMkLst>
            <pc:docMk/>
            <pc:sldMk cId="2009011308" sldId="282"/>
            <ac:inkMk id="247" creationId="{ADBA9C76-FE0C-B79C-8570-1AB7F6D9D13A}"/>
          </ac:inkMkLst>
        </pc:inkChg>
        <pc:inkChg chg="add del">
          <ac:chgData name="JungYong Seok" userId="1df5f276-52e9-4b2d-94eb-97193fded349" providerId="ADAL" clId="{8F345581-F76E-3D4B-BE2C-3766CB07DF53}" dt="2024-05-10T09:08:13.291" v="3035"/>
          <ac:inkMkLst>
            <pc:docMk/>
            <pc:sldMk cId="2009011308" sldId="282"/>
            <ac:inkMk id="248" creationId="{596D640E-ACD8-F537-4545-2EC555B48CF1}"/>
          </ac:inkMkLst>
        </pc:inkChg>
        <pc:inkChg chg="add del">
          <ac:chgData name="JungYong Seok" userId="1df5f276-52e9-4b2d-94eb-97193fded349" providerId="ADAL" clId="{8F345581-F76E-3D4B-BE2C-3766CB07DF53}" dt="2024-05-10T09:08:13.291" v="3035"/>
          <ac:inkMkLst>
            <pc:docMk/>
            <pc:sldMk cId="2009011308" sldId="282"/>
            <ac:inkMk id="249" creationId="{EAD30481-F3DB-D722-9310-CCCBA7DD1344}"/>
          </ac:inkMkLst>
        </pc:inkChg>
        <pc:inkChg chg="add del">
          <ac:chgData name="JungYong Seok" userId="1df5f276-52e9-4b2d-94eb-97193fded349" providerId="ADAL" clId="{8F345581-F76E-3D4B-BE2C-3766CB07DF53}" dt="2024-05-10T09:08:13.291" v="3035"/>
          <ac:inkMkLst>
            <pc:docMk/>
            <pc:sldMk cId="2009011308" sldId="282"/>
            <ac:inkMk id="250" creationId="{7DB46977-B74F-E9B6-6BCA-C4E9FDDA3F55}"/>
          </ac:inkMkLst>
        </pc:inkChg>
        <pc:inkChg chg="add del">
          <ac:chgData name="JungYong Seok" userId="1df5f276-52e9-4b2d-94eb-97193fded349" providerId="ADAL" clId="{8F345581-F76E-3D4B-BE2C-3766CB07DF53}" dt="2024-05-10T09:08:13.291" v="3035"/>
          <ac:inkMkLst>
            <pc:docMk/>
            <pc:sldMk cId="2009011308" sldId="282"/>
            <ac:inkMk id="251" creationId="{193FA380-1AED-4C11-7FA0-A1D25A81AADE}"/>
          </ac:inkMkLst>
        </pc:inkChg>
        <pc:inkChg chg="add del">
          <ac:chgData name="JungYong Seok" userId="1df5f276-52e9-4b2d-94eb-97193fded349" providerId="ADAL" clId="{8F345581-F76E-3D4B-BE2C-3766CB07DF53}" dt="2024-05-10T09:08:13.291" v="3035"/>
          <ac:inkMkLst>
            <pc:docMk/>
            <pc:sldMk cId="2009011308" sldId="282"/>
            <ac:inkMk id="252" creationId="{3A3CA89B-E741-0006-AC9C-75FE30635CB3}"/>
          </ac:inkMkLst>
        </pc:inkChg>
        <pc:inkChg chg="add del">
          <ac:chgData name="JungYong Seok" userId="1df5f276-52e9-4b2d-94eb-97193fded349" providerId="ADAL" clId="{8F345581-F76E-3D4B-BE2C-3766CB07DF53}" dt="2024-05-10T09:08:13.291" v="3035"/>
          <ac:inkMkLst>
            <pc:docMk/>
            <pc:sldMk cId="2009011308" sldId="282"/>
            <ac:inkMk id="253" creationId="{0B10B03E-4931-25D9-2F45-E8BE2565912D}"/>
          </ac:inkMkLst>
        </pc:inkChg>
        <pc:inkChg chg="add del">
          <ac:chgData name="JungYong Seok" userId="1df5f276-52e9-4b2d-94eb-97193fded349" providerId="ADAL" clId="{8F345581-F76E-3D4B-BE2C-3766CB07DF53}" dt="2024-05-10T09:08:13.291" v="3035"/>
          <ac:inkMkLst>
            <pc:docMk/>
            <pc:sldMk cId="2009011308" sldId="282"/>
            <ac:inkMk id="254" creationId="{B51867B2-A475-B2E4-9872-6C96D1DDFEAE}"/>
          </ac:inkMkLst>
        </pc:inkChg>
        <pc:inkChg chg="add del">
          <ac:chgData name="JungYong Seok" userId="1df5f276-52e9-4b2d-94eb-97193fded349" providerId="ADAL" clId="{8F345581-F76E-3D4B-BE2C-3766CB07DF53}" dt="2024-05-10T09:08:13.291" v="3035"/>
          <ac:inkMkLst>
            <pc:docMk/>
            <pc:sldMk cId="2009011308" sldId="282"/>
            <ac:inkMk id="255" creationId="{616F3065-1528-2EF8-3E90-C8302E000C82}"/>
          </ac:inkMkLst>
        </pc:inkChg>
        <pc:inkChg chg="add reco">
          <ac:chgData name="JungYong Seok" userId="1df5f276-52e9-4b2d-94eb-97193fded349" providerId="ADAL" clId="{8F345581-F76E-3D4B-BE2C-3766CB07DF53}" dt="2024-05-10T09:08:13.291" v="3035"/>
          <ac:inkMkLst>
            <pc:docMk/>
            <pc:sldMk cId="2009011308" sldId="282"/>
            <ac:inkMk id="256" creationId="{A96879DA-383B-3470-449D-BAD7B2C92884}"/>
          </ac:inkMkLst>
        </pc:inkChg>
      </pc:sldChg>
      <pc:sldChg chg="addSp delSp">
        <pc:chgData name="JungYong Seok" userId="1df5f276-52e9-4b2d-94eb-97193fded349" providerId="ADAL" clId="{8F345581-F76E-3D4B-BE2C-3766CB07DF53}" dt="2024-05-10T09:10:24.337" v="3189"/>
        <pc:sldMkLst>
          <pc:docMk/>
          <pc:sldMk cId="3325733976" sldId="283"/>
        </pc:sldMkLst>
        <pc:inkChg chg="add del">
          <ac:chgData name="JungYong Seok" userId="1df5f276-52e9-4b2d-94eb-97193fded349" providerId="ADAL" clId="{8F345581-F76E-3D4B-BE2C-3766CB07DF53}" dt="2024-05-10T09:09:13.574" v="3039"/>
          <ac:inkMkLst>
            <pc:docMk/>
            <pc:sldMk cId="3325733976" sldId="283"/>
            <ac:inkMk id="3" creationId="{CEA16C3A-7FF8-E886-66C6-8DE557B43E8D}"/>
          </ac:inkMkLst>
        </pc:inkChg>
        <pc:inkChg chg="add del">
          <ac:chgData name="JungYong Seok" userId="1df5f276-52e9-4b2d-94eb-97193fded349" providerId="ADAL" clId="{8F345581-F76E-3D4B-BE2C-3766CB07DF53}" dt="2024-05-10T09:09:13.571" v="3038"/>
          <ac:inkMkLst>
            <pc:docMk/>
            <pc:sldMk cId="3325733976" sldId="283"/>
            <ac:inkMk id="4" creationId="{7A2CDDAE-AE86-5EFF-7E64-193E6CB5943A}"/>
          </ac:inkMkLst>
        </pc:inkChg>
        <pc:inkChg chg="add">
          <ac:chgData name="JungYong Seok" userId="1df5f276-52e9-4b2d-94eb-97193fded349" providerId="ADAL" clId="{8F345581-F76E-3D4B-BE2C-3766CB07DF53}" dt="2024-05-10T09:09:15.840" v="3040"/>
          <ac:inkMkLst>
            <pc:docMk/>
            <pc:sldMk cId="3325733976" sldId="283"/>
            <ac:inkMk id="5" creationId="{BC5AB270-8818-3900-9734-129DE9CBAE94}"/>
          </ac:inkMkLst>
        </pc:inkChg>
        <pc:inkChg chg="add del">
          <ac:chgData name="JungYong Seok" userId="1df5f276-52e9-4b2d-94eb-97193fded349" providerId="ADAL" clId="{8F345581-F76E-3D4B-BE2C-3766CB07DF53}" dt="2024-05-10T09:09:28.444" v="3073"/>
          <ac:inkMkLst>
            <pc:docMk/>
            <pc:sldMk cId="3325733976" sldId="283"/>
            <ac:inkMk id="6" creationId="{B87650AC-82BB-5664-8024-DC52F74CE88C}"/>
          </ac:inkMkLst>
        </pc:inkChg>
        <pc:inkChg chg="add del">
          <ac:chgData name="JungYong Seok" userId="1df5f276-52e9-4b2d-94eb-97193fded349" providerId="ADAL" clId="{8F345581-F76E-3D4B-BE2C-3766CB07DF53}" dt="2024-05-10T09:09:28.448" v="3076"/>
          <ac:inkMkLst>
            <pc:docMk/>
            <pc:sldMk cId="3325733976" sldId="283"/>
            <ac:inkMk id="7" creationId="{9C306523-CA2D-A972-2069-383D8C424BF2}"/>
          </ac:inkMkLst>
        </pc:inkChg>
        <pc:inkChg chg="add del">
          <ac:chgData name="JungYong Seok" userId="1df5f276-52e9-4b2d-94eb-97193fded349" providerId="ADAL" clId="{8F345581-F76E-3D4B-BE2C-3766CB07DF53}" dt="2024-05-10T09:09:28.436" v="3068"/>
          <ac:inkMkLst>
            <pc:docMk/>
            <pc:sldMk cId="3325733976" sldId="283"/>
            <ac:inkMk id="8" creationId="{FCFF1A15-6BC8-497D-3337-29FAAD5CECB3}"/>
          </ac:inkMkLst>
        </pc:inkChg>
        <pc:inkChg chg="add del">
          <ac:chgData name="JungYong Seok" userId="1df5f276-52e9-4b2d-94eb-97193fded349" providerId="ADAL" clId="{8F345581-F76E-3D4B-BE2C-3766CB07DF53}" dt="2024-05-10T09:09:28.445" v="3074"/>
          <ac:inkMkLst>
            <pc:docMk/>
            <pc:sldMk cId="3325733976" sldId="283"/>
            <ac:inkMk id="9" creationId="{3D7B40A1-6491-C2CC-A25E-0AA9F27DA55A}"/>
          </ac:inkMkLst>
        </pc:inkChg>
        <pc:inkChg chg="add del">
          <ac:chgData name="JungYong Seok" userId="1df5f276-52e9-4b2d-94eb-97193fded349" providerId="ADAL" clId="{8F345581-F76E-3D4B-BE2C-3766CB07DF53}" dt="2024-05-10T09:09:28.441" v="3071"/>
          <ac:inkMkLst>
            <pc:docMk/>
            <pc:sldMk cId="3325733976" sldId="283"/>
            <ac:inkMk id="10" creationId="{A247387B-B316-5DB4-CDFF-93CC7F88CEFE}"/>
          </ac:inkMkLst>
        </pc:inkChg>
        <pc:inkChg chg="add del">
          <ac:chgData name="JungYong Seok" userId="1df5f276-52e9-4b2d-94eb-97193fded349" providerId="ADAL" clId="{8F345581-F76E-3D4B-BE2C-3766CB07DF53}" dt="2024-05-10T09:09:28.450" v="3078"/>
          <ac:inkMkLst>
            <pc:docMk/>
            <pc:sldMk cId="3325733976" sldId="283"/>
            <ac:inkMk id="11" creationId="{00EC2D6D-3970-EF61-64CA-EEAC04F1CE75}"/>
          </ac:inkMkLst>
        </pc:inkChg>
        <pc:inkChg chg="add del">
          <ac:chgData name="JungYong Seok" userId="1df5f276-52e9-4b2d-94eb-97193fded349" providerId="ADAL" clId="{8F345581-F76E-3D4B-BE2C-3766CB07DF53}" dt="2024-05-10T09:09:28.443" v="3072"/>
          <ac:inkMkLst>
            <pc:docMk/>
            <pc:sldMk cId="3325733976" sldId="283"/>
            <ac:inkMk id="12" creationId="{F15350B0-F082-DCE1-73B8-18DA9EF3FA8D}"/>
          </ac:inkMkLst>
        </pc:inkChg>
        <pc:inkChg chg="add del">
          <ac:chgData name="JungYong Seok" userId="1df5f276-52e9-4b2d-94eb-97193fded349" providerId="ADAL" clId="{8F345581-F76E-3D4B-BE2C-3766CB07DF53}" dt="2024-05-10T09:09:28.440" v="3070"/>
          <ac:inkMkLst>
            <pc:docMk/>
            <pc:sldMk cId="3325733976" sldId="283"/>
            <ac:inkMk id="13" creationId="{A2AB0B5A-DBF9-7E91-7780-A19BE6988C86}"/>
          </ac:inkMkLst>
        </pc:inkChg>
        <pc:inkChg chg="add del">
          <ac:chgData name="JungYong Seok" userId="1df5f276-52e9-4b2d-94eb-97193fded349" providerId="ADAL" clId="{8F345581-F76E-3D4B-BE2C-3766CB07DF53}" dt="2024-05-10T09:09:28.438" v="3069"/>
          <ac:inkMkLst>
            <pc:docMk/>
            <pc:sldMk cId="3325733976" sldId="283"/>
            <ac:inkMk id="14" creationId="{48962679-F830-7F65-3592-D3D93C15E7F9}"/>
          </ac:inkMkLst>
        </pc:inkChg>
        <pc:inkChg chg="add del">
          <ac:chgData name="JungYong Seok" userId="1df5f276-52e9-4b2d-94eb-97193fded349" providerId="ADAL" clId="{8F345581-F76E-3D4B-BE2C-3766CB07DF53}" dt="2024-05-10T09:09:28.449" v="3077"/>
          <ac:inkMkLst>
            <pc:docMk/>
            <pc:sldMk cId="3325733976" sldId="283"/>
            <ac:inkMk id="15" creationId="{1288463E-4601-2BA6-3A40-0A3ACF88F95D}"/>
          </ac:inkMkLst>
        </pc:inkChg>
        <pc:inkChg chg="add del">
          <ac:chgData name="JungYong Seok" userId="1df5f276-52e9-4b2d-94eb-97193fded349" providerId="ADAL" clId="{8F345581-F76E-3D4B-BE2C-3766CB07DF53}" dt="2024-05-10T09:09:28.447" v="3075"/>
          <ac:inkMkLst>
            <pc:docMk/>
            <pc:sldMk cId="3325733976" sldId="283"/>
            <ac:inkMk id="16" creationId="{DB7E6983-4874-990D-A94D-4684AB217E69}"/>
          </ac:inkMkLst>
        </pc:inkChg>
        <pc:inkChg chg="add del">
          <ac:chgData name="JungYong Seok" userId="1df5f276-52e9-4b2d-94eb-97193fded349" providerId="ADAL" clId="{8F345581-F76E-3D4B-BE2C-3766CB07DF53}" dt="2024-05-10T09:09:26.616" v="3067"/>
          <ac:inkMkLst>
            <pc:docMk/>
            <pc:sldMk cId="3325733976" sldId="283"/>
            <ac:inkMk id="17" creationId="{B044F5E4-C4B9-B86E-C28E-6C3FD1D2A385}"/>
          </ac:inkMkLst>
        </pc:inkChg>
        <pc:inkChg chg="add del">
          <ac:chgData name="JungYong Seok" userId="1df5f276-52e9-4b2d-94eb-97193fded349" providerId="ADAL" clId="{8F345581-F76E-3D4B-BE2C-3766CB07DF53}" dt="2024-05-10T09:09:26.515" v="3066"/>
          <ac:inkMkLst>
            <pc:docMk/>
            <pc:sldMk cId="3325733976" sldId="283"/>
            <ac:inkMk id="18" creationId="{9E04B267-7ACF-4708-E11D-C767234BB546}"/>
          </ac:inkMkLst>
        </pc:inkChg>
        <pc:inkChg chg="add del">
          <ac:chgData name="JungYong Seok" userId="1df5f276-52e9-4b2d-94eb-97193fded349" providerId="ADAL" clId="{8F345581-F76E-3D4B-BE2C-3766CB07DF53}" dt="2024-05-10T09:09:26.366" v="3065"/>
          <ac:inkMkLst>
            <pc:docMk/>
            <pc:sldMk cId="3325733976" sldId="283"/>
            <ac:inkMk id="19" creationId="{8C85828C-6196-0A42-77D3-3758EC5DDADA}"/>
          </ac:inkMkLst>
        </pc:inkChg>
        <pc:inkChg chg="add del">
          <ac:chgData name="JungYong Seok" userId="1df5f276-52e9-4b2d-94eb-97193fded349" providerId="ADAL" clId="{8F345581-F76E-3D4B-BE2C-3766CB07DF53}" dt="2024-05-10T09:09:26.066" v="3064"/>
          <ac:inkMkLst>
            <pc:docMk/>
            <pc:sldMk cId="3325733976" sldId="283"/>
            <ac:inkMk id="20" creationId="{8AB00F0D-53D8-972E-D4CC-D164D955386D}"/>
          </ac:inkMkLst>
        </pc:inkChg>
        <pc:inkChg chg="add del">
          <ac:chgData name="JungYong Seok" userId="1df5f276-52e9-4b2d-94eb-97193fded349" providerId="ADAL" clId="{8F345581-F76E-3D4B-BE2C-3766CB07DF53}" dt="2024-05-10T09:09:24.231" v="3063"/>
          <ac:inkMkLst>
            <pc:docMk/>
            <pc:sldMk cId="3325733976" sldId="283"/>
            <ac:inkMk id="21" creationId="{8BB28AFB-A8D5-F61F-0F5C-1061F19B7109}"/>
          </ac:inkMkLst>
        </pc:inkChg>
        <pc:inkChg chg="add del">
          <ac:chgData name="JungYong Seok" userId="1df5f276-52e9-4b2d-94eb-97193fded349" providerId="ADAL" clId="{8F345581-F76E-3D4B-BE2C-3766CB07DF53}" dt="2024-05-10T09:09:24.113" v="3062"/>
          <ac:inkMkLst>
            <pc:docMk/>
            <pc:sldMk cId="3325733976" sldId="283"/>
            <ac:inkMk id="22" creationId="{B8522A3C-F3D4-93F5-DE30-799D76E18A8C}"/>
          </ac:inkMkLst>
        </pc:inkChg>
        <pc:inkChg chg="add del">
          <ac:chgData name="JungYong Seok" userId="1df5f276-52e9-4b2d-94eb-97193fded349" providerId="ADAL" clId="{8F345581-F76E-3D4B-BE2C-3766CB07DF53}" dt="2024-05-10T09:09:23.963" v="3061"/>
          <ac:inkMkLst>
            <pc:docMk/>
            <pc:sldMk cId="3325733976" sldId="283"/>
            <ac:inkMk id="23" creationId="{4848B2C4-9129-2A15-AD98-62A2B3CFAEDE}"/>
          </ac:inkMkLst>
        </pc:inkChg>
        <pc:inkChg chg="add del">
          <ac:chgData name="JungYong Seok" userId="1df5f276-52e9-4b2d-94eb-97193fded349" providerId="ADAL" clId="{8F345581-F76E-3D4B-BE2C-3766CB07DF53}" dt="2024-05-10T09:09:23.813" v="3060"/>
          <ac:inkMkLst>
            <pc:docMk/>
            <pc:sldMk cId="3325733976" sldId="283"/>
            <ac:inkMk id="24" creationId="{71F003B0-33B3-5326-CA73-E2E3B1C23C2A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25" creationId="{8067533D-8CF7-3A2C-5B17-58F299BED312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26" creationId="{8FFF6152-FA13-9D6B-028B-EBAA5509931E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27" creationId="{4573C154-A0BF-B867-F01F-DB69DB9D1A51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28" creationId="{E4D54099-480A-5E7D-E757-E2B6ED50CC1D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29" creationId="{F9A4322D-66D0-B989-B12E-A383283DE51A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30" creationId="{E7C0EF5E-4664-E54F-E57F-F9A14D4E4384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31" creationId="{2D230DB5-D236-2D70-D325-43877556E907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32" creationId="{61AE1680-55A4-66FC-7A40-DE7B0F0F5106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33" creationId="{1C0542C1-98A7-C9F2-3450-91A834E6400F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34" creationId="{C25AE33B-094E-034C-8275-D9F665A0DAC6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35" creationId="{0E07C95D-F904-DF63-0223-5F099BE8AB13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36" creationId="{36B87A30-B536-C636-42BF-FA94804337FF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37" creationId="{8C1C45C9-CD2F-D5B4-BDFC-CB4728482BA4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38" creationId="{5C882536-68DE-022E-66CC-5F10B128C4FD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39" creationId="{E7217B09-89B9-9BC7-D2A4-8AB5052BEFB0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40" creationId="{B94BEB02-795F-FAA9-9D78-4CD834152C17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41" creationId="{9BC485C0-664D-21E2-3216-B840BE686743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42" creationId="{6F3C0B4C-CB16-70AB-C309-1DA2609B9ADC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43" creationId="{1D986648-D29B-F633-30BC-4EE7788EDC0C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44" creationId="{35F8D606-3DF7-678C-35CB-E54D1E70AAEC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45" creationId="{FE08EF0B-FA4B-04FC-6D90-E850B38FF5A7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46" creationId="{98928ED0-E4AA-CE05-DCBA-4E2E8AC3F78B}"/>
          </ac:inkMkLst>
        </pc:inkChg>
        <pc:inkChg chg="add del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47" creationId="{CAAC0197-7CA8-CB19-71E9-6BA60B70F170}"/>
          </ac:inkMkLst>
        </pc:inkChg>
        <pc:inkChg chg="add reco">
          <ac:chgData name="JungYong Seok" userId="1df5f276-52e9-4b2d-94eb-97193fded349" providerId="ADAL" clId="{8F345581-F76E-3D4B-BE2C-3766CB07DF53}" dt="2024-05-10T09:09:45.872" v="3102"/>
          <ac:inkMkLst>
            <pc:docMk/>
            <pc:sldMk cId="3325733976" sldId="283"/>
            <ac:inkMk id="48" creationId="{EF153935-8F8E-6129-E0BA-AA8114990F5C}"/>
          </ac:inkMkLst>
        </pc:inkChg>
        <pc:inkChg chg="add">
          <ac:chgData name="JungYong Seok" userId="1df5f276-52e9-4b2d-94eb-97193fded349" providerId="ADAL" clId="{8F345581-F76E-3D4B-BE2C-3766CB07DF53}" dt="2024-05-10T09:09:48.803" v="3103"/>
          <ac:inkMkLst>
            <pc:docMk/>
            <pc:sldMk cId="3325733976" sldId="283"/>
            <ac:inkMk id="49" creationId="{B8B86B99-61DA-D0F0-17B3-9523F5AFA818}"/>
          </ac:inkMkLst>
        </pc:inkChg>
        <pc:inkChg chg="add">
          <ac:chgData name="JungYong Seok" userId="1df5f276-52e9-4b2d-94eb-97193fded349" providerId="ADAL" clId="{8F345581-F76E-3D4B-BE2C-3766CB07DF53}" dt="2024-05-10T09:09:49.081" v="3104"/>
          <ac:inkMkLst>
            <pc:docMk/>
            <pc:sldMk cId="3325733976" sldId="283"/>
            <ac:inkMk id="50" creationId="{6FC0F76E-7EF8-FE2D-CF00-02A2110068C8}"/>
          </ac:inkMkLst>
        </pc:inkChg>
        <pc:inkChg chg="add">
          <ac:chgData name="JungYong Seok" userId="1df5f276-52e9-4b2d-94eb-97193fded349" providerId="ADAL" clId="{8F345581-F76E-3D4B-BE2C-3766CB07DF53}" dt="2024-05-10T09:09:49.630" v="3105"/>
          <ac:inkMkLst>
            <pc:docMk/>
            <pc:sldMk cId="3325733976" sldId="283"/>
            <ac:inkMk id="51" creationId="{76A344A5-1949-1943-DBB7-783774BBAA09}"/>
          </ac:inkMkLst>
        </pc:inkChg>
        <pc:inkChg chg="add">
          <ac:chgData name="JungYong Seok" userId="1df5f276-52e9-4b2d-94eb-97193fded349" providerId="ADAL" clId="{8F345581-F76E-3D4B-BE2C-3766CB07DF53}" dt="2024-05-10T09:09:49.811" v="3106"/>
          <ac:inkMkLst>
            <pc:docMk/>
            <pc:sldMk cId="3325733976" sldId="283"/>
            <ac:inkMk id="52" creationId="{F2387478-CAA5-9A9D-7AB2-327AAF1BF154}"/>
          </ac:inkMkLst>
        </pc:inkChg>
        <pc:inkChg chg="add">
          <ac:chgData name="JungYong Seok" userId="1df5f276-52e9-4b2d-94eb-97193fded349" providerId="ADAL" clId="{8F345581-F76E-3D4B-BE2C-3766CB07DF53}" dt="2024-05-10T09:09:50.450" v="3107"/>
          <ac:inkMkLst>
            <pc:docMk/>
            <pc:sldMk cId="3325733976" sldId="283"/>
            <ac:inkMk id="53" creationId="{8B42B3A4-CCED-51A5-4B7F-E1A3AE58D018}"/>
          </ac:inkMkLst>
        </pc:inkChg>
        <pc:inkChg chg="add">
          <ac:chgData name="JungYong Seok" userId="1df5f276-52e9-4b2d-94eb-97193fded349" providerId="ADAL" clId="{8F345581-F76E-3D4B-BE2C-3766CB07DF53}" dt="2024-05-10T09:09:50.867" v="3108"/>
          <ac:inkMkLst>
            <pc:docMk/>
            <pc:sldMk cId="3325733976" sldId="283"/>
            <ac:inkMk id="54" creationId="{856D5440-E040-915F-33BA-34AAB9673264}"/>
          </ac:inkMkLst>
        </pc:inkChg>
        <pc:inkChg chg="add">
          <ac:chgData name="JungYong Seok" userId="1df5f276-52e9-4b2d-94eb-97193fded349" providerId="ADAL" clId="{8F345581-F76E-3D4B-BE2C-3766CB07DF53}" dt="2024-05-10T09:09:51.235" v="3109"/>
          <ac:inkMkLst>
            <pc:docMk/>
            <pc:sldMk cId="3325733976" sldId="283"/>
            <ac:inkMk id="55" creationId="{8B19BAFE-CC0C-3E3F-C498-562BBA7BE425}"/>
          </ac:inkMkLst>
        </pc:inkChg>
        <pc:inkChg chg="add">
          <ac:chgData name="JungYong Seok" userId="1df5f276-52e9-4b2d-94eb-97193fded349" providerId="ADAL" clId="{8F345581-F76E-3D4B-BE2C-3766CB07DF53}" dt="2024-05-10T09:09:51.452" v="3110"/>
          <ac:inkMkLst>
            <pc:docMk/>
            <pc:sldMk cId="3325733976" sldId="283"/>
            <ac:inkMk id="56" creationId="{272D7DCB-96F8-C908-7605-47EA81F403B3}"/>
          </ac:inkMkLst>
        </pc:inkChg>
        <pc:inkChg chg="add">
          <ac:chgData name="JungYong Seok" userId="1df5f276-52e9-4b2d-94eb-97193fded349" providerId="ADAL" clId="{8F345581-F76E-3D4B-BE2C-3766CB07DF53}" dt="2024-05-10T09:09:51.835" v="3111"/>
          <ac:inkMkLst>
            <pc:docMk/>
            <pc:sldMk cId="3325733976" sldId="283"/>
            <ac:inkMk id="57" creationId="{4615E109-04E1-7A5C-45A2-D983E4980BB9}"/>
          </ac:inkMkLst>
        </pc:inkChg>
        <pc:inkChg chg="add">
          <ac:chgData name="JungYong Seok" userId="1df5f276-52e9-4b2d-94eb-97193fded349" providerId="ADAL" clId="{8F345581-F76E-3D4B-BE2C-3766CB07DF53}" dt="2024-05-10T09:09:51.964" v="3112"/>
          <ac:inkMkLst>
            <pc:docMk/>
            <pc:sldMk cId="3325733976" sldId="283"/>
            <ac:inkMk id="58" creationId="{53DEA5B6-74CB-5756-D76F-AAD4110A3C85}"/>
          </ac:inkMkLst>
        </pc:inkChg>
        <pc:inkChg chg="add">
          <ac:chgData name="JungYong Seok" userId="1df5f276-52e9-4b2d-94eb-97193fded349" providerId="ADAL" clId="{8F345581-F76E-3D4B-BE2C-3766CB07DF53}" dt="2024-05-10T09:09:52.185" v="3113"/>
          <ac:inkMkLst>
            <pc:docMk/>
            <pc:sldMk cId="3325733976" sldId="283"/>
            <ac:inkMk id="59" creationId="{545F0D12-283C-31CD-314B-989E41F6F3B1}"/>
          </ac:inkMkLst>
        </pc:inkChg>
        <pc:inkChg chg="add">
          <ac:chgData name="JungYong Seok" userId="1df5f276-52e9-4b2d-94eb-97193fded349" providerId="ADAL" clId="{8F345581-F76E-3D4B-BE2C-3766CB07DF53}" dt="2024-05-10T09:09:52.384" v="3114"/>
          <ac:inkMkLst>
            <pc:docMk/>
            <pc:sldMk cId="3325733976" sldId="283"/>
            <ac:inkMk id="60" creationId="{FF1207CB-EDA2-488C-36DD-28DB96251BEA}"/>
          </ac:inkMkLst>
        </pc:inkChg>
        <pc:inkChg chg="add">
          <ac:chgData name="JungYong Seok" userId="1df5f276-52e9-4b2d-94eb-97193fded349" providerId="ADAL" clId="{8F345581-F76E-3D4B-BE2C-3766CB07DF53}" dt="2024-05-10T09:09:52.568" v="3115"/>
          <ac:inkMkLst>
            <pc:docMk/>
            <pc:sldMk cId="3325733976" sldId="283"/>
            <ac:inkMk id="61" creationId="{7A6EDFDE-7AB3-BD8D-ACEF-F1F4F7AB23E7}"/>
          </ac:inkMkLst>
        </pc:inkChg>
        <pc:inkChg chg="add">
          <ac:chgData name="JungYong Seok" userId="1df5f276-52e9-4b2d-94eb-97193fded349" providerId="ADAL" clId="{8F345581-F76E-3D4B-BE2C-3766CB07DF53}" dt="2024-05-10T09:09:52.866" v="3116"/>
          <ac:inkMkLst>
            <pc:docMk/>
            <pc:sldMk cId="3325733976" sldId="283"/>
            <ac:inkMk id="62" creationId="{FF3E9A75-BEE1-5848-4998-1023D4600323}"/>
          </ac:inkMkLst>
        </pc:inkChg>
        <pc:inkChg chg="add">
          <ac:chgData name="JungYong Seok" userId="1df5f276-52e9-4b2d-94eb-97193fded349" providerId="ADAL" clId="{8F345581-F76E-3D4B-BE2C-3766CB07DF53}" dt="2024-05-10T09:09:53.332" v="3117"/>
          <ac:inkMkLst>
            <pc:docMk/>
            <pc:sldMk cId="3325733976" sldId="283"/>
            <ac:inkMk id="63" creationId="{9C8DCC97-1023-7001-4194-BF9010FB022D}"/>
          </ac:inkMkLst>
        </pc:inkChg>
        <pc:inkChg chg="add">
          <ac:chgData name="JungYong Seok" userId="1df5f276-52e9-4b2d-94eb-97193fded349" providerId="ADAL" clId="{8F345581-F76E-3D4B-BE2C-3766CB07DF53}" dt="2024-05-10T09:09:53.944" v="3118"/>
          <ac:inkMkLst>
            <pc:docMk/>
            <pc:sldMk cId="3325733976" sldId="283"/>
            <ac:inkMk id="64" creationId="{69BCD0AC-DB71-E96E-A755-F674B72D5D7B}"/>
          </ac:inkMkLst>
        </pc:inkChg>
        <pc:inkChg chg="add">
          <ac:chgData name="JungYong Seok" userId="1df5f276-52e9-4b2d-94eb-97193fded349" providerId="ADAL" clId="{8F345581-F76E-3D4B-BE2C-3766CB07DF53}" dt="2024-05-10T09:09:54.095" v="3119"/>
          <ac:inkMkLst>
            <pc:docMk/>
            <pc:sldMk cId="3325733976" sldId="283"/>
            <ac:inkMk id="65" creationId="{8CD18CBF-B65C-18CA-F5A2-4B0E287D44C0}"/>
          </ac:inkMkLst>
        </pc:inkChg>
        <pc:inkChg chg="add">
          <ac:chgData name="JungYong Seok" userId="1df5f276-52e9-4b2d-94eb-97193fded349" providerId="ADAL" clId="{8F345581-F76E-3D4B-BE2C-3766CB07DF53}" dt="2024-05-10T09:09:54.315" v="3120"/>
          <ac:inkMkLst>
            <pc:docMk/>
            <pc:sldMk cId="3325733976" sldId="283"/>
            <ac:inkMk id="66" creationId="{26521B9C-3E6D-9E48-145A-0A96BC76CB8D}"/>
          </ac:inkMkLst>
        </pc:inkChg>
        <pc:inkChg chg="add">
          <ac:chgData name="JungYong Seok" userId="1df5f276-52e9-4b2d-94eb-97193fded349" providerId="ADAL" clId="{8F345581-F76E-3D4B-BE2C-3766CB07DF53}" dt="2024-05-10T09:09:54.531" v="3121"/>
          <ac:inkMkLst>
            <pc:docMk/>
            <pc:sldMk cId="3325733976" sldId="283"/>
            <ac:inkMk id="67" creationId="{1F4FF8D6-78E3-DD20-3DE8-4394B589DC69}"/>
          </ac:inkMkLst>
        </pc:inkChg>
        <pc:inkChg chg="add">
          <ac:chgData name="JungYong Seok" userId="1df5f276-52e9-4b2d-94eb-97193fded349" providerId="ADAL" clId="{8F345581-F76E-3D4B-BE2C-3766CB07DF53}" dt="2024-05-10T09:09:54.745" v="3122"/>
          <ac:inkMkLst>
            <pc:docMk/>
            <pc:sldMk cId="3325733976" sldId="283"/>
            <ac:inkMk id="68" creationId="{8DD8C312-236D-201C-C8DB-493D8D8FBA98}"/>
          </ac:inkMkLst>
        </pc:inkChg>
        <pc:inkChg chg="add">
          <ac:chgData name="JungYong Seok" userId="1df5f276-52e9-4b2d-94eb-97193fded349" providerId="ADAL" clId="{8F345581-F76E-3D4B-BE2C-3766CB07DF53}" dt="2024-05-10T09:09:55.068" v="3123"/>
          <ac:inkMkLst>
            <pc:docMk/>
            <pc:sldMk cId="3325733976" sldId="283"/>
            <ac:inkMk id="69" creationId="{049B6792-4DAF-6C70-76C3-3EDD63D55FD3}"/>
          </ac:inkMkLst>
        </pc:inkChg>
        <pc:inkChg chg="add">
          <ac:chgData name="JungYong Seok" userId="1df5f276-52e9-4b2d-94eb-97193fded349" providerId="ADAL" clId="{8F345581-F76E-3D4B-BE2C-3766CB07DF53}" dt="2024-05-10T09:09:55.435" v="3124"/>
          <ac:inkMkLst>
            <pc:docMk/>
            <pc:sldMk cId="3325733976" sldId="283"/>
            <ac:inkMk id="70" creationId="{3A606763-CE67-34B5-5BD6-88B0D15B1110}"/>
          </ac:inkMkLst>
        </pc:inkChg>
        <pc:inkChg chg="add">
          <ac:chgData name="JungYong Seok" userId="1df5f276-52e9-4b2d-94eb-97193fded349" providerId="ADAL" clId="{8F345581-F76E-3D4B-BE2C-3766CB07DF53}" dt="2024-05-10T09:09:55.651" v="3125"/>
          <ac:inkMkLst>
            <pc:docMk/>
            <pc:sldMk cId="3325733976" sldId="283"/>
            <ac:inkMk id="71" creationId="{90B5E725-D8F0-EB9D-A8DB-15682F96AC86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75" creationId="{F3EE2D94-E883-01C5-1AC5-4D7CD9B7A4B1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76" creationId="{818FC0F8-55DC-B76F-7D1E-0EB37A8586DE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77" creationId="{6944EA79-CFDC-C465-F303-BAE37DF2A698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78" creationId="{B53D3348-973B-3B23-1FCE-B877D89D5DCD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79" creationId="{61B75A2B-7643-1ECC-E183-1F57D1D4F2D3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80" creationId="{76E20B1D-EBA3-B3B4-EEE1-E245ED613205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81" creationId="{763D47B2-C370-48C5-4179-28DC08E51638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82" creationId="{24AFD4BC-83DF-9989-5D55-86D045A07057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83" creationId="{90C41F27-F2E9-27E2-CEBB-4824D1F99B63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84" creationId="{70D23031-C5C4-A82B-14EE-050ABB546613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85" creationId="{D65AAA3F-DC78-09DC-BFF1-C56392888102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86" creationId="{E2CC68BE-7AD9-3BE7-DD2B-13EC77F0970F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87" creationId="{23163977-B318-5FB2-BC09-54A2B767E7AD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88" creationId="{A9E13818-FE4B-0168-7525-ECD1DF5BC4AD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89" creationId="{31DCA316-8E53-103A-01B4-1C3306156A12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90" creationId="{38D5B97C-5AA9-3073-D810-7D58DD7501CA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91" creationId="{894BC490-F6BC-E7D6-54A9-C7CBE442E763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92" creationId="{D6C725A0-4B19-EE85-5A4E-FEE81DADE233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93" creationId="{31A23C50-364A-CB4F-6D77-067C5D01B319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94" creationId="{A32343D3-1679-587B-0929-6E67D65CE322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95" creationId="{F8223F18-7442-7FAA-1DDD-D94DB8FFA19E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96" creationId="{267735EF-7FBC-6E08-5CA9-2C5D94BA91E7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97" creationId="{530CDDC9-B379-A7A0-5233-F61646741D51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98" creationId="{34E88BFC-46BD-6983-6BDB-62E3561552AB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99" creationId="{C2BB610D-6843-6FF9-AAED-5B6DD868AB04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100" creationId="{678BDCCC-B7AC-E08F-2859-F8DD813AD5DD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101" creationId="{028FA20F-5DAA-6BCD-C89E-7282557729F6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102" creationId="{5406BCA5-BAC1-CF2E-A200-9AC2C03E2B41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103" creationId="{2BC015AE-7F4D-4F73-E402-EC26FCA72239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104" creationId="{1AD10DDE-C8F7-2A0C-CAED-09D4EE587B91}"/>
          </ac:inkMkLst>
        </pc:inkChg>
        <pc:inkChg chg="add del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105" creationId="{D45D1864-BD89-B8BD-C34F-7ED6E0606262}"/>
          </ac:inkMkLst>
        </pc:inkChg>
        <pc:inkChg chg="add reco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106" creationId="{EDFEE067-98CD-3698-0A95-F77C1B3ADF77}"/>
          </ac:inkMkLst>
        </pc:inkChg>
        <pc:inkChg chg="add reco">
          <ac:chgData name="JungYong Seok" userId="1df5f276-52e9-4b2d-94eb-97193fded349" providerId="ADAL" clId="{8F345581-F76E-3D4B-BE2C-3766CB07DF53}" dt="2024-05-10T09:10:11.075" v="3157"/>
          <ac:inkMkLst>
            <pc:docMk/>
            <pc:sldMk cId="3325733976" sldId="283"/>
            <ac:inkMk id="107" creationId="{8D7D9E26-0B43-95AE-7220-12791305F786}"/>
          </ac:inkMkLst>
        </pc:inkChg>
        <pc:inkChg chg="add del">
          <ac:chgData name="JungYong Seok" userId="1df5f276-52e9-4b2d-94eb-97193fded349" providerId="ADAL" clId="{8F345581-F76E-3D4B-BE2C-3766CB07DF53}" dt="2024-05-10T09:10:16.561" v="3169"/>
          <ac:inkMkLst>
            <pc:docMk/>
            <pc:sldMk cId="3325733976" sldId="283"/>
            <ac:inkMk id="108" creationId="{DBB33DC4-C03F-5E41-7F86-DF96F797AE12}"/>
          </ac:inkMkLst>
        </pc:inkChg>
        <pc:inkChg chg="add del">
          <ac:chgData name="JungYong Seok" userId="1df5f276-52e9-4b2d-94eb-97193fded349" providerId="ADAL" clId="{8F345581-F76E-3D4B-BE2C-3766CB07DF53}" dt="2024-05-10T09:10:16.561" v="3169"/>
          <ac:inkMkLst>
            <pc:docMk/>
            <pc:sldMk cId="3325733976" sldId="283"/>
            <ac:inkMk id="109" creationId="{76DEDE5A-DCE1-C272-F380-57E7DBEE2728}"/>
          </ac:inkMkLst>
        </pc:inkChg>
        <pc:inkChg chg="add del">
          <ac:chgData name="JungYong Seok" userId="1df5f276-52e9-4b2d-94eb-97193fded349" providerId="ADAL" clId="{8F345581-F76E-3D4B-BE2C-3766CB07DF53}" dt="2024-05-10T09:10:16.561" v="3169"/>
          <ac:inkMkLst>
            <pc:docMk/>
            <pc:sldMk cId="3325733976" sldId="283"/>
            <ac:inkMk id="110" creationId="{F1937E1A-487C-1B1B-33FE-203287E6EAF4}"/>
          </ac:inkMkLst>
        </pc:inkChg>
        <pc:inkChg chg="add del">
          <ac:chgData name="JungYong Seok" userId="1df5f276-52e9-4b2d-94eb-97193fded349" providerId="ADAL" clId="{8F345581-F76E-3D4B-BE2C-3766CB07DF53}" dt="2024-05-10T09:10:16.561" v="3169"/>
          <ac:inkMkLst>
            <pc:docMk/>
            <pc:sldMk cId="3325733976" sldId="283"/>
            <ac:inkMk id="111" creationId="{00EF59ED-3959-F3CA-A4B5-0C54CBB2E3C0}"/>
          </ac:inkMkLst>
        </pc:inkChg>
        <pc:inkChg chg="add del">
          <ac:chgData name="JungYong Seok" userId="1df5f276-52e9-4b2d-94eb-97193fded349" providerId="ADAL" clId="{8F345581-F76E-3D4B-BE2C-3766CB07DF53}" dt="2024-05-10T09:10:16.561" v="3169"/>
          <ac:inkMkLst>
            <pc:docMk/>
            <pc:sldMk cId="3325733976" sldId="283"/>
            <ac:inkMk id="112" creationId="{F93C9136-ABBE-E4B2-2EBC-4ED458000C56}"/>
          </ac:inkMkLst>
        </pc:inkChg>
        <pc:inkChg chg="add del">
          <ac:chgData name="JungYong Seok" userId="1df5f276-52e9-4b2d-94eb-97193fded349" providerId="ADAL" clId="{8F345581-F76E-3D4B-BE2C-3766CB07DF53}" dt="2024-05-10T09:10:16.561" v="3169"/>
          <ac:inkMkLst>
            <pc:docMk/>
            <pc:sldMk cId="3325733976" sldId="283"/>
            <ac:inkMk id="113" creationId="{F16B22DA-B75D-D76F-41CC-66D060E49F65}"/>
          </ac:inkMkLst>
        </pc:inkChg>
        <pc:inkChg chg="add del">
          <ac:chgData name="JungYong Seok" userId="1df5f276-52e9-4b2d-94eb-97193fded349" providerId="ADAL" clId="{8F345581-F76E-3D4B-BE2C-3766CB07DF53}" dt="2024-05-10T09:10:16.561" v="3169"/>
          <ac:inkMkLst>
            <pc:docMk/>
            <pc:sldMk cId="3325733976" sldId="283"/>
            <ac:inkMk id="114" creationId="{7B7179D9-F29B-EA6D-62F1-401D37DADDC4}"/>
          </ac:inkMkLst>
        </pc:inkChg>
        <pc:inkChg chg="add del">
          <ac:chgData name="JungYong Seok" userId="1df5f276-52e9-4b2d-94eb-97193fded349" providerId="ADAL" clId="{8F345581-F76E-3D4B-BE2C-3766CB07DF53}" dt="2024-05-10T09:10:16.561" v="3169"/>
          <ac:inkMkLst>
            <pc:docMk/>
            <pc:sldMk cId="3325733976" sldId="283"/>
            <ac:inkMk id="115" creationId="{288EFFF9-9079-F867-EE20-1EF1719BE9C5}"/>
          </ac:inkMkLst>
        </pc:inkChg>
        <pc:inkChg chg="add del">
          <ac:chgData name="JungYong Seok" userId="1df5f276-52e9-4b2d-94eb-97193fded349" providerId="ADAL" clId="{8F345581-F76E-3D4B-BE2C-3766CB07DF53}" dt="2024-05-10T09:10:16.561" v="3169"/>
          <ac:inkMkLst>
            <pc:docMk/>
            <pc:sldMk cId="3325733976" sldId="283"/>
            <ac:inkMk id="116" creationId="{908947CD-E88A-9F68-F319-F758BBAD2515}"/>
          </ac:inkMkLst>
        </pc:inkChg>
        <pc:inkChg chg="add del">
          <ac:chgData name="JungYong Seok" userId="1df5f276-52e9-4b2d-94eb-97193fded349" providerId="ADAL" clId="{8F345581-F76E-3D4B-BE2C-3766CB07DF53}" dt="2024-05-10T09:10:16.561" v="3169"/>
          <ac:inkMkLst>
            <pc:docMk/>
            <pc:sldMk cId="3325733976" sldId="283"/>
            <ac:inkMk id="117" creationId="{2A1F936E-333A-F876-6F45-33902232E829}"/>
          </ac:inkMkLst>
        </pc:inkChg>
        <pc:inkChg chg="add">
          <ac:chgData name="JungYong Seok" userId="1df5f276-52e9-4b2d-94eb-97193fded349" providerId="ADAL" clId="{8F345581-F76E-3D4B-BE2C-3766CB07DF53}" dt="2024-05-10T09:10:15.827" v="3168"/>
          <ac:inkMkLst>
            <pc:docMk/>
            <pc:sldMk cId="3325733976" sldId="283"/>
            <ac:inkMk id="118" creationId="{39B10102-07E2-4AC0-A0D9-DCD97FB81053}"/>
          </ac:inkMkLst>
        </pc:inkChg>
        <pc:inkChg chg="add reco">
          <ac:chgData name="JungYong Seok" userId="1df5f276-52e9-4b2d-94eb-97193fded349" providerId="ADAL" clId="{8F345581-F76E-3D4B-BE2C-3766CB07DF53}" dt="2024-05-10T09:10:16.561" v="3169"/>
          <ac:inkMkLst>
            <pc:docMk/>
            <pc:sldMk cId="3325733976" sldId="283"/>
            <ac:inkMk id="119" creationId="{1AC4BE21-5536-DF6B-5E6D-696B48562DC2}"/>
          </ac:inkMkLst>
        </pc:inkChg>
        <pc:inkChg chg="add">
          <ac:chgData name="JungYong Seok" userId="1df5f276-52e9-4b2d-94eb-97193fded349" providerId="ADAL" clId="{8F345581-F76E-3D4B-BE2C-3766CB07DF53}" dt="2024-05-10T09:10:19.013" v="3170"/>
          <ac:inkMkLst>
            <pc:docMk/>
            <pc:sldMk cId="3325733976" sldId="283"/>
            <ac:inkMk id="120" creationId="{6A21B5D7-BFB4-7663-1050-CB9A2D4FF0C7}"/>
          </ac:inkMkLst>
        </pc:inkChg>
        <pc:inkChg chg="add del">
          <ac:chgData name="JungYong Seok" userId="1df5f276-52e9-4b2d-94eb-97193fded349" providerId="ADAL" clId="{8F345581-F76E-3D4B-BE2C-3766CB07DF53}" dt="2024-05-10T09:10:24.337" v="3189"/>
          <ac:inkMkLst>
            <pc:docMk/>
            <pc:sldMk cId="3325733976" sldId="283"/>
            <ac:inkMk id="121" creationId="{2C00F758-5779-59BC-9665-DDD64A7844B6}"/>
          </ac:inkMkLst>
        </pc:inkChg>
        <pc:inkChg chg="add del">
          <ac:chgData name="JungYong Seok" userId="1df5f276-52e9-4b2d-94eb-97193fded349" providerId="ADAL" clId="{8F345581-F76E-3D4B-BE2C-3766CB07DF53}" dt="2024-05-10T09:10:24.337" v="3189"/>
          <ac:inkMkLst>
            <pc:docMk/>
            <pc:sldMk cId="3325733976" sldId="283"/>
            <ac:inkMk id="122" creationId="{9E8D3A84-126A-CF04-7C83-E354BCCF9B6B}"/>
          </ac:inkMkLst>
        </pc:inkChg>
        <pc:inkChg chg="add del">
          <ac:chgData name="JungYong Seok" userId="1df5f276-52e9-4b2d-94eb-97193fded349" providerId="ADAL" clId="{8F345581-F76E-3D4B-BE2C-3766CB07DF53}" dt="2024-05-10T09:10:24.337" v="3189"/>
          <ac:inkMkLst>
            <pc:docMk/>
            <pc:sldMk cId="3325733976" sldId="283"/>
            <ac:inkMk id="123" creationId="{63E9DCB9-3C48-C4BA-FA0D-6FDA9512C786}"/>
          </ac:inkMkLst>
        </pc:inkChg>
        <pc:inkChg chg="add del">
          <ac:chgData name="JungYong Seok" userId="1df5f276-52e9-4b2d-94eb-97193fded349" providerId="ADAL" clId="{8F345581-F76E-3D4B-BE2C-3766CB07DF53}" dt="2024-05-10T09:10:24.337" v="3189"/>
          <ac:inkMkLst>
            <pc:docMk/>
            <pc:sldMk cId="3325733976" sldId="283"/>
            <ac:inkMk id="124" creationId="{634D3FEC-A060-5CA2-4ADC-E7AF848D3ACD}"/>
          </ac:inkMkLst>
        </pc:inkChg>
        <pc:inkChg chg="add del">
          <ac:chgData name="JungYong Seok" userId="1df5f276-52e9-4b2d-94eb-97193fded349" providerId="ADAL" clId="{8F345581-F76E-3D4B-BE2C-3766CB07DF53}" dt="2024-05-10T09:10:24.337" v="3189"/>
          <ac:inkMkLst>
            <pc:docMk/>
            <pc:sldMk cId="3325733976" sldId="283"/>
            <ac:inkMk id="125" creationId="{CF4F1A11-832C-4EF6-1755-D3EA4448ABCD}"/>
          </ac:inkMkLst>
        </pc:inkChg>
        <pc:inkChg chg="add del">
          <ac:chgData name="JungYong Seok" userId="1df5f276-52e9-4b2d-94eb-97193fded349" providerId="ADAL" clId="{8F345581-F76E-3D4B-BE2C-3766CB07DF53}" dt="2024-05-10T09:10:24.337" v="3189"/>
          <ac:inkMkLst>
            <pc:docMk/>
            <pc:sldMk cId="3325733976" sldId="283"/>
            <ac:inkMk id="126" creationId="{C3AB9D3C-966C-7046-8C53-0E356995C6DC}"/>
          </ac:inkMkLst>
        </pc:inkChg>
        <pc:inkChg chg="add del">
          <ac:chgData name="JungYong Seok" userId="1df5f276-52e9-4b2d-94eb-97193fded349" providerId="ADAL" clId="{8F345581-F76E-3D4B-BE2C-3766CB07DF53}" dt="2024-05-10T09:10:24.337" v="3189"/>
          <ac:inkMkLst>
            <pc:docMk/>
            <pc:sldMk cId="3325733976" sldId="283"/>
            <ac:inkMk id="127" creationId="{7272E173-974C-0827-5186-EAE846B32236}"/>
          </ac:inkMkLst>
        </pc:inkChg>
        <pc:inkChg chg="add del">
          <ac:chgData name="JungYong Seok" userId="1df5f276-52e9-4b2d-94eb-97193fded349" providerId="ADAL" clId="{8F345581-F76E-3D4B-BE2C-3766CB07DF53}" dt="2024-05-10T09:10:24.337" v="3189"/>
          <ac:inkMkLst>
            <pc:docMk/>
            <pc:sldMk cId="3325733976" sldId="283"/>
            <ac:inkMk id="128" creationId="{E1163EE6-E811-8507-3CB3-86B0F4A08459}"/>
          </ac:inkMkLst>
        </pc:inkChg>
        <pc:inkChg chg="add del">
          <ac:chgData name="JungYong Seok" userId="1df5f276-52e9-4b2d-94eb-97193fded349" providerId="ADAL" clId="{8F345581-F76E-3D4B-BE2C-3766CB07DF53}" dt="2024-05-10T09:10:24.337" v="3189"/>
          <ac:inkMkLst>
            <pc:docMk/>
            <pc:sldMk cId="3325733976" sldId="283"/>
            <ac:inkMk id="129" creationId="{44E6D7FA-294D-2895-C09B-FB36D480A143}"/>
          </ac:inkMkLst>
        </pc:inkChg>
        <pc:inkChg chg="add del">
          <ac:chgData name="JungYong Seok" userId="1df5f276-52e9-4b2d-94eb-97193fded349" providerId="ADAL" clId="{8F345581-F76E-3D4B-BE2C-3766CB07DF53}" dt="2024-05-10T09:10:24.337" v="3189"/>
          <ac:inkMkLst>
            <pc:docMk/>
            <pc:sldMk cId="3325733976" sldId="283"/>
            <ac:inkMk id="130" creationId="{D89A5D68-7E46-64B4-A21B-9603DFB5EE4C}"/>
          </ac:inkMkLst>
        </pc:inkChg>
        <pc:inkChg chg="add del">
          <ac:chgData name="JungYong Seok" userId="1df5f276-52e9-4b2d-94eb-97193fded349" providerId="ADAL" clId="{8F345581-F76E-3D4B-BE2C-3766CB07DF53}" dt="2024-05-10T09:10:24.337" v="3189"/>
          <ac:inkMkLst>
            <pc:docMk/>
            <pc:sldMk cId="3325733976" sldId="283"/>
            <ac:inkMk id="131" creationId="{A714EDB2-CB27-737D-5498-54B641B9F460}"/>
          </ac:inkMkLst>
        </pc:inkChg>
        <pc:inkChg chg="add del">
          <ac:chgData name="JungYong Seok" userId="1df5f276-52e9-4b2d-94eb-97193fded349" providerId="ADAL" clId="{8F345581-F76E-3D4B-BE2C-3766CB07DF53}" dt="2024-05-10T09:10:24.337" v="3189"/>
          <ac:inkMkLst>
            <pc:docMk/>
            <pc:sldMk cId="3325733976" sldId="283"/>
            <ac:inkMk id="132" creationId="{02AA4EAE-52C0-732A-7473-E148C08B3DF0}"/>
          </ac:inkMkLst>
        </pc:inkChg>
        <pc:inkChg chg="add del">
          <ac:chgData name="JungYong Seok" userId="1df5f276-52e9-4b2d-94eb-97193fded349" providerId="ADAL" clId="{8F345581-F76E-3D4B-BE2C-3766CB07DF53}" dt="2024-05-10T09:10:24.337" v="3189"/>
          <ac:inkMkLst>
            <pc:docMk/>
            <pc:sldMk cId="3325733976" sldId="283"/>
            <ac:inkMk id="133" creationId="{7335D614-1DB4-7F35-3835-0F281058F97B}"/>
          </ac:inkMkLst>
        </pc:inkChg>
        <pc:inkChg chg="add del">
          <ac:chgData name="JungYong Seok" userId="1df5f276-52e9-4b2d-94eb-97193fded349" providerId="ADAL" clId="{8F345581-F76E-3D4B-BE2C-3766CB07DF53}" dt="2024-05-10T09:10:24.337" v="3189"/>
          <ac:inkMkLst>
            <pc:docMk/>
            <pc:sldMk cId="3325733976" sldId="283"/>
            <ac:inkMk id="134" creationId="{23091CEF-28C9-F6A5-C602-02BB1A81CCFC}"/>
          </ac:inkMkLst>
        </pc:inkChg>
        <pc:inkChg chg="add del">
          <ac:chgData name="JungYong Seok" userId="1df5f276-52e9-4b2d-94eb-97193fded349" providerId="ADAL" clId="{8F345581-F76E-3D4B-BE2C-3766CB07DF53}" dt="2024-05-10T09:10:24.337" v="3189"/>
          <ac:inkMkLst>
            <pc:docMk/>
            <pc:sldMk cId="3325733976" sldId="283"/>
            <ac:inkMk id="135" creationId="{3A9F8642-06AA-E711-8ED4-17A5E1DD0C0B}"/>
          </ac:inkMkLst>
        </pc:inkChg>
        <pc:inkChg chg="add del">
          <ac:chgData name="JungYong Seok" userId="1df5f276-52e9-4b2d-94eb-97193fded349" providerId="ADAL" clId="{8F345581-F76E-3D4B-BE2C-3766CB07DF53}" dt="2024-05-10T09:10:24.337" v="3189"/>
          <ac:inkMkLst>
            <pc:docMk/>
            <pc:sldMk cId="3325733976" sldId="283"/>
            <ac:inkMk id="136" creationId="{CF593005-E27B-F009-EF43-29383DFDC895}"/>
          </ac:inkMkLst>
        </pc:inkChg>
        <pc:inkChg chg="add del">
          <ac:chgData name="JungYong Seok" userId="1df5f276-52e9-4b2d-94eb-97193fded349" providerId="ADAL" clId="{8F345581-F76E-3D4B-BE2C-3766CB07DF53}" dt="2024-05-10T09:10:24.337" v="3189"/>
          <ac:inkMkLst>
            <pc:docMk/>
            <pc:sldMk cId="3325733976" sldId="283"/>
            <ac:inkMk id="137" creationId="{D98BD650-D8F3-38A6-3548-40AB658000E4}"/>
          </ac:inkMkLst>
        </pc:inkChg>
        <pc:inkChg chg="add del">
          <ac:chgData name="JungYong Seok" userId="1df5f276-52e9-4b2d-94eb-97193fded349" providerId="ADAL" clId="{8F345581-F76E-3D4B-BE2C-3766CB07DF53}" dt="2024-05-10T09:10:24.337" v="3189"/>
          <ac:inkMkLst>
            <pc:docMk/>
            <pc:sldMk cId="3325733976" sldId="283"/>
            <ac:inkMk id="138" creationId="{530F77B7-899A-79E9-72E5-90296ACF1E2C}"/>
          </ac:inkMkLst>
        </pc:inkChg>
        <pc:inkChg chg="add reco">
          <ac:chgData name="JungYong Seok" userId="1df5f276-52e9-4b2d-94eb-97193fded349" providerId="ADAL" clId="{8F345581-F76E-3D4B-BE2C-3766CB07DF53}" dt="2024-05-10T09:10:24.337" v="3189"/>
          <ac:inkMkLst>
            <pc:docMk/>
            <pc:sldMk cId="3325733976" sldId="283"/>
            <ac:inkMk id="139" creationId="{8FC31797-08AB-022E-9534-8FE7E018DF0D}"/>
          </ac:inkMkLst>
        </pc:inkChg>
      </pc:sldChg>
      <pc:sldChg chg="addSp delSp">
        <pc:chgData name="JungYong Seok" userId="1df5f276-52e9-4b2d-94eb-97193fded349" providerId="ADAL" clId="{8F345581-F76E-3D4B-BE2C-3766CB07DF53}" dt="2024-05-10T09:11:19.057" v="3256"/>
        <pc:sldMkLst>
          <pc:docMk/>
          <pc:sldMk cId="4093356891" sldId="284"/>
        </pc:sldMkLst>
        <pc:inkChg chg="add">
          <ac:chgData name="JungYong Seok" userId="1df5f276-52e9-4b2d-94eb-97193fded349" providerId="ADAL" clId="{8F345581-F76E-3D4B-BE2C-3766CB07DF53}" dt="2024-05-10T09:10:46.599" v="3190"/>
          <ac:inkMkLst>
            <pc:docMk/>
            <pc:sldMk cId="4093356891" sldId="284"/>
            <ac:inkMk id="3" creationId="{99BE3B95-EF47-887F-9DA1-44A07E5658FE}"/>
          </ac:inkMkLst>
        </pc:inkChg>
        <pc:inkChg chg="add del">
          <ac:chgData name="JungYong Seok" userId="1df5f276-52e9-4b2d-94eb-97193fded349" providerId="ADAL" clId="{8F345581-F76E-3D4B-BE2C-3766CB07DF53}" dt="2024-05-10T09:11:06.562" v="3218"/>
          <ac:inkMkLst>
            <pc:docMk/>
            <pc:sldMk cId="4093356891" sldId="284"/>
            <ac:inkMk id="4" creationId="{D2D64953-F2CD-0F6C-A43B-6069F79271E6}"/>
          </ac:inkMkLst>
        </pc:inkChg>
        <pc:inkChg chg="add del">
          <ac:chgData name="JungYong Seok" userId="1df5f276-52e9-4b2d-94eb-97193fded349" providerId="ADAL" clId="{8F345581-F76E-3D4B-BE2C-3766CB07DF53}" dt="2024-05-10T09:11:06.562" v="3218"/>
          <ac:inkMkLst>
            <pc:docMk/>
            <pc:sldMk cId="4093356891" sldId="284"/>
            <ac:inkMk id="5" creationId="{4A509E75-6ABD-50D8-3DFA-AEE5B7A887CE}"/>
          </ac:inkMkLst>
        </pc:inkChg>
        <pc:inkChg chg="add del">
          <ac:chgData name="JungYong Seok" userId="1df5f276-52e9-4b2d-94eb-97193fded349" providerId="ADAL" clId="{8F345581-F76E-3D4B-BE2C-3766CB07DF53}" dt="2024-05-10T09:11:06.562" v="3218"/>
          <ac:inkMkLst>
            <pc:docMk/>
            <pc:sldMk cId="4093356891" sldId="284"/>
            <ac:inkMk id="6" creationId="{83226CDB-759E-B290-9533-5924C01BBA08}"/>
          </ac:inkMkLst>
        </pc:inkChg>
        <pc:inkChg chg="add del">
          <ac:chgData name="JungYong Seok" userId="1df5f276-52e9-4b2d-94eb-97193fded349" providerId="ADAL" clId="{8F345581-F76E-3D4B-BE2C-3766CB07DF53}" dt="2024-05-10T09:11:06.562" v="3218"/>
          <ac:inkMkLst>
            <pc:docMk/>
            <pc:sldMk cId="4093356891" sldId="284"/>
            <ac:inkMk id="7" creationId="{40556C34-7903-4F01-C6AC-2308472F621D}"/>
          </ac:inkMkLst>
        </pc:inkChg>
        <pc:inkChg chg="add del">
          <ac:chgData name="JungYong Seok" userId="1df5f276-52e9-4b2d-94eb-97193fded349" providerId="ADAL" clId="{8F345581-F76E-3D4B-BE2C-3766CB07DF53}" dt="2024-05-10T09:11:06.562" v="3218"/>
          <ac:inkMkLst>
            <pc:docMk/>
            <pc:sldMk cId="4093356891" sldId="284"/>
            <ac:inkMk id="8" creationId="{2B7E953D-AB26-823E-F153-30E2AC8F736E}"/>
          </ac:inkMkLst>
        </pc:inkChg>
        <pc:inkChg chg="add del">
          <ac:chgData name="JungYong Seok" userId="1df5f276-52e9-4b2d-94eb-97193fded349" providerId="ADAL" clId="{8F345581-F76E-3D4B-BE2C-3766CB07DF53}" dt="2024-05-10T09:11:06.562" v="3218"/>
          <ac:inkMkLst>
            <pc:docMk/>
            <pc:sldMk cId="4093356891" sldId="284"/>
            <ac:inkMk id="9" creationId="{27783C01-3E82-A1B5-DF51-322EA912F673}"/>
          </ac:inkMkLst>
        </pc:inkChg>
        <pc:inkChg chg="add del">
          <ac:chgData name="JungYong Seok" userId="1df5f276-52e9-4b2d-94eb-97193fded349" providerId="ADAL" clId="{8F345581-F76E-3D4B-BE2C-3766CB07DF53}" dt="2024-05-10T09:10:57.262" v="3204"/>
          <ac:inkMkLst>
            <pc:docMk/>
            <pc:sldMk cId="4093356891" sldId="284"/>
            <ac:inkMk id="10" creationId="{EB0B7421-8917-5C25-8339-A6892781D25A}"/>
          </ac:inkMkLst>
        </pc:inkChg>
        <pc:inkChg chg="add del">
          <ac:chgData name="JungYong Seok" userId="1df5f276-52e9-4b2d-94eb-97193fded349" providerId="ADAL" clId="{8F345581-F76E-3D4B-BE2C-3766CB07DF53}" dt="2024-05-10T09:10:56.976" v="3203"/>
          <ac:inkMkLst>
            <pc:docMk/>
            <pc:sldMk cId="4093356891" sldId="284"/>
            <ac:inkMk id="11" creationId="{4CA05CB0-F96E-E404-C66A-919004FB42AC}"/>
          </ac:inkMkLst>
        </pc:inkChg>
        <pc:inkChg chg="add del">
          <ac:chgData name="JungYong Seok" userId="1df5f276-52e9-4b2d-94eb-97193fded349" providerId="ADAL" clId="{8F345581-F76E-3D4B-BE2C-3766CB07DF53}" dt="2024-05-10T09:10:56.823" v="3202"/>
          <ac:inkMkLst>
            <pc:docMk/>
            <pc:sldMk cId="4093356891" sldId="284"/>
            <ac:inkMk id="12" creationId="{145692D2-5321-166B-876B-7108A028DB4F}"/>
          </ac:inkMkLst>
        </pc:inkChg>
        <pc:inkChg chg="add del">
          <ac:chgData name="JungYong Seok" userId="1df5f276-52e9-4b2d-94eb-97193fded349" providerId="ADAL" clId="{8F345581-F76E-3D4B-BE2C-3766CB07DF53}" dt="2024-05-10T09:10:56.656" v="3201"/>
          <ac:inkMkLst>
            <pc:docMk/>
            <pc:sldMk cId="4093356891" sldId="284"/>
            <ac:inkMk id="13" creationId="{AD51BDE6-B711-8E2A-30DD-9B49FDEFE460}"/>
          </ac:inkMkLst>
        </pc:inkChg>
        <pc:inkChg chg="add del">
          <ac:chgData name="JungYong Seok" userId="1df5f276-52e9-4b2d-94eb-97193fded349" providerId="ADAL" clId="{8F345581-F76E-3D4B-BE2C-3766CB07DF53}" dt="2024-05-10T09:11:06.562" v="3218"/>
          <ac:inkMkLst>
            <pc:docMk/>
            <pc:sldMk cId="4093356891" sldId="284"/>
            <ac:inkMk id="14" creationId="{02357716-45FC-64CD-94AC-AD3B7DF16C63}"/>
          </ac:inkMkLst>
        </pc:inkChg>
        <pc:inkChg chg="add del">
          <ac:chgData name="JungYong Seok" userId="1df5f276-52e9-4b2d-94eb-97193fded349" providerId="ADAL" clId="{8F345581-F76E-3D4B-BE2C-3766CB07DF53}" dt="2024-05-10T09:11:06.562" v="3218"/>
          <ac:inkMkLst>
            <pc:docMk/>
            <pc:sldMk cId="4093356891" sldId="284"/>
            <ac:inkMk id="15" creationId="{2350955B-D295-6269-B487-EA7636A6C818}"/>
          </ac:inkMkLst>
        </pc:inkChg>
        <pc:inkChg chg="add del">
          <ac:chgData name="JungYong Seok" userId="1df5f276-52e9-4b2d-94eb-97193fded349" providerId="ADAL" clId="{8F345581-F76E-3D4B-BE2C-3766CB07DF53}" dt="2024-05-10T09:11:06.562" v="3218"/>
          <ac:inkMkLst>
            <pc:docMk/>
            <pc:sldMk cId="4093356891" sldId="284"/>
            <ac:inkMk id="16" creationId="{DADCD2AF-B5B3-15E5-AD73-4A8390A215FD}"/>
          </ac:inkMkLst>
        </pc:inkChg>
        <pc:inkChg chg="add del">
          <ac:chgData name="JungYong Seok" userId="1df5f276-52e9-4b2d-94eb-97193fded349" providerId="ADAL" clId="{8F345581-F76E-3D4B-BE2C-3766CB07DF53}" dt="2024-05-10T09:11:06.562" v="3218"/>
          <ac:inkMkLst>
            <pc:docMk/>
            <pc:sldMk cId="4093356891" sldId="284"/>
            <ac:inkMk id="17" creationId="{4EB0F0BA-9FD8-6988-8C65-074999724015}"/>
          </ac:inkMkLst>
        </pc:inkChg>
        <pc:inkChg chg="add del">
          <ac:chgData name="JungYong Seok" userId="1df5f276-52e9-4b2d-94eb-97193fded349" providerId="ADAL" clId="{8F345581-F76E-3D4B-BE2C-3766CB07DF53}" dt="2024-05-10T09:11:06.562" v="3218"/>
          <ac:inkMkLst>
            <pc:docMk/>
            <pc:sldMk cId="4093356891" sldId="284"/>
            <ac:inkMk id="18" creationId="{F79E33EA-8117-54C9-FC77-4EB2F9658859}"/>
          </ac:inkMkLst>
        </pc:inkChg>
        <pc:inkChg chg="add del">
          <ac:chgData name="JungYong Seok" userId="1df5f276-52e9-4b2d-94eb-97193fded349" providerId="ADAL" clId="{8F345581-F76E-3D4B-BE2C-3766CB07DF53}" dt="2024-05-10T09:11:06.562" v="3218"/>
          <ac:inkMkLst>
            <pc:docMk/>
            <pc:sldMk cId="4093356891" sldId="284"/>
            <ac:inkMk id="19" creationId="{1B24B488-0CA0-33F9-FA58-D5515A50F1B3}"/>
          </ac:inkMkLst>
        </pc:inkChg>
        <pc:inkChg chg="add del">
          <ac:chgData name="JungYong Seok" userId="1df5f276-52e9-4b2d-94eb-97193fded349" providerId="ADAL" clId="{8F345581-F76E-3D4B-BE2C-3766CB07DF53}" dt="2024-05-10T09:11:06.562" v="3218"/>
          <ac:inkMkLst>
            <pc:docMk/>
            <pc:sldMk cId="4093356891" sldId="284"/>
            <ac:inkMk id="20" creationId="{5FEF75BF-90BF-9184-CCA6-0A8AF3DCE491}"/>
          </ac:inkMkLst>
        </pc:inkChg>
        <pc:inkChg chg="add del">
          <ac:chgData name="JungYong Seok" userId="1df5f276-52e9-4b2d-94eb-97193fded349" providerId="ADAL" clId="{8F345581-F76E-3D4B-BE2C-3766CB07DF53}" dt="2024-05-10T09:11:06.562" v="3218"/>
          <ac:inkMkLst>
            <pc:docMk/>
            <pc:sldMk cId="4093356891" sldId="284"/>
            <ac:inkMk id="21" creationId="{3EEAFD5D-C648-0F08-7E9F-444BD105AAFB}"/>
          </ac:inkMkLst>
        </pc:inkChg>
        <pc:inkChg chg="add del">
          <ac:chgData name="JungYong Seok" userId="1df5f276-52e9-4b2d-94eb-97193fded349" providerId="ADAL" clId="{8F345581-F76E-3D4B-BE2C-3766CB07DF53}" dt="2024-05-10T09:11:06.562" v="3218"/>
          <ac:inkMkLst>
            <pc:docMk/>
            <pc:sldMk cId="4093356891" sldId="284"/>
            <ac:inkMk id="22" creationId="{6DD54278-F10E-6531-77CD-4454DD7F4032}"/>
          </ac:inkMkLst>
        </pc:inkChg>
        <pc:inkChg chg="add del">
          <ac:chgData name="JungYong Seok" userId="1df5f276-52e9-4b2d-94eb-97193fded349" providerId="ADAL" clId="{8F345581-F76E-3D4B-BE2C-3766CB07DF53}" dt="2024-05-10T09:11:06.908" v="3220"/>
          <ac:inkMkLst>
            <pc:docMk/>
            <pc:sldMk cId="4093356891" sldId="284"/>
            <ac:inkMk id="23" creationId="{B933CC3F-2D39-F67D-C2FC-7709A33EAC4F}"/>
          </ac:inkMkLst>
        </pc:inkChg>
        <pc:inkChg chg="add del">
          <ac:chgData name="JungYong Seok" userId="1df5f276-52e9-4b2d-94eb-97193fded349" providerId="ADAL" clId="{8F345581-F76E-3D4B-BE2C-3766CB07DF53}" dt="2024-05-10T09:11:06.739" v="3219"/>
          <ac:inkMkLst>
            <pc:docMk/>
            <pc:sldMk cId="4093356891" sldId="284"/>
            <ac:inkMk id="24" creationId="{964D6126-5C33-4CAB-DE54-8F721F12DC08}"/>
          </ac:inkMkLst>
        </pc:inkChg>
        <pc:inkChg chg="add del">
          <ac:chgData name="JungYong Seok" userId="1df5f276-52e9-4b2d-94eb-97193fded349" providerId="ADAL" clId="{8F345581-F76E-3D4B-BE2C-3766CB07DF53}" dt="2024-05-10T09:11:06.562" v="3218"/>
          <ac:inkMkLst>
            <pc:docMk/>
            <pc:sldMk cId="4093356891" sldId="284"/>
            <ac:inkMk id="25" creationId="{F28526B2-6D44-1935-223C-4920660E5C87}"/>
          </ac:inkMkLst>
        </pc:inkChg>
        <pc:inkChg chg="add del reco">
          <ac:chgData name="JungYong Seok" userId="1df5f276-52e9-4b2d-94eb-97193fded349" providerId="ADAL" clId="{8F345581-F76E-3D4B-BE2C-3766CB07DF53}" dt="2024-05-10T09:11:06.562" v="3218"/>
          <ac:inkMkLst>
            <pc:docMk/>
            <pc:sldMk cId="4093356891" sldId="284"/>
            <ac:inkMk id="26" creationId="{47516F00-2BE8-BF0E-8ECF-80A6E7EF0667}"/>
          </ac:inkMkLst>
        </pc:inkChg>
        <pc:inkChg chg="add del reco">
          <ac:chgData name="JungYong Seok" userId="1df5f276-52e9-4b2d-94eb-97193fded349" providerId="ADAL" clId="{8F345581-F76E-3D4B-BE2C-3766CB07DF53}" dt="2024-05-10T09:11:06.562" v="3218"/>
          <ac:inkMkLst>
            <pc:docMk/>
            <pc:sldMk cId="4093356891" sldId="284"/>
            <ac:inkMk id="27" creationId="{C34A6A75-8814-3D7C-7B64-7633AE94EEAE}"/>
          </ac:inkMkLst>
        </pc:inkChg>
        <pc:inkChg chg="add del reco">
          <ac:chgData name="JungYong Seok" userId="1df5f276-52e9-4b2d-94eb-97193fded349" providerId="ADAL" clId="{8F345581-F76E-3D4B-BE2C-3766CB07DF53}" dt="2024-05-10T09:11:06.562" v="3218"/>
          <ac:inkMkLst>
            <pc:docMk/>
            <pc:sldMk cId="4093356891" sldId="284"/>
            <ac:inkMk id="28" creationId="{02913B5B-35E6-8EF1-4406-5C6C2738D91A}"/>
          </ac:inkMkLst>
        </pc:inkChg>
        <pc:inkChg chg="add del reco">
          <ac:chgData name="JungYong Seok" userId="1df5f276-52e9-4b2d-94eb-97193fded349" providerId="ADAL" clId="{8F345581-F76E-3D4B-BE2C-3766CB07DF53}" dt="2024-05-10T09:11:06.562" v="3218"/>
          <ac:inkMkLst>
            <pc:docMk/>
            <pc:sldMk cId="4093356891" sldId="284"/>
            <ac:inkMk id="29" creationId="{08C8DF32-5343-FAB7-0279-CDB82AC74B8F}"/>
          </ac:inkMkLst>
        </pc:inkChg>
        <pc:inkChg chg="add">
          <ac:chgData name="JungYong Seok" userId="1df5f276-52e9-4b2d-94eb-97193fded349" providerId="ADAL" clId="{8F345581-F76E-3D4B-BE2C-3766CB07DF53}" dt="2024-05-10T09:11:08.012" v="3221"/>
          <ac:inkMkLst>
            <pc:docMk/>
            <pc:sldMk cId="4093356891" sldId="284"/>
            <ac:inkMk id="30" creationId="{C2820855-3BF2-E4BF-1ABE-E6DB84165A66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31" creationId="{F5B5C2CA-8E69-70CB-FC96-74D7FC1A3CB5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32" creationId="{257237D9-ECB9-7DBF-24C1-289214E6CC53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33" creationId="{A7E9A34E-32FB-FD45-5017-515745DA9F07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34" creationId="{4895D0B1-7715-4A11-8F2A-0FD1BA16927F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35" creationId="{0AF78856-439F-EBF5-8447-2C79E39D3FC9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36" creationId="{A9FF7816-4507-E9AE-6456-294094203429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37" creationId="{7FC56911-7E91-DE97-BDF7-B552C661CF15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38" creationId="{61FBC01A-C9AE-8D6D-C6D1-23478A73BA9E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39" creationId="{07D598A8-C6B0-26DE-DAB5-25A5F559CDB6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40" creationId="{E5298153-C0A7-04DA-0786-584BDA023688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41" creationId="{560E2C7D-CF29-5303-240C-4F4973895615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42" creationId="{F8100DCD-4718-EBF0-AFF2-A429745C3FD8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43" creationId="{9A68C1CC-5D68-896C-3899-660977490570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44" creationId="{1D50F70D-A0A9-5719-7002-B52D8706CC38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45" creationId="{35F89B93-1788-F2A0-FCB2-9723C92415B9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46" creationId="{BB62EFB6-15AE-E49B-25BE-52B1C7944080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47" creationId="{0B660CF0-CB8E-41D0-91F6-C15A6E69AB69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48" creationId="{D4C3E61D-EBEC-F32F-7B25-72BDD94742A2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49" creationId="{5E8FB6AF-E1AE-4D90-4C56-DDFBEA2629BE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50" creationId="{2577CF35-5BB6-D056-0743-304D1018982F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51" creationId="{D21FE3A3-68E3-9933-7DB3-2C902B8E0E87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52" creationId="{EB576C56-CA1D-17E6-A9CB-C366CD87574D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53" creationId="{FC0EB86F-D75C-5BE0-A39B-DDFC7F810D48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54" creationId="{86B65E8C-8321-F8D7-969B-FC29C442BF55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55" creationId="{E44EC29C-EB3F-F89E-D08B-681AB6D3704E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56" creationId="{BF3CDE96-10B2-C5AF-D1C4-425D98A55E66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57" creationId="{0AD68608-81CD-E9BE-29BF-0615CAE92F0B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58" creationId="{6117C014-F4F7-9ADA-313E-679ACB55EC48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59" creationId="{69900E77-BD08-F161-3199-34B9D3E3812F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60" creationId="{240D3208-8474-02F3-F652-8FCA6283E790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61" creationId="{5939C2CA-9CD1-E62B-69C2-5A8532FDFFD5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62" creationId="{3D2DAF77-B6D4-B097-B9A7-74C6B9206F71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63" creationId="{63A9A1FD-F018-22B5-B21A-B7A51824A80F}"/>
          </ac:inkMkLst>
        </pc:inkChg>
        <pc:inkChg chg="add del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64" creationId="{8A173E7C-961D-6915-A63E-A140685A8675}"/>
          </ac:inkMkLst>
        </pc:inkChg>
        <pc:inkChg chg="add reco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65" creationId="{163A0786-487F-2C86-0FF7-AADD562135A4}"/>
          </ac:inkMkLst>
        </pc:inkChg>
        <pc:inkChg chg="add reco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66" creationId="{57DBFC4D-7E2D-BDAA-B7BB-7CC499131612}"/>
          </ac:inkMkLst>
        </pc:inkChg>
        <pc:inkChg chg="add reco">
          <ac:chgData name="JungYong Seok" userId="1df5f276-52e9-4b2d-94eb-97193fded349" providerId="ADAL" clId="{8F345581-F76E-3D4B-BE2C-3766CB07DF53}" dt="2024-05-10T09:11:19.057" v="3256"/>
          <ac:inkMkLst>
            <pc:docMk/>
            <pc:sldMk cId="4093356891" sldId="284"/>
            <ac:inkMk id="67" creationId="{056B3D60-A89A-2F98-88A7-0870AC65C4AB}"/>
          </ac:inkMkLst>
        </pc:inkChg>
      </pc:sldChg>
      <pc:sldChg chg="addSp delSp">
        <pc:chgData name="JungYong Seok" userId="1df5f276-52e9-4b2d-94eb-97193fded349" providerId="ADAL" clId="{8F345581-F76E-3D4B-BE2C-3766CB07DF53}" dt="2024-05-10T09:12:07.082" v="3308"/>
        <pc:sldMkLst>
          <pc:docMk/>
          <pc:sldMk cId="1315463274" sldId="285"/>
        </pc:sldMkLst>
        <pc:inkChg chg="add">
          <ac:chgData name="JungYong Seok" userId="1df5f276-52e9-4b2d-94eb-97193fded349" providerId="ADAL" clId="{8F345581-F76E-3D4B-BE2C-3766CB07DF53}" dt="2024-05-10T09:11:46.577" v="3257"/>
          <ac:inkMkLst>
            <pc:docMk/>
            <pc:sldMk cId="1315463274" sldId="285"/>
            <ac:inkMk id="3" creationId="{A227EDC8-0422-05F9-0806-813FCB3CFCB8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4" creationId="{8C3F2868-7CDD-DD97-9916-F7C5A266A454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5" creationId="{93033C7D-793A-DE40-CF36-3EDF15E27286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6" creationId="{F6875BE8-66E5-24DD-48BD-6CEBC1E672B4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7" creationId="{F806365E-9BA0-5D07-A75B-5A869663FD7B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8" creationId="{F033C711-1375-30EF-86EA-BFF90CA064F0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9" creationId="{264BDFF1-CA21-2A03-B26D-E9AEADB9ECFC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10" creationId="{940AF53B-7BB5-80A2-2C52-910566D22F0D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11" creationId="{65A24B9C-BE3B-2220-C705-26EAF57D7F4C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12" creationId="{452E171E-474C-96D8-5CFE-3A435C8194C2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13" creationId="{6DDE19C1-4B84-616B-E9A4-AAB48419EB26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14" creationId="{3C7935B1-D325-44F4-0FD7-942DA54A9F4C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15" creationId="{BF6B0BFF-8D19-9998-FCB9-1B2E98BFB398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16" creationId="{D11D021C-BDB5-AFF1-7EE8-91D2850C2146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17" creationId="{58BB7B5E-07DF-3DCE-E9FE-77BF1059AE76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18" creationId="{4B3477FF-9E12-D90B-ADFB-8FB5F53DDCF1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19" creationId="{D29EDC44-BF70-85A8-6007-AF3F5910D569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20" creationId="{E8BBF154-08BD-DDF1-A1C2-449125956B07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21" creationId="{763245A9-E1FA-EEEE-9716-B7498912F2FD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22" creationId="{EE954002-EA6C-56AA-54FF-F1FEC393BE4A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23" creationId="{B13C1D25-25F5-5FDB-1E22-F2366E54AA57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24" creationId="{F80DB117-A79A-807A-7885-067A17CEF04A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25" creationId="{38DC7AD3-2405-1EBA-D9A0-1E95187D89DB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26" creationId="{2413CB40-70B7-65AB-7794-92C5B4A9E602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27" creationId="{5A343497-14E9-A6C1-7472-6A7AEF82CDB9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28" creationId="{C8775A13-99AE-D034-DF30-B93B03597D3E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29" creationId="{EEA83111-C821-4984-D57F-4D71FD47BA0E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30" creationId="{8237EF4A-8A12-12B7-B118-43DC7AFFA672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31" creationId="{B8803A15-43BF-395C-753A-191014DBCB4F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32" creationId="{443F0003-9211-6E3C-889C-C0992D8654E2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33" creationId="{C14312B9-929A-0C9B-D8D0-B61914321D0A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34" creationId="{C79D9334-3CB8-2C2B-547B-4D0F4413D6BD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35" creationId="{6AFC4117-8C4F-DBF1-8B8A-73020E09D7ED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36" creationId="{7C5F8AD8-94DF-8ED3-1740-B83A48A63C84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37" creationId="{4CF7284B-C2F2-B6C6-0976-00A5B60EC9B0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38" creationId="{950DB81D-69C0-3FDD-3CD3-8FCF6AAF9F0E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39" creationId="{B6554D42-34DC-43C4-9D66-C1F022983E1E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40" creationId="{4A15E058-34A7-D823-19DC-8489DE70A469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41" creationId="{37AE1822-0DAA-708E-BA58-4675EA17E2E5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42" creationId="{05306399-86D0-976C-5399-8C756B0905FD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43" creationId="{8EC374C0-10EB-3259-F171-16388D1E1FB1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44" creationId="{28D712BE-3488-F36A-0EF2-45A967A5C5E0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45" creationId="{42DE9F02-6F1E-65EC-3DA8-3747EDD4B9E7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46" creationId="{EED83372-94A8-56C8-024D-11373AC5525F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47" creationId="{2C407D80-626D-DAA4-D744-0D428B7743CF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48" creationId="{014D47A2-1565-7913-741F-0FDB6FC4D533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49" creationId="{82514730-8B10-AAD3-4C2E-B64B54F1F6C9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50" creationId="{C6911F34-6F85-3337-2687-501599B7927C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51" creationId="{ABE27184-2457-2C33-BF81-835FD3EC1E1F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52" creationId="{55CFD6A3-2424-90DF-FB6A-1FF78351BF1B}"/>
          </ac:inkMkLst>
        </pc:inkChg>
        <pc:inkChg chg="add del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53" creationId="{55C31244-EE78-B205-ACD8-59AC6D4AA98A}"/>
          </ac:inkMkLst>
        </pc:inkChg>
        <pc:inkChg chg="add reco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54" creationId="{24336F8B-47FE-82CA-ACB2-1E78B1050249}"/>
          </ac:inkMkLst>
        </pc:inkChg>
        <pc:inkChg chg="add reco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55" creationId="{D5A20896-4D02-80E4-1090-E5F3E425D951}"/>
          </ac:inkMkLst>
        </pc:inkChg>
        <pc:inkChg chg="add reco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56" creationId="{94652376-2F12-C3E5-97AB-875CA95FF5A5}"/>
          </ac:inkMkLst>
        </pc:inkChg>
        <pc:inkChg chg="add reco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57" creationId="{9B1ACF19-DC2B-25D0-58EA-6B4013C33669}"/>
          </ac:inkMkLst>
        </pc:inkChg>
        <pc:inkChg chg="add reco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58" creationId="{724D8A68-1FA2-7FED-F280-D4DA04FF1105}"/>
          </ac:inkMkLst>
        </pc:inkChg>
        <pc:inkChg chg="add reco">
          <ac:chgData name="JungYong Seok" userId="1df5f276-52e9-4b2d-94eb-97193fded349" providerId="ADAL" clId="{8F345581-F76E-3D4B-BE2C-3766CB07DF53}" dt="2024-05-10T09:12:07.082" v="3308"/>
          <ac:inkMkLst>
            <pc:docMk/>
            <pc:sldMk cId="1315463274" sldId="285"/>
            <ac:inkMk id="59" creationId="{3E213FDB-BF7B-8BF7-EC40-00DA34B4ACF5}"/>
          </ac:inkMkLst>
        </pc:inkChg>
      </pc:sldChg>
      <pc:sldChg chg="addSp delSp">
        <pc:chgData name="JungYong Seok" userId="1df5f276-52e9-4b2d-94eb-97193fded349" providerId="ADAL" clId="{8F345581-F76E-3D4B-BE2C-3766CB07DF53}" dt="2024-05-10T09:14:14.327" v="3384"/>
        <pc:sldMkLst>
          <pc:docMk/>
          <pc:sldMk cId="728102865" sldId="286"/>
        </pc:sldMkLst>
        <pc:inkChg chg="add">
          <ac:chgData name="JungYong Seok" userId="1df5f276-52e9-4b2d-94eb-97193fded349" providerId="ADAL" clId="{8F345581-F76E-3D4B-BE2C-3766CB07DF53}" dt="2024-05-10T09:12:56.220" v="3309"/>
          <ac:inkMkLst>
            <pc:docMk/>
            <pc:sldMk cId="728102865" sldId="286"/>
            <ac:inkMk id="3" creationId="{273DCEA6-F1B2-FD9D-418B-07E6F8745586}"/>
          </ac:inkMkLst>
        </pc:inkChg>
        <pc:inkChg chg="add del">
          <ac:chgData name="JungYong Seok" userId="1df5f276-52e9-4b2d-94eb-97193fded349" providerId="ADAL" clId="{8F345581-F76E-3D4B-BE2C-3766CB07DF53}" dt="2024-05-10T09:13:38.331" v="3315"/>
          <ac:inkMkLst>
            <pc:docMk/>
            <pc:sldMk cId="728102865" sldId="286"/>
            <ac:inkMk id="4" creationId="{AAE82878-9B43-F8CB-1F62-80497CADCCE1}"/>
          </ac:inkMkLst>
        </pc:inkChg>
        <pc:inkChg chg="add del">
          <ac:chgData name="JungYong Seok" userId="1df5f276-52e9-4b2d-94eb-97193fded349" providerId="ADAL" clId="{8F345581-F76E-3D4B-BE2C-3766CB07DF53}" dt="2024-05-10T09:13:38.331" v="3315"/>
          <ac:inkMkLst>
            <pc:docMk/>
            <pc:sldMk cId="728102865" sldId="286"/>
            <ac:inkMk id="5" creationId="{62FCBAA0-D68B-A5AB-A05D-2E541BD70312}"/>
          </ac:inkMkLst>
        </pc:inkChg>
        <pc:inkChg chg="add del">
          <ac:chgData name="JungYong Seok" userId="1df5f276-52e9-4b2d-94eb-97193fded349" providerId="ADAL" clId="{8F345581-F76E-3D4B-BE2C-3766CB07DF53}" dt="2024-05-10T09:13:38.331" v="3315"/>
          <ac:inkMkLst>
            <pc:docMk/>
            <pc:sldMk cId="728102865" sldId="286"/>
            <ac:inkMk id="6" creationId="{77D10B24-2DCF-1FF9-D150-A646E0B8553F}"/>
          </ac:inkMkLst>
        </pc:inkChg>
        <pc:inkChg chg="add del">
          <ac:chgData name="JungYong Seok" userId="1df5f276-52e9-4b2d-94eb-97193fded349" providerId="ADAL" clId="{8F345581-F76E-3D4B-BE2C-3766CB07DF53}" dt="2024-05-10T09:13:38.331" v="3315"/>
          <ac:inkMkLst>
            <pc:docMk/>
            <pc:sldMk cId="728102865" sldId="286"/>
            <ac:inkMk id="7" creationId="{25F7EF6F-211F-0507-FA90-4290BF7FD0FA}"/>
          </ac:inkMkLst>
        </pc:inkChg>
        <pc:inkChg chg="add del">
          <ac:chgData name="JungYong Seok" userId="1df5f276-52e9-4b2d-94eb-97193fded349" providerId="ADAL" clId="{8F345581-F76E-3D4B-BE2C-3766CB07DF53}" dt="2024-05-10T09:13:38.331" v="3315"/>
          <ac:inkMkLst>
            <pc:docMk/>
            <pc:sldMk cId="728102865" sldId="286"/>
            <ac:inkMk id="8" creationId="{AD7241EB-8328-BA51-9800-BB1A744A2B6E}"/>
          </ac:inkMkLst>
        </pc:inkChg>
        <pc:inkChg chg="add reco">
          <ac:chgData name="JungYong Seok" userId="1df5f276-52e9-4b2d-94eb-97193fded349" providerId="ADAL" clId="{8F345581-F76E-3D4B-BE2C-3766CB07DF53}" dt="2024-05-10T09:13:38.331" v="3315"/>
          <ac:inkMkLst>
            <pc:docMk/>
            <pc:sldMk cId="728102865" sldId="286"/>
            <ac:inkMk id="9" creationId="{9E66BCAF-0ECC-C9D3-2E26-38158040FE67}"/>
          </ac:inkMkLst>
        </pc:inkChg>
        <pc:inkChg chg="add del">
          <ac:chgData name="JungYong Seok" userId="1df5f276-52e9-4b2d-94eb-97193fded349" providerId="ADAL" clId="{8F345581-F76E-3D4B-BE2C-3766CB07DF53}" dt="2024-05-10T09:13:45.157" v="3334"/>
          <ac:inkMkLst>
            <pc:docMk/>
            <pc:sldMk cId="728102865" sldId="286"/>
            <ac:inkMk id="10" creationId="{74F5AA9D-5178-1F9E-1814-E451C8FDF68A}"/>
          </ac:inkMkLst>
        </pc:inkChg>
        <pc:inkChg chg="add del">
          <ac:chgData name="JungYong Seok" userId="1df5f276-52e9-4b2d-94eb-97193fded349" providerId="ADAL" clId="{8F345581-F76E-3D4B-BE2C-3766CB07DF53}" dt="2024-05-10T09:13:45.157" v="3334"/>
          <ac:inkMkLst>
            <pc:docMk/>
            <pc:sldMk cId="728102865" sldId="286"/>
            <ac:inkMk id="11" creationId="{6FC64128-A52B-D0E9-0DB1-C12B26A11909}"/>
          </ac:inkMkLst>
        </pc:inkChg>
        <pc:inkChg chg="add del">
          <ac:chgData name="JungYong Seok" userId="1df5f276-52e9-4b2d-94eb-97193fded349" providerId="ADAL" clId="{8F345581-F76E-3D4B-BE2C-3766CB07DF53}" dt="2024-05-10T09:13:45.157" v="3334"/>
          <ac:inkMkLst>
            <pc:docMk/>
            <pc:sldMk cId="728102865" sldId="286"/>
            <ac:inkMk id="12" creationId="{F1337ACF-45DC-2DC2-F403-4907F9B36C4C}"/>
          </ac:inkMkLst>
        </pc:inkChg>
        <pc:inkChg chg="add del">
          <ac:chgData name="JungYong Seok" userId="1df5f276-52e9-4b2d-94eb-97193fded349" providerId="ADAL" clId="{8F345581-F76E-3D4B-BE2C-3766CB07DF53}" dt="2024-05-10T09:13:45.157" v="3334"/>
          <ac:inkMkLst>
            <pc:docMk/>
            <pc:sldMk cId="728102865" sldId="286"/>
            <ac:inkMk id="13" creationId="{0A900BEF-272F-7B4D-337C-C3D37E9210CC}"/>
          </ac:inkMkLst>
        </pc:inkChg>
        <pc:inkChg chg="add del">
          <ac:chgData name="JungYong Seok" userId="1df5f276-52e9-4b2d-94eb-97193fded349" providerId="ADAL" clId="{8F345581-F76E-3D4B-BE2C-3766CB07DF53}" dt="2024-05-10T09:13:45.157" v="3334"/>
          <ac:inkMkLst>
            <pc:docMk/>
            <pc:sldMk cId="728102865" sldId="286"/>
            <ac:inkMk id="14" creationId="{C0398812-F855-ABD6-1BCA-1D2B0A88CCF5}"/>
          </ac:inkMkLst>
        </pc:inkChg>
        <pc:inkChg chg="add del">
          <ac:chgData name="JungYong Seok" userId="1df5f276-52e9-4b2d-94eb-97193fded349" providerId="ADAL" clId="{8F345581-F76E-3D4B-BE2C-3766CB07DF53}" dt="2024-05-10T09:13:45.157" v="3334"/>
          <ac:inkMkLst>
            <pc:docMk/>
            <pc:sldMk cId="728102865" sldId="286"/>
            <ac:inkMk id="15" creationId="{D86BC0FA-372F-204C-AFBF-0536D73FA12B}"/>
          </ac:inkMkLst>
        </pc:inkChg>
        <pc:inkChg chg="add del">
          <ac:chgData name="JungYong Seok" userId="1df5f276-52e9-4b2d-94eb-97193fded349" providerId="ADAL" clId="{8F345581-F76E-3D4B-BE2C-3766CB07DF53}" dt="2024-05-10T09:13:45.157" v="3334"/>
          <ac:inkMkLst>
            <pc:docMk/>
            <pc:sldMk cId="728102865" sldId="286"/>
            <ac:inkMk id="16" creationId="{AAB5CABC-108D-5CE3-9610-10E561DFACCB}"/>
          </ac:inkMkLst>
        </pc:inkChg>
        <pc:inkChg chg="add del">
          <ac:chgData name="JungYong Seok" userId="1df5f276-52e9-4b2d-94eb-97193fded349" providerId="ADAL" clId="{8F345581-F76E-3D4B-BE2C-3766CB07DF53}" dt="2024-05-10T09:13:45.157" v="3334"/>
          <ac:inkMkLst>
            <pc:docMk/>
            <pc:sldMk cId="728102865" sldId="286"/>
            <ac:inkMk id="17" creationId="{BBAD32D3-39A1-A05C-DC10-F1096A28CF16}"/>
          </ac:inkMkLst>
        </pc:inkChg>
        <pc:inkChg chg="add del">
          <ac:chgData name="JungYong Seok" userId="1df5f276-52e9-4b2d-94eb-97193fded349" providerId="ADAL" clId="{8F345581-F76E-3D4B-BE2C-3766CB07DF53}" dt="2024-05-10T09:13:45.157" v="3334"/>
          <ac:inkMkLst>
            <pc:docMk/>
            <pc:sldMk cId="728102865" sldId="286"/>
            <ac:inkMk id="18" creationId="{7DEA0B09-C35D-21FD-E4AA-18E8CAAD1DB4}"/>
          </ac:inkMkLst>
        </pc:inkChg>
        <pc:inkChg chg="add del">
          <ac:chgData name="JungYong Seok" userId="1df5f276-52e9-4b2d-94eb-97193fded349" providerId="ADAL" clId="{8F345581-F76E-3D4B-BE2C-3766CB07DF53}" dt="2024-05-10T09:13:45.157" v="3334"/>
          <ac:inkMkLst>
            <pc:docMk/>
            <pc:sldMk cId="728102865" sldId="286"/>
            <ac:inkMk id="19" creationId="{00EAE569-A411-6AC1-FFFA-7F5AE1D2662A}"/>
          </ac:inkMkLst>
        </pc:inkChg>
        <pc:inkChg chg="add del">
          <ac:chgData name="JungYong Seok" userId="1df5f276-52e9-4b2d-94eb-97193fded349" providerId="ADAL" clId="{8F345581-F76E-3D4B-BE2C-3766CB07DF53}" dt="2024-05-10T09:13:45.157" v="3334"/>
          <ac:inkMkLst>
            <pc:docMk/>
            <pc:sldMk cId="728102865" sldId="286"/>
            <ac:inkMk id="20" creationId="{7B78BB28-D2B8-43B6-C111-823E73EFCA6E}"/>
          </ac:inkMkLst>
        </pc:inkChg>
        <pc:inkChg chg="add del">
          <ac:chgData name="JungYong Seok" userId="1df5f276-52e9-4b2d-94eb-97193fded349" providerId="ADAL" clId="{8F345581-F76E-3D4B-BE2C-3766CB07DF53}" dt="2024-05-10T09:13:45.157" v="3334"/>
          <ac:inkMkLst>
            <pc:docMk/>
            <pc:sldMk cId="728102865" sldId="286"/>
            <ac:inkMk id="21" creationId="{5C74AAED-9602-04F7-C836-9F60E02884C3}"/>
          </ac:inkMkLst>
        </pc:inkChg>
        <pc:inkChg chg="add del">
          <ac:chgData name="JungYong Seok" userId="1df5f276-52e9-4b2d-94eb-97193fded349" providerId="ADAL" clId="{8F345581-F76E-3D4B-BE2C-3766CB07DF53}" dt="2024-05-10T09:13:45.157" v="3334"/>
          <ac:inkMkLst>
            <pc:docMk/>
            <pc:sldMk cId="728102865" sldId="286"/>
            <ac:inkMk id="22" creationId="{4AB4BFC9-631F-C041-39D4-CF6370DA2AFE}"/>
          </ac:inkMkLst>
        </pc:inkChg>
        <pc:inkChg chg="add del">
          <ac:chgData name="JungYong Seok" userId="1df5f276-52e9-4b2d-94eb-97193fded349" providerId="ADAL" clId="{8F345581-F76E-3D4B-BE2C-3766CB07DF53}" dt="2024-05-10T09:13:45.157" v="3334"/>
          <ac:inkMkLst>
            <pc:docMk/>
            <pc:sldMk cId="728102865" sldId="286"/>
            <ac:inkMk id="23" creationId="{327535AA-3960-56EB-A557-C63B24D9F92C}"/>
          </ac:inkMkLst>
        </pc:inkChg>
        <pc:inkChg chg="add del">
          <ac:chgData name="JungYong Seok" userId="1df5f276-52e9-4b2d-94eb-97193fded349" providerId="ADAL" clId="{8F345581-F76E-3D4B-BE2C-3766CB07DF53}" dt="2024-05-10T09:13:45.157" v="3334"/>
          <ac:inkMkLst>
            <pc:docMk/>
            <pc:sldMk cId="728102865" sldId="286"/>
            <ac:inkMk id="24" creationId="{40DC7051-5D66-6357-6263-BAC1A0572DB2}"/>
          </ac:inkMkLst>
        </pc:inkChg>
        <pc:inkChg chg="add del">
          <ac:chgData name="JungYong Seok" userId="1df5f276-52e9-4b2d-94eb-97193fded349" providerId="ADAL" clId="{8F345581-F76E-3D4B-BE2C-3766CB07DF53}" dt="2024-05-10T09:13:45.157" v="3334"/>
          <ac:inkMkLst>
            <pc:docMk/>
            <pc:sldMk cId="728102865" sldId="286"/>
            <ac:inkMk id="25" creationId="{8849F760-CB71-01CD-4694-79C31FF9551A}"/>
          </ac:inkMkLst>
        </pc:inkChg>
        <pc:inkChg chg="add del">
          <ac:chgData name="JungYong Seok" userId="1df5f276-52e9-4b2d-94eb-97193fded349" providerId="ADAL" clId="{8F345581-F76E-3D4B-BE2C-3766CB07DF53}" dt="2024-05-10T09:13:45.157" v="3334"/>
          <ac:inkMkLst>
            <pc:docMk/>
            <pc:sldMk cId="728102865" sldId="286"/>
            <ac:inkMk id="26" creationId="{0DA33E53-B21F-107B-CA8A-03CB722A6D1A}"/>
          </ac:inkMkLst>
        </pc:inkChg>
        <pc:inkChg chg="add del">
          <ac:chgData name="JungYong Seok" userId="1df5f276-52e9-4b2d-94eb-97193fded349" providerId="ADAL" clId="{8F345581-F76E-3D4B-BE2C-3766CB07DF53}" dt="2024-05-10T09:13:45.157" v="3334"/>
          <ac:inkMkLst>
            <pc:docMk/>
            <pc:sldMk cId="728102865" sldId="286"/>
            <ac:inkMk id="27" creationId="{510E1DA8-6309-5446-42AF-D6C943536C2C}"/>
          </ac:inkMkLst>
        </pc:inkChg>
        <pc:inkChg chg="add reco">
          <ac:chgData name="JungYong Seok" userId="1df5f276-52e9-4b2d-94eb-97193fded349" providerId="ADAL" clId="{8F345581-F76E-3D4B-BE2C-3766CB07DF53}" dt="2024-05-10T09:13:45.157" v="3334"/>
          <ac:inkMkLst>
            <pc:docMk/>
            <pc:sldMk cId="728102865" sldId="286"/>
            <ac:inkMk id="28" creationId="{559F5F08-94C5-6E6D-C688-5BE19E57A22D}"/>
          </ac:inkMkLst>
        </pc:inkChg>
        <pc:inkChg chg="add reco">
          <ac:chgData name="JungYong Seok" userId="1df5f276-52e9-4b2d-94eb-97193fded349" providerId="ADAL" clId="{8F345581-F76E-3D4B-BE2C-3766CB07DF53}" dt="2024-05-10T09:13:45.157" v="3334"/>
          <ac:inkMkLst>
            <pc:docMk/>
            <pc:sldMk cId="728102865" sldId="286"/>
            <ac:inkMk id="29" creationId="{60DE7E63-8B40-BF34-052A-D2396D652604}"/>
          </ac:inkMkLst>
        </pc:inkChg>
        <pc:inkChg chg="add del">
          <ac:chgData name="JungYong Seok" userId="1df5f276-52e9-4b2d-94eb-97193fded349" providerId="ADAL" clId="{8F345581-F76E-3D4B-BE2C-3766CB07DF53}" dt="2024-05-10T09:13:55.185" v="3344"/>
          <ac:inkMkLst>
            <pc:docMk/>
            <pc:sldMk cId="728102865" sldId="286"/>
            <ac:inkMk id="30" creationId="{B9E925B2-9A57-2B83-8F5F-7B995E3112D8}"/>
          </ac:inkMkLst>
        </pc:inkChg>
        <pc:inkChg chg="add del">
          <ac:chgData name="JungYong Seok" userId="1df5f276-52e9-4b2d-94eb-97193fded349" providerId="ADAL" clId="{8F345581-F76E-3D4B-BE2C-3766CB07DF53}" dt="2024-05-10T09:13:55.185" v="3344"/>
          <ac:inkMkLst>
            <pc:docMk/>
            <pc:sldMk cId="728102865" sldId="286"/>
            <ac:inkMk id="31" creationId="{9D0255BD-DD5E-8310-20F6-5BEE39D3E643}"/>
          </ac:inkMkLst>
        </pc:inkChg>
        <pc:inkChg chg="add del">
          <ac:chgData name="JungYong Seok" userId="1df5f276-52e9-4b2d-94eb-97193fded349" providerId="ADAL" clId="{8F345581-F76E-3D4B-BE2C-3766CB07DF53}" dt="2024-05-10T09:13:55.185" v="3344"/>
          <ac:inkMkLst>
            <pc:docMk/>
            <pc:sldMk cId="728102865" sldId="286"/>
            <ac:inkMk id="32" creationId="{CE792EBE-DB41-948D-D459-8F8BC5E11FC9}"/>
          </ac:inkMkLst>
        </pc:inkChg>
        <pc:inkChg chg="add del">
          <ac:chgData name="JungYong Seok" userId="1df5f276-52e9-4b2d-94eb-97193fded349" providerId="ADAL" clId="{8F345581-F76E-3D4B-BE2C-3766CB07DF53}" dt="2024-05-10T09:13:55.185" v="3344"/>
          <ac:inkMkLst>
            <pc:docMk/>
            <pc:sldMk cId="728102865" sldId="286"/>
            <ac:inkMk id="33" creationId="{1DCFA222-DAFA-3412-9B16-9644993465B7}"/>
          </ac:inkMkLst>
        </pc:inkChg>
        <pc:inkChg chg="add del">
          <ac:chgData name="JungYong Seok" userId="1df5f276-52e9-4b2d-94eb-97193fded349" providerId="ADAL" clId="{8F345581-F76E-3D4B-BE2C-3766CB07DF53}" dt="2024-05-10T09:13:55.185" v="3344"/>
          <ac:inkMkLst>
            <pc:docMk/>
            <pc:sldMk cId="728102865" sldId="286"/>
            <ac:inkMk id="34" creationId="{130338FA-91E3-5242-13CD-98D3B79F84AB}"/>
          </ac:inkMkLst>
        </pc:inkChg>
        <pc:inkChg chg="add del">
          <ac:chgData name="JungYong Seok" userId="1df5f276-52e9-4b2d-94eb-97193fded349" providerId="ADAL" clId="{8F345581-F76E-3D4B-BE2C-3766CB07DF53}" dt="2024-05-10T09:13:55.185" v="3344"/>
          <ac:inkMkLst>
            <pc:docMk/>
            <pc:sldMk cId="728102865" sldId="286"/>
            <ac:inkMk id="35" creationId="{2F9E2D6F-8407-9F18-1712-EC5354DDEC90}"/>
          </ac:inkMkLst>
        </pc:inkChg>
        <pc:inkChg chg="add del">
          <ac:chgData name="JungYong Seok" userId="1df5f276-52e9-4b2d-94eb-97193fded349" providerId="ADAL" clId="{8F345581-F76E-3D4B-BE2C-3766CB07DF53}" dt="2024-05-10T09:13:55.185" v="3344"/>
          <ac:inkMkLst>
            <pc:docMk/>
            <pc:sldMk cId="728102865" sldId="286"/>
            <ac:inkMk id="36" creationId="{1B05C81D-446C-A446-8CE1-1A26BC0135E4}"/>
          </ac:inkMkLst>
        </pc:inkChg>
        <pc:inkChg chg="add del">
          <ac:chgData name="JungYong Seok" userId="1df5f276-52e9-4b2d-94eb-97193fded349" providerId="ADAL" clId="{8F345581-F76E-3D4B-BE2C-3766CB07DF53}" dt="2024-05-10T09:13:55.185" v="3344"/>
          <ac:inkMkLst>
            <pc:docMk/>
            <pc:sldMk cId="728102865" sldId="286"/>
            <ac:inkMk id="37" creationId="{8F9E9BD0-7898-4834-95C1-0971B2E12082}"/>
          </ac:inkMkLst>
        </pc:inkChg>
        <pc:inkChg chg="add del">
          <ac:chgData name="JungYong Seok" userId="1df5f276-52e9-4b2d-94eb-97193fded349" providerId="ADAL" clId="{8F345581-F76E-3D4B-BE2C-3766CB07DF53}" dt="2024-05-10T09:13:55.185" v="3344"/>
          <ac:inkMkLst>
            <pc:docMk/>
            <pc:sldMk cId="728102865" sldId="286"/>
            <ac:inkMk id="38" creationId="{10B4B126-032C-029D-3767-7028C9DC8227}"/>
          </ac:inkMkLst>
        </pc:inkChg>
        <pc:inkChg chg="add reco">
          <ac:chgData name="JungYong Seok" userId="1df5f276-52e9-4b2d-94eb-97193fded349" providerId="ADAL" clId="{8F345581-F76E-3D4B-BE2C-3766CB07DF53}" dt="2024-05-10T09:13:55.185" v="3344"/>
          <ac:inkMkLst>
            <pc:docMk/>
            <pc:sldMk cId="728102865" sldId="286"/>
            <ac:inkMk id="39" creationId="{4A3FD4B8-6FCE-CB69-85B9-1D589AE90B54}"/>
          </ac:inkMkLst>
        </pc:inkChg>
        <pc:inkChg chg="add del">
          <ac:chgData name="JungYong Seok" userId="1df5f276-52e9-4b2d-94eb-97193fded349" providerId="ADAL" clId="{8F345581-F76E-3D4B-BE2C-3766CB07DF53}" dt="2024-05-10T09:13:57.778" v="3350"/>
          <ac:inkMkLst>
            <pc:docMk/>
            <pc:sldMk cId="728102865" sldId="286"/>
            <ac:inkMk id="40" creationId="{40121BFD-4F60-EAFA-2D9F-AC581FD9D1E2}"/>
          </ac:inkMkLst>
        </pc:inkChg>
        <pc:inkChg chg="add del">
          <ac:chgData name="JungYong Seok" userId="1df5f276-52e9-4b2d-94eb-97193fded349" providerId="ADAL" clId="{8F345581-F76E-3D4B-BE2C-3766CB07DF53}" dt="2024-05-10T09:13:57.778" v="3350"/>
          <ac:inkMkLst>
            <pc:docMk/>
            <pc:sldMk cId="728102865" sldId="286"/>
            <ac:inkMk id="41" creationId="{C0A54BD6-3199-02F8-00C4-346D6A215128}"/>
          </ac:inkMkLst>
        </pc:inkChg>
        <pc:inkChg chg="add del">
          <ac:chgData name="JungYong Seok" userId="1df5f276-52e9-4b2d-94eb-97193fded349" providerId="ADAL" clId="{8F345581-F76E-3D4B-BE2C-3766CB07DF53}" dt="2024-05-10T09:13:57.778" v="3350"/>
          <ac:inkMkLst>
            <pc:docMk/>
            <pc:sldMk cId="728102865" sldId="286"/>
            <ac:inkMk id="42" creationId="{36568CE9-F89F-DE7E-C389-CCBBB4BA0E54}"/>
          </ac:inkMkLst>
        </pc:inkChg>
        <pc:inkChg chg="add del">
          <ac:chgData name="JungYong Seok" userId="1df5f276-52e9-4b2d-94eb-97193fded349" providerId="ADAL" clId="{8F345581-F76E-3D4B-BE2C-3766CB07DF53}" dt="2024-05-10T09:13:57.778" v="3350"/>
          <ac:inkMkLst>
            <pc:docMk/>
            <pc:sldMk cId="728102865" sldId="286"/>
            <ac:inkMk id="43" creationId="{AF057E11-7731-9423-BB10-475163B068DE}"/>
          </ac:inkMkLst>
        </pc:inkChg>
        <pc:inkChg chg="add del">
          <ac:chgData name="JungYong Seok" userId="1df5f276-52e9-4b2d-94eb-97193fded349" providerId="ADAL" clId="{8F345581-F76E-3D4B-BE2C-3766CB07DF53}" dt="2024-05-10T09:13:57.778" v="3350"/>
          <ac:inkMkLst>
            <pc:docMk/>
            <pc:sldMk cId="728102865" sldId="286"/>
            <ac:inkMk id="44" creationId="{81F99943-461D-E6AF-C95D-B9D30AC34FF6}"/>
          </ac:inkMkLst>
        </pc:inkChg>
        <pc:inkChg chg="add reco">
          <ac:chgData name="JungYong Seok" userId="1df5f276-52e9-4b2d-94eb-97193fded349" providerId="ADAL" clId="{8F345581-F76E-3D4B-BE2C-3766CB07DF53}" dt="2024-05-10T09:13:57.778" v="3350"/>
          <ac:inkMkLst>
            <pc:docMk/>
            <pc:sldMk cId="728102865" sldId="286"/>
            <ac:inkMk id="45" creationId="{004A1966-F4F1-9EB4-FB86-A288315BCA71}"/>
          </ac:inkMkLst>
        </pc:inkChg>
        <pc:inkChg chg="add del">
          <ac:chgData name="JungYong Seok" userId="1df5f276-52e9-4b2d-94eb-97193fded349" providerId="ADAL" clId="{8F345581-F76E-3D4B-BE2C-3766CB07DF53}" dt="2024-05-10T09:14:03.178" v="3355"/>
          <ac:inkMkLst>
            <pc:docMk/>
            <pc:sldMk cId="728102865" sldId="286"/>
            <ac:inkMk id="46" creationId="{E00204A7-8D30-401F-AC81-85630778066B}"/>
          </ac:inkMkLst>
        </pc:inkChg>
        <pc:inkChg chg="add del">
          <ac:chgData name="JungYong Seok" userId="1df5f276-52e9-4b2d-94eb-97193fded349" providerId="ADAL" clId="{8F345581-F76E-3D4B-BE2C-3766CB07DF53}" dt="2024-05-10T09:14:03.443" v="3356"/>
          <ac:inkMkLst>
            <pc:docMk/>
            <pc:sldMk cId="728102865" sldId="286"/>
            <ac:inkMk id="47" creationId="{84708EC9-7049-D93A-2B4B-C2AB8D4AE5FF}"/>
          </ac:inkMkLst>
        </pc:inkChg>
        <pc:inkChg chg="add del">
          <ac:chgData name="JungYong Seok" userId="1df5f276-52e9-4b2d-94eb-97193fded349" providerId="ADAL" clId="{8F345581-F76E-3D4B-BE2C-3766CB07DF53}" dt="2024-05-10T09:14:03.178" v="3355"/>
          <ac:inkMkLst>
            <pc:docMk/>
            <pc:sldMk cId="728102865" sldId="286"/>
            <ac:inkMk id="48" creationId="{1B1D2290-005E-8411-87B0-C113246B4B9D}"/>
          </ac:inkMkLst>
        </pc:inkChg>
        <pc:inkChg chg="add del reco">
          <ac:chgData name="JungYong Seok" userId="1df5f276-52e9-4b2d-94eb-97193fded349" providerId="ADAL" clId="{8F345581-F76E-3D4B-BE2C-3766CB07DF53}" dt="2024-05-10T09:14:03.178" v="3355"/>
          <ac:inkMkLst>
            <pc:docMk/>
            <pc:sldMk cId="728102865" sldId="286"/>
            <ac:inkMk id="49" creationId="{C92D24A9-CBD2-65FE-4141-A9C72D0D95A6}"/>
          </ac:inkMkLst>
        </pc:inkChg>
        <pc:inkChg chg="add del">
          <ac:chgData name="JungYong Seok" userId="1df5f276-52e9-4b2d-94eb-97193fded349" providerId="ADAL" clId="{8F345581-F76E-3D4B-BE2C-3766CB07DF53}" dt="2024-05-10T09:14:10.837" v="3374"/>
          <ac:inkMkLst>
            <pc:docMk/>
            <pc:sldMk cId="728102865" sldId="286"/>
            <ac:inkMk id="50" creationId="{F48D981F-6DE9-8B9C-76FD-EF9FD44E743B}"/>
          </ac:inkMkLst>
        </pc:inkChg>
        <pc:inkChg chg="add del">
          <ac:chgData name="JungYong Seok" userId="1df5f276-52e9-4b2d-94eb-97193fded349" providerId="ADAL" clId="{8F345581-F76E-3D4B-BE2C-3766CB07DF53}" dt="2024-05-10T09:14:10.837" v="3374"/>
          <ac:inkMkLst>
            <pc:docMk/>
            <pc:sldMk cId="728102865" sldId="286"/>
            <ac:inkMk id="51" creationId="{01F5736B-44D7-67FB-5A25-8B9D0E960BC1}"/>
          </ac:inkMkLst>
        </pc:inkChg>
        <pc:inkChg chg="add del">
          <ac:chgData name="JungYong Seok" userId="1df5f276-52e9-4b2d-94eb-97193fded349" providerId="ADAL" clId="{8F345581-F76E-3D4B-BE2C-3766CB07DF53}" dt="2024-05-10T09:14:10.837" v="3374"/>
          <ac:inkMkLst>
            <pc:docMk/>
            <pc:sldMk cId="728102865" sldId="286"/>
            <ac:inkMk id="52" creationId="{CA8F3232-DD74-5FAE-B865-647B42273E5F}"/>
          </ac:inkMkLst>
        </pc:inkChg>
        <pc:inkChg chg="add del">
          <ac:chgData name="JungYong Seok" userId="1df5f276-52e9-4b2d-94eb-97193fded349" providerId="ADAL" clId="{8F345581-F76E-3D4B-BE2C-3766CB07DF53}" dt="2024-05-10T09:14:10.837" v="3374"/>
          <ac:inkMkLst>
            <pc:docMk/>
            <pc:sldMk cId="728102865" sldId="286"/>
            <ac:inkMk id="53" creationId="{CBCC65EE-66B4-F4C8-7E77-B606FDDFBB49}"/>
          </ac:inkMkLst>
        </pc:inkChg>
        <pc:inkChg chg="add del">
          <ac:chgData name="JungYong Seok" userId="1df5f276-52e9-4b2d-94eb-97193fded349" providerId="ADAL" clId="{8F345581-F76E-3D4B-BE2C-3766CB07DF53}" dt="2024-05-10T09:14:10.837" v="3374"/>
          <ac:inkMkLst>
            <pc:docMk/>
            <pc:sldMk cId="728102865" sldId="286"/>
            <ac:inkMk id="54" creationId="{901C3F6A-2844-4B66-3779-F7088546FABF}"/>
          </ac:inkMkLst>
        </pc:inkChg>
        <pc:inkChg chg="add del">
          <ac:chgData name="JungYong Seok" userId="1df5f276-52e9-4b2d-94eb-97193fded349" providerId="ADAL" clId="{8F345581-F76E-3D4B-BE2C-3766CB07DF53}" dt="2024-05-10T09:14:10.837" v="3374"/>
          <ac:inkMkLst>
            <pc:docMk/>
            <pc:sldMk cId="728102865" sldId="286"/>
            <ac:inkMk id="55" creationId="{0EC4034D-F91D-2970-FCFC-8A439F338D11}"/>
          </ac:inkMkLst>
        </pc:inkChg>
        <pc:inkChg chg="add del">
          <ac:chgData name="JungYong Seok" userId="1df5f276-52e9-4b2d-94eb-97193fded349" providerId="ADAL" clId="{8F345581-F76E-3D4B-BE2C-3766CB07DF53}" dt="2024-05-10T09:14:10.837" v="3374"/>
          <ac:inkMkLst>
            <pc:docMk/>
            <pc:sldMk cId="728102865" sldId="286"/>
            <ac:inkMk id="56" creationId="{04E8B296-F6BD-BF07-F434-163C33404E49}"/>
          </ac:inkMkLst>
        </pc:inkChg>
        <pc:inkChg chg="add del">
          <ac:chgData name="JungYong Seok" userId="1df5f276-52e9-4b2d-94eb-97193fded349" providerId="ADAL" clId="{8F345581-F76E-3D4B-BE2C-3766CB07DF53}" dt="2024-05-10T09:14:10.837" v="3374"/>
          <ac:inkMkLst>
            <pc:docMk/>
            <pc:sldMk cId="728102865" sldId="286"/>
            <ac:inkMk id="57" creationId="{ECFF3782-3BB9-D6C1-BA5F-CBA197133C0A}"/>
          </ac:inkMkLst>
        </pc:inkChg>
        <pc:inkChg chg="add del">
          <ac:chgData name="JungYong Seok" userId="1df5f276-52e9-4b2d-94eb-97193fded349" providerId="ADAL" clId="{8F345581-F76E-3D4B-BE2C-3766CB07DF53}" dt="2024-05-10T09:14:10.837" v="3374"/>
          <ac:inkMkLst>
            <pc:docMk/>
            <pc:sldMk cId="728102865" sldId="286"/>
            <ac:inkMk id="58" creationId="{2D551AF4-105B-CCED-E8F3-A3DD4C2FD746}"/>
          </ac:inkMkLst>
        </pc:inkChg>
        <pc:inkChg chg="add del">
          <ac:chgData name="JungYong Seok" userId="1df5f276-52e9-4b2d-94eb-97193fded349" providerId="ADAL" clId="{8F345581-F76E-3D4B-BE2C-3766CB07DF53}" dt="2024-05-10T09:14:10.837" v="3374"/>
          <ac:inkMkLst>
            <pc:docMk/>
            <pc:sldMk cId="728102865" sldId="286"/>
            <ac:inkMk id="59" creationId="{3C521D75-011A-6E18-61FF-D0B904D10120}"/>
          </ac:inkMkLst>
        </pc:inkChg>
        <pc:inkChg chg="add del">
          <ac:chgData name="JungYong Seok" userId="1df5f276-52e9-4b2d-94eb-97193fded349" providerId="ADAL" clId="{8F345581-F76E-3D4B-BE2C-3766CB07DF53}" dt="2024-05-10T09:14:10.837" v="3374"/>
          <ac:inkMkLst>
            <pc:docMk/>
            <pc:sldMk cId="728102865" sldId="286"/>
            <ac:inkMk id="60" creationId="{02292254-D7AA-6BEB-2204-9A95CA5979E0}"/>
          </ac:inkMkLst>
        </pc:inkChg>
        <pc:inkChg chg="add del">
          <ac:chgData name="JungYong Seok" userId="1df5f276-52e9-4b2d-94eb-97193fded349" providerId="ADAL" clId="{8F345581-F76E-3D4B-BE2C-3766CB07DF53}" dt="2024-05-10T09:14:10.837" v="3374"/>
          <ac:inkMkLst>
            <pc:docMk/>
            <pc:sldMk cId="728102865" sldId="286"/>
            <ac:inkMk id="61" creationId="{013C8CDF-6DAD-256E-CD25-65818EB00130}"/>
          </ac:inkMkLst>
        </pc:inkChg>
        <pc:inkChg chg="add del">
          <ac:chgData name="JungYong Seok" userId="1df5f276-52e9-4b2d-94eb-97193fded349" providerId="ADAL" clId="{8F345581-F76E-3D4B-BE2C-3766CB07DF53}" dt="2024-05-10T09:14:10.837" v="3374"/>
          <ac:inkMkLst>
            <pc:docMk/>
            <pc:sldMk cId="728102865" sldId="286"/>
            <ac:inkMk id="62" creationId="{F3DBE2AA-580A-3624-EE3A-FD0DFA83B5BE}"/>
          </ac:inkMkLst>
        </pc:inkChg>
        <pc:inkChg chg="add del">
          <ac:chgData name="JungYong Seok" userId="1df5f276-52e9-4b2d-94eb-97193fded349" providerId="ADAL" clId="{8F345581-F76E-3D4B-BE2C-3766CB07DF53}" dt="2024-05-10T09:14:10.837" v="3374"/>
          <ac:inkMkLst>
            <pc:docMk/>
            <pc:sldMk cId="728102865" sldId="286"/>
            <ac:inkMk id="63" creationId="{ADA91861-958A-5D37-480B-FA4F06F8C40F}"/>
          </ac:inkMkLst>
        </pc:inkChg>
        <pc:inkChg chg="add del">
          <ac:chgData name="JungYong Seok" userId="1df5f276-52e9-4b2d-94eb-97193fded349" providerId="ADAL" clId="{8F345581-F76E-3D4B-BE2C-3766CB07DF53}" dt="2024-05-10T09:14:10.837" v="3374"/>
          <ac:inkMkLst>
            <pc:docMk/>
            <pc:sldMk cId="728102865" sldId="286"/>
            <ac:inkMk id="64" creationId="{082989FC-1C71-587E-2862-A09EF26CF05C}"/>
          </ac:inkMkLst>
        </pc:inkChg>
        <pc:inkChg chg="add del">
          <ac:chgData name="JungYong Seok" userId="1df5f276-52e9-4b2d-94eb-97193fded349" providerId="ADAL" clId="{8F345581-F76E-3D4B-BE2C-3766CB07DF53}" dt="2024-05-10T09:14:10.837" v="3374"/>
          <ac:inkMkLst>
            <pc:docMk/>
            <pc:sldMk cId="728102865" sldId="286"/>
            <ac:inkMk id="65" creationId="{9BD9517F-8462-7C85-E651-9234BDCCB370}"/>
          </ac:inkMkLst>
        </pc:inkChg>
        <pc:inkChg chg="add del">
          <ac:chgData name="JungYong Seok" userId="1df5f276-52e9-4b2d-94eb-97193fded349" providerId="ADAL" clId="{8F345581-F76E-3D4B-BE2C-3766CB07DF53}" dt="2024-05-10T09:14:10.837" v="3374"/>
          <ac:inkMkLst>
            <pc:docMk/>
            <pc:sldMk cId="728102865" sldId="286"/>
            <ac:inkMk id="66" creationId="{E5BC08AC-0763-FC09-4684-E646C5C73B2A}"/>
          </ac:inkMkLst>
        </pc:inkChg>
        <pc:inkChg chg="add reco">
          <ac:chgData name="JungYong Seok" userId="1df5f276-52e9-4b2d-94eb-97193fded349" providerId="ADAL" clId="{8F345581-F76E-3D4B-BE2C-3766CB07DF53}" dt="2024-05-10T09:14:10.837" v="3374"/>
          <ac:inkMkLst>
            <pc:docMk/>
            <pc:sldMk cId="728102865" sldId="286"/>
            <ac:inkMk id="67" creationId="{56A6D23A-FFE2-9D25-5C75-3503D47D9C54}"/>
          </ac:inkMkLst>
        </pc:inkChg>
        <pc:inkChg chg="add del">
          <ac:chgData name="JungYong Seok" userId="1df5f276-52e9-4b2d-94eb-97193fded349" providerId="ADAL" clId="{8F345581-F76E-3D4B-BE2C-3766CB07DF53}" dt="2024-05-10T09:14:14.327" v="3384"/>
          <ac:inkMkLst>
            <pc:docMk/>
            <pc:sldMk cId="728102865" sldId="286"/>
            <ac:inkMk id="68" creationId="{90B6C787-5E8F-5184-1DC8-41C265D122D7}"/>
          </ac:inkMkLst>
        </pc:inkChg>
        <pc:inkChg chg="add del">
          <ac:chgData name="JungYong Seok" userId="1df5f276-52e9-4b2d-94eb-97193fded349" providerId="ADAL" clId="{8F345581-F76E-3D4B-BE2C-3766CB07DF53}" dt="2024-05-10T09:14:14.327" v="3384"/>
          <ac:inkMkLst>
            <pc:docMk/>
            <pc:sldMk cId="728102865" sldId="286"/>
            <ac:inkMk id="69" creationId="{EF3A49FD-475E-A0B0-5CED-D1614F18AF30}"/>
          </ac:inkMkLst>
        </pc:inkChg>
        <pc:inkChg chg="add del">
          <ac:chgData name="JungYong Seok" userId="1df5f276-52e9-4b2d-94eb-97193fded349" providerId="ADAL" clId="{8F345581-F76E-3D4B-BE2C-3766CB07DF53}" dt="2024-05-10T09:14:14.327" v="3384"/>
          <ac:inkMkLst>
            <pc:docMk/>
            <pc:sldMk cId="728102865" sldId="286"/>
            <ac:inkMk id="70" creationId="{9D3406DB-BD5F-DBA1-EFE1-B9E26618B975}"/>
          </ac:inkMkLst>
        </pc:inkChg>
        <pc:inkChg chg="add del">
          <ac:chgData name="JungYong Seok" userId="1df5f276-52e9-4b2d-94eb-97193fded349" providerId="ADAL" clId="{8F345581-F76E-3D4B-BE2C-3766CB07DF53}" dt="2024-05-10T09:14:14.327" v="3384"/>
          <ac:inkMkLst>
            <pc:docMk/>
            <pc:sldMk cId="728102865" sldId="286"/>
            <ac:inkMk id="71" creationId="{5E813363-E394-BB23-C9D3-0DCDE6B65BE6}"/>
          </ac:inkMkLst>
        </pc:inkChg>
        <pc:inkChg chg="add del">
          <ac:chgData name="JungYong Seok" userId="1df5f276-52e9-4b2d-94eb-97193fded349" providerId="ADAL" clId="{8F345581-F76E-3D4B-BE2C-3766CB07DF53}" dt="2024-05-10T09:14:14.327" v="3384"/>
          <ac:inkMkLst>
            <pc:docMk/>
            <pc:sldMk cId="728102865" sldId="286"/>
            <ac:inkMk id="72" creationId="{579C46B6-987A-5245-728C-A894A12B4CA5}"/>
          </ac:inkMkLst>
        </pc:inkChg>
        <pc:inkChg chg="add del">
          <ac:chgData name="JungYong Seok" userId="1df5f276-52e9-4b2d-94eb-97193fded349" providerId="ADAL" clId="{8F345581-F76E-3D4B-BE2C-3766CB07DF53}" dt="2024-05-10T09:14:14.327" v="3384"/>
          <ac:inkMkLst>
            <pc:docMk/>
            <pc:sldMk cId="728102865" sldId="286"/>
            <ac:inkMk id="73" creationId="{76030960-55D8-32B4-8435-FBE2C4CC033F}"/>
          </ac:inkMkLst>
        </pc:inkChg>
        <pc:inkChg chg="add del">
          <ac:chgData name="JungYong Seok" userId="1df5f276-52e9-4b2d-94eb-97193fded349" providerId="ADAL" clId="{8F345581-F76E-3D4B-BE2C-3766CB07DF53}" dt="2024-05-10T09:14:14.327" v="3384"/>
          <ac:inkMkLst>
            <pc:docMk/>
            <pc:sldMk cId="728102865" sldId="286"/>
            <ac:inkMk id="74" creationId="{EDAB5084-BEFD-605F-6AD0-E4670A7DF92C}"/>
          </ac:inkMkLst>
        </pc:inkChg>
        <pc:inkChg chg="add del">
          <ac:chgData name="JungYong Seok" userId="1df5f276-52e9-4b2d-94eb-97193fded349" providerId="ADAL" clId="{8F345581-F76E-3D4B-BE2C-3766CB07DF53}" dt="2024-05-10T09:14:14.327" v="3384"/>
          <ac:inkMkLst>
            <pc:docMk/>
            <pc:sldMk cId="728102865" sldId="286"/>
            <ac:inkMk id="75" creationId="{2E5D8A89-839A-6B6D-482D-A325494EE27E}"/>
          </ac:inkMkLst>
        </pc:inkChg>
        <pc:inkChg chg="add del">
          <ac:chgData name="JungYong Seok" userId="1df5f276-52e9-4b2d-94eb-97193fded349" providerId="ADAL" clId="{8F345581-F76E-3D4B-BE2C-3766CB07DF53}" dt="2024-05-10T09:14:14.327" v="3384"/>
          <ac:inkMkLst>
            <pc:docMk/>
            <pc:sldMk cId="728102865" sldId="286"/>
            <ac:inkMk id="76" creationId="{97653723-5C02-CABB-37B4-216D6C4B13E6}"/>
          </ac:inkMkLst>
        </pc:inkChg>
        <pc:inkChg chg="add reco">
          <ac:chgData name="JungYong Seok" userId="1df5f276-52e9-4b2d-94eb-97193fded349" providerId="ADAL" clId="{8F345581-F76E-3D4B-BE2C-3766CB07DF53}" dt="2024-05-10T09:14:14.327" v="3384"/>
          <ac:inkMkLst>
            <pc:docMk/>
            <pc:sldMk cId="728102865" sldId="286"/>
            <ac:inkMk id="77" creationId="{D8110061-F1BB-8B17-8DD7-D621C6C58630}"/>
          </ac:inkMkLst>
        </pc:inkChg>
      </pc:sldChg>
      <pc:sldChg chg="addSp delSp">
        <pc:chgData name="JungYong Seok" userId="1df5f276-52e9-4b2d-94eb-97193fded349" providerId="ADAL" clId="{8F345581-F76E-3D4B-BE2C-3766CB07DF53}" dt="2024-05-10T09:16:10.490" v="3521"/>
        <pc:sldMkLst>
          <pc:docMk/>
          <pc:sldMk cId="1195169324" sldId="287"/>
        </pc:sldMkLst>
        <pc:inkChg chg="add del">
          <ac:chgData name="JungYong Seok" userId="1df5f276-52e9-4b2d-94eb-97193fded349" providerId="ADAL" clId="{8F345581-F76E-3D4B-BE2C-3766CB07DF53}" dt="2024-05-10T09:14:45.778" v="3386"/>
          <ac:inkMkLst>
            <pc:docMk/>
            <pc:sldMk cId="1195169324" sldId="287"/>
            <ac:inkMk id="3" creationId="{561EFA9A-121F-BDFE-A2C0-69DC1ADB01CC}"/>
          </ac:inkMkLst>
        </pc:inkChg>
        <pc:inkChg chg="add">
          <ac:chgData name="JungYong Seok" userId="1df5f276-52e9-4b2d-94eb-97193fded349" providerId="ADAL" clId="{8F345581-F76E-3D4B-BE2C-3766CB07DF53}" dt="2024-05-10T09:14:59.778" v="3387"/>
          <ac:inkMkLst>
            <pc:docMk/>
            <pc:sldMk cId="1195169324" sldId="287"/>
            <ac:inkMk id="4" creationId="{440C36EA-3093-EBFA-9D21-F8A5E60A3D27}"/>
          </ac:inkMkLst>
        </pc:inkChg>
        <pc:inkChg chg="add">
          <ac:chgData name="JungYong Seok" userId="1df5f276-52e9-4b2d-94eb-97193fded349" providerId="ADAL" clId="{8F345581-F76E-3D4B-BE2C-3766CB07DF53}" dt="2024-05-10T09:15:03.544" v="3388"/>
          <ac:inkMkLst>
            <pc:docMk/>
            <pc:sldMk cId="1195169324" sldId="287"/>
            <ac:inkMk id="5" creationId="{7B003642-1DA4-D6DC-3640-7A7C54E5CF12}"/>
          </ac:inkMkLst>
        </pc:inkChg>
        <pc:inkChg chg="add">
          <ac:chgData name="JungYong Seok" userId="1df5f276-52e9-4b2d-94eb-97193fded349" providerId="ADAL" clId="{8F345581-F76E-3D4B-BE2C-3766CB07DF53}" dt="2024-05-10T09:15:03.858" v="3389"/>
          <ac:inkMkLst>
            <pc:docMk/>
            <pc:sldMk cId="1195169324" sldId="287"/>
            <ac:inkMk id="6" creationId="{11D80391-1AB1-355B-9A08-A2FA1CA07C72}"/>
          </ac:inkMkLst>
        </pc:inkChg>
        <pc:inkChg chg="add">
          <ac:chgData name="JungYong Seok" userId="1df5f276-52e9-4b2d-94eb-97193fded349" providerId="ADAL" clId="{8F345581-F76E-3D4B-BE2C-3766CB07DF53}" dt="2024-05-10T09:15:04.569" v="3390"/>
          <ac:inkMkLst>
            <pc:docMk/>
            <pc:sldMk cId="1195169324" sldId="287"/>
            <ac:inkMk id="7" creationId="{661E87EA-95F8-9283-1AC1-31B5CFE31215}"/>
          </ac:inkMkLst>
        </pc:inkChg>
        <pc:inkChg chg="add">
          <ac:chgData name="JungYong Seok" userId="1df5f276-52e9-4b2d-94eb-97193fded349" providerId="ADAL" clId="{8F345581-F76E-3D4B-BE2C-3766CB07DF53}" dt="2024-05-10T09:15:04.940" v="3391"/>
          <ac:inkMkLst>
            <pc:docMk/>
            <pc:sldMk cId="1195169324" sldId="287"/>
            <ac:inkMk id="8" creationId="{2C15E8F2-6D5F-1788-7915-917AA36A50CA}"/>
          </ac:inkMkLst>
        </pc:inkChg>
        <pc:inkChg chg="add">
          <ac:chgData name="JungYong Seok" userId="1df5f276-52e9-4b2d-94eb-97193fded349" providerId="ADAL" clId="{8F345581-F76E-3D4B-BE2C-3766CB07DF53}" dt="2024-05-10T09:15:05.226" v="3392"/>
          <ac:inkMkLst>
            <pc:docMk/>
            <pc:sldMk cId="1195169324" sldId="287"/>
            <ac:inkMk id="9" creationId="{472FF824-93B1-F50E-72D3-151B1E12306D}"/>
          </ac:inkMkLst>
        </pc:inkChg>
        <pc:inkChg chg="add">
          <ac:chgData name="JungYong Seok" userId="1df5f276-52e9-4b2d-94eb-97193fded349" providerId="ADAL" clId="{8F345581-F76E-3D4B-BE2C-3766CB07DF53}" dt="2024-05-10T09:15:05.573" v="3393"/>
          <ac:inkMkLst>
            <pc:docMk/>
            <pc:sldMk cId="1195169324" sldId="287"/>
            <ac:inkMk id="10" creationId="{297891D2-18FE-06F6-1F47-28A6866ED864}"/>
          </ac:inkMkLst>
        </pc:inkChg>
        <pc:inkChg chg="add">
          <ac:chgData name="JungYong Seok" userId="1df5f276-52e9-4b2d-94eb-97193fded349" providerId="ADAL" clId="{8F345581-F76E-3D4B-BE2C-3766CB07DF53}" dt="2024-05-10T09:15:05.826" v="3394"/>
          <ac:inkMkLst>
            <pc:docMk/>
            <pc:sldMk cId="1195169324" sldId="287"/>
            <ac:inkMk id="11" creationId="{1B122A6D-853F-B9B8-22BC-72D804D0F279}"/>
          </ac:inkMkLst>
        </pc:inkChg>
        <pc:inkChg chg="add">
          <ac:chgData name="JungYong Seok" userId="1df5f276-52e9-4b2d-94eb-97193fded349" providerId="ADAL" clId="{8F345581-F76E-3D4B-BE2C-3766CB07DF53}" dt="2024-05-10T09:15:06.009" v="3395"/>
          <ac:inkMkLst>
            <pc:docMk/>
            <pc:sldMk cId="1195169324" sldId="287"/>
            <ac:inkMk id="12" creationId="{3B9C093B-71FB-7044-799A-08C6A4081087}"/>
          </ac:inkMkLst>
        </pc:inkChg>
        <pc:inkChg chg="add">
          <ac:chgData name="JungYong Seok" userId="1df5f276-52e9-4b2d-94eb-97193fded349" providerId="ADAL" clId="{8F345581-F76E-3D4B-BE2C-3766CB07DF53}" dt="2024-05-10T09:15:06.241" v="3396"/>
          <ac:inkMkLst>
            <pc:docMk/>
            <pc:sldMk cId="1195169324" sldId="287"/>
            <ac:inkMk id="13" creationId="{F25AC870-5115-58D7-BE8D-DB221B62A519}"/>
          </ac:inkMkLst>
        </pc:inkChg>
        <pc:inkChg chg="add">
          <ac:chgData name="JungYong Seok" userId="1df5f276-52e9-4b2d-94eb-97193fded349" providerId="ADAL" clId="{8F345581-F76E-3D4B-BE2C-3766CB07DF53}" dt="2024-05-10T09:15:06.474" v="3397"/>
          <ac:inkMkLst>
            <pc:docMk/>
            <pc:sldMk cId="1195169324" sldId="287"/>
            <ac:inkMk id="14" creationId="{2A5E2BF3-ECB1-C891-A8CC-DBA3885E42E7}"/>
          </ac:inkMkLst>
        </pc:inkChg>
        <pc:inkChg chg="add">
          <ac:chgData name="JungYong Seok" userId="1df5f276-52e9-4b2d-94eb-97193fded349" providerId="ADAL" clId="{8F345581-F76E-3D4B-BE2C-3766CB07DF53}" dt="2024-05-10T09:15:06.808" v="3398"/>
          <ac:inkMkLst>
            <pc:docMk/>
            <pc:sldMk cId="1195169324" sldId="287"/>
            <ac:inkMk id="15" creationId="{247C6D68-0492-2A52-05ED-F23DDA075A0E}"/>
          </ac:inkMkLst>
        </pc:inkChg>
        <pc:inkChg chg="add">
          <ac:chgData name="JungYong Seok" userId="1df5f276-52e9-4b2d-94eb-97193fded349" providerId="ADAL" clId="{8F345581-F76E-3D4B-BE2C-3766CB07DF53}" dt="2024-05-10T09:15:06.991" v="3399"/>
          <ac:inkMkLst>
            <pc:docMk/>
            <pc:sldMk cId="1195169324" sldId="287"/>
            <ac:inkMk id="16" creationId="{405B8310-FBE9-58E2-4A28-1C677E2510B3}"/>
          </ac:inkMkLst>
        </pc:inkChg>
        <pc:inkChg chg="add">
          <ac:chgData name="JungYong Seok" userId="1df5f276-52e9-4b2d-94eb-97193fded349" providerId="ADAL" clId="{8F345581-F76E-3D4B-BE2C-3766CB07DF53}" dt="2024-05-10T09:15:07.244" v="3400"/>
          <ac:inkMkLst>
            <pc:docMk/>
            <pc:sldMk cId="1195169324" sldId="287"/>
            <ac:inkMk id="17" creationId="{E03BB6EE-0CA1-1F99-031E-250897251359}"/>
          </ac:inkMkLst>
        </pc:inkChg>
        <pc:inkChg chg="add">
          <ac:chgData name="JungYong Seok" userId="1df5f276-52e9-4b2d-94eb-97193fded349" providerId="ADAL" clId="{8F345581-F76E-3D4B-BE2C-3766CB07DF53}" dt="2024-05-10T09:15:07.743" v="3401"/>
          <ac:inkMkLst>
            <pc:docMk/>
            <pc:sldMk cId="1195169324" sldId="287"/>
            <ac:inkMk id="18" creationId="{12D37584-8E90-B62C-6C28-249F1B420912}"/>
          </ac:inkMkLst>
        </pc:inkChg>
        <pc:inkChg chg="add">
          <ac:chgData name="JungYong Seok" userId="1df5f276-52e9-4b2d-94eb-97193fded349" providerId="ADAL" clId="{8F345581-F76E-3D4B-BE2C-3766CB07DF53}" dt="2024-05-10T09:15:07.940" v="3402"/>
          <ac:inkMkLst>
            <pc:docMk/>
            <pc:sldMk cId="1195169324" sldId="287"/>
            <ac:inkMk id="19" creationId="{39854D14-3870-FE6E-E765-2F44F29446F1}"/>
          </ac:inkMkLst>
        </pc:inkChg>
        <pc:inkChg chg="add">
          <ac:chgData name="JungYong Seok" userId="1df5f276-52e9-4b2d-94eb-97193fded349" providerId="ADAL" clId="{8F345581-F76E-3D4B-BE2C-3766CB07DF53}" dt="2024-05-10T09:15:08.443" v="3403"/>
          <ac:inkMkLst>
            <pc:docMk/>
            <pc:sldMk cId="1195169324" sldId="287"/>
            <ac:inkMk id="20" creationId="{38EE5AFC-0378-294F-4268-E118DD70FDF1}"/>
          </ac:inkMkLst>
        </pc:inkChg>
        <pc:inkChg chg="add">
          <ac:chgData name="JungYong Seok" userId="1df5f276-52e9-4b2d-94eb-97193fded349" providerId="ADAL" clId="{8F345581-F76E-3D4B-BE2C-3766CB07DF53}" dt="2024-05-10T09:15:08.743" v="3404"/>
          <ac:inkMkLst>
            <pc:docMk/>
            <pc:sldMk cId="1195169324" sldId="287"/>
            <ac:inkMk id="21" creationId="{5617B3CD-E424-AFA0-6937-89D953A0E865}"/>
          </ac:inkMkLst>
        </pc:inkChg>
        <pc:inkChg chg="add">
          <ac:chgData name="JungYong Seok" userId="1df5f276-52e9-4b2d-94eb-97193fded349" providerId="ADAL" clId="{8F345581-F76E-3D4B-BE2C-3766CB07DF53}" dt="2024-05-10T09:15:09.108" v="3405"/>
          <ac:inkMkLst>
            <pc:docMk/>
            <pc:sldMk cId="1195169324" sldId="287"/>
            <ac:inkMk id="22" creationId="{8D7FFD25-673E-68DF-E19A-FB8F21792A02}"/>
          </ac:inkMkLst>
        </pc:inkChg>
        <pc:inkChg chg="add">
          <ac:chgData name="JungYong Seok" userId="1df5f276-52e9-4b2d-94eb-97193fded349" providerId="ADAL" clId="{8F345581-F76E-3D4B-BE2C-3766CB07DF53}" dt="2024-05-10T09:15:09.341" v="3406"/>
          <ac:inkMkLst>
            <pc:docMk/>
            <pc:sldMk cId="1195169324" sldId="287"/>
            <ac:inkMk id="23" creationId="{AA199ECB-D40F-D8C9-8A53-879BBDE230F2}"/>
          </ac:inkMkLst>
        </pc:inkChg>
        <pc:inkChg chg="add">
          <ac:chgData name="JungYong Seok" userId="1df5f276-52e9-4b2d-94eb-97193fded349" providerId="ADAL" clId="{8F345581-F76E-3D4B-BE2C-3766CB07DF53}" dt="2024-05-10T09:15:09.724" v="3407"/>
          <ac:inkMkLst>
            <pc:docMk/>
            <pc:sldMk cId="1195169324" sldId="287"/>
            <ac:inkMk id="24" creationId="{BAB97DA4-E597-F791-28C8-3B8FAB3BA176}"/>
          </ac:inkMkLst>
        </pc:inkChg>
        <pc:inkChg chg="add">
          <ac:chgData name="JungYong Seok" userId="1df5f276-52e9-4b2d-94eb-97193fded349" providerId="ADAL" clId="{8F345581-F76E-3D4B-BE2C-3766CB07DF53}" dt="2024-05-10T09:15:09.959" v="3408"/>
          <ac:inkMkLst>
            <pc:docMk/>
            <pc:sldMk cId="1195169324" sldId="287"/>
            <ac:inkMk id="25" creationId="{E64265FF-5985-E366-3FD4-26622BDBCC21}"/>
          </ac:inkMkLst>
        </pc:inkChg>
        <pc:inkChg chg="add">
          <ac:chgData name="JungYong Seok" userId="1df5f276-52e9-4b2d-94eb-97193fded349" providerId="ADAL" clId="{8F345581-F76E-3D4B-BE2C-3766CB07DF53}" dt="2024-05-10T09:15:10.170" v="3409"/>
          <ac:inkMkLst>
            <pc:docMk/>
            <pc:sldMk cId="1195169324" sldId="287"/>
            <ac:inkMk id="26" creationId="{A0716367-2A08-7155-566A-F32FA0C9EAD9}"/>
          </ac:inkMkLst>
        </pc:inkChg>
        <pc:inkChg chg="add">
          <ac:chgData name="JungYong Seok" userId="1df5f276-52e9-4b2d-94eb-97193fded349" providerId="ADAL" clId="{8F345581-F76E-3D4B-BE2C-3766CB07DF53}" dt="2024-05-10T09:15:10.356" v="3410"/>
          <ac:inkMkLst>
            <pc:docMk/>
            <pc:sldMk cId="1195169324" sldId="287"/>
            <ac:inkMk id="27" creationId="{28A458D0-5E0B-085D-2CC5-42CCF8D3A954}"/>
          </ac:inkMkLst>
        </pc:inkChg>
        <pc:inkChg chg="add">
          <ac:chgData name="JungYong Seok" userId="1df5f276-52e9-4b2d-94eb-97193fded349" providerId="ADAL" clId="{8F345581-F76E-3D4B-BE2C-3766CB07DF53}" dt="2024-05-10T09:15:10.560" v="3411"/>
          <ac:inkMkLst>
            <pc:docMk/>
            <pc:sldMk cId="1195169324" sldId="287"/>
            <ac:inkMk id="28" creationId="{C0C88671-94EC-E2D8-25CF-9E743C835C3A}"/>
          </ac:inkMkLst>
        </pc:inkChg>
        <pc:inkChg chg="add">
          <ac:chgData name="JungYong Seok" userId="1df5f276-52e9-4b2d-94eb-97193fded349" providerId="ADAL" clId="{8F345581-F76E-3D4B-BE2C-3766CB07DF53}" dt="2024-05-10T09:15:11.043" v="3412"/>
          <ac:inkMkLst>
            <pc:docMk/>
            <pc:sldMk cId="1195169324" sldId="287"/>
            <ac:inkMk id="29" creationId="{D52D7B7A-EF37-4564-BAD7-71C6289C79D2}"/>
          </ac:inkMkLst>
        </pc:inkChg>
        <pc:inkChg chg="add">
          <ac:chgData name="JungYong Seok" userId="1df5f276-52e9-4b2d-94eb-97193fded349" providerId="ADAL" clId="{8F345581-F76E-3D4B-BE2C-3766CB07DF53}" dt="2024-05-10T09:15:11.739" v="3413"/>
          <ac:inkMkLst>
            <pc:docMk/>
            <pc:sldMk cId="1195169324" sldId="287"/>
            <ac:inkMk id="30" creationId="{9B23CFD7-93E8-3542-EFE1-ACC21A25CEE9}"/>
          </ac:inkMkLst>
        </pc:inkChg>
        <pc:inkChg chg="add">
          <ac:chgData name="JungYong Seok" userId="1df5f276-52e9-4b2d-94eb-97193fded349" providerId="ADAL" clId="{8F345581-F76E-3D4B-BE2C-3766CB07DF53}" dt="2024-05-10T09:15:12.020" v="3414"/>
          <ac:inkMkLst>
            <pc:docMk/>
            <pc:sldMk cId="1195169324" sldId="287"/>
            <ac:inkMk id="31" creationId="{24A5C7FF-AA54-F706-49F4-ECEBDF1357E7}"/>
          </ac:inkMkLst>
        </pc:inkChg>
        <pc:inkChg chg="add">
          <ac:chgData name="JungYong Seok" userId="1df5f276-52e9-4b2d-94eb-97193fded349" providerId="ADAL" clId="{8F345581-F76E-3D4B-BE2C-3766CB07DF53}" dt="2024-05-10T09:15:12.238" v="3415"/>
          <ac:inkMkLst>
            <pc:docMk/>
            <pc:sldMk cId="1195169324" sldId="287"/>
            <ac:inkMk id="32" creationId="{F6CD8D22-E768-C03E-D961-24074B3FC417}"/>
          </ac:inkMkLst>
        </pc:inkChg>
        <pc:inkChg chg="add">
          <ac:chgData name="JungYong Seok" userId="1df5f276-52e9-4b2d-94eb-97193fded349" providerId="ADAL" clId="{8F345581-F76E-3D4B-BE2C-3766CB07DF53}" dt="2024-05-10T09:15:12.537" v="3416"/>
          <ac:inkMkLst>
            <pc:docMk/>
            <pc:sldMk cId="1195169324" sldId="287"/>
            <ac:inkMk id="33" creationId="{B506E454-8378-984D-7A63-7E5ECD3A6D53}"/>
          </ac:inkMkLst>
        </pc:inkChg>
        <pc:inkChg chg="add">
          <ac:chgData name="JungYong Seok" userId="1df5f276-52e9-4b2d-94eb-97193fded349" providerId="ADAL" clId="{8F345581-F76E-3D4B-BE2C-3766CB07DF53}" dt="2024-05-10T09:15:12.725" v="3417"/>
          <ac:inkMkLst>
            <pc:docMk/>
            <pc:sldMk cId="1195169324" sldId="287"/>
            <ac:inkMk id="34" creationId="{FC902BA3-CEFA-8B73-AD4D-2BA65580BE8F}"/>
          </ac:inkMkLst>
        </pc:inkChg>
        <pc:inkChg chg="add">
          <ac:chgData name="JungYong Seok" userId="1df5f276-52e9-4b2d-94eb-97193fded349" providerId="ADAL" clId="{8F345581-F76E-3D4B-BE2C-3766CB07DF53}" dt="2024-05-10T09:15:12.874" v="3418"/>
          <ac:inkMkLst>
            <pc:docMk/>
            <pc:sldMk cId="1195169324" sldId="287"/>
            <ac:inkMk id="35" creationId="{17EC164F-B415-F43D-902B-4D959CFE0E8E}"/>
          </ac:inkMkLst>
        </pc:inkChg>
        <pc:inkChg chg="add del">
          <ac:chgData name="JungYong Seok" userId="1df5f276-52e9-4b2d-94eb-97193fded349" providerId="ADAL" clId="{8F345581-F76E-3D4B-BE2C-3766CB07DF53}" dt="2024-05-10T09:15:18.524" v="3429"/>
          <ac:inkMkLst>
            <pc:docMk/>
            <pc:sldMk cId="1195169324" sldId="287"/>
            <ac:inkMk id="38" creationId="{B13AF36E-AA34-4FF0-91EB-DD137F637196}"/>
          </ac:inkMkLst>
        </pc:inkChg>
        <pc:inkChg chg="add del">
          <ac:chgData name="JungYong Seok" userId="1df5f276-52e9-4b2d-94eb-97193fded349" providerId="ADAL" clId="{8F345581-F76E-3D4B-BE2C-3766CB07DF53}" dt="2024-05-10T09:15:18.524" v="3429"/>
          <ac:inkMkLst>
            <pc:docMk/>
            <pc:sldMk cId="1195169324" sldId="287"/>
            <ac:inkMk id="39" creationId="{D90B3233-BD3C-903F-1785-DC769FDED12A}"/>
          </ac:inkMkLst>
        </pc:inkChg>
        <pc:inkChg chg="add del">
          <ac:chgData name="JungYong Seok" userId="1df5f276-52e9-4b2d-94eb-97193fded349" providerId="ADAL" clId="{8F345581-F76E-3D4B-BE2C-3766CB07DF53}" dt="2024-05-10T09:15:18.524" v="3429"/>
          <ac:inkMkLst>
            <pc:docMk/>
            <pc:sldMk cId="1195169324" sldId="287"/>
            <ac:inkMk id="40" creationId="{5EEB0C15-22C6-E692-8B8F-1D857CF3AB99}"/>
          </ac:inkMkLst>
        </pc:inkChg>
        <pc:inkChg chg="add del">
          <ac:chgData name="JungYong Seok" userId="1df5f276-52e9-4b2d-94eb-97193fded349" providerId="ADAL" clId="{8F345581-F76E-3D4B-BE2C-3766CB07DF53}" dt="2024-05-10T09:15:18.524" v="3429"/>
          <ac:inkMkLst>
            <pc:docMk/>
            <pc:sldMk cId="1195169324" sldId="287"/>
            <ac:inkMk id="41" creationId="{DA1C88DC-25C9-E92F-202C-8EB5246B9B74}"/>
          </ac:inkMkLst>
        </pc:inkChg>
        <pc:inkChg chg="add del">
          <ac:chgData name="JungYong Seok" userId="1df5f276-52e9-4b2d-94eb-97193fded349" providerId="ADAL" clId="{8F345581-F76E-3D4B-BE2C-3766CB07DF53}" dt="2024-05-10T09:15:18.524" v="3429"/>
          <ac:inkMkLst>
            <pc:docMk/>
            <pc:sldMk cId="1195169324" sldId="287"/>
            <ac:inkMk id="42" creationId="{518A7C01-5F65-39DA-92D4-8B511549057C}"/>
          </ac:inkMkLst>
        </pc:inkChg>
        <pc:inkChg chg="add del">
          <ac:chgData name="JungYong Seok" userId="1df5f276-52e9-4b2d-94eb-97193fded349" providerId="ADAL" clId="{8F345581-F76E-3D4B-BE2C-3766CB07DF53}" dt="2024-05-10T09:15:18.524" v="3429"/>
          <ac:inkMkLst>
            <pc:docMk/>
            <pc:sldMk cId="1195169324" sldId="287"/>
            <ac:inkMk id="43" creationId="{B7CA3E18-1DCF-A83B-C782-40E1F40D8276}"/>
          </ac:inkMkLst>
        </pc:inkChg>
        <pc:inkChg chg="add del">
          <ac:chgData name="JungYong Seok" userId="1df5f276-52e9-4b2d-94eb-97193fded349" providerId="ADAL" clId="{8F345581-F76E-3D4B-BE2C-3766CB07DF53}" dt="2024-05-10T09:15:18.524" v="3429"/>
          <ac:inkMkLst>
            <pc:docMk/>
            <pc:sldMk cId="1195169324" sldId="287"/>
            <ac:inkMk id="44" creationId="{6BCE93A7-0193-021D-58C7-5F8A7DE6778A}"/>
          </ac:inkMkLst>
        </pc:inkChg>
        <pc:inkChg chg="add del">
          <ac:chgData name="JungYong Seok" userId="1df5f276-52e9-4b2d-94eb-97193fded349" providerId="ADAL" clId="{8F345581-F76E-3D4B-BE2C-3766CB07DF53}" dt="2024-05-10T09:15:18.524" v="3429"/>
          <ac:inkMkLst>
            <pc:docMk/>
            <pc:sldMk cId="1195169324" sldId="287"/>
            <ac:inkMk id="45" creationId="{CACD47A1-C3FF-9366-E787-4CE1577C57B0}"/>
          </ac:inkMkLst>
        </pc:inkChg>
        <pc:inkChg chg="add del">
          <ac:chgData name="JungYong Seok" userId="1df5f276-52e9-4b2d-94eb-97193fded349" providerId="ADAL" clId="{8F345581-F76E-3D4B-BE2C-3766CB07DF53}" dt="2024-05-10T09:15:18.524" v="3429"/>
          <ac:inkMkLst>
            <pc:docMk/>
            <pc:sldMk cId="1195169324" sldId="287"/>
            <ac:inkMk id="46" creationId="{5DC24FF7-0107-E874-3BAA-55BE5DF9F4C3}"/>
          </ac:inkMkLst>
        </pc:inkChg>
        <pc:inkChg chg="add del">
          <ac:chgData name="JungYong Seok" userId="1df5f276-52e9-4b2d-94eb-97193fded349" providerId="ADAL" clId="{8F345581-F76E-3D4B-BE2C-3766CB07DF53}" dt="2024-05-10T09:15:18.524" v="3429"/>
          <ac:inkMkLst>
            <pc:docMk/>
            <pc:sldMk cId="1195169324" sldId="287"/>
            <ac:inkMk id="47" creationId="{3632D188-A6B1-BB5B-55F3-DFC6E52CD985}"/>
          </ac:inkMkLst>
        </pc:inkChg>
        <pc:inkChg chg="add reco">
          <ac:chgData name="JungYong Seok" userId="1df5f276-52e9-4b2d-94eb-97193fded349" providerId="ADAL" clId="{8F345581-F76E-3D4B-BE2C-3766CB07DF53}" dt="2024-05-10T09:15:18.524" v="3429"/>
          <ac:inkMkLst>
            <pc:docMk/>
            <pc:sldMk cId="1195169324" sldId="287"/>
            <ac:inkMk id="48" creationId="{6A435D17-9693-FFE2-5CBC-EF64A67098E3}"/>
          </ac:inkMkLst>
        </pc:inkChg>
        <pc:inkChg chg="add del">
          <ac:chgData name="JungYong Seok" userId="1df5f276-52e9-4b2d-94eb-97193fded349" providerId="ADAL" clId="{8F345581-F76E-3D4B-BE2C-3766CB07DF53}" dt="2024-05-10T09:15:26.580" v="3442"/>
          <ac:inkMkLst>
            <pc:docMk/>
            <pc:sldMk cId="1195169324" sldId="287"/>
            <ac:inkMk id="49" creationId="{899B031D-DE95-EA82-3EB8-8EBB50E05B63}"/>
          </ac:inkMkLst>
        </pc:inkChg>
        <pc:inkChg chg="add del">
          <ac:chgData name="JungYong Seok" userId="1df5f276-52e9-4b2d-94eb-97193fded349" providerId="ADAL" clId="{8F345581-F76E-3D4B-BE2C-3766CB07DF53}" dt="2024-05-10T09:15:26.580" v="3442"/>
          <ac:inkMkLst>
            <pc:docMk/>
            <pc:sldMk cId="1195169324" sldId="287"/>
            <ac:inkMk id="50" creationId="{7964070B-BEBC-7D5A-4E07-29CA998FA64F}"/>
          </ac:inkMkLst>
        </pc:inkChg>
        <pc:inkChg chg="add del">
          <ac:chgData name="JungYong Seok" userId="1df5f276-52e9-4b2d-94eb-97193fded349" providerId="ADAL" clId="{8F345581-F76E-3D4B-BE2C-3766CB07DF53}" dt="2024-05-10T09:15:26.580" v="3442"/>
          <ac:inkMkLst>
            <pc:docMk/>
            <pc:sldMk cId="1195169324" sldId="287"/>
            <ac:inkMk id="51" creationId="{78509BC7-36D8-08DD-6937-CBE56E7A65D1}"/>
          </ac:inkMkLst>
        </pc:inkChg>
        <pc:inkChg chg="add del">
          <ac:chgData name="JungYong Seok" userId="1df5f276-52e9-4b2d-94eb-97193fded349" providerId="ADAL" clId="{8F345581-F76E-3D4B-BE2C-3766CB07DF53}" dt="2024-05-10T09:15:26.580" v="3442"/>
          <ac:inkMkLst>
            <pc:docMk/>
            <pc:sldMk cId="1195169324" sldId="287"/>
            <ac:inkMk id="52" creationId="{C39E7391-65A5-18AE-4E44-8896BC041B74}"/>
          </ac:inkMkLst>
        </pc:inkChg>
        <pc:inkChg chg="add del">
          <ac:chgData name="JungYong Seok" userId="1df5f276-52e9-4b2d-94eb-97193fded349" providerId="ADAL" clId="{8F345581-F76E-3D4B-BE2C-3766CB07DF53}" dt="2024-05-10T09:15:26.580" v="3442"/>
          <ac:inkMkLst>
            <pc:docMk/>
            <pc:sldMk cId="1195169324" sldId="287"/>
            <ac:inkMk id="53" creationId="{E2EDF9E8-C324-1A8A-A247-12A4CD159D91}"/>
          </ac:inkMkLst>
        </pc:inkChg>
        <pc:inkChg chg="add del">
          <ac:chgData name="JungYong Seok" userId="1df5f276-52e9-4b2d-94eb-97193fded349" providerId="ADAL" clId="{8F345581-F76E-3D4B-BE2C-3766CB07DF53}" dt="2024-05-10T09:15:26.580" v="3442"/>
          <ac:inkMkLst>
            <pc:docMk/>
            <pc:sldMk cId="1195169324" sldId="287"/>
            <ac:inkMk id="54" creationId="{5D20712D-6672-ECCD-5408-21752C2231BC}"/>
          </ac:inkMkLst>
        </pc:inkChg>
        <pc:inkChg chg="add del">
          <ac:chgData name="JungYong Seok" userId="1df5f276-52e9-4b2d-94eb-97193fded349" providerId="ADAL" clId="{8F345581-F76E-3D4B-BE2C-3766CB07DF53}" dt="2024-05-10T09:15:26.580" v="3442"/>
          <ac:inkMkLst>
            <pc:docMk/>
            <pc:sldMk cId="1195169324" sldId="287"/>
            <ac:inkMk id="55" creationId="{5A4757E1-683B-A731-B299-AA70C2D8E100}"/>
          </ac:inkMkLst>
        </pc:inkChg>
        <pc:inkChg chg="add del">
          <ac:chgData name="JungYong Seok" userId="1df5f276-52e9-4b2d-94eb-97193fded349" providerId="ADAL" clId="{8F345581-F76E-3D4B-BE2C-3766CB07DF53}" dt="2024-05-10T09:15:26.580" v="3442"/>
          <ac:inkMkLst>
            <pc:docMk/>
            <pc:sldMk cId="1195169324" sldId="287"/>
            <ac:inkMk id="56" creationId="{DE2F8B3F-80CA-2C01-DA97-3359F576559C}"/>
          </ac:inkMkLst>
        </pc:inkChg>
        <pc:inkChg chg="add del">
          <ac:chgData name="JungYong Seok" userId="1df5f276-52e9-4b2d-94eb-97193fded349" providerId="ADAL" clId="{8F345581-F76E-3D4B-BE2C-3766CB07DF53}" dt="2024-05-10T09:15:26.580" v="3442"/>
          <ac:inkMkLst>
            <pc:docMk/>
            <pc:sldMk cId="1195169324" sldId="287"/>
            <ac:inkMk id="57" creationId="{391F86C5-6D80-E0D3-E5FF-A99DBE83AE0F}"/>
          </ac:inkMkLst>
        </pc:inkChg>
        <pc:inkChg chg="add del">
          <ac:chgData name="JungYong Seok" userId="1df5f276-52e9-4b2d-94eb-97193fded349" providerId="ADAL" clId="{8F345581-F76E-3D4B-BE2C-3766CB07DF53}" dt="2024-05-10T09:15:26.580" v="3442"/>
          <ac:inkMkLst>
            <pc:docMk/>
            <pc:sldMk cId="1195169324" sldId="287"/>
            <ac:inkMk id="58" creationId="{B256F54E-8416-DB57-EB18-B9315C7E351D}"/>
          </ac:inkMkLst>
        </pc:inkChg>
        <pc:inkChg chg="add del">
          <ac:chgData name="JungYong Seok" userId="1df5f276-52e9-4b2d-94eb-97193fded349" providerId="ADAL" clId="{8F345581-F76E-3D4B-BE2C-3766CB07DF53}" dt="2024-05-10T09:15:26.580" v="3442"/>
          <ac:inkMkLst>
            <pc:docMk/>
            <pc:sldMk cId="1195169324" sldId="287"/>
            <ac:inkMk id="59" creationId="{E77EBE65-4053-9656-F6E9-EC55F39ABB88}"/>
          </ac:inkMkLst>
        </pc:inkChg>
        <pc:inkChg chg="add del">
          <ac:chgData name="JungYong Seok" userId="1df5f276-52e9-4b2d-94eb-97193fded349" providerId="ADAL" clId="{8F345581-F76E-3D4B-BE2C-3766CB07DF53}" dt="2024-05-10T09:15:26.580" v="3442"/>
          <ac:inkMkLst>
            <pc:docMk/>
            <pc:sldMk cId="1195169324" sldId="287"/>
            <ac:inkMk id="60" creationId="{029DB526-8340-4E49-3D3A-966EF6B1381C}"/>
          </ac:inkMkLst>
        </pc:inkChg>
        <pc:inkChg chg="add reco">
          <ac:chgData name="JungYong Seok" userId="1df5f276-52e9-4b2d-94eb-97193fded349" providerId="ADAL" clId="{8F345581-F76E-3D4B-BE2C-3766CB07DF53}" dt="2024-05-10T09:15:26.580" v="3442"/>
          <ac:inkMkLst>
            <pc:docMk/>
            <pc:sldMk cId="1195169324" sldId="287"/>
            <ac:inkMk id="61" creationId="{1777E3FF-D308-96CF-29C7-F18BC905CFB2}"/>
          </ac:inkMkLst>
        </pc:inkChg>
        <pc:inkChg chg="add reco">
          <ac:chgData name="JungYong Seok" userId="1df5f276-52e9-4b2d-94eb-97193fded349" providerId="ADAL" clId="{8F345581-F76E-3D4B-BE2C-3766CB07DF53}" dt="2024-05-10T09:15:26.580" v="3442"/>
          <ac:inkMkLst>
            <pc:docMk/>
            <pc:sldMk cId="1195169324" sldId="287"/>
            <ac:inkMk id="62" creationId="{99AA0E87-C391-3EB8-B78A-5EAFD50D4D50}"/>
          </ac:inkMkLst>
        </pc:inkChg>
        <pc:inkChg chg="add reco">
          <ac:chgData name="JungYong Seok" userId="1df5f276-52e9-4b2d-94eb-97193fded349" providerId="ADAL" clId="{8F345581-F76E-3D4B-BE2C-3766CB07DF53}" dt="2024-05-10T09:15:26.580" v="3442"/>
          <ac:inkMkLst>
            <pc:docMk/>
            <pc:sldMk cId="1195169324" sldId="287"/>
            <ac:inkMk id="63" creationId="{D6318F9B-83E6-04BC-AAC0-59EB6DDED4A0}"/>
          </ac:inkMkLst>
        </pc:inkChg>
        <pc:inkChg chg="add del">
          <ac:chgData name="JungYong Seok" userId="1df5f276-52e9-4b2d-94eb-97193fded349" providerId="ADAL" clId="{8F345581-F76E-3D4B-BE2C-3766CB07DF53}" dt="2024-05-10T09:15:34.323" v="3462"/>
          <ac:inkMkLst>
            <pc:docMk/>
            <pc:sldMk cId="1195169324" sldId="287"/>
            <ac:inkMk id="64" creationId="{E992FF85-6D29-C0E2-4C84-8AAEC85E0F15}"/>
          </ac:inkMkLst>
        </pc:inkChg>
        <pc:inkChg chg="add del">
          <ac:chgData name="JungYong Seok" userId="1df5f276-52e9-4b2d-94eb-97193fded349" providerId="ADAL" clId="{8F345581-F76E-3D4B-BE2C-3766CB07DF53}" dt="2024-05-10T09:15:34.323" v="3462"/>
          <ac:inkMkLst>
            <pc:docMk/>
            <pc:sldMk cId="1195169324" sldId="287"/>
            <ac:inkMk id="65" creationId="{CEBB46E5-0F02-57B7-EEFB-169C12227318}"/>
          </ac:inkMkLst>
        </pc:inkChg>
        <pc:inkChg chg="add del">
          <ac:chgData name="JungYong Seok" userId="1df5f276-52e9-4b2d-94eb-97193fded349" providerId="ADAL" clId="{8F345581-F76E-3D4B-BE2C-3766CB07DF53}" dt="2024-05-10T09:15:34.323" v="3462"/>
          <ac:inkMkLst>
            <pc:docMk/>
            <pc:sldMk cId="1195169324" sldId="287"/>
            <ac:inkMk id="66" creationId="{A739CAF9-BD12-F7B7-DA0B-5EBFFFD43E97}"/>
          </ac:inkMkLst>
        </pc:inkChg>
        <pc:inkChg chg="add del">
          <ac:chgData name="JungYong Seok" userId="1df5f276-52e9-4b2d-94eb-97193fded349" providerId="ADAL" clId="{8F345581-F76E-3D4B-BE2C-3766CB07DF53}" dt="2024-05-10T09:15:34.323" v="3462"/>
          <ac:inkMkLst>
            <pc:docMk/>
            <pc:sldMk cId="1195169324" sldId="287"/>
            <ac:inkMk id="67" creationId="{176A8261-4501-D737-0349-56CB2067C126}"/>
          </ac:inkMkLst>
        </pc:inkChg>
        <pc:inkChg chg="add del">
          <ac:chgData name="JungYong Seok" userId="1df5f276-52e9-4b2d-94eb-97193fded349" providerId="ADAL" clId="{8F345581-F76E-3D4B-BE2C-3766CB07DF53}" dt="2024-05-10T09:15:34.323" v="3462"/>
          <ac:inkMkLst>
            <pc:docMk/>
            <pc:sldMk cId="1195169324" sldId="287"/>
            <ac:inkMk id="68" creationId="{31ABBFFA-9B2A-35B8-D056-B599659D81DC}"/>
          </ac:inkMkLst>
        </pc:inkChg>
        <pc:inkChg chg="add del">
          <ac:chgData name="JungYong Seok" userId="1df5f276-52e9-4b2d-94eb-97193fded349" providerId="ADAL" clId="{8F345581-F76E-3D4B-BE2C-3766CB07DF53}" dt="2024-05-10T09:15:34.323" v="3462"/>
          <ac:inkMkLst>
            <pc:docMk/>
            <pc:sldMk cId="1195169324" sldId="287"/>
            <ac:inkMk id="69" creationId="{158E162D-F4DE-F170-1021-6DBFC3BA8551}"/>
          </ac:inkMkLst>
        </pc:inkChg>
        <pc:inkChg chg="add del">
          <ac:chgData name="JungYong Seok" userId="1df5f276-52e9-4b2d-94eb-97193fded349" providerId="ADAL" clId="{8F345581-F76E-3D4B-BE2C-3766CB07DF53}" dt="2024-05-10T09:15:34.323" v="3462"/>
          <ac:inkMkLst>
            <pc:docMk/>
            <pc:sldMk cId="1195169324" sldId="287"/>
            <ac:inkMk id="70" creationId="{9D077407-4D89-1B8C-1D28-7B774E40013B}"/>
          </ac:inkMkLst>
        </pc:inkChg>
        <pc:inkChg chg="add del">
          <ac:chgData name="JungYong Seok" userId="1df5f276-52e9-4b2d-94eb-97193fded349" providerId="ADAL" clId="{8F345581-F76E-3D4B-BE2C-3766CB07DF53}" dt="2024-05-10T09:15:34.323" v="3462"/>
          <ac:inkMkLst>
            <pc:docMk/>
            <pc:sldMk cId="1195169324" sldId="287"/>
            <ac:inkMk id="71" creationId="{D5274AB7-125C-8415-7A95-CE7C969EA3D1}"/>
          </ac:inkMkLst>
        </pc:inkChg>
        <pc:inkChg chg="add del">
          <ac:chgData name="JungYong Seok" userId="1df5f276-52e9-4b2d-94eb-97193fded349" providerId="ADAL" clId="{8F345581-F76E-3D4B-BE2C-3766CB07DF53}" dt="2024-05-10T09:15:34.323" v="3462"/>
          <ac:inkMkLst>
            <pc:docMk/>
            <pc:sldMk cId="1195169324" sldId="287"/>
            <ac:inkMk id="72" creationId="{6EE0B744-3563-6D36-CC68-345DD42081DF}"/>
          </ac:inkMkLst>
        </pc:inkChg>
        <pc:inkChg chg="add del">
          <ac:chgData name="JungYong Seok" userId="1df5f276-52e9-4b2d-94eb-97193fded349" providerId="ADAL" clId="{8F345581-F76E-3D4B-BE2C-3766CB07DF53}" dt="2024-05-10T09:15:34.323" v="3462"/>
          <ac:inkMkLst>
            <pc:docMk/>
            <pc:sldMk cId="1195169324" sldId="287"/>
            <ac:inkMk id="73" creationId="{DCCF3232-E30A-1579-31F2-AB9217A25057}"/>
          </ac:inkMkLst>
        </pc:inkChg>
        <pc:inkChg chg="add del">
          <ac:chgData name="JungYong Seok" userId="1df5f276-52e9-4b2d-94eb-97193fded349" providerId="ADAL" clId="{8F345581-F76E-3D4B-BE2C-3766CB07DF53}" dt="2024-05-10T09:15:34.323" v="3462"/>
          <ac:inkMkLst>
            <pc:docMk/>
            <pc:sldMk cId="1195169324" sldId="287"/>
            <ac:inkMk id="74" creationId="{1B46CFCF-352D-69E5-DC08-26CF5770B7A4}"/>
          </ac:inkMkLst>
        </pc:inkChg>
        <pc:inkChg chg="add del">
          <ac:chgData name="JungYong Seok" userId="1df5f276-52e9-4b2d-94eb-97193fded349" providerId="ADAL" clId="{8F345581-F76E-3D4B-BE2C-3766CB07DF53}" dt="2024-05-10T09:15:34.323" v="3462"/>
          <ac:inkMkLst>
            <pc:docMk/>
            <pc:sldMk cId="1195169324" sldId="287"/>
            <ac:inkMk id="75" creationId="{AEEFE25C-5B65-0690-7965-4FD6077D769E}"/>
          </ac:inkMkLst>
        </pc:inkChg>
        <pc:inkChg chg="add del">
          <ac:chgData name="JungYong Seok" userId="1df5f276-52e9-4b2d-94eb-97193fded349" providerId="ADAL" clId="{8F345581-F76E-3D4B-BE2C-3766CB07DF53}" dt="2024-05-10T09:15:34.323" v="3462"/>
          <ac:inkMkLst>
            <pc:docMk/>
            <pc:sldMk cId="1195169324" sldId="287"/>
            <ac:inkMk id="76" creationId="{0E9B42DD-9488-6175-3E33-FF6D4F35DBF3}"/>
          </ac:inkMkLst>
        </pc:inkChg>
        <pc:inkChg chg="add del">
          <ac:chgData name="JungYong Seok" userId="1df5f276-52e9-4b2d-94eb-97193fded349" providerId="ADAL" clId="{8F345581-F76E-3D4B-BE2C-3766CB07DF53}" dt="2024-05-10T09:15:34.323" v="3462"/>
          <ac:inkMkLst>
            <pc:docMk/>
            <pc:sldMk cId="1195169324" sldId="287"/>
            <ac:inkMk id="77" creationId="{D997A830-B9B2-196E-DF8C-9327440343BC}"/>
          </ac:inkMkLst>
        </pc:inkChg>
        <pc:inkChg chg="add del">
          <ac:chgData name="JungYong Seok" userId="1df5f276-52e9-4b2d-94eb-97193fded349" providerId="ADAL" clId="{8F345581-F76E-3D4B-BE2C-3766CB07DF53}" dt="2024-05-10T09:15:34.323" v="3462"/>
          <ac:inkMkLst>
            <pc:docMk/>
            <pc:sldMk cId="1195169324" sldId="287"/>
            <ac:inkMk id="78" creationId="{8FC8674F-9070-789E-66C2-0EB68A666C35}"/>
          </ac:inkMkLst>
        </pc:inkChg>
        <pc:inkChg chg="add del">
          <ac:chgData name="JungYong Seok" userId="1df5f276-52e9-4b2d-94eb-97193fded349" providerId="ADAL" clId="{8F345581-F76E-3D4B-BE2C-3766CB07DF53}" dt="2024-05-10T09:15:34.323" v="3462"/>
          <ac:inkMkLst>
            <pc:docMk/>
            <pc:sldMk cId="1195169324" sldId="287"/>
            <ac:inkMk id="79" creationId="{672240AF-501D-A62A-9756-880A9E4A5218}"/>
          </ac:inkMkLst>
        </pc:inkChg>
        <pc:inkChg chg="add del">
          <ac:chgData name="JungYong Seok" userId="1df5f276-52e9-4b2d-94eb-97193fded349" providerId="ADAL" clId="{8F345581-F76E-3D4B-BE2C-3766CB07DF53}" dt="2024-05-10T09:15:34.323" v="3462"/>
          <ac:inkMkLst>
            <pc:docMk/>
            <pc:sldMk cId="1195169324" sldId="287"/>
            <ac:inkMk id="80" creationId="{C66BDC23-08C2-184F-52BD-8F2B2E97DADD}"/>
          </ac:inkMkLst>
        </pc:inkChg>
        <pc:inkChg chg="add del">
          <ac:chgData name="JungYong Seok" userId="1df5f276-52e9-4b2d-94eb-97193fded349" providerId="ADAL" clId="{8F345581-F76E-3D4B-BE2C-3766CB07DF53}" dt="2024-05-10T09:15:34.323" v="3462"/>
          <ac:inkMkLst>
            <pc:docMk/>
            <pc:sldMk cId="1195169324" sldId="287"/>
            <ac:inkMk id="81" creationId="{AB653D51-BF87-993F-5803-49D4DC550705}"/>
          </ac:inkMkLst>
        </pc:inkChg>
        <pc:inkChg chg="add del">
          <ac:chgData name="JungYong Seok" userId="1df5f276-52e9-4b2d-94eb-97193fded349" providerId="ADAL" clId="{8F345581-F76E-3D4B-BE2C-3766CB07DF53}" dt="2024-05-10T09:15:34.323" v="3462"/>
          <ac:inkMkLst>
            <pc:docMk/>
            <pc:sldMk cId="1195169324" sldId="287"/>
            <ac:inkMk id="82" creationId="{93AEE504-EDB0-55D3-42DA-222AE4DE399E}"/>
          </ac:inkMkLst>
        </pc:inkChg>
        <pc:inkChg chg="add reco">
          <ac:chgData name="JungYong Seok" userId="1df5f276-52e9-4b2d-94eb-97193fded349" providerId="ADAL" clId="{8F345581-F76E-3D4B-BE2C-3766CB07DF53}" dt="2024-05-10T09:15:34.323" v="3462"/>
          <ac:inkMkLst>
            <pc:docMk/>
            <pc:sldMk cId="1195169324" sldId="287"/>
            <ac:inkMk id="83" creationId="{9E9FA876-D836-0547-18D3-05BC21929657}"/>
          </ac:inkMkLst>
        </pc:inkChg>
        <pc:inkChg chg="add reco">
          <ac:chgData name="JungYong Seok" userId="1df5f276-52e9-4b2d-94eb-97193fded349" providerId="ADAL" clId="{8F345581-F76E-3D4B-BE2C-3766CB07DF53}" dt="2024-05-10T09:15:34.323" v="3462"/>
          <ac:inkMkLst>
            <pc:docMk/>
            <pc:sldMk cId="1195169324" sldId="287"/>
            <ac:inkMk id="84" creationId="{080DC896-565B-7542-3D59-875B5BFA161D}"/>
          </ac:inkMkLst>
        </pc:inkChg>
        <pc:inkChg chg="add del">
          <ac:chgData name="JungYong Seok" userId="1df5f276-52e9-4b2d-94eb-97193fded349" providerId="ADAL" clId="{8F345581-F76E-3D4B-BE2C-3766CB07DF53}" dt="2024-05-10T09:15:41.343" v="3480"/>
          <ac:inkMkLst>
            <pc:docMk/>
            <pc:sldMk cId="1195169324" sldId="287"/>
            <ac:inkMk id="85" creationId="{AF58C533-C70A-785F-067A-B46CB91EB0AB}"/>
          </ac:inkMkLst>
        </pc:inkChg>
        <pc:inkChg chg="add del">
          <ac:chgData name="JungYong Seok" userId="1df5f276-52e9-4b2d-94eb-97193fded349" providerId="ADAL" clId="{8F345581-F76E-3D4B-BE2C-3766CB07DF53}" dt="2024-05-10T09:15:41.343" v="3480"/>
          <ac:inkMkLst>
            <pc:docMk/>
            <pc:sldMk cId="1195169324" sldId="287"/>
            <ac:inkMk id="86" creationId="{C383D5EE-BEAF-BCE0-60C3-9DEE89DA1D6C}"/>
          </ac:inkMkLst>
        </pc:inkChg>
        <pc:inkChg chg="add del">
          <ac:chgData name="JungYong Seok" userId="1df5f276-52e9-4b2d-94eb-97193fded349" providerId="ADAL" clId="{8F345581-F76E-3D4B-BE2C-3766CB07DF53}" dt="2024-05-10T09:15:41.343" v="3480"/>
          <ac:inkMkLst>
            <pc:docMk/>
            <pc:sldMk cId="1195169324" sldId="287"/>
            <ac:inkMk id="87" creationId="{7B99FEE3-BDF9-2A4E-8D3A-145ECF26CFE9}"/>
          </ac:inkMkLst>
        </pc:inkChg>
        <pc:inkChg chg="add del">
          <ac:chgData name="JungYong Seok" userId="1df5f276-52e9-4b2d-94eb-97193fded349" providerId="ADAL" clId="{8F345581-F76E-3D4B-BE2C-3766CB07DF53}" dt="2024-05-10T09:15:41.343" v="3480"/>
          <ac:inkMkLst>
            <pc:docMk/>
            <pc:sldMk cId="1195169324" sldId="287"/>
            <ac:inkMk id="88" creationId="{58BEB4E9-6662-BC83-BBBD-A6EFD4DB7C0F}"/>
          </ac:inkMkLst>
        </pc:inkChg>
        <pc:inkChg chg="add del">
          <ac:chgData name="JungYong Seok" userId="1df5f276-52e9-4b2d-94eb-97193fded349" providerId="ADAL" clId="{8F345581-F76E-3D4B-BE2C-3766CB07DF53}" dt="2024-05-10T09:15:41.343" v="3480"/>
          <ac:inkMkLst>
            <pc:docMk/>
            <pc:sldMk cId="1195169324" sldId="287"/>
            <ac:inkMk id="89" creationId="{D62817BE-EF70-B804-DB9B-8B436B548E30}"/>
          </ac:inkMkLst>
        </pc:inkChg>
        <pc:inkChg chg="add del">
          <ac:chgData name="JungYong Seok" userId="1df5f276-52e9-4b2d-94eb-97193fded349" providerId="ADAL" clId="{8F345581-F76E-3D4B-BE2C-3766CB07DF53}" dt="2024-05-10T09:15:41.343" v="3480"/>
          <ac:inkMkLst>
            <pc:docMk/>
            <pc:sldMk cId="1195169324" sldId="287"/>
            <ac:inkMk id="90" creationId="{7EBCD560-11F4-A43F-C4BC-42EC00796EF3}"/>
          </ac:inkMkLst>
        </pc:inkChg>
        <pc:inkChg chg="add del">
          <ac:chgData name="JungYong Seok" userId="1df5f276-52e9-4b2d-94eb-97193fded349" providerId="ADAL" clId="{8F345581-F76E-3D4B-BE2C-3766CB07DF53}" dt="2024-05-10T09:15:41.343" v="3480"/>
          <ac:inkMkLst>
            <pc:docMk/>
            <pc:sldMk cId="1195169324" sldId="287"/>
            <ac:inkMk id="91" creationId="{1F9574CC-ECF1-6027-076D-51DFD176EBEF}"/>
          </ac:inkMkLst>
        </pc:inkChg>
        <pc:inkChg chg="add del">
          <ac:chgData name="JungYong Seok" userId="1df5f276-52e9-4b2d-94eb-97193fded349" providerId="ADAL" clId="{8F345581-F76E-3D4B-BE2C-3766CB07DF53}" dt="2024-05-10T09:15:41.343" v="3480"/>
          <ac:inkMkLst>
            <pc:docMk/>
            <pc:sldMk cId="1195169324" sldId="287"/>
            <ac:inkMk id="92" creationId="{59F3BC22-E4FC-80C1-BDE7-2DF3EDB73979}"/>
          </ac:inkMkLst>
        </pc:inkChg>
        <pc:inkChg chg="add del">
          <ac:chgData name="JungYong Seok" userId="1df5f276-52e9-4b2d-94eb-97193fded349" providerId="ADAL" clId="{8F345581-F76E-3D4B-BE2C-3766CB07DF53}" dt="2024-05-10T09:15:41.343" v="3480"/>
          <ac:inkMkLst>
            <pc:docMk/>
            <pc:sldMk cId="1195169324" sldId="287"/>
            <ac:inkMk id="93" creationId="{8CDC8074-4944-380B-06F9-D6475B8D2D52}"/>
          </ac:inkMkLst>
        </pc:inkChg>
        <pc:inkChg chg="add del">
          <ac:chgData name="JungYong Seok" userId="1df5f276-52e9-4b2d-94eb-97193fded349" providerId="ADAL" clId="{8F345581-F76E-3D4B-BE2C-3766CB07DF53}" dt="2024-05-10T09:15:41.343" v="3480"/>
          <ac:inkMkLst>
            <pc:docMk/>
            <pc:sldMk cId="1195169324" sldId="287"/>
            <ac:inkMk id="94" creationId="{0391BF9B-9F07-3816-7CF5-FDEB47BDEE21}"/>
          </ac:inkMkLst>
        </pc:inkChg>
        <pc:inkChg chg="add del">
          <ac:chgData name="JungYong Seok" userId="1df5f276-52e9-4b2d-94eb-97193fded349" providerId="ADAL" clId="{8F345581-F76E-3D4B-BE2C-3766CB07DF53}" dt="2024-05-10T09:15:41.343" v="3480"/>
          <ac:inkMkLst>
            <pc:docMk/>
            <pc:sldMk cId="1195169324" sldId="287"/>
            <ac:inkMk id="95" creationId="{6BC1877D-AF33-ECB8-7DE3-7C618A0B2424}"/>
          </ac:inkMkLst>
        </pc:inkChg>
        <pc:inkChg chg="add del">
          <ac:chgData name="JungYong Seok" userId="1df5f276-52e9-4b2d-94eb-97193fded349" providerId="ADAL" clId="{8F345581-F76E-3D4B-BE2C-3766CB07DF53}" dt="2024-05-10T09:15:41.343" v="3480"/>
          <ac:inkMkLst>
            <pc:docMk/>
            <pc:sldMk cId="1195169324" sldId="287"/>
            <ac:inkMk id="96" creationId="{4D665440-4F31-E2AD-206D-D49680182BB3}"/>
          </ac:inkMkLst>
        </pc:inkChg>
        <pc:inkChg chg="add del">
          <ac:chgData name="JungYong Seok" userId="1df5f276-52e9-4b2d-94eb-97193fded349" providerId="ADAL" clId="{8F345581-F76E-3D4B-BE2C-3766CB07DF53}" dt="2024-05-10T09:15:41.343" v="3480"/>
          <ac:inkMkLst>
            <pc:docMk/>
            <pc:sldMk cId="1195169324" sldId="287"/>
            <ac:inkMk id="97" creationId="{FA9F5A03-EB40-78B5-089F-E66307DCAD67}"/>
          </ac:inkMkLst>
        </pc:inkChg>
        <pc:inkChg chg="add del">
          <ac:chgData name="JungYong Seok" userId="1df5f276-52e9-4b2d-94eb-97193fded349" providerId="ADAL" clId="{8F345581-F76E-3D4B-BE2C-3766CB07DF53}" dt="2024-05-10T09:15:41.343" v="3480"/>
          <ac:inkMkLst>
            <pc:docMk/>
            <pc:sldMk cId="1195169324" sldId="287"/>
            <ac:inkMk id="98" creationId="{E23CBB21-3306-C37E-E6E8-6524280F6DDE}"/>
          </ac:inkMkLst>
        </pc:inkChg>
        <pc:inkChg chg="add del">
          <ac:chgData name="JungYong Seok" userId="1df5f276-52e9-4b2d-94eb-97193fded349" providerId="ADAL" clId="{8F345581-F76E-3D4B-BE2C-3766CB07DF53}" dt="2024-05-10T09:15:41.343" v="3480"/>
          <ac:inkMkLst>
            <pc:docMk/>
            <pc:sldMk cId="1195169324" sldId="287"/>
            <ac:inkMk id="99" creationId="{630E3BD4-6038-16BE-9A31-1FB38CBF8108}"/>
          </ac:inkMkLst>
        </pc:inkChg>
        <pc:inkChg chg="add del">
          <ac:chgData name="JungYong Seok" userId="1df5f276-52e9-4b2d-94eb-97193fded349" providerId="ADAL" clId="{8F345581-F76E-3D4B-BE2C-3766CB07DF53}" dt="2024-05-10T09:15:41.343" v="3480"/>
          <ac:inkMkLst>
            <pc:docMk/>
            <pc:sldMk cId="1195169324" sldId="287"/>
            <ac:inkMk id="100" creationId="{D24B9A81-94A0-B305-6009-52A182B59DF3}"/>
          </ac:inkMkLst>
        </pc:inkChg>
        <pc:inkChg chg="add del">
          <ac:chgData name="JungYong Seok" userId="1df5f276-52e9-4b2d-94eb-97193fded349" providerId="ADAL" clId="{8F345581-F76E-3D4B-BE2C-3766CB07DF53}" dt="2024-05-10T09:15:41.343" v="3480"/>
          <ac:inkMkLst>
            <pc:docMk/>
            <pc:sldMk cId="1195169324" sldId="287"/>
            <ac:inkMk id="101" creationId="{6D16DA32-0A3A-6FB1-A73F-D4787284639E}"/>
          </ac:inkMkLst>
        </pc:inkChg>
        <pc:inkChg chg="add reco">
          <ac:chgData name="JungYong Seok" userId="1df5f276-52e9-4b2d-94eb-97193fded349" providerId="ADAL" clId="{8F345581-F76E-3D4B-BE2C-3766CB07DF53}" dt="2024-05-10T09:15:41.343" v="3480"/>
          <ac:inkMkLst>
            <pc:docMk/>
            <pc:sldMk cId="1195169324" sldId="287"/>
            <ac:inkMk id="102" creationId="{AF701A19-3189-5C64-6CA0-0CA7E9931AB7}"/>
          </ac:inkMkLst>
        </pc:inkChg>
        <pc:inkChg chg="add reco">
          <ac:chgData name="JungYong Seok" userId="1df5f276-52e9-4b2d-94eb-97193fded349" providerId="ADAL" clId="{8F345581-F76E-3D4B-BE2C-3766CB07DF53}" dt="2024-05-10T09:15:41.343" v="3480"/>
          <ac:inkMkLst>
            <pc:docMk/>
            <pc:sldMk cId="1195169324" sldId="287"/>
            <ac:inkMk id="103" creationId="{83D47EEE-88F1-DBD9-C5F7-494258A1EE0F}"/>
          </ac:inkMkLst>
        </pc:inkChg>
        <pc:inkChg chg="add">
          <ac:chgData name="JungYong Seok" userId="1df5f276-52e9-4b2d-94eb-97193fded349" providerId="ADAL" clId="{8F345581-F76E-3D4B-BE2C-3766CB07DF53}" dt="2024-05-10T09:15:46.724" v="3481"/>
          <ac:inkMkLst>
            <pc:docMk/>
            <pc:sldMk cId="1195169324" sldId="287"/>
            <ac:inkMk id="104" creationId="{0B182944-D77E-9DB6-76D5-0CB7E3CBFAAC}"/>
          </ac:inkMkLst>
        </pc:inkChg>
        <pc:inkChg chg="add del">
          <ac:chgData name="JungYong Seok" userId="1df5f276-52e9-4b2d-94eb-97193fded349" providerId="ADAL" clId="{8F345581-F76E-3D4B-BE2C-3766CB07DF53}" dt="2024-05-10T09:15:57.098" v="3488"/>
          <ac:inkMkLst>
            <pc:docMk/>
            <pc:sldMk cId="1195169324" sldId="287"/>
            <ac:inkMk id="105" creationId="{D42D19A1-26D1-3B17-257C-8384B983A3A2}"/>
          </ac:inkMkLst>
        </pc:inkChg>
        <pc:inkChg chg="add del">
          <ac:chgData name="JungYong Seok" userId="1df5f276-52e9-4b2d-94eb-97193fded349" providerId="ADAL" clId="{8F345581-F76E-3D4B-BE2C-3766CB07DF53}" dt="2024-05-10T09:15:56.400" v="3487"/>
          <ac:inkMkLst>
            <pc:docMk/>
            <pc:sldMk cId="1195169324" sldId="287"/>
            <ac:inkMk id="106" creationId="{64FEA70A-AAFF-7C80-59D6-2C21029F7E85}"/>
          </ac:inkMkLst>
        </pc:inkChg>
        <pc:inkChg chg="add del">
          <ac:chgData name="JungYong Seok" userId="1df5f276-52e9-4b2d-94eb-97193fded349" providerId="ADAL" clId="{8F345581-F76E-3D4B-BE2C-3766CB07DF53}" dt="2024-05-10T09:15:56.224" v="3486"/>
          <ac:inkMkLst>
            <pc:docMk/>
            <pc:sldMk cId="1195169324" sldId="287"/>
            <ac:inkMk id="107" creationId="{7B7538B2-505C-ACE1-1669-DE47511BA457}"/>
          </ac:inkMkLst>
        </pc:inkChg>
        <pc:inkChg chg="add del reco">
          <ac:chgData name="JungYong Seok" userId="1df5f276-52e9-4b2d-94eb-97193fded349" providerId="ADAL" clId="{8F345581-F76E-3D4B-BE2C-3766CB07DF53}" dt="2024-05-10T09:15:56.224" v="3486"/>
          <ac:inkMkLst>
            <pc:docMk/>
            <pc:sldMk cId="1195169324" sldId="287"/>
            <ac:inkMk id="108" creationId="{CB01B7E2-596C-7628-1C09-969609528AA6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09" creationId="{FE1F934D-496B-0BFD-D1C3-CC591F23A61E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10" creationId="{E0E2EBD5-5F8D-D847-9148-DBBF6968FB69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11" creationId="{C3F9AEC5-4F4C-5204-C3B4-26E0DC15A7E0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12" creationId="{5DCA6175-C767-2663-1C14-6B17021FE8BE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13" creationId="{14447CCF-CD6E-5A3E-5A71-239055A10915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14" creationId="{D0F71289-EDD5-172C-B54E-D6CD979FC8EE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15" creationId="{2334FABB-60AF-E1B1-1940-437C9A8893C7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16" creationId="{CCD962D0-F1DB-C1EB-F1F3-20A7591D6336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17" creationId="{5EC20EC5-7C4B-E952-6DF2-40AD85B83B88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18" creationId="{76242CE3-09B8-A1BE-608B-0DD067201A49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19" creationId="{88A9987C-2680-54A8-ED5D-44C1A851D715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20" creationId="{E6DF06FD-6DE1-70E4-904D-C5124F8CFD94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21" creationId="{9B8CA6E7-6A8C-3911-65F2-18876CAA36AE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22" creationId="{9A6266B2-E03E-EF3B-4EF2-6786E4A5304C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23" creationId="{40184D74-42D7-5B56-1CC2-FA78B4E0132D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24" creationId="{0988B0FD-BEB0-73CE-B22E-F318A13B7705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25" creationId="{29B4A550-2C45-E25C-CCC0-A6A98CB4D7A6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26" creationId="{6EE8FCBD-2D3F-D576-065D-BFB93154AE44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27" creationId="{8DF6691B-5D23-4D25-CC42-B1DDCE486611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28" creationId="{BFA1A726-40F2-CEEE-1D35-44DD73507D65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29" creationId="{60FB5BA3-1D9D-7E22-F89A-CF2CC8614495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30" creationId="{6F32F76D-209B-2E9C-C971-E75A6FF8DF64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31" creationId="{406DFB69-190C-E631-390F-DC41A854933E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32" creationId="{64B68D1B-75D6-0124-F395-8620D5E4FBFF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33" creationId="{249797C5-D8E7-B659-D7CA-3AF93473A5B5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34" creationId="{4EAB93AA-BAF2-EF79-6E7E-DD2DF7690E70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35" creationId="{095BCD24-5E47-4BC7-67B4-1BA829C94E59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36" creationId="{72C7187C-3578-416D-AEC0-B1B594DD8BC3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37" creationId="{2C0B5E40-522A-167A-BB3D-7DA6B2431AEF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38" creationId="{17A0685B-093C-452D-5CB5-C1BE3B30A66F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39" creationId="{63A5052C-3815-8415-E16F-0CC999DB65C8}"/>
          </ac:inkMkLst>
        </pc:inkChg>
        <pc:inkChg chg="add del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40" creationId="{884A820A-678E-C115-CCC0-753A7D18EE3E}"/>
          </ac:inkMkLst>
        </pc:inkChg>
        <pc:inkChg chg="add reco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41" creationId="{1FCE77EB-CEF0-3AF3-3E47-A14E45A88FAC}"/>
          </ac:inkMkLst>
        </pc:inkChg>
        <pc:inkChg chg="add reco">
          <ac:chgData name="JungYong Seok" userId="1df5f276-52e9-4b2d-94eb-97193fded349" providerId="ADAL" clId="{8F345581-F76E-3D4B-BE2C-3766CB07DF53}" dt="2024-05-10T09:16:10.490" v="3521"/>
          <ac:inkMkLst>
            <pc:docMk/>
            <pc:sldMk cId="1195169324" sldId="287"/>
            <ac:inkMk id="142" creationId="{5EEC274D-0090-03FD-2147-C81F041351B5}"/>
          </ac:inkMkLst>
        </pc:inkChg>
      </pc:sldChg>
      <pc:sldChg chg="addSp delSp">
        <pc:chgData name="JungYong Seok" userId="1df5f276-52e9-4b2d-94eb-97193fded349" providerId="ADAL" clId="{8F345581-F76E-3D4B-BE2C-3766CB07DF53}" dt="2024-05-10T09:18:02.594" v="3584"/>
        <pc:sldMkLst>
          <pc:docMk/>
          <pc:sldMk cId="1260239532" sldId="288"/>
        </pc:sldMkLst>
        <pc:inkChg chg="add">
          <ac:chgData name="JungYong Seok" userId="1df5f276-52e9-4b2d-94eb-97193fded349" providerId="ADAL" clId="{8F345581-F76E-3D4B-BE2C-3766CB07DF53}" dt="2024-05-10T09:16:22.454" v="3522"/>
          <ac:inkMkLst>
            <pc:docMk/>
            <pc:sldMk cId="1260239532" sldId="288"/>
            <ac:inkMk id="3" creationId="{C50FE35C-5BEC-954B-B1C1-B7824ED80122}"/>
          </ac:inkMkLst>
        </pc:inkChg>
        <pc:inkChg chg="add">
          <ac:chgData name="JungYong Seok" userId="1df5f276-52e9-4b2d-94eb-97193fded349" providerId="ADAL" clId="{8F345581-F76E-3D4B-BE2C-3766CB07DF53}" dt="2024-05-10T09:16:32.553" v="3523"/>
          <ac:inkMkLst>
            <pc:docMk/>
            <pc:sldMk cId="1260239532" sldId="288"/>
            <ac:inkMk id="4" creationId="{AEE56B97-C407-2950-AD98-951FE80CE207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5" creationId="{132B4E4F-7616-9E61-6415-589F0AA325A8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6" creationId="{0B708F50-A557-BCF1-D5DE-8D932B366B9E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7" creationId="{3C2084AD-AA29-4B07-9518-29273F7BFAF5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8" creationId="{24477E6F-AE8A-DB1D-71A5-A6C8170F7249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9" creationId="{E510EDC4-40AE-8F3E-76C4-AE566A89187E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10" creationId="{088A658E-4BFC-C3D2-9C47-6185B4031DC0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11" creationId="{1292FA03-EF43-203A-0B33-EAB7D0B08125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12" creationId="{88B9535F-3FFF-DBEF-C9E4-E873E2DAA713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13" creationId="{2432CB52-ACD5-3C90-6250-8216F93CD031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14" creationId="{87B3A358-1A45-B032-9E40-D25621836C98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15" creationId="{D3EF9ACA-3224-377A-1C52-9B0E60D4A15E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16" creationId="{7340A901-03FE-BAD7-40DC-39B698C43EA3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17" creationId="{2428D1F6-8497-B55D-8832-CECD0A260706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18" creationId="{04E9867E-3AD4-73A5-9C13-F4179D059366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19" creationId="{9359D7E6-12A3-14E5-82AF-5C2D95B83A14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20" creationId="{F8186E1E-28B8-FE04-6F05-B2C1F915B2E4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21" creationId="{F00DF273-5548-AFB5-402D-2B55964FEA7A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22" creationId="{78D258E4-32AD-41EC-05F8-A2D5E896A64C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23" creationId="{3FA50D6A-A17F-BBD6-BCB3-E349607C72BE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24" creationId="{4F3E8E66-4824-F220-5C05-4BD0598C9578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25" creationId="{47120DDF-3CDE-B8D9-B181-2831864A3E5D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26" creationId="{258C9B42-6118-0329-0B8F-E48294AE39A0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27" creationId="{9BC8AEFC-1943-67B2-E990-99923B1BB26E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28" creationId="{EE127643-B3C7-7C3D-84B8-04DF1AE0228D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29" creationId="{1AD82E9F-F1B1-A8BF-0E17-0B4D9A4CC98B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30" creationId="{38101030-4D9D-BF02-3E56-FED4E313639E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31" creationId="{054F8CF5-4E86-F482-99C4-ED216CE620AA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32" creationId="{2BD83868-83F3-E218-D63F-67D913A6F806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33" creationId="{08FB1F65-992E-CD1B-01CC-1A79BC19CB53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34" creationId="{02925775-81F2-1E97-EA6D-DD16DD1FB6D4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35" creationId="{9CE5856B-C506-4AF6-2491-D535C846EF1E}"/>
          </ac:inkMkLst>
        </pc:inkChg>
        <pc:inkChg chg="add del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36" creationId="{FC2B653B-3517-059B-B2D9-C203B48942F1}"/>
          </ac:inkMkLst>
        </pc:inkChg>
        <pc:inkChg chg="add reco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37" creationId="{3C44A385-69E1-E971-4EE9-8D0B16555B91}"/>
          </ac:inkMkLst>
        </pc:inkChg>
        <pc:inkChg chg="add reco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38" creationId="{AC22AEE2-25CE-9A14-8DED-BC48AE9FFC23}"/>
          </ac:inkMkLst>
        </pc:inkChg>
        <pc:inkChg chg="add reco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39" creationId="{BD73A429-F60A-55AF-A931-1298384A66A7}"/>
          </ac:inkMkLst>
        </pc:inkChg>
        <pc:inkChg chg="add reco">
          <ac:chgData name="JungYong Seok" userId="1df5f276-52e9-4b2d-94eb-97193fded349" providerId="ADAL" clId="{8F345581-F76E-3D4B-BE2C-3766CB07DF53}" dt="2024-05-10T09:17:49.794" v="3557"/>
          <ac:inkMkLst>
            <pc:docMk/>
            <pc:sldMk cId="1260239532" sldId="288"/>
            <ac:inkMk id="40" creationId="{649035CF-FA9E-6130-BE94-05A399D30D6C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41" creationId="{752E5154-C0C3-A1FF-A1C9-22CDA296FD70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42" creationId="{AE5A34F7-9527-6FD8-D186-1D6D58EFF5A0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43" creationId="{6DBE7BDF-7CEC-A681-2747-CEE0960B395A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44" creationId="{5C8170AD-9A36-98C0-3320-5500386EDEA0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45" creationId="{2D16F3F8-7AC0-769F-DB13-6825E5699A4C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46" creationId="{1A01AFD0-587D-5A6C-DFA1-5966DBC2E899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47" creationId="{977C1F93-9F31-BA8B-D31D-3E24FC7E0012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48" creationId="{0D1AE8D0-B1A9-32DC-E059-E4D562A7A5CC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49" creationId="{3A7EE75D-4CB6-917C-00E9-CBF160911994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50" creationId="{4A159335-C00C-C86D-2749-A08C3F54682C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51" creationId="{E8232225-41F6-322A-3DF3-FFBB45611517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52" creationId="{D3C3F852-7AEE-C2C7-9457-102EAB387700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53" creationId="{A17C046B-473F-9C7A-3494-596990E87ED4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54" creationId="{A6B6397A-4E7E-4B72-6C0F-2868B3DBC4D0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55" creationId="{A29CB6ED-8D7E-06C8-CC7F-E58F79F284A3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56" creationId="{05CDF347-70AF-BA9A-656F-C943869D5787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57" creationId="{CA53CBB0-5C17-CC25-62BA-04C23337166C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58" creationId="{72C2FCEB-B736-7914-18D7-35872D8D7A89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59" creationId="{87CAA167-9559-D01C-5FAB-68D58E6F9252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60" creationId="{4BAD3784-9E96-6E4B-7E51-ECDFB0B09A6F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61" creationId="{50D199A2-CBB0-035C-8D5F-F87CC51460A4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62" creationId="{BCD70BBF-8004-678D-37EA-70BB670C8B7E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63" creationId="{9770E2BD-5CB9-615D-275F-14078A7FD9F2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64" creationId="{419215F4-05C6-B8EB-6951-8DB46046D76B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65" creationId="{AC62CB83-D2D0-4FA5-B8A1-EDFE496F54C3}"/>
          </ac:inkMkLst>
        </pc:inkChg>
        <pc:inkChg chg="add del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66" creationId="{A281427D-C652-B887-104C-DA3007EB2778}"/>
          </ac:inkMkLst>
        </pc:inkChg>
        <pc:inkChg chg="add reco">
          <ac:chgData name="JungYong Seok" userId="1df5f276-52e9-4b2d-94eb-97193fded349" providerId="ADAL" clId="{8F345581-F76E-3D4B-BE2C-3766CB07DF53}" dt="2024-05-10T09:18:02.594" v="3584"/>
          <ac:inkMkLst>
            <pc:docMk/>
            <pc:sldMk cId="1260239532" sldId="288"/>
            <ac:inkMk id="67" creationId="{5B03DBD6-DD34-3B43-E14D-11E1C3142FD3}"/>
          </ac:inkMkLst>
        </pc:inkChg>
      </pc:sldChg>
      <pc:sldChg chg="addSp delSp">
        <pc:chgData name="JungYong Seok" userId="1df5f276-52e9-4b2d-94eb-97193fded349" providerId="ADAL" clId="{8F345581-F76E-3D4B-BE2C-3766CB07DF53}" dt="2024-05-10T09:19:54.610" v="3650"/>
        <pc:sldMkLst>
          <pc:docMk/>
          <pc:sldMk cId="563868934" sldId="289"/>
        </pc:sldMkLst>
        <pc:inkChg chg="add">
          <ac:chgData name="JungYong Seok" userId="1df5f276-52e9-4b2d-94eb-97193fded349" providerId="ADAL" clId="{8F345581-F76E-3D4B-BE2C-3766CB07DF53}" dt="2024-05-10T09:16:56.518" v="3524"/>
          <ac:inkMkLst>
            <pc:docMk/>
            <pc:sldMk cId="563868934" sldId="289"/>
            <ac:inkMk id="3" creationId="{1B11DE11-C329-A20A-0301-4EC32BC6AC77}"/>
          </ac:inkMkLst>
        </pc:inkChg>
        <pc:inkChg chg="add del">
          <ac:chgData name="JungYong Seok" userId="1df5f276-52e9-4b2d-94eb-97193fded349" providerId="ADAL" clId="{8F345581-F76E-3D4B-BE2C-3766CB07DF53}" dt="2024-05-10T09:19:11.356" v="3604"/>
          <ac:inkMkLst>
            <pc:docMk/>
            <pc:sldMk cId="563868934" sldId="289"/>
            <ac:inkMk id="4" creationId="{728A3CBB-25F2-3FF3-27E2-D3D3E8148057}"/>
          </ac:inkMkLst>
        </pc:inkChg>
        <pc:inkChg chg="add del">
          <ac:chgData name="JungYong Seok" userId="1df5f276-52e9-4b2d-94eb-97193fded349" providerId="ADAL" clId="{8F345581-F76E-3D4B-BE2C-3766CB07DF53}" dt="2024-05-10T09:19:11.356" v="3604"/>
          <ac:inkMkLst>
            <pc:docMk/>
            <pc:sldMk cId="563868934" sldId="289"/>
            <ac:inkMk id="5" creationId="{DA54D9F9-AB67-59A9-30CF-34CDEB9AD56F}"/>
          </ac:inkMkLst>
        </pc:inkChg>
        <pc:inkChg chg="add del">
          <ac:chgData name="JungYong Seok" userId="1df5f276-52e9-4b2d-94eb-97193fded349" providerId="ADAL" clId="{8F345581-F76E-3D4B-BE2C-3766CB07DF53}" dt="2024-05-10T09:19:11.356" v="3604"/>
          <ac:inkMkLst>
            <pc:docMk/>
            <pc:sldMk cId="563868934" sldId="289"/>
            <ac:inkMk id="6" creationId="{81E8F873-E3DE-6021-EB48-2D66EF344B5B}"/>
          </ac:inkMkLst>
        </pc:inkChg>
        <pc:inkChg chg="add del">
          <ac:chgData name="JungYong Seok" userId="1df5f276-52e9-4b2d-94eb-97193fded349" providerId="ADAL" clId="{8F345581-F76E-3D4B-BE2C-3766CB07DF53}" dt="2024-05-10T09:19:11.356" v="3604"/>
          <ac:inkMkLst>
            <pc:docMk/>
            <pc:sldMk cId="563868934" sldId="289"/>
            <ac:inkMk id="7" creationId="{27B9EEA9-7EAA-216A-F5B4-A0FCA0341614}"/>
          </ac:inkMkLst>
        </pc:inkChg>
        <pc:inkChg chg="add del">
          <ac:chgData name="JungYong Seok" userId="1df5f276-52e9-4b2d-94eb-97193fded349" providerId="ADAL" clId="{8F345581-F76E-3D4B-BE2C-3766CB07DF53}" dt="2024-05-10T09:19:11.356" v="3604"/>
          <ac:inkMkLst>
            <pc:docMk/>
            <pc:sldMk cId="563868934" sldId="289"/>
            <ac:inkMk id="8" creationId="{67A231AA-5D73-8DAB-429D-8F5999DE6B20}"/>
          </ac:inkMkLst>
        </pc:inkChg>
        <pc:inkChg chg="add del">
          <ac:chgData name="JungYong Seok" userId="1df5f276-52e9-4b2d-94eb-97193fded349" providerId="ADAL" clId="{8F345581-F76E-3D4B-BE2C-3766CB07DF53}" dt="2024-05-10T09:19:11.356" v="3604"/>
          <ac:inkMkLst>
            <pc:docMk/>
            <pc:sldMk cId="563868934" sldId="289"/>
            <ac:inkMk id="9" creationId="{2696512C-C4F0-7402-FBD0-9724607A9A59}"/>
          </ac:inkMkLst>
        </pc:inkChg>
        <pc:inkChg chg="add del">
          <ac:chgData name="JungYong Seok" userId="1df5f276-52e9-4b2d-94eb-97193fded349" providerId="ADAL" clId="{8F345581-F76E-3D4B-BE2C-3766CB07DF53}" dt="2024-05-10T09:19:11.356" v="3604"/>
          <ac:inkMkLst>
            <pc:docMk/>
            <pc:sldMk cId="563868934" sldId="289"/>
            <ac:inkMk id="10" creationId="{FB45108E-D83C-9B3C-C1B9-7904C72D66A6}"/>
          </ac:inkMkLst>
        </pc:inkChg>
        <pc:inkChg chg="add del">
          <ac:chgData name="JungYong Seok" userId="1df5f276-52e9-4b2d-94eb-97193fded349" providerId="ADAL" clId="{8F345581-F76E-3D4B-BE2C-3766CB07DF53}" dt="2024-05-10T09:19:11.356" v="3604"/>
          <ac:inkMkLst>
            <pc:docMk/>
            <pc:sldMk cId="563868934" sldId="289"/>
            <ac:inkMk id="11" creationId="{DBD37716-7BFE-0B5E-90BE-6E41E843D9E3}"/>
          </ac:inkMkLst>
        </pc:inkChg>
        <pc:inkChg chg="add del">
          <ac:chgData name="JungYong Seok" userId="1df5f276-52e9-4b2d-94eb-97193fded349" providerId="ADAL" clId="{8F345581-F76E-3D4B-BE2C-3766CB07DF53}" dt="2024-05-10T09:19:11.356" v="3604"/>
          <ac:inkMkLst>
            <pc:docMk/>
            <pc:sldMk cId="563868934" sldId="289"/>
            <ac:inkMk id="12" creationId="{8F048960-F658-F0D5-A3A2-C88743F3D2E8}"/>
          </ac:inkMkLst>
        </pc:inkChg>
        <pc:inkChg chg="add del">
          <ac:chgData name="JungYong Seok" userId="1df5f276-52e9-4b2d-94eb-97193fded349" providerId="ADAL" clId="{8F345581-F76E-3D4B-BE2C-3766CB07DF53}" dt="2024-05-10T09:19:11.356" v="3604"/>
          <ac:inkMkLst>
            <pc:docMk/>
            <pc:sldMk cId="563868934" sldId="289"/>
            <ac:inkMk id="13" creationId="{78559C4F-05A7-B5E7-C6C7-BAB2F4EC9929}"/>
          </ac:inkMkLst>
        </pc:inkChg>
        <pc:inkChg chg="add del">
          <ac:chgData name="JungYong Seok" userId="1df5f276-52e9-4b2d-94eb-97193fded349" providerId="ADAL" clId="{8F345581-F76E-3D4B-BE2C-3766CB07DF53}" dt="2024-05-10T09:19:11.356" v="3604"/>
          <ac:inkMkLst>
            <pc:docMk/>
            <pc:sldMk cId="563868934" sldId="289"/>
            <ac:inkMk id="14" creationId="{790E9ADD-A6F2-805A-4F34-EA8A942628ED}"/>
          </ac:inkMkLst>
        </pc:inkChg>
        <pc:inkChg chg="add del">
          <ac:chgData name="JungYong Seok" userId="1df5f276-52e9-4b2d-94eb-97193fded349" providerId="ADAL" clId="{8F345581-F76E-3D4B-BE2C-3766CB07DF53}" dt="2024-05-10T09:19:11.356" v="3604"/>
          <ac:inkMkLst>
            <pc:docMk/>
            <pc:sldMk cId="563868934" sldId="289"/>
            <ac:inkMk id="15" creationId="{7195050F-8377-5DF6-91AF-F5CE94E35883}"/>
          </ac:inkMkLst>
        </pc:inkChg>
        <pc:inkChg chg="add del">
          <ac:chgData name="JungYong Seok" userId="1df5f276-52e9-4b2d-94eb-97193fded349" providerId="ADAL" clId="{8F345581-F76E-3D4B-BE2C-3766CB07DF53}" dt="2024-05-10T09:19:11.356" v="3604"/>
          <ac:inkMkLst>
            <pc:docMk/>
            <pc:sldMk cId="563868934" sldId="289"/>
            <ac:inkMk id="16" creationId="{3B9181E9-B16E-E7D1-9077-48BCB80D01C8}"/>
          </ac:inkMkLst>
        </pc:inkChg>
        <pc:inkChg chg="add del">
          <ac:chgData name="JungYong Seok" userId="1df5f276-52e9-4b2d-94eb-97193fded349" providerId="ADAL" clId="{8F345581-F76E-3D4B-BE2C-3766CB07DF53}" dt="2024-05-10T09:19:11.356" v="3604"/>
          <ac:inkMkLst>
            <pc:docMk/>
            <pc:sldMk cId="563868934" sldId="289"/>
            <ac:inkMk id="17" creationId="{F0EE394F-6E96-6F3A-2E6C-1958A9252D76}"/>
          </ac:inkMkLst>
        </pc:inkChg>
        <pc:inkChg chg="add del">
          <ac:chgData name="JungYong Seok" userId="1df5f276-52e9-4b2d-94eb-97193fded349" providerId="ADAL" clId="{8F345581-F76E-3D4B-BE2C-3766CB07DF53}" dt="2024-05-10T09:19:11.356" v="3604"/>
          <ac:inkMkLst>
            <pc:docMk/>
            <pc:sldMk cId="563868934" sldId="289"/>
            <ac:inkMk id="18" creationId="{B9EB6D3B-A905-659D-7ECC-5D33D52BF4FA}"/>
          </ac:inkMkLst>
        </pc:inkChg>
        <pc:inkChg chg="add del">
          <ac:chgData name="JungYong Seok" userId="1df5f276-52e9-4b2d-94eb-97193fded349" providerId="ADAL" clId="{8F345581-F76E-3D4B-BE2C-3766CB07DF53}" dt="2024-05-10T09:19:11.356" v="3604"/>
          <ac:inkMkLst>
            <pc:docMk/>
            <pc:sldMk cId="563868934" sldId="289"/>
            <ac:inkMk id="19" creationId="{7D97403E-52A2-4A15-ACDD-49E6340A67B1}"/>
          </ac:inkMkLst>
        </pc:inkChg>
        <pc:inkChg chg="add del">
          <ac:chgData name="JungYong Seok" userId="1df5f276-52e9-4b2d-94eb-97193fded349" providerId="ADAL" clId="{8F345581-F76E-3D4B-BE2C-3766CB07DF53}" dt="2024-05-10T09:19:11.356" v="3604"/>
          <ac:inkMkLst>
            <pc:docMk/>
            <pc:sldMk cId="563868934" sldId="289"/>
            <ac:inkMk id="20" creationId="{62341B81-6016-5CB8-BE3A-0C660793634C}"/>
          </ac:inkMkLst>
        </pc:inkChg>
        <pc:inkChg chg="add del">
          <ac:chgData name="JungYong Seok" userId="1df5f276-52e9-4b2d-94eb-97193fded349" providerId="ADAL" clId="{8F345581-F76E-3D4B-BE2C-3766CB07DF53}" dt="2024-05-10T09:19:11.356" v="3604"/>
          <ac:inkMkLst>
            <pc:docMk/>
            <pc:sldMk cId="563868934" sldId="289"/>
            <ac:inkMk id="21" creationId="{32BECE23-9011-E19D-C807-7FA988061C5B}"/>
          </ac:inkMkLst>
        </pc:inkChg>
        <pc:inkChg chg="add del">
          <ac:chgData name="JungYong Seok" userId="1df5f276-52e9-4b2d-94eb-97193fded349" providerId="ADAL" clId="{8F345581-F76E-3D4B-BE2C-3766CB07DF53}" dt="2024-05-10T09:19:11.356" v="3604"/>
          <ac:inkMkLst>
            <pc:docMk/>
            <pc:sldMk cId="563868934" sldId="289"/>
            <ac:inkMk id="22" creationId="{CF082E87-9B9F-DAC3-0773-5A9BCC4BA823}"/>
          </ac:inkMkLst>
        </pc:inkChg>
        <pc:inkChg chg="add reco">
          <ac:chgData name="JungYong Seok" userId="1df5f276-52e9-4b2d-94eb-97193fded349" providerId="ADAL" clId="{8F345581-F76E-3D4B-BE2C-3766CB07DF53}" dt="2024-05-10T09:19:11.356" v="3604"/>
          <ac:inkMkLst>
            <pc:docMk/>
            <pc:sldMk cId="563868934" sldId="289"/>
            <ac:inkMk id="23" creationId="{3394DD61-861A-E537-AF44-60ECE835460F}"/>
          </ac:inkMkLst>
        </pc:inkChg>
        <pc:inkChg chg="add del">
          <ac:chgData name="JungYong Seok" userId="1df5f276-52e9-4b2d-94eb-97193fded349" providerId="ADAL" clId="{8F345581-F76E-3D4B-BE2C-3766CB07DF53}" dt="2024-05-10T09:19:17.502" v="3620"/>
          <ac:inkMkLst>
            <pc:docMk/>
            <pc:sldMk cId="563868934" sldId="289"/>
            <ac:inkMk id="24" creationId="{94E6F57F-AD4D-F3C4-0171-7F7C4F544D34}"/>
          </ac:inkMkLst>
        </pc:inkChg>
        <pc:inkChg chg="add del">
          <ac:chgData name="JungYong Seok" userId="1df5f276-52e9-4b2d-94eb-97193fded349" providerId="ADAL" clId="{8F345581-F76E-3D4B-BE2C-3766CB07DF53}" dt="2024-05-10T09:19:17.502" v="3620"/>
          <ac:inkMkLst>
            <pc:docMk/>
            <pc:sldMk cId="563868934" sldId="289"/>
            <ac:inkMk id="25" creationId="{A067F7AC-E45F-9EDD-EEE7-17029ABD93D2}"/>
          </ac:inkMkLst>
        </pc:inkChg>
        <pc:inkChg chg="add del">
          <ac:chgData name="JungYong Seok" userId="1df5f276-52e9-4b2d-94eb-97193fded349" providerId="ADAL" clId="{8F345581-F76E-3D4B-BE2C-3766CB07DF53}" dt="2024-05-10T09:19:17.502" v="3620"/>
          <ac:inkMkLst>
            <pc:docMk/>
            <pc:sldMk cId="563868934" sldId="289"/>
            <ac:inkMk id="26" creationId="{5D5DEF53-51C4-0AE9-03E4-48E9225530FE}"/>
          </ac:inkMkLst>
        </pc:inkChg>
        <pc:inkChg chg="add del">
          <ac:chgData name="JungYong Seok" userId="1df5f276-52e9-4b2d-94eb-97193fded349" providerId="ADAL" clId="{8F345581-F76E-3D4B-BE2C-3766CB07DF53}" dt="2024-05-10T09:19:17.502" v="3620"/>
          <ac:inkMkLst>
            <pc:docMk/>
            <pc:sldMk cId="563868934" sldId="289"/>
            <ac:inkMk id="27" creationId="{21369836-C6F1-8A1E-34A7-1C8828ABBF25}"/>
          </ac:inkMkLst>
        </pc:inkChg>
        <pc:inkChg chg="add del">
          <ac:chgData name="JungYong Seok" userId="1df5f276-52e9-4b2d-94eb-97193fded349" providerId="ADAL" clId="{8F345581-F76E-3D4B-BE2C-3766CB07DF53}" dt="2024-05-10T09:19:17.502" v="3620"/>
          <ac:inkMkLst>
            <pc:docMk/>
            <pc:sldMk cId="563868934" sldId="289"/>
            <ac:inkMk id="28" creationId="{B33D6ED3-F8CA-E8AC-30D3-BE6DE921992D}"/>
          </ac:inkMkLst>
        </pc:inkChg>
        <pc:inkChg chg="add del">
          <ac:chgData name="JungYong Seok" userId="1df5f276-52e9-4b2d-94eb-97193fded349" providerId="ADAL" clId="{8F345581-F76E-3D4B-BE2C-3766CB07DF53}" dt="2024-05-10T09:19:17.502" v="3620"/>
          <ac:inkMkLst>
            <pc:docMk/>
            <pc:sldMk cId="563868934" sldId="289"/>
            <ac:inkMk id="29" creationId="{8148643D-D064-AA6A-8118-B52363D02379}"/>
          </ac:inkMkLst>
        </pc:inkChg>
        <pc:inkChg chg="add del">
          <ac:chgData name="JungYong Seok" userId="1df5f276-52e9-4b2d-94eb-97193fded349" providerId="ADAL" clId="{8F345581-F76E-3D4B-BE2C-3766CB07DF53}" dt="2024-05-10T09:19:17.502" v="3620"/>
          <ac:inkMkLst>
            <pc:docMk/>
            <pc:sldMk cId="563868934" sldId="289"/>
            <ac:inkMk id="30" creationId="{08BAA5DD-651D-BD9D-C624-808EC34B82B5}"/>
          </ac:inkMkLst>
        </pc:inkChg>
        <pc:inkChg chg="add del">
          <ac:chgData name="JungYong Seok" userId="1df5f276-52e9-4b2d-94eb-97193fded349" providerId="ADAL" clId="{8F345581-F76E-3D4B-BE2C-3766CB07DF53}" dt="2024-05-10T09:19:17.502" v="3620"/>
          <ac:inkMkLst>
            <pc:docMk/>
            <pc:sldMk cId="563868934" sldId="289"/>
            <ac:inkMk id="31" creationId="{0730D23E-2AE9-A7E6-A957-B71504503144}"/>
          </ac:inkMkLst>
        </pc:inkChg>
        <pc:inkChg chg="add del">
          <ac:chgData name="JungYong Seok" userId="1df5f276-52e9-4b2d-94eb-97193fded349" providerId="ADAL" clId="{8F345581-F76E-3D4B-BE2C-3766CB07DF53}" dt="2024-05-10T09:19:17.502" v="3620"/>
          <ac:inkMkLst>
            <pc:docMk/>
            <pc:sldMk cId="563868934" sldId="289"/>
            <ac:inkMk id="32" creationId="{0B667D85-6DF5-BEB7-2F54-1A69940429C8}"/>
          </ac:inkMkLst>
        </pc:inkChg>
        <pc:inkChg chg="add del">
          <ac:chgData name="JungYong Seok" userId="1df5f276-52e9-4b2d-94eb-97193fded349" providerId="ADAL" clId="{8F345581-F76E-3D4B-BE2C-3766CB07DF53}" dt="2024-05-10T09:19:17.502" v="3620"/>
          <ac:inkMkLst>
            <pc:docMk/>
            <pc:sldMk cId="563868934" sldId="289"/>
            <ac:inkMk id="33" creationId="{31F65616-F19D-6995-7F51-1BDD491A9686}"/>
          </ac:inkMkLst>
        </pc:inkChg>
        <pc:inkChg chg="add del">
          <ac:chgData name="JungYong Seok" userId="1df5f276-52e9-4b2d-94eb-97193fded349" providerId="ADAL" clId="{8F345581-F76E-3D4B-BE2C-3766CB07DF53}" dt="2024-05-10T09:19:17.502" v="3620"/>
          <ac:inkMkLst>
            <pc:docMk/>
            <pc:sldMk cId="563868934" sldId="289"/>
            <ac:inkMk id="34" creationId="{CFEB4CAE-692D-2024-E358-65E6BD1C486B}"/>
          </ac:inkMkLst>
        </pc:inkChg>
        <pc:inkChg chg="add del">
          <ac:chgData name="JungYong Seok" userId="1df5f276-52e9-4b2d-94eb-97193fded349" providerId="ADAL" clId="{8F345581-F76E-3D4B-BE2C-3766CB07DF53}" dt="2024-05-10T09:19:17.502" v="3620"/>
          <ac:inkMkLst>
            <pc:docMk/>
            <pc:sldMk cId="563868934" sldId="289"/>
            <ac:inkMk id="35" creationId="{8D0E1D85-9FFD-03A2-3BB9-D5F8C8CF59CD}"/>
          </ac:inkMkLst>
        </pc:inkChg>
        <pc:inkChg chg="add del">
          <ac:chgData name="JungYong Seok" userId="1df5f276-52e9-4b2d-94eb-97193fded349" providerId="ADAL" clId="{8F345581-F76E-3D4B-BE2C-3766CB07DF53}" dt="2024-05-10T09:19:17.502" v="3620"/>
          <ac:inkMkLst>
            <pc:docMk/>
            <pc:sldMk cId="563868934" sldId="289"/>
            <ac:inkMk id="36" creationId="{5371514D-5C42-677F-5393-363888D286D8}"/>
          </ac:inkMkLst>
        </pc:inkChg>
        <pc:inkChg chg="add del">
          <ac:chgData name="JungYong Seok" userId="1df5f276-52e9-4b2d-94eb-97193fded349" providerId="ADAL" clId="{8F345581-F76E-3D4B-BE2C-3766CB07DF53}" dt="2024-05-10T09:19:17.502" v="3620"/>
          <ac:inkMkLst>
            <pc:docMk/>
            <pc:sldMk cId="563868934" sldId="289"/>
            <ac:inkMk id="37" creationId="{855061E7-7CF2-5BDD-A28A-369A3A55CFC8}"/>
          </ac:inkMkLst>
        </pc:inkChg>
        <pc:inkChg chg="add del">
          <ac:chgData name="JungYong Seok" userId="1df5f276-52e9-4b2d-94eb-97193fded349" providerId="ADAL" clId="{8F345581-F76E-3D4B-BE2C-3766CB07DF53}" dt="2024-05-10T09:19:17.502" v="3620"/>
          <ac:inkMkLst>
            <pc:docMk/>
            <pc:sldMk cId="563868934" sldId="289"/>
            <ac:inkMk id="38" creationId="{83A1E733-6C12-86A4-623D-75F62973E3B9}"/>
          </ac:inkMkLst>
        </pc:inkChg>
        <pc:inkChg chg="add reco">
          <ac:chgData name="JungYong Seok" userId="1df5f276-52e9-4b2d-94eb-97193fded349" providerId="ADAL" clId="{8F345581-F76E-3D4B-BE2C-3766CB07DF53}" dt="2024-05-10T09:19:17.502" v="3620"/>
          <ac:inkMkLst>
            <pc:docMk/>
            <pc:sldMk cId="563868934" sldId="289"/>
            <ac:inkMk id="39" creationId="{4AA37C21-D970-BAF9-71D7-B82566996410}"/>
          </ac:inkMkLst>
        </pc:inkChg>
        <pc:inkChg chg="add reco">
          <ac:chgData name="JungYong Seok" userId="1df5f276-52e9-4b2d-94eb-97193fded349" providerId="ADAL" clId="{8F345581-F76E-3D4B-BE2C-3766CB07DF53}" dt="2024-05-10T09:19:17.502" v="3620"/>
          <ac:inkMkLst>
            <pc:docMk/>
            <pc:sldMk cId="563868934" sldId="289"/>
            <ac:inkMk id="40" creationId="{E0BB9678-BAD1-C0E2-B89B-B12FCA915AEE}"/>
          </ac:inkMkLst>
        </pc:inkChg>
        <pc:inkChg chg="add">
          <ac:chgData name="JungYong Seok" userId="1df5f276-52e9-4b2d-94eb-97193fded349" providerId="ADAL" clId="{8F345581-F76E-3D4B-BE2C-3766CB07DF53}" dt="2024-05-10T09:19:21.223" v="3621"/>
          <ac:inkMkLst>
            <pc:docMk/>
            <pc:sldMk cId="563868934" sldId="289"/>
            <ac:inkMk id="41" creationId="{D650FFFA-EA5E-8C3E-80FE-D973E8902B28}"/>
          </ac:inkMkLst>
        </pc:inkChg>
        <pc:inkChg chg="add del">
          <ac:chgData name="JungYong Seok" userId="1df5f276-52e9-4b2d-94eb-97193fded349" providerId="ADAL" clId="{8F345581-F76E-3D4B-BE2C-3766CB07DF53}" dt="2024-05-10T09:19:49.103" v="3634"/>
          <ac:inkMkLst>
            <pc:docMk/>
            <pc:sldMk cId="563868934" sldId="289"/>
            <ac:inkMk id="42" creationId="{E373C6FC-6F47-4D6B-E08B-D7840EC05B8E}"/>
          </ac:inkMkLst>
        </pc:inkChg>
        <pc:inkChg chg="add del">
          <ac:chgData name="JungYong Seok" userId="1df5f276-52e9-4b2d-94eb-97193fded349" providerId="ADAL" clId="{8F345581-F76E-3D4B-BE2C-3766CB07DF53}" dt="2024-05-10T09:19:49.103" v="3634"/>
          <ac:inkMkLst>
            <pc:docMk/>
            <pc:sldMk cId="563868934" sldId="289"/>
            <ac:inkMk id="43" creationId="{11161002-8DC5-6148-920C-4DF7161E4142}"/>
          </ac:inkMkLst>
        </pc:inkChg>
        <pc:inkChg chg="add del">
          <ac:chgData name="JungYong Seok" userId="1df5f276-52e9-4b2d-94eb-97193fded349" providerId="ADAL" clId="{8F345581-F76E-3D4B-BE2C-3766CB07DF53}" dt="2024-05-10T09:19:49.103" v="3634"/>
          <ac:inkMkLst>
            <pc:docMk/>
            <pc:sldMk cId="563868934" sldId="289"/>
            <ac:inkMk id="44" creationId="{B5ABA2E6-F013-42B1-463C-F860E7A8C3B2}"/>
          </ac:inkMkLst>
        </pc:inkChg>
        <pc:inkChg chg="add del">
          <ac:chgData name="JungYong Seok" userId="1df5f276-52e9-4b2d-94eb-97193fded349" providerId="ADAL" clId="{8F345581-F76E-3D4B-BE2C-3766CB07DF53}" dt="2024-05-10T09:19:49.103" v="3634"/>
          <ac:inkMkLst>
            <pc:docMk/>
            <pc:sldMk cId="563868934" sldId="289"/>
            <ac:inkMk id="45" creationId="{C379E9D0-2792-0AF9-7BA5-B7F0A6D5A5FB}"/>
          </ac:inkMkLst>
        </pc:inkChg>
        <pc:inkChg chg="add del">
          <ac:chgData name="JungYong Seok" userId="1df5f276-52e9-4b2d-94eb-97193fded349" providerId="ADAL" clId="{8F345581-F76E-3D4B-BE2C-3766CB07DF53}" dt="2024-05-10T09:19:49.103" v="3634"/>
          <ac:inkMkLst>
            <pc:docMk/>
            <pc:sldMk cId="563868934" sldId="289"/>
            <ac:inkMk id="46" creationId="{3EC70D13-B924-1266-CA26-4494FA514AD6}"/>
          </ac:inkMkLst>
        </pc:inkChg>
        <pc:inkChg chg="add del">
          <ac:chgData name="JungYong Seok" userId="1df5f276-52e9-4b2d-94eb-97193fded349" providerId="ADAL" clId="{8F345581-F76E-3D4B-BE2C-3766CB07DF53}" dt="2024-05-10T09:19:49.103" v="3634"/>
          <ac:inkMkLst>
            <pc:docMk/>
            <pc:sldMk cId="563868934" sldId="289"/>
            <ac:inkMk id="47" creationId="{C56DCD2E-8CC3-15F7-919A-7DC0C96A9156}"/>
          </ac:inkMkLst>
        </pc:inkChg>
        <pc:inkChg chg="add del">
          <ac:chgData name="JungYong Seok" userId="1df5f276-52e9-4b2d-94eb-97193fded349" providerId="ADAL" clId="{8F345581-F76E-3D4B-BE2C-3766CB07DF53}" dt="2024-05-10T09:19:49.103" v="3634"/>
          <ac:inkMkLst>
            <pc:docMk/>
            <pc:sldMk cId="563868934" sldId="289"/>
            <ac:inkMk id="48" creationId="{F7E18BE2-2B62-45DD-590D-C1D6C08B4F73}"/>
          </ac:inkMkLst>
        </pc:inkChg>
        <pc:inkChg chg="add del">
          <ac:chgData name="JungYong Seok" userId="1df5f276-52e9-4b2d-94eb-97193fded349" providerId="ADAL" clId="{8F345581-F76E-3D4B-BE2C-3766CB07DF53}" dt="2024-05-10T09:19:49.103" v="3634"/>
          <ac:inkMkLst>
            <pc:docMk/>
            <pc:sldMk cId="563868934" sldId="289"/>
            <ac:inkMk id="49" creationId="{70FD4F73-C39D-C907-B378-E485825A87A5}"/>
          </ac:inkMkLst>
        </pc:inkChg>
        <pc:inkChg chg="add del">
          <ac:chgData name="JungYong Seok" userId="1df5f276-52e9-4b2d-94eb-97193fded349" providerId="ADAL" clId="{8F345581-F76E-3D4B-BE2C-3766CB07DF53}" dt="2024-05-10T09:19:49.103" v="3634"/>
          <ac:inkMkLst>
            <pc:docMk/>
            <pc:sldMk cId="563868934" sldId="289"/>
            <ac:inkMk id="50" creationId="{47292D49-5C9E-AA80-351F-C0DD6BBC1B6E}"/>
          </ac:inkMkLst>
        </pc:inkChg>
        <pc:inkChg chg="add del">
          <ac:chgData name="JungYong Seok" userId="1df5f276-52e9-4b2d-94eb-97193fded349" providerId="ADAL" clId="{8F345581-F76E-3D4B-BE2C-3766CB07DF53}" dt="2024-05-10T09:19:49.103" v="3634"/>
          <ac:inkMkLst>
            <pc:docMk/>
            <pc:sldMk cId="563868934" sldId="289"/>
            <ac:inkMk id="51" creationId="{2D9A070B-D107-36D1-0693-CA88D5A2632B}"/>
          </ac:inkMkLst>
        </pc:inkChg>
        <pc:inkChg chg="add del">
          <ac:chgData name="JungYong Seok" userId="1df5f276-52e9-4b2d-94eb-97193fded349" providerId="ADAL" clId="{8F345581-F76E-3D4B-BE2C-3766CB07DF53}" dt="2024-05-10T09:19:49.103" v="3634"/>
          <ac:inkMkLst>
            <pc:docMk/>
            <pc:sldMk cId="563868934" sldId="289"/>
            <ac:inkMk id="52" creationId="{0A825EE3-89EC-8C3A-CD2C-96CF311F2AF6}"/>
          </ac:inkMkLst>
        </pc:inkChg>
        <pc:inkChg chg="add del">
          <ac:chgData name="JungYong Seok" userId="1df5f276-52e9-4b2d-94eb-97193fded349" providerId="ADAL" clId="{8F345581-F76E-3D4B-BE2C-3766CB07DF53}" dt="2024-05-10T09:19:49.103" v="3634"/>
          <ac:inkMkLst>
            <pc:docMk/>
            <pc:sldMk cId="563868934" sldId="289"/>
            <ac:inkMk id="53" creationId="{173087C1-CF4A-0208-B3CE-B2732C3A8FFA}"/>
          </ac:inkMkLst>
        </pc:inkChg>
        <pc:inkChg chg="add reco">
          <ac:chgData name="JungYong Seok" userId="1df5f276-52e9-4b2d-94eb-97193fded349" providerId="ADAL" clId="{8F345581-F76E-3D4B-BE2C-3766CB07DF53}" dt="2024-05-10T09:19:49.103" v="3634"/>
          <ac:inkMkLst>
            <pc:docMk/>
            <pc:sldMk cId="563868934" sldId="289"/>
            <ac:inkMk id="54" creationId="{EB9750BF-BC3F-57AC-F666-54D7018133F5}"/>
          </ac:inkMkLst>
        </pc:inkChg>
        <pc:inkChg chg="add reco">
          <ac:chgData name="JungYong Seok" userId="1df5f276-52e9-4b2d-94eb-97193fded349" providerId="ADAL" clId="{8F345581-F76E-3D4B-BE2C-3766CB07DF53}" dt="2024-05-10T09:19:49.103" v="3634"/>
          <ac:inkMkLst>
            <pc:docMk/>
            <pc:sldMk cId="563868934" sldId="289"/>
            <ac:inkMk id="55" creationId="{F8687240-3F89-AB14-522F-53CE6B163D80}"/>
          </ac:inkMkLst>
        </pc:inkChg>
        <pc:inkChg chg="add del">
          <ac:chgData name="JungYong Seok" userId="1df5f276-52e9-4b2d-94eb-97193fded349" providerId="ADAL" clId="{8F345581-F76E-3D4B-BE2C-3766CB07DF53}" dt="2024-05-10T09:19:54.610" v="3650"/>
          <ac:inkMkLst>
            <pc:docMk/>
            <pc:sldMk cId="563868934" sldId="289"/>
            <ac:inkMk id="56" creationId="{C29B4F2C-5E86-E786-1E44-B87A1701E406}"/>
          </ac:inkMkLst>
        </pc:inkChg>
        <pc:inkChg chg="add del">
          <ac:chgData name="JungYong Seok" userId="1df5f276-52e9-4b2d-94eb-97193fded349" providerId="ADAL" clId="{8F345581-F76E-3D4B-BE2C-3766CB07DF53}" dt="2024-05-10T09:19:54.610" v="3650"/>
          <ac:inkMkLst>
            <pc:docMk/>
            <pc:sldMk cId="563868934" sldId="289"/>
            <ac:inkMk id="57" creationId="{BDB2B47C-8C1F-8688-24E4-D8FA830E62FC}"/>
          </ac:inkMkLst>
        </pc:inkChg>
        <pc:inkChg chg="add del">
          <ac:chgData name="JungYong Seok" userId="1df5f276-52e9-4b2d-94eb-97193fded349" providerId="ADAL" clId="{8F345581-F76E-3D4B-BE2C-3766CB07DF53}" dt="2024-05-10T09:19:54.610" v="3650"/>
          <ac:inkMkLst>
            <pc:docMk/>
            <pc:sldMk cId="563868934" sldId="289"/>
            <ac:inkMk id="58" creationId="{BCB71510-26BC-DF82-D9A5-8222455CF6E3}"/>
          </ac:inkMkLst>
        </pc:inkChg>
        <pc:inkChg chg="add del">
          <ac:chgData name="JungYong Seok" userId="1df5f276-52e9-4b2d-94eb-97193fded349" providerId="ADAL" clId="{8F345581-F76E-3D4B-BE2C-3766CB07DF53}" dt="2024-05-10T09:19:54.610" v="3650"/>
          <ac:inkMkLst>
            <pc:docMk/>
            <pc:sldMk cId="563868934" sldId="289"/>
            <ac:inkMk id="59" creationId="{9B1C3142-2A2F-6A73-8158-EA4C255442FD}"/>
          </ac:inkMkLst>
        </pc:inkChg>
        <pc:inkChg chg="add del">
          <ac:chgData name="JungYong Seok" userId="1df5f276-52e9-4b2d-94eb-97193fded349" providerId="ADAL" clId="{8F345581-F76E-3D4B-BE2C-3766CB07DF53}" dt="2024-05-10T09:19:54.610" v="3650"/>
          <ac:inkMkLst>
            <pc:docMk/>
            <pc:sldMk cId="563868934" sldId="289"/>
            <ac:inkMk id="60" creationId="{82774EF7-9F80-8C0D-5C61-D011CFAA3B76}"/>
          </ac:inkMkLst>
        </pc:inkChg>
        <pc:inkChg chg="add del">
          <ac:chgData name="JungYong Seok" userId="1df5f276-52e9-4b2d-94eb-97193fded349" providerId="ADAL" clId="{8F345581-F76E-3D4B-BE2C-3766CB07DF53}" dt="2024-05-10T09:19:54.610" v="3650"/>
          <ac:inkMkLst>
            <pc:docMk/>
            <pc:sldMk cId="563868934" sldId="289"/>
            <ac:inkMk id="61" creationId="{77C322A9-0F17-9B56-9444-3C3BB7B5D906}"/>
          </ac:inkMkLst>
        </pc:inkChg>
        <pc:inkChg chg="add del">
          <ac:chgData name="JungYong Seok" userId="1df5f276-52e9-4b2d-94eb-97193fded349" providerId="ADAL" clId="{8F345581-F76E-3D4B-BE2C-3766CB07DF53}" dt="2024-05-10T09:19:54.610" v="3650"/>
          <ac:inkMkLst>
            <pc:docMk/>
            <pc:sldMk cId="563868934" sldId="289"/>
            <ac:inkMk id="62" creationId="{78090899-9AA8-79E0-FCAF-85827A5468CA}"/>
          </ac:inkMkLst>
        </pc:inkChg>
        <pc:inkChg chg="add del">
          <ac:chgData name="JungYong Seok" userId="1df5f276-52e9-4b2d-94eb-97193fded349" providerId="ADAL" clId="{8F345581-F76E-3D4B-BE2C-3766CB07DF53}" dt="2024-05-10T09:19:54.610" v="3650"/>
          <ac:inkMkLst>
            <pc:docMk/>
            <pc:sldMk cId="563868934" sldId="289"/>
            <ac:inkMk id="63" creationId="{23F70E5D-B053-2D65-16BA-4CE65AF627FD}"/>
          </ac:inkMkLst>
        </pc:inkChg>
        <pc:inkChg chg="add del">
          <ac:chgData name="JungYong Seok" userId="1df5f276-52e9-4b2d-94eb-97193fded349" providerId="ADAL" clId="{8F345581-F76E-3D4B-BE2C-3766CB07DF53}" dt="2024-05-10T09:19:54.610" v="3650"/>
          <ac:inkMkLst>
            <pc:docMk/>
            <pc:sldMk cId="563868934" sldId="289"/>
            <ac:inkMk id="64" creationId="{37218621-2E70-F538-03D1-4D63AC9A1412}"/>
          </ac:inkMkLst>
        </pc:inkChg>
        <pc:inkChg chg="add del">
          <ac:chgData name="JungYong Seok" userId="1df5f276-52e9-4b2d-94eb-97193fded349" providerId="ADAL" clId="{8F345581-F76E-3D4B-BE2C-3766CB07DF53}" dt="2024-05-10T09:19:54.610" v="3650"/>
          <ac:inkMkLst>
            <pc:docMk/>
            <pc:sldMk cId="563868934" sldId="289"/>
            <ac:inkMk id="65" creationId="{293A186F-E600-277E-9FF7-29F714BC78FC}"/>
          </ac:inkMkLst>
        </pc:inkChg>
        <pc:inkChg chg="add del">
          <ac:chgData name="JungYong Seok" userId="1df5f276-52e9-4b2d-94eb-97193fded349" providerId="ADAL" clId="{8F345581-F76E-3D4B-BE2C-3766CB07DF53}" dt="2024-05-10T09:19:54.610" v="3650"/>
          <ac:inkMkLst>
            <pc:docMk/>
            <pc:sldMk cId="563868934" sldId="289"/>
            <ac:inkMk id="66" creationId="{FD1BF03E-44BC-C6F8-42D3-6BC684004B93}"/>
          </ac:inkMkLst>
        </pc:inkChg>
        <pc:inkChg chg="add del">
          <ac:chgData name="JungYong Seok" userId="1df5f276-52e9-4b2d-94eb-97193fded349" providerId="ADAL" clId="{8F345581-F76E-3D4B-BE2C-3766CB07DF53}" dt="2024-05-10T09:19:54.610" v="3650"/>
          <ac:inkMkLst>
            <pc:docMk/>
            <pc:sldMk cId="563868934" sldId="289"/>
            <ac:inkMk id="67" creationId="{9023756F-E6FC-6453-7506-DF70699D6108}"/>
          </ac:inkMkLst>
        </pc:inkChg>
        <pc:inkChg chg="add del">
          <ac:chgData name="JungYong Seok" userId="1df5f276-52e9-4b2d-94eb-97193fded349" providerId="ADAL" clId="{8F345581-F76E-3D4B-BE2C-3766CB07DF53}" dt="2024-05-10T09:19:54.610" v="3650"/>
          <ac:inkMkLst>
            <pc:docMk/>
            <pc:sldMk cId="563868934" sldId="289"/>
            <ac:inkMk id="68" creationId="{AE7F3F93-07FE-E5A5-DBCC-FB68B126F125}"/>
          </ac:inkMkLst>
        </pc:inkChg>
        <pc:inkChg chg="add del">
          <ac:chgData name="JungYong Seok" userId="1df5f276-52e9-4b2d-94eb-97193fded349" providerId="ADAL" clId="{8F345581-F76E-3D4B-BE2C-3766CB07DF53}" dt="2024-05-10T09:19:54.610" v="3650"/>
          <ac:inkMkLst>
            <pc:docMk/>
            <pc:sldMk cId="563868934" sldId="289"/>
            <ac:inkMk id="69" creationId="{E876B9C7-60DE-3AC5-0FD0-B3931B9A9A3F}"/>
          </ac:inkMkLst>
        </pc:inkChg>
        <pc:inkChg chg="add del">
          <ac:chgData name="JungYong Seok" userId="1df5f276-52e9-4b2d-94eb-97193fded349" providerId="ADAL" clId="{8F345581-F76E-3D4B-BE2C-3766CB07DF53}" dt="2024-05-10T09:19:54.610" v="3650"/>
          <ac:inkMkLst>
            <pc:docMk/>
            <pc:sldMk cId="563868934" sldId="289"/>
            <ac:inkMk id="70" creationId="{9B262042-6831-010F-5E8D-CBCFD3C65E23}"/>
          </ac:inkMkLst>
        </pc:inkChg>
        <pc:inkChg chg="add reco">
          <ac:chgData name="JungYong Seok" userId="1df5f276-52e9-4b2d-94eb-97193fded349" providerId="ADAL" clId="{8F345581-F76E-3D4B-BE2C-3766CB07DF53}" dt="2024-05-10T09:19:54.610" v="3650"/>
          <ac:inkMkLst>
            <pc:docMk/>
            <pc:sldMk cId="563868934" sldId="289"/>
            <ac:inkMk id="71" creationId="{BE7C1398-7ADC-A285-1F23-8C61E5A9C456}"/>
          </ac:inkMkLst>
        </pc:inkChg>
        <pc:inkChg chg="add reco">
          <ac:chgData name="JungYong Seok" userId="1df5f276-52e9-4b2d-94eb-97193fded349" providerId="ADAL" clId="{8F345581-F76E-3D4B-BE2C-3766CB07DF53}" dt="2024-05-10T09:19:54.610" v="3650"/>
          <ac:inkMkLst>
            <pc:docMk/>
            <pc:sldMk cId="563868934" sldId="289"/>
            <ac:inkMk id="72" creationId="{6CEFE6E5-AF5C-B606-471D-2E360AD7FF20}"/>
          </ac:inkMkLst>
        </pc:inkChg>
      </pc:sldChg>
      <pc:sldChg chg="addSp delSp">
        <pc:chgData name="JungYong Seok" userId="1df5f276-52e9-4b2d-94eb-97193fded349" providerId="ADAL" clId="{8F345581-F76E-3D4B-BE2C-3766CB07DF53}" dt="2024-05-10T09:22:50.300" v="3860"/>
        <pc:sldMkLst>
          <pc:docMk/>
          <pc:sldMk cId="2400094742" sldId="290"/>
        </pc:sldMkLst>
        <pc:inkChg chg="add">
          <ac:chgData name="JungYong Seok" userId="1df5f276-52e9-4b2d-94eb-97193fded349" providerId="ADAL" clId="{8F345581-F76E-3D4B-BE2C-3766CB07DF53}" dt="2024-05-10T09:20:23.819" v="3651"/>
          <ac:inkMkLst>
            <pc:docMk/>
            <pc:sldMk cId="2400094742" sldId="290"/>
            <ac:inkMk id="3" creationId="{3E973D81-F190-B906-3D01-4D0289D26C3B}"/>
          </ac:inkMkLst>
        </pc:inkChg>
        <pc:inkChg chg="add del">
          <ac:chgData name="JungYong Seok" userId="1df5f276-52e9-4b2d-94eb-97193fded349" providerId="ADAL" clId="{8F345581-F76E-3D4B-BE2C-3766CB07DF53}" dt="2024-05-10T09:20:41.886" v="3668"/>
          <ac:inkMkLst>
            <pc:docMk/>
            <pc:sldMk cId="2400094742" sldId="290"/>
            <ac:inkMk id="4" creationId="{03860A43-3CCD-9EDB-EC47-79A4CC926C6D}"/>
          </ac:inkMkLst>
        </pc:inkChg>
        <pc:inkChg chg="add del">
          <ac:chgData name="JungYong Seok" userId="1df5f276-52e9-4b2d-94eb-97193fded349" providerId="ADAL" clId="{8F345581-F76E-3D4B-BE2C-3766CB07DF53}" dt="2024-05-10T09:20:41.886" v="3668"/>
          <ac:inkMkLst>
            <pc:docMk/>
            <pc:sldMk cId="2400094742" sldId="290"/>
            <ac:inkMk id="5" creationId="{A4369EED-8B07-09B5-6A11-461E3378BBFD}"/>
          </ac:inkMkLst>
        </pc:inkChg>
        <pc:inkChg chg="add del">
          <ac:chgData name="JungYong Seok" userId="1df5f276-52e9-4b2d-94eb-97193fded349" providerId="ADAL" clId="{8F345581-F76E-3D4B-BE2C-3766CB07DF53}" dt="2024-05-10T09:20:41.886" v="3668"/>
          <ac:inkMkLst>
            <pc:docMk/>
            <pc:sldMk cId="2400094742" sldId="290"/>
            <ac:inkMk id="6" creationId="{45BEF024-D828-590D-2755-36147D157DC6}"/>
          </ac:inkMkLst>
        </pc:inkChg>
        <pc:inkChg chg="add del">
          <ac:chgData name="JungYong Seok" userId="1df5f276-52e9-4b2d-94eb-97193fded349" providerId="ADAL" clId="{8F345581-F76E-3D4B-BE2C-3766CB07DF53}" dt="2024-05-10T09:20:41.886" v="3668"/>
          <ac:inkMkLst>
            <pc:docMk/>
            <pc:sldMk cId="2400094742" sldId="290"/>
            <ac:inkMk id="7" creationId="{FE9B73F7-E4B2-56D0-4CC7-CE0B30318FCD}"/>
          </ac:inkMkLst>
        </pc:inkChg>
        <pc:inkChg chg="add del">
          <ac:chgData name="JungYong Seok" userId="1df5f276-52e9-4b2d-94eb-97193fded349" providerId="ADAL" clId="{8F345581-F76E-3D4B-BE2C-3766CB07DF53}" dt="2024-05-10T09:20:41.886" v="3668"/>
          <ac:inkMkLst>
            <pc:docMk/>
            <pc:sldMk cId="2400094742" sldId="290"/>
            <ac:inkMk id="8" creationId="{2BC80FAF-2F80-913C-1A86-C49A76CC5E80}"/>
          </ac:inkMkLst>
        </pc:inkChg>
        <pc:inkChg chg="add del">
          <ac:chgData name="JungYong Seok" userId="1df5f276-52e9-4b2d-94eb-97193fded349" providerId="ADAL" clId="{8F345581-F76E-3D4B-BE2C-3766CB07DF53}" dt="2024-05-10T09:20:41.886" v="3668"/>
          <ac:inkMkLst>
            <pc:docMk/>
            <pc:sldMk cId="2400094742" sldId="290"/>
            <ac:inkMk id="9" creationId="{E242786C-11EA-569A-186D-3439F6E37572}"/>
          </ac:inkMkLst>
        </pc:inkChg>
        <pc:inkChg chg="add del">
          <ac:chgData name="JungYong Seok" userId="1df5f276-52e9-4b2d-94eb-97193fded349" providerId="ADAL" clId="{8F345581-F76E-3D4B-BE2C-3766CB07DF53}" dt="2024-05-10T09:20:41.886" v="3668"/>
          <ac:inkMkLst>
            <pc:docMk/>
            <pc:sldMk cId="2400094742" sldId="290"/>
            <ac:inkMk id="10" creationId="{8367E6DD-3ACA-31BC-5C21-93426D5754CF}"/>
          </ac:inkMkLst>
        </pc:inkChg>
        <pc:inkChg chg="add del">
          <ac:chgData name="JungYong Seok" userId="1df5f276-52e9-4b2d-94eb-97193fded349" providerId="ADAL" clId="{8F345581-F76E-3D4B-BE2C-3766CB07DF53}" dt="2024-05-10T09:20:41.886" v="3668"/>
          <ac:inkMkLst>
            <pc:docMk/>
            <pc:sldMk cId="2400094742" sldId="290"/>
            <ac:inkMk id="11" creationId="{4DAA9856-DAAD-2F73-0D4E-AEAE86F07C23}"/>
          </ac:inkMkLst>
        </pc:inkChg>
        <pc:inkChg chg="add del">
          <ac:chgData name="JungYong Seok" userId="1df5f276-52e9-4b2d-94eb-97193fded349" providerId="ADAL" clId="{8F345581-F76E-3D4B-BE2C-3766CB07DF53}" dt="2024-05-10T09:20:41.886" v="3668"/>
          <ac:inkMkLst>
            <pc:docMk/>
            <pc:sldMk cId="2400094742" sldId="290"/>
            <ac:inkMk id="12" creationId="{B3F38DD4-70AE-3BB3-3326-20CF9952276C}"/>
          </ac:inkMkLst>
        </pc:inkChg>
        <pc:inkChg chg="add del">
          <ac:chgData name="JungYong Seok" userId="1df5f276-52e9-4b2d-94eb-97193fded349" providerId="ADAL" clId="{8F345581-F76E-3D4B-BE2C-3766CB07DF53}" dt="2024-05-10T09:20:41.886" v="3668"/>
          <ac:inkMkLst>
            <pc:docMk/>
            <pc:sldMk cId="2400094742" sldId="290"/>
            <ac:inkMk id="13" creationId="{8E508B66-4A3B-8B80-CB2A-F8BAA6B191C7}"/>
          </ac:inkMkLst>
        </pc:inkChg>
        <pc:inkChg chg="add del">
          <ac:chgData name="JungYong Seok" userId="1df5f276-52e9-4b2d-94eb-97193fded349" providerId="ADAL" clId="{8F345581-F76E-3D4B-BE2C-3766CB07DF53}" dt="2024-05-10T09:20:41.886" v="3668"/>
          <ac:inkMkLst>
            <pc:docMk/>
            <pc:sldMk cId="2400094742" sldId="290"/>
            <ac:inkMk id="14" creationId="{F4A30762-6424-17CC-5C21-F74288F78321}"/>
          </ac:inkMkLst>
        </pc:inkChg>
        <pc:inkChg chg="add del">
          <ac:chgData name="JungYong Seok" userId="1df5f276-52e9-4b2d-94eb-97193fded349" providerId="ADAL" clId="{8F345581-F76E-3D4B-BE2C-3766CB07DF53}" dt="2024-05-10T09:20:41.886" v="3668"/>
          <ac:inkMkLst>
            <pc:docMk/>
            <pc:sldMk cId="2400094742" sldId="290"/>
            <ac:inkMk id="15" creationId="{E5C4C681-1ABB-D6C9-1BFB-2C724BF44673}"/>
          </ac:inkMkLst>
        </pc:inkChg>
        <pc:inkChg chg="add del">
          <ac:chgData name="JungYong Seok" userId="1df5f276-52e9-4b2d-94eb-97193fded349" providerId="ADAL" clId="{8F345581-F76E-3D4B-BE2C-3766CB07DF53}" dt="2024-05-10T09:20:41.886" v="3668"/>
          <ac:inkMkLst>
            <pc:docMk/>
            <pc:sldMk cId="2400094742" sldId="290"/>
            <ac:inkMk id="16" creationId="{56B53BFA-1A1E-A253-DD6A-BFACA8AB8D37}"/>
          </ac:inkMkLst>
        </pc:inkChg>
        <pc:inkChg chg="add del">
          <ac:chgData name="JungYong Seok" userId="1df5f276-52e9-4b2d-94eb-97193fded349" providerId="ADAL" clId="{8F345581-F76E-3D4B-BE2C-3766CB07DF53}" dt="2024-05-10T09:20:41.886" v="3668"/>
          <ac:inkMkLst>
            <pc:docMk/>
            <pc:sldMk cId="2400094742" sldId="290"/>
            <ac:inkMk id="17" creationId="{03FF56DE-27A5-775F-3A13-5136B2625F47}"/>
          </ac:inkMkLst>
        </pc:inkChg>
        <pc:inkChg chg="add del">
          <ac:chgData name="JungYong Seok" userId="1df5f276-52e9-4b2d-94eb-97193fded349" providerId="ADAL" clId="{8F345581-F76E-3D4B-BE2C-3766CB07DF53}" dt="2024-05-10T09:20:41.886" v="3668"/>
          <ac:inkMkLst>
            <pc:docMk/>
            <pc:sldMk cId="2400094742" sldId="290"/>
            <ac:inkMk id="18" creationId="{342FFA73-F889-7E2B-38A5-C6726DEE9AAD}"/>
          </ac:inkMkLst>
        </pc:inkChg>
        <pc:inkChg chg="add del">
          <ac:chgData name="JungYong Seok" userId="1df5f276-52e9-4b2d-94eb-97193fded349" providerId="ADAL" clId="{8F345581-F76E-3D4B-BE2C-3766CB07DF53}" dt="2024-05-10T09:20:41.886" v="3668"/>
          <ac:inkMkLst>
            <pc:docMk/>
            <pc:sldMk cId="2400094742" sldId="290"/>
            <ac:inkMk id="19" creationId="{4A86EF87-7945-23D2-437A-7AFB83BF941B}"/>
          </ac:inkMkLst>
        </pc:inkChg>
        <pc:inkChg chg="add reco">
          <ac:chgData name="JungYong Seok" userId="1df5f276-52e9-4b2d-94eb-97193fded349" providerId="ADAL" clId="{8F345581-F76E-3D4B-BE2C-3766CB07DF53}" dt="2024-05-10T09:20:41.886" v="3668"/>
          <ac:inkMkLst>
            <pc:docMk/>
            <pc:sldMk cId="2400094742" sldId="290"/>
            <ac:inkMk id="20" creationId="{BE5FDAC3-5EEB-62E2-88D7-7BEE104A35B7}"/>
          </ac:inkMkLst>
        </pc:inkChg>
        <pc:inkChg chg="add del">
          <ac:chgData name="JungYong Seok" userId="1df5f276-52e9-4b2d-94eb-97193fded349" providerId="ADAL" clId="{8F345581-F76E-3D4B-BE2C-3766CB07DF53}" dt="2024-05-10T09:20:47.884" v="3685"/>
          <ac:inkMkLst>
            <pc:docMk/>
            <pc:sldMk cId="2400094742" sldId="290"/>
            <ac:inkMk id="21" creationId="{F4B983D4-C3A1-D3B6-15C2-4F12C7A8C65F}"/>
          </ac:inkMkLst>
        </pc:inkChg>
        <pc:inkChg chg="add del">
          <ac:chgData name="JungYong Seok" userId="1df5f276-52e9-4b2d-94eb-97193fded349" providerId="ADAL" clId="{8F345581-F76E-3D4B-BE2C-3766CB07DF53}" dt="2024-05-10T09:20:47.884" v="3685"/>
          <ac:inkMkLst>
            <pc:docMk/>
            <pc:sldMk cId="2400094742" sldId="290"/>
            <ac:inkMk id="22" creationId="{5E961BB3-8841-6B2F-D4C3-13B6AD0F6FD1}"/>
          </ac:inkMkLst>
        </pc:inkChg>
        <pc:inkChg chg="add del">
          <ac:chgData name="JungYong Seok" userId="1df5f276-52e9-4b2d-94eb-97193fded349" providerId="ADAL" clId="{8F345581-F76E-3D4B-BE2C-3766CB07DF53}" dt="2024-05-10T09:20:47.884" v="3685"/>
          <ac:inkMkLst>
            <pc:docMk/>
            <pc:sldMk cId="2400094742" sldId="290"/>
            <ac:inkMk id="23" creationId="{C7568ED9-BE63-A321-56DF-86CA82BDCAEE}"/>
          </ac:inkMkLst>
        </pc:inkChg>
        <pc:inkChg chg="add del">
          <ac:chgData name="JungYong Seok" userId="1df5f276-52e9-4b2d-94eb-97193fded349" providerId="ADAL" clId="{8F345581-F76E-3D4B-BE2C-3766CB07DF53}" dt="2024-05-10T09:20:47.884" v="3685"/>
          <ac:inkMkLst>
            <pc:docMk/>
            <pc:sldMk cId="2400094742" sldId="290"/>
            <ac:inkMk id="24" creationId="{6AD02A26-463E-34D8-BE44-F27D6738C2EC}"/>
          </ac:inkMkLst>
        </pc:inkChg>
        <pc:inkChg chg="add del">
          <ac:chgData name="JungYong Seok" userId="1df5f276-52e9-4b2d-94eb-97193fded349" providerId="ADAL" clId="{8F345581-F76E-3D4B-BE2C-3766CB07DF53}" dt="2024-05-10T09:20:47.884" v="3685"/>
          <ac:inkMkLst>
            <pc:docMk/>
            <pc:sldMk cId="2400094742" sldId="290"/>
            <ac:inkMk id="25" creationId="{124775BC-FF44-8FCB-7BA9-99ABBFC32B99}"/>
          </ac:inkMkLst>
        </pc:inkChg>
        <pc:inkChg chg="add del">
          <ac:chgData name="JungYong Seok" userId="1df5f276-52e9-4b2d-94eb-97193fded349" providerId="ADAL" clId="{8F345581-F76E-3D4B-BE2C-3766CB07DF53}" dt="2024-05-10T09:20:47.884" v="3685"/>
          <ac:inkMkLst>
            <pc:docMk/>
            <pc:sldMk cId="2400094742" sldId="290"/>
            <ac:inkMk id="26" creationId="{DB2FF694-1BD5-E019-2DFD-2F2895C02C2A}"/>
          </ac:inkMkLst>
        </pc:inkChg>
        <pc:inkChg chg="add del">
          <ac:chgData name="JungYong Seok" userId="1df5f276-52e9-4b2d-94eb-97193fded349" providerId="ADAL" clId="{8F345581-F76E-3D4B-BE2C-3766CB07DF53}" dt="2024-05-10T09:20:47.884" v="3685"/>
          <ac:inkMkLst>
            <pc:docMk/>
            <pc:sldMk cId="2400094742" sldId="290"/>
            <ac:inkMk id="27" creationId="{CC0B5687-335E-813F-15C1-EB3DDBA43446}"/>
          </ac:inkMkLst>
        </pc:inkChg>
        <pc:inkChg chg="add del">
          <ac:chgData name="JungYong Seok" userId="1df5f276-52e9-4b2d-94eb-97193fded349" providerId="ADAL" clId="{8F345581-F76E-3D4B-BE2C-3766CB07DF53}" dt="2024-05-10T09:20:47.884" v="3685"/>
          <ac:inkMkLst>
            <pc:docMk/>
            <pc:sldMk cId="2400094742" sldId="290"/>
            <ac:inkMk id="28" creationId="{20044D69-481F-88CF-568B-0DC244878CC2}"/>
          </ac:inkMkLst>
        </pc:inkChg>
        <pc:inkChg chg="add del">
          <ac:chgData name="JungYong Seok" userId="1df5f276-52e9-4b2d-94eb-97193fded349" providerId="ADAL" clId="{8F345581-F76E-3D4B-BE2C-3766CB07DF53}" dt="2024-05-10T09:20:47.884" v="3685"/>
          <ac:inkMkLst>
            <pc:docMk/>
            <pc:sldMk cId="2400094742" sldId="290"/>
            <ac:inkMk id="29" creationId="{F2C080B6-F271-DFA8-F78A-2E9A270B658D}"/>
          </ac:inkMkLst>
        </pc:inkChg>
        <pc:inkChg chg="add del">
          <ac:chgData name="JungYong Seok" userId="1df5f276-52e9-4b2d-94eb-97193fded349" providerId="ADAL" clId="{8F345581-F76E-3D4B-BE2C-3766CB07DF53}" dt="2024-05-10T09:20:47.884" v="3685"/>
          <ac:inkMkLst>
            <pc:docMk/>
            <pc:sldMk cId="2400094742" sldId="290"/>
            <ac:inkMk id="30" creationId="{9E71FE1F-CE99-3272-89AD-21B835EF9F9D}"/>
          </ac:inkMkLst>
        </pc:inkChg>
        <pc:inkChg chg="add del">
          <ac:chgData name="JungYong Seok" userId="1df5f276-52e9-4b2d-94eb-97193fded349" providerId="ADAL" clId="{8F345581-F76E-3D4B-BE2C-3766CB07DF53}" dt="2024-05-10T09:20:47.884" v="3685"/>
          <ac:inkMkLst>
            <pc:docMk/>
            <pc:sldMk cId="2400094742" sldId="290"/>
            <ac:inkMk id="31" creationId="{C434A194-2420-0666-3715-B1BD4DAB3618}"/>
          </ac:inkMkLst>
        </pc:inkChg>
        <pc:inkChg chg="add del">
          <ac:chgData name="JungYong Seok" userId="1df5f276-52e9-4b2d-94eb-97193fded349" providerId="ADAL" clId="{8F345581-F76E-3D4B-BE2C-3766CB07DF53}" dt="2024-05-10T09:20:47.884" v="3685"/>
          <ac:inkMkLst>
            <pc:docMk/>
            <pc:sldMk cId="2400094742" sldId="290"/>
            <ac:inkMk id="32" creationId="{E445B769-9C21-67F1-9FFA-8EB681420F83}"/>
          </ac:inkMkLst>
        </pc:inkChg>
        <pc:inkChg chg="add del">
          <ac:chgData name="JungYong Seok" userId="1df5f276-52e9-4b2d-94eb-97193fded349" providerId="ADAL" clId="{8F345581-F76E-3D4B-BE2C-3766CB07DF53}" dt="2024-05-10T09:20:47.884" v="3685"/>
          <ac:inkMkLst>
            <pc:docMk/>
            <pc:sldMk cId="2400094742" sldId="290"/>
            <ac:inkMk id="33" creationId="{62DC2775-45B8-5203-2ABA-E67F28A22207}"/>
          </ac:inkMkLst>
        </pc:inkChg>
        <pc:inkChg chg="add del">
          <ac:chgData name="JungYong Seok" userId="1df5f276-52e9-4b2d-94eb-97193fded349" providerId="ADAL" clId="{8F345581-F76E-3D4B-BE2C-3766CB07DF53}" dt="2024-05-10T09:20:47.884" v="3685"/>
          <ac:inkMkLst>
            <pc:docMk/>
            <pc:sldMk cId="2400094742" sldId="290"/>
            <ac:inkMk id="34" creationId="{AF0AF8A5-7F66-72ED-7CD4-A6B7696FB93B}"/>
          </ac:inkMkLst>
        </pc:inkChg>
        <pc:inkChg chg="add del">
          <ac:chgData name="JungYong Seok" userId="1df5f276-52e9-4b2d-94eb-97193fded349" providerId="ADAL" clId="{8F345581-F76E-3D4B-BE2C-3766CB07DF53}" dt="2024-05-10T09:20:47.884" v="3685"/>
          <ac:inkMkLst>
            <pc:docMk/>
            <pc:sldMk cId="2400094742" sldId="290"/>
            <ac:inkMk id="35" creationId="{F28E05BB-4B28-964F-E26C-FA6A3B54CC6F}"/>
          </ac:inkMkLst>
        </pc:inkChg>
        <pc:inkChg chg="add del">
          <ac:chgData name="JungYong Seok" userId="1df5f276-52e9-4b2d-94eb-97193fded349" providerId="ADAL" clId="{8F345581-F76E-3D4B-BE2C-3766CB07DF53}" dt="2024-05-10T09:20:47.884" v="3685"/>
          <ac:inkMkLst>
            <pc:docMk/>
            <pc:sldMk cId="2400094742" sldId="290"/>
            <ac:inkMk id="36" creationId="{DD612529-FE31-1598-712B-A42F08A4113B}"/>
          </ac:inkMkLst>
        </pc:inkChg>
        <pc:inkChg chg="add reco">
          <ac:chgData name="JungYong Seok" userId="1df5f276-52e9-4b2d-94eb-97193fded349" providerId="ADAL" clId="{8F345581-F76E-3D4B-BE2C-3766CB07DF53}" dt="2024-05-10T09:20:47.884" v="3685"/>
          <ac:inkMkLst>
            <pc:docMk/>
            <pc:sldMk cId="2400094742" sldId="290"/>
            <ac:inkMk id="37" creationId="{0C0D33B7-B250-C601-60AF-22B1AB1B84EF}"/>
          </ac:inkMkLst>
        </pc:inkChg>
        <pc:inkChg chg="add del">
          <ac:chgData name="JungYong Seok" userId="1df5f276-52e9-4b2d-94eb-97193fded349" providerId="ADAL" clId="{8F345581-F76E-3D4B-BE2C-3766CB07DF53}" dt="2024-05-10T09:20:56.397" v="3706"/>
          <ac:inkMkLst>
            <pc:docMk/>
            <pc:sldMk cId="2400094742" sldId="290"/>
            <ac:inkMk id="38" creationId="{AC8ED314-4173-4A73-F864-CE4A8B3DDF66}"/>
          </ac:inkMkLst>
        </pc:inkChg>
        <pc:inkChg chg="add del">
          <ac:chgData name="JungYong Seok" userId="1df5f276-52e9-4b2d-94eb-97193fded349" providerId="ADAL" clId="{8F345581-F76E-3D4B-BE2C-3766CB07DF53}" dt="2024-05-10T09:20:56.397" v="3706"/>
          <ac:inkMkLst>
            <pc:docMk/>
            <pc:sldMk cId="2400094742" sldId="290"/>
            <ac:inkMk id="39" creationId="{9C5EFA03-6E5C-B2DA-0CBB-624F56630FAC}"/>
          </ac:inkMkLst>
        </pc:inkChg>
        <pc:inkChg chg="add del">
          <ac:chgData name="JungYong Seok" userId="1df5f276-52e9-4b2d-94eb-97193fded349" providerId="ADAL" clId="{8F345581-F76E-3D4B-BE2C-3766CB07DF53}" dt="2024-05-10T09:20:56.397" v="3706"/>
          <ac:inkMkLst>
            <pc:docMk/>
            <pc:sldMk cId="2400094742" sldId="290"/>
            <ac:inkMk id="40" creationId="{2227A236-F8A3-3F4C-6A6A-F1C587946742}"/>
          </ac:inkMkLst>
        </pc:inkChg>
        <pc:inkChg chg="add del">
          <ac:chgData name="JungYong Seok" userId="1df5f276-52e9-4b2d-94eb-97193fded349" providerId="ADAL" clId="{8F345581-F76E-3D4B-BE2C-3766CB07DF53}" dt="2024-05-10T09:20:56.397" v="3706"/>
          <ac:inkMkLst>
            <pc:docMk/>
            <pc:sldMk cId="2400094742" sldId="290"/>
            <ac:inkMk id="41" creationId="{CEB4F0A3-B7BA-EBED-0207-AAACC340C896}"/>
          </ac:inkMkLst>
        </pc:inkChg>
        <pc:inkChg chg="add del">
          <ac:chgData name="JungYong Seok" userId="1df5f276-52e9-4b2d-94eb-97193fded349" providerId="ADAL" clId="{8F345581-F76E-3D4B-BE2C-3766CB07DF53}" dt="2024-05-10T09:20:56.397" v="3706"/>
          <ac:inkMkLst>
            <pc:docMk/>
            <pc:sldMk cId="2400094742" sldId="290"/>
            <ac:inkMk id="42" creationId="{300F64B1-114A-8C97-9508-74C9C40880A5}"/>
          </ac:inkMkLst>
        </pc:inkChg>
        <pc:inkChg chg="add del">
          <ac:chgData name="JungYong Seok" userId="1df5f276-52e9-4b2d-94eb-97193fded349" providerId="ADAL" clId="{8F345581-F76E-3D4B-BE2C-3766CB07DF53}" dt="2024-05-10T09:20:56.397" v="3706"/>
          <ac:inkMkLst>
            <pc:docMk/>
            <pc:sldMk cId="2400094742" sldId="290"/>
            <ac:inkMk id="43" creationId="{BA484D82-DCE1-C14A-DF9E-4C040C8111D9}"/>
          </ac:inkMkLst>
        </pc:inkChg>
        <pc:inkChg chg="add del">
          <ac:chgData name="JungYong Seok" userId="1df5f276-52e9-4b2d-94eb-97193fded349" providerId="ADAL" clId="{8F345581-F76E-3D4B-BE2C-3766CB07DF53}" dt="2024-05-10T09:20:56.397" v="3706"/>
          <ac:inkMkLst>
            <pc:docMk/>
            <pc:sldMk cId="2400094742" sldId="290"/>
            <ac:inkMk id="44" creationId="{2042BE5D-07CB-7D09-3E7C-20CD3440E837}"/>
          </ac:inkMkLst>
        </pc:inkChg>
        <pc:inkChg chg="add del">
          <ac:chgData name="JungYong Seok" userId="1df5f276-52e9-4b2d-94eb-97193fded349" providerId="ADAL" clId="{8F345581-F76E-3D4B-BE2C-3766CB07DF53}" dt="2024-05-10T09:20:56.397" v="3706"/>
          <ac:inkMkLst>
            <pc:docMk/>
            <pc:sldMk cId="2400094742" sldId="290"/>
            <ac:inkMk id="45" creationId="{4C0E6CED-9803-211B-EED3-5CAB4A057E73}"/>
          </ac:inkMkLst>
        </pc:inkChg>
        <pc:inkChg chg="add del">
          <ac:chgData name="JungYong Seok" userId="1df5f276-52e9-4b2d-94eb-97193fded349" providerId="ADAL" clId="{8F345581-F76E-3D4B-BE2C-3766CB07DF53}" dt="2024-05-10T09:20:56.397" v="3706"/>
          <ac:inkMkLst>
            <pc:docMk/>
            <pc:sldMk cId="2400094742" sldId="290"/>
            <ac:inkMk id="46" creationId="{D37C90FD-BC9E-2BFD-DD8B-D9DEED09A7DC}"/>
          </ac:inkMkLst>
        </pc:inkChg>
        <pc:inkChg chg="add del">
          <ac:chgData name="JungYong Seok" userId="1df5f276-52e9-4b2d-94eb-97193fded349" providerId="ADAL" clId="{8F345581-F76E-3D4B-BE2C-3766CB07DF53}" dt="2024-05-10T09:20:56.397" v="3706"/>
          <ac:inkMkLst>
            <pc:docMk/>
            <pc:sldMk cId="2400094742" sldId="290"/>
            <ac:inkMk id="47" creationId="{631B3B55-BA17-4A83-08AF-9FC854D739CD}"/>
          </ac:inkMkLst>
        </pc:inkChg>
        <pc:inkChg chg="add del">
          <ac:chgData name="JungYong Seok" userId="1df5f276-52e9-4b2d-94eb-97193fded349" providerId="ADAL" clId="{8F345581-F76E-3D4B-BE2C-3766CB07DF53}" dt="2024-05-10T09:20:56.397" v="3706"/>
          <ac:inkMkLst>
            <pc:docMk/>
            <pc:sldMk cId="2400094742" sldId="290"/>
            <ac:inkMk id="48" creationId="{060AC997-09A5-3030-356F-7597061FE6D3}"/>
          </ac:inkMkLst>
        </pc:inkChg>
        <pc:inkChg chg="add del">
          <ac:chgData name="JungYong Seok" userId="1df5f276-52e9-4b2d-94eb-97193fded349" providerId="ADAL" clId="{8F345581-F76E-3D4B-BE2C-3766CB07DF53}" dt="2024-05-10T09:20:56.397" v="3706"/>
          <ac:inkMkLst>
            <pc:docMk/>
            <pc:sldMk cId="2400094742" sldId="290"/>
            <ac:inkMk id="49" creationId="{A46E44BE-98BA-10FE-5B29-3843FFBCE45C}"/>
          </ac:inkMkLst>
        </pc:inkChg>
        <pc:inkChg chg="add del">
          <ac:chgData name="JungYong Seok" userId="1df5f276-52e9-4b2d-94eb-97193fded349" providerId="ADAL" clId="{8F345581-F76E-3D4B-BE2C-3766CB07DF53}" dt="2024-05-10T09:20:56.397" v="3706"/>
          <ac:inkMkLst>
            <pc:docMk/>
            <pc:sldMk cId="2400094742" sldId="290"/>
            <ac:inkMk id="50" creationId="{95C350AB-E27A-94C9-C098-9B245DE96C10}"/>
          </ac:inkMkLst>
        </pc:inkChg>
        <pc:inkChg chg="add del">
          <ac:chgData name="JungYong Seok" userId="1df5f276-52e9-4b2d-94eb-97193fded349" providerId="ADAL" clId="{8F345581-F76E-3D4B-BE2C-3766CB07DF53}" dt="2024-05-10T09:20:56.397" v="3706"/>
          <ac:inkMkLst>
            <pc:docMk/>
            <pc:sldMk cId="2400094742" sldId="290"/>
            <ac:inkMk id="51" creationId="{D2050210-C598-E28D-A845-385CFD59E69D}"/>
          </ac:inkMkLst>
        </pc:inkChg>
        <pc:inkChg chg="add del">
          <ac:chgData name="JungYong Seok" userId="1df5f276-52e9-4b2d-94eb-97193fded349" providerId="ADAL" clId="{8F345581-F76E-3D4B-BE2C-3766CB07DF53}" dt="2024-05-10T09:20:56.397" v="3706"/>
          <ac:inkMkLst>
            <pc:docMk/>
            <pc:sldMk cId="2400094742" sldId="290"/>
            <ac:inkMk id="52" creationId="{84B2E8ED-91BE-5F70-3A77-5BA462880E78}"/>
          </ac:inkMkLst>
        </pc:inkChg>
        <pc:inkChg chg="add del">
          <ac:chgData name="JungYong Seok" userId="1df5f276-52e9-4b2d-94eb-97193fded349" providerId="ADAL" clId="{8F345581-F76E-3D4B-BE2C-3766CB07DF53}" dt="2024-05-10T09:20:56.397" v="3706"/>
          <ac:inkMkLst>
            <pc:docMk/>
            <pc:sldMk cId="2400094742" sldId="290"/>
            <ac:inkMk id="53" creationId="{CA1FFDBA-8B30-6FDD-88F6-BAE7A589EF2D}"/>
          </ac:inkMkLst>
        </pc:inkChg>
        <pc:inkChg chg="add del">
          <ac:chgData name="JungYong Seok" userId="1df5f276-52e9-4b2d-94eb-97193fded349" providerId="ADAL" clId="{8F345581-F76E-3D4B-BE2C-3766CB07DF53}" dt="2024-05-10T09:20:56.707" v="3708"/>
          <ac:inkMkLst>
            <pc:docMk/>
            <pc:sldMk cId="2400094742" sldId="290"/>
            <ac:inkMk id="54" creationId="{2AE41593-4D80-FE7F-BB93-3BE28ACABED4}"/>
          </ac:inkMkLst>
        </pc:inkChg>
        <pc:inkChg chg="add del">
          <ac:chgData name="JungYong Seok" userId="1df5f276-52e9-4b2d-94eb-97193fded349" providerId="ADAL" clId="{8F345581-F76E-3D4B-BE2C-3766CB07DF53}" dt="2024-05-10T09:20:56.575" v="3707"/>
          <ac:inkMkLst>
            <pc:docMk/>
            <pc:sldMk cId="2400094742" sldId="290"/>
            <ac:inkMk id="55" creationId="{7AA0C550-6BD2-AE35-CDDF-F9672C130E54}"/>
          </ac:inkMkLst>
        </pc:inkChg>
        <pc:inkChg chg="add del">
          <ac:chgData name="JungYong Seok" userId="1df5f276-52e9-4b2d-94eb-97193fded349" providerId="ADAL" clId="{8F345581-F76E-3D4B-BE2C-3766CB07DF53}" dt="2024-05-10T09:20:56.397" v="3706"/>
          <ac:inkMkLst>
            <pc:docMk/>
            <pc:sldMk cId="2400094742" sldId="290"/>
            <ac:inkMk id="56" creationId="{470D2CEE-22D9-304B-82BD-02A8F24C374A}"/>
          </ac:inkMkLst>
        </pc:inkChg>
        <pc:inkChg chg="add del reco">
          <ac:chgData name="JungYong Seok" userId="1df5f276-52e9-4b2d-94eb-97193fded349" providerId="ADAL" clId="{8F345581-F76E-3D4B-BE2C-3766CB07DF53}" dt="2024-05-10T09:20:56.397" v="3706"/>
          <ac:inkMkLst>
            <pc:docMk/>
            <pc:sldMk cId="2400094742" sldId="290"/>
            <ac:inkMk id="57" creationId="{B87B4881-D3ED-B925-15B7-3F36A95768BA}"/>
          </ac:inkMkLst>
        </pc:inkChg>
        <pc:inkChg chg="add del reco">
          <ac:chgData name="JungYong Seok" userId="1df5f276-52e9-4b2d-94eb-97193fded349" providerId="ADAL" clId="{8F345581-F76E-3D4B-BE2C-3766CB07DF53}" dt="2024-05-10T09:20:56.397" v="3706"/>
          <ac:inkMkLst>
            <pc:docMk/>
            <pc:sldMk cId="2400094742" sldId="290"/>
            <ac:inkMk id="58" creationId="{FB9C4446-ED05-B0BE-812E-89CF8E5FB8EA}"/>
          </ac:inkMkLst>
        </pc:inkChg>
        <pc:inkChg chg="add del">
          <ac:chgData name="JungYong Seok" userId="1df5f276-52e9-4b2d-94eb-97193fded349" providerId="ADAL" clId="{8F345581-F76E-3D4B-BE2C-3766CB07DF53}" dt="2024-05-10T09:21:01.558" v="3718"/>
          <ac:inkMkLst>
            <pc:docMk/>
            <pc:sldMk cId="2400094742" sldId="290"/>
            <ac:inkMk id="59" creationId="{48F4536C-4F10-2E1F-190B-736711550A00}"/>
          </ac:inkMkLst>
        </pc:inkChg>
        <pc:inkChg chg="add del">
          <ac:chgData name="JungYong Seok" userId="1df5f276-52e9-4b2d-94eb-97193fded349" providerId="ADAL" clId="{8F345581-F76E-3D4B-BE2C-3766CB07DF53}" dt="2024-05-10T09:21:01.558" v="3718"/>
          <ac:inkMkLst>
            <pc:docMk/>
            <pc:sldMk cId="2400094742" sldId="290"/>
            <ac:inkMk id="60" creationId="{8386B1B2-8613-F00E-E976-D97E3BE86CD8}"/>
          </ac:inkMkLst>
        </pc:inkChg>
        <pc:inkChg chg="add del">
          <ac:chgData name="JungYong Seok" userId="1df5f276-52e9-4b2d-94eb-97193fded349" providerId="ADAL" clId="{8F345581-F76E-3D4B-BE2C-3766CB07DF53}" dt="2024-05-10T09:21:01.558" v="3718"/>
          <ac:inkMkLst>
            <pc:docMk/>
            <pc:sldMk cId="2400094742" sldId="290"/>
            <ac:inkMk id="61" creationId="{DB45EEF2-EB1D-D7D9-2EDF-43C80BB437D8}"/>
          </ac:inkMkLst>
        </pc:inkChg>
        <pc:inkChg chg="add del">
          <ac:chgData name="JungYong Seok" userId="1df5f276-52e9-4b2d-94eb-97193fded349" providerId="ADAL" clId="{8F345581-F76E-3D4B-BE2C-3766CB07DF53}" dt="2024-05-10T09:21:01.558" v="3718"/>
          <ac:inkMkLst>
            <pc:docMk/>
            <pc:sldMk cId="2400094742" sldId="290"/>
            <ac:inkMk id="62" creationId="{D37F3EC2-E0C6-1DD6-13F8-B03A5F5F0D0D}"/>
          </ac:inkMkLst>
        </pc:inkChg>
        <pc:inkChg chg="add del">
          <ac:chgData name="JungYong Seok" userId="1df5f276-52e9-4b2d-94eb-97193fded349" providerId="ADAL" clId="{8F345581-F76E-3D4B-BE2C-3766CB07DF53}" dt="2024-05-10T09:21:01.558" v="3718"/>
          <ac:inkMkLst>
            <pc:docMk/>
            <pc:sldMk cId="2400094742" sldId="290"/>
            <ac:inkMk id="63" creationId="{F06F9BD3-C42B-134C-9439-3C8702C85436}"/>
          </ac:inkMkLst>
        </pc:inkChg>
        <pc:inkChg chg="add del">
          <ac:chgData name="JungYong Seok" userId="1df5f276-52e9-4b2d-94eb-97193fded349" providerId="ADAL" clId="{8F345581-F76E-3D4B-BE2C-3766CB07DF53}" dt="2024-05-10T09:21:01.558" v="3718"/>
          <ac:inkMkLst>
            <pc:docMk/>
            <pc:sldMk cId="2400094742" sldId="290"/>
            <ac:inkMk id="64" creationId="{6C20F07C-D576-998F-F255-5B06D3739557}"/>
          </ac:inkMkLst>
        </pc:inkChg>
        <pc:inkChg chg="add del">
          <ac:chgData name="JungYong Seok" userId="1df5f276-52e9-4b2d-94eb-97193fded349" providerId="ADAL" clId="{8F345581-F76E-3D4B-BE2C-3766CB07DF53}" dt="2024-05-10T09:21:01.558" v="3718"/>
          <ac:inkMkLst>
            <pc:docMk/>
            <pc:sldMk cId="2400094742" sldId="290"/>
            <ac:inkMk id="65" creationId="{5EA05A50-19A7-7869-6E22-A81DD37A17EF}"/>
          </ac:inkMkLst>
        </pc:inkChg>
        <pc:inkChg chg="add del">
          <ac:chgData name="JungYong Seok" userId="1df5f276-52e9-4b2d-94eb-97193fded349" providerId="ADAL" clId="{8F345581-F76E-3D4B-BE2C-3766CB07DF53}" dt="2024-05-10T09:21:01.558" v="3718"/>
          <ac:inkMkLst>
            <pc:docMk/>
            <pc:sldMk cId="2400094742" sldId="290"/>
            <ac:inkMk id="66" creationId="{CD8B7833-BA93-8980-1E99-D99842FDD016}"/>
          </ac:inkMkLst>
        </pc:inkChg>
        <pc:inkChg chg="add del">
          <ac:chgData name="JungYong Seok" userId="1df5f276-52e9-4b2d-94eb-97193fded349" providerId="ADAL" clId="{8F345581-F76E-3D4B-BE2C-3766CB07DF53}" dt="2024-05-10T09:21:01.558" v="3718"/>
          <ac:inkMkLst>
            <pc:docMk/>
            <pc:sldMk cId="2400094742" sldId="290"/>
            <ac:inkMk id="67" creationId="{82F05FB5-7FCB-3D88-E431-E4E4EC7EA788}"/>
          </ac:inkMkLst>
        </pc:inkChg>
        <pc:inkChg chg="add reco">
          <ac:chgData name="JungYong Seok" userId="1df5f276-52e9-4b2d-94eb-97193fded349" providerId="ADAL" clId="{8F345581-F76E-3D4B-BE2C-3766CB07DF53}" dt="2024-05-10T09:21:01.558" v="3718"/>
          <ac:inkMkLst>
            <pc:docMk/>
            <pc:sldMk cId="2400094742" sldId="290"/>
            <ac:inkMk id="68" creationId="{0B4E72FC-15CF-352A-2425-669F08D4C937}"/>
          </ac:inkMkLst>
        </pc:inkChg>
        <pc:inkChg chg="add del">
          <ac:chgData name="JungYong Seok" userId="1df5f276-52e9-4b2d-94eb-97193fded349" providerId="ADAL" clId="{8F345581-F76E-3D4B-BE2C-3766CB07DF53}" dt="2024-05-10T09:21:14.222" v="3720"/>
          <ac:inkMkLst>
            <pc:docMk/>
            <pc:sldMk cId="2400094742" sldId="290"/>
            <ac:inkMk id="69" creationId="{6CF7F088-CC2C-D38A-CC92-29686D5CC2EA}"/>
          </ac:inkMkLst>
        </pc:inkChg>
        <pc:inkChg chg="add del">
          <ac:chgData name="JungYong Seok" userId="1df5f276-52e9-4b2d-94eb-97193fded349" providerId="ADAL" clId="{8F345581-F76E-3D4B-BE2C-3766CB07DF53}" dt="2024-05-10T09:21:16.779" v="3723"/>
          <ac:inkMkLst>
            <pc:docMk/>
            <pc:sldMk cId="2400094742" sldId="290"/>
            <ac:inkMk id="70" creationId="{0E27CB8A-D5C3-E916-BC5F-9AC11357A2F8}"/>
          </ac:inkMkLst>
        </pc:inkChg>
        <pc:inkChg chg="add del">
          <ac:chgData name="JungYong Seok" userId="1df5f276-52e9-4b2d-94eb-97193fded349" providerId="ADAL" clId="{8F345581-F76E-3D4B-BE2C-3766CB07DF53}" dt="2024-05-10T09:21:16.779" v="3723"/>
          <ac:inkMkLst>
            <pc:docMk/>
            <pc:sldMk cId="2400094742" sldId="290"/>
            <ac:inkMk id="71" creationId="{1E9593AB-2133-553D-70CC-0233C27E0466}"/>
          </ac:inkMkLst>
        </pc:inkChg>
        <pc:inkChg chg="add reco">
          <ac:chgData name="JungYong Seok" userId="1df5f276-52e9-4b2d-94eb-97193fded349" providerId="ADAL" clId="{8F345581-F76E-3D4B-BE2C-3766CB07DF53}" dt="2024-05-10T09:21:16.779" v="3723"/>
          <ac:inkMkLst>
            <pc:docMk/>
            <pc:sldMk cId="2400094742" sldId="290"/>
            <ac:inkMk id="72" creationId="{5AF0EF71-FA99-965C-E07B-2633142F7157}"/>
          </ac:inkMkLst>
        </pc:inkChg>
        <pc:inkChg chg="add">
          <ac:chgData name="JungYong Seok" userId="1df5f276-52e9-4b2d-94eb-97193fded349" providerId="ADAL" clId="{8F345581-F76E-3D4B-BE2C-3766CB07DF53}" dt="2024-05-10T09:21:30.163" v="3724"/>
          <ac:inkMkLst>
            <pc:docMk/>
            <pc:sldMk cId="2400094742" sldId="290"/>
            <ac:inkMk id="73" creationId="{D58D798F-ACE9-3F72-328F-926D42027CAE}"/>
          </ac:inkMkLst>
        </pc:inkChg>
        <pc:inkChg chg="add">
          <ac:chgData name="JungYong Seok" userId="1df5f276-52e9-4b2d-94eb-97193fded349" providerId="ADAL" clId="{8F345581-F76E-3D4B-BE2C-3766CB07DF53}" dt="2024-05-10T09:21:30.494" v="3725"/>
          <ac:inkMkLst>
            <pc:docMk/>
            <pc:sldMk cId="2400094742" sldId="290"/>
            <ac:inkMk id="74" creationId="{4AD079D2-8A05-F368-BF5E-876AF437F0E8}"/>
          </ac:inkMkLst>
        </pc:inkChg>
        <pc:inkChg chg="add">
          <ac:chgData name="JungYong Seok" userId="1df5f276-52e9-4b2d-94eb-97193fded349" providerId="ADAL" clId="{8F345581-F76E-3D4B-BE2C-3766CB07DF53}" dt="2024-05-10T09:21:30.778" v="3726"/>
          <ac:inkMkLst>
            <pc:docMk/>
            <pc:sldMk cId="2400094742" sldId="290"/>
            <ac:inkMk id="75" creationId="{85A853E8-2DC5-3B80-3208-02E8863470C0}"/>
          </ac:inkMkLst>
        </pc:inkChg>
        <pc:inkChg chg="add">
          <ac:chgData name="JungYong Seok" userId="1df5f276-52e9-4b2d-94eb-97193fded349" providerId="ADAL" clId="{8F345581-F76E-3D4B-BE2C-3766CB07DF53}" dt="2024-05-10T09:21:31.145" v="3727"/>
          <ac:inkMkLst>
            <pc:docMk/>
            <pc:sldMk cId="2400094742" sldId="290"/>
            <ac:inkMk id="76" creationId="{3B29E455-D0C3-8918-1A2D-B2149B64A101}"/>
          </ac:inkMkLst>
        </pc:inkChg>
        <pc:inkChg chg="add">
          <ac:chgData name="JungYong Seok" userId="1df5f276-52e9-4b2d-94eb-97193fded349" providerId="ADAL" clId="{8F345581-F76E-3D4B-BE2C-3766CB07DF53}" dt="2024-05-10T09:21:31.460" v="3728"/>
          <ac:inkMkLst>
            <pc:docMk/>
            <pc:sldMk cId="2400094742" sldId="290"/>
            <ac:inkMk id="77" creationId="{250AD725-C8EB-8D2A-23EF-08163233F5EE}"/>
          </ac:inkMkLst>
        </pc:inkChg>
        <pc:inkChg chg="add">
          <ac:chgData name="JungYong Seok" userId="1df5f276-52e9-4b2d-94eb-97193fded349" providerId="ADAL" clId="{8F345581-F76E-3D4B-BE2C-3766CB07DF53}" dt="2024-05-10T09:21:31.710" v="3729"/>
          <ac:inkMkLst>
            <pc:docMk/>
            <pc:sldMk cId="2400094742" sldId="290"/>
            <ac:inkMk id="78" creationId="{E1019216-6197-1CC2-1336-C15E4C0D4EC0}"/>
          </ac:inkMkLst>
        </pc:inkChg>
        <pc:inkChg chg="add">
          <ac:chgData name="JungYong Seok" userId="1df5f276-52e9-4b2d-94eb-97193fded349" providerId="ADAL" clId="{8F345581-F76E-3D4B-BE2C-3766CB07DF53}" dt="2024-05-10T09:21:32.145" v="3730"/>
          <ac:inkMkLst>
            <pc:docMk/>
            <pc:sldMk cId="2400094742" sldId="290"/>
            <ac:inkMk id="79" creationId="{1BD1F622-0288-F969-BFC5-F785581B5F2C}"/>
          </ac:inkMkLst>
        </pc:inkChg>
        <pc:inkChg chg="add">
          <ac:chgData name="JungYong Seok" userId="1df5f276-52e9-4b2d-94eb-97193fded349" providerId="ADAL" clId="{8F345581-F76E-3D4B-BE2C-3766CB07DF53}" dt="2024-05-10T09:21:32.377" v="3731"/>
          <ac:inkMkLst>
            <pc:docMk/>
            <pc:sldMk cId="2400094742" sldId="290"/>
            <ac:inkMk id="80" creationId="{7B270EF2-484A-4027-05EA-B9F9FD2F200E}"/>
          </ac:inkMkLst>
        </pc:inkChg>
        <pc:inkChg chg="add">
          <ac:chgData name="JungYong Seok" userId="1df5f276-52e9-4b2d-94eb-97193fded349" providerId="ADAL" clId="{8F345581-F76E-3D4B-BE2C-3766CB07DF53}" dt="2024-05-10T09:21:32.862" v="3732"/>
          <ac:inkMkLst>
            <pc:docMk/>
            <pc:sldMk cId="2400094742" sldId="290"/>
            <ac:inkMk id="81" creationId="{019470A5-402C-E2E9-F5CC-DC6A70F9FA1D}"/>
          </ac:inkMkLst>
        </pc:inkChg>
        <pc:inkChg chg="add">
          <ac:chgData name="JungYong Seok" userId="1df5f276-52e9-4b2d-94eb-97193fded349" providerId="ADAL" clId="{8F345581-F76E-3D4B-BE2C-3766CB07DF53}" dt="2024-05-10T09:21:33.210" v="3733"/>
          <ac:inkMkLst>
            <pc:docMk/>
            <pc:sldMk cId="2400094742" sldId="290"/>
            <ac:inkMk id="82" creationId="{B9AC3BAD-9750-A00A-759A-B624CAA1E6D1}"/>
          </ac:inkMkLst>
        </pc:inkChg>
        <pc:inkChg chg="add">
          <ac:chgData name="JungYong Seok" userId="1df5f276-52e9-4b2d-94eb-97193fded349" providerId="ADAL" clId="{8F345581-F76E-3D4B-BE2C-3766CB07DF53}" dt="2024-05-10T09:21:33.763" v="3734"/>
          <ac:inkMkLst>
            <pc:docMk/>
            <pc:sldMk cId="2400094742" sldId="290"/>
            <ac:inkMk id="83" creationId="{FDC98FBB-6D9C-DCEA-168C-B7073659224B}"/>
          </ac:inkMkLst>
        </pc:inkChg>
        <pc:inkChg chg="add">
          <ac:chgData name="JungYong Seok" userId="1df5f276-52e9-4b2d-94eb-97193fded349" providerId="ADAL" clId="{8F345581-F76E-3D4B-BE2C-3766CB07DF53}" dt="2024-05-10T09:21:34.055" v="3735"/>
          <ac:inkMkLst>
            <pc:docMk/>
            <pc:sldMk cId="2400094742" sldId="290"/>
            <ac:inkMk id="84" creationId="{6709442B-F39A-4FF5-C47F-436CA179F2E6}"/>
          </ac:inkMkLst>
        </pc:inkChg>
        <pc:inkChg chg="add">
          <ac:chgData name="JungYong Seok" userId="1df5f276-52e9-4b2d-94eb-97193fded349" providerId="ADAL" clId="{8F345581-F76E-3D4B-BE2C-3766CB07DF53}" dt="2024-05-10T09:21:34.496" v="3736"/>
          <ac:inkMkLst>
            <pc:docMk/>
            <pc:sldMk cId="2400094742" sldId="290"/>
            <ac:inkMk id="85" creationId="{2E47DA72-946A-E29E-17CC-F62B95DA15F8}"/>
          </ac:inkMkLst>
        </pc:inkChg>
        <pc:inkChg chg="add">
          <ac:chgData name="JungYong Seok" userId="1df5f276-52e9-4b2d-94eb-97193fded349" providerId="ADAL" clId="{8F345581-F76E-3D4B-BE2C-3766CB07DF53}" dt="2024-05-10T09:21:34.812" v="3737"/>
          <ac:inkMkLst>
            <pc:docMk/>
            <pc:sldMk cId="2400094742" sldId="290"/>
            <ac:inkMk id="86" creationId="{3A3155A0-FE71-C9B1-8794-254A6A052A6B}"/>
          </ac:inkMkLst>
        </pc:inkChg>
        <pc:inkChg chg="add">
          <ac:chgData name="JungYong Seok" userId="1df5f276-52e9-4b2d-94eb-97193fded349" providerId="ADAL" clId="{8F345581-F76E-3D4B-BE2C-3766CB07DF53}" dt="2024-05-10T09:21:34.994" v="3738"/>
          <ac:inkMkLst>
            <pc:docMk/>
            <pc:sldMk cId="2400094742" sldId="290"/>
            <ac:inkMk id="87" creationId="{7C2E89C5-E171-129D-BC32-A84318EDEB29}"/>
          </ac:inkMkLst>
        </pc:inkChg>
        <pc:inkChg chg="add">
          <ac:chgData name="JungYong Seok" userId="1df5f276-52e9-4b2d-94eb-97193fded349" providerId="ADAL" clId="{8F345581-F76E-3D4B-BE2C-3766CB07DF53}" dt="2024-05-10T09:21:35.157" v="3739"/>
          <ac:inkMkLst>
            <pc:docMk/>
            <pc:sldMk cId="2400094742" sldId="290"/>
            <ac:inkMk id="88" creationId="{7746A185-4B95-7D59-088F-66346537846D}"/>
          </ac:inkMkLst>
        </pc:inkChg>
        <pc:inkChg chg="add">
          <ac:chgData name="JungYong Seok" userId="1df5f276-52e9-4b2d-94eb-97193fded349" providerId="ADAL" clId="{8F345581-F76E-3D4B-BE2C-3766CB07DF53}" dt="2024-05-10T09:21:35.378" v="3740"/>
          <ac:inkMkLst>
            <pc:docMk/>
            <pc:sldMk cId="2400094742" sldId="290"/>
            <ac:inkMk id="89" creationId="{497B9E47-4921-CD43-747F-E48945960200}"/>
          </ac:inkMkLst>
        </pc:inkChg>
        <pc:inkChg chg="add">
          <ac:chgData name="JungYong Seok" userId="1df5f276-52e9-4b2d-94eb-97193fded349" providerId="ADAL" clId="{8F345581-F76E-3D4B-BE2C-3766CB07DF53}" dt="2024-05-10T09:21:35.595" v="3741"/>
          <ac:inkMkLst>
            <pc:docMk/>
            <pc:sldMk cId="2400094742" sldId="290"/>
            <ac:inkMk id="90" creationId="{17E47006-155B-5C5B-2F14-ACE6E234EC0E}"/>
          </ac:inkMkLst>
        </pc:inkChg>
        <pc:inkChg chg="add">
          <ac:chgData name="JungYong Seok" userId="1df5f276-52e9-4b2d-94eb-97193fded349" providerId="ADAL" clId="{8F345581-F76E-3D4B-BE2C-3766CB07DF53}" dt="2024-05-10T09:21:35.793" v="3742"/>
          <ac:inkMkLst>
            <pc:docMk/>
            <pc:sldMk cId="2400094742" sldId="290"/>
            <ac:inkMk id="91" creationId="{9BC9FFB5-63B1-E0BC-2504-FD89B2F1FAFB}"/>
          </ac:inkMkLst>
        </pc:inkChg>
        <pc:inkChg chg="add del">
          <ac:chgData name="JungYong Seok" userId="1df5f276-52e9-4b2d-94eb-97193fded349" providerId="ADAL" clId="{8F345581-F76E-3D4B-BE2C-3766CB07DF53}" dt="2024-05-10T09:21:45.844" v="3762"/>
          <ac:inkMkLst>
            <pc:docMk/>
            <pc:sldMk cId="2400094742" sldId="290"/>
            <ac:inkMk id="94" creationId="{90B9B0AF-3CD0-832D-8FCB-1A50B21C89CE}"/>
          </ac:inkMkLst>
        </pc:inkChg>
        <pc:inkChg chg="add del">
          <ac:chgData name="JungYong Seok" userId="1df5f276-52e9-4b2d-94eb-97193fded349" providerId="ADAL" clId="{8F345581-F76E-3D4B-BE2C-3766CB07DF53}" dt="2024-05-10T09:21:45.844" v="3762"/>
          <ac:inkMkLst>
            <pc:docMk/>
            <pc:sldMk cId="2400094742" sldId="290"/>
            <ac:inkMk id="95" creationId="{301EC59C-38A4-7237-8948-4C3B74FA9357}"/>
          </ac:inkMkLst>
        </pc:inkChg>
        <pc:inkChg chg="add del">
          <ac:chgData name="JungYong Seok" userId="1df5f276-52e9-4b2d-94eb-97193fded349" providerId="ADAL" clId="{8F345581-F76E-3D4B-BE2C-3766CB07DF53}" dt="2024-05-10T09:21:45.844" v="3762"/>
          <ac:inkMkLst>
            <pc:docMk/>
            <pc:sldMk cId="2400094742" sldId="290"/>
            <ac:inkMk id="96" creationId="{953BA936-BCBC-0896-6CC8-6135253CB953}"/>
          </ac:inkMkLst>
        </pc:inkChg>
        <pc:inkChg chg="add del">
          <ac:chgData name="JungYong Seok" userId="1df5f276-52e9-4b2d-94eb-97193fded349" providerId="ADAL" clId="{8F345581-F76E-3D4B-BE2C-3766CB07DF53}" dt="2024-05-10T09:21:45.844" v="3762"/>
          <ac:inkMkLst>
            <pc:docMk/>
            <pc:sldMk cId="2400094742" sldId="290"/>
            <ac:inkMk id="97" creationId="{F6A30E6C-4DBA-508E-3109-2F0A8CE81929}"/>
          </ac:inkMkLst>
        </pc:inkChg>
        <pc:inkChg chg="add del">
          <ac:chgData name="JungYong Seok" userId="1df5f276-52e9-4b2d-94eb-97193fded349" providerId="ADAL" clId="{8F345581-F76E-3D4B-BE2C-3766CB07DF53}" dt="2024-05-10T09:21:45.844" v="3762"/>
          <ac:inkMkLst>
            <pc:docMk/>
            <pc:sldMk cId="2400094742" sldId="290"/>
            <ac:inkMk id="98" creationId="{D6CCA621-01E5-EA53-65C6-916BA008F7D5}"/>
          </ac:inkMkLst>
        </pc:inkChg>
        <pc:inkChg chg="add del">
          <ac:chgData name="JungYong Seok" userId="1df5f276-52e9-4b2d-94eb-97193fded349" providerId="ADAL" clId="{8F345581-F76E-3D4B-BE2C-3766CB07DF53}" dt="2024-05-10T09:21:45.844" v="3762"/>
          <ac:inkMkLst>
            <pc:docMk/>
            <pc:sldMk cId="2400094742" sldId="290"/>
            <ac:inkMk id="99" creationId="{AA623F03-671C-D372-DA4E-114ECF7A029B}"/>
          </ac:inkMkLst>
        </pc:inkChg>
        <pc:inkChg chg="add del">
          <ac:chgData name="JungYong Seok" userId="1df5f276-52e9-4b2d-94eb-97193fded349" providerId="ADAL" clId="{8F345581-F76E-3D4B-BE2C-3766CB07DF53}" dt="2024-05-10T09:21:45.844" v="3762"/>
          <ac:inkMkLst>
            <pc:docMk/>
            <pc:sldMk cId="2400094742" sldId="290"/>
            <ac:inkMk id="100" creationId="{43832A91-ACBB-946C-4C04-BE35AF962FD7}"/>
          </ac:inkMkLst>
        </pc:inkChg>
        <pc:inkChg chg="add del">
          <ac:chgData name="JungYong Seok" userId="1df5f276-52e9-4b2d-94eb-97193fded349" providerId="ADAL" clId="{8F345581-F76E-3D4B-BE2C-3766CB07DF53}" dt="2024-05-10T09:21:45.844" v="3762"/>
          <ac:inkMkLst>
            <pc:docMk/>
            <pc:sldMk cId="2400094742" sldId="290"/>
            <ac:inkMk id="101" creationId="{99ED2396-B84A-45B8-C47D-00CFE55AAAFC}"/>
          </ac:inkMkLst>
        </pc:inkChg>
        <pc:inkChg chg="add del">
          <ac:chgData name="JungYong Seok" userId="1df5f276-52e9-4b2d-94eb-97193fded349" providerId="ADAL" clId="{8F345581-F76E-3D4B-BE2C-3766CB07DF53}" dt="2024-05-10T09:21:45.844" v="3762"/>
          <ac:inkMkLst>
            <pc:docMk/>
            <pc:sldMk cId="2400094742" sldId="290"/>
            <ac:inkMk id="102" creationId="{22ABDABC-53DE-41F2-54C7-23766B6F3607}"/>
          </ac:inkMkLst>
        </pc:inkChg>
        <pc:inkChg chg="add del">
          <ac:chgData name="JungYong Seok" userId="1df5f276-52e9-4b2d-94eb-97193fded349" providerId="ADAL" clId="{8F345581-F76E-3D4B-BE2C-3766CB07DF53}" dt="2024-05-10T09:21:45.844" v="3762"/>
          <ac:inkMkLst>
            <pc:docMk/>
            <pc:sldMk cId="2400094742" sldId="290"/>
            <ac:inkMk id="103" creationId="{6BE84E6C-8C30-771E-744E-A18B79531605}"/>
          </ac:inkMkLst>
        </pc:inkChg>
        <pc:inkChg chg="add del">
          <ac:chgData name="JungYong Seok" userId="1df5f276-52e9-4b2d-94eb-97193fded349" providerId="ADAL" clId="{8F345581-F76E-3D4B-BE2C-3766CB07DF53}" dt="2024-05-10T09:21:45.844" v="3762"/>
          <ac:inkMkLst>
            <pc:docMk/>
            <pc:sldMk cId="2400094742" sldId="290"/>
            <ac:inkMk id="104" creationId="{AE2E38C8-F970-444F-E6D6-D769D552CBAE}"/>
          </ac:inkMkLst>
        </pc:inkChg>
        <pc:inkChg chg="add del">
          <ac:chgData name="JungYong Seok" userId="1df5f276-52e9-4b2d-94eb-97193fded349" providerId="ADAL" clId="{8F345581-F76E-3D4B-BE2C-3766CB07DF53}" dt="2024-05-10T09:21:45.844" v="3762"/>
          <ac:inkMkLst>
            <pc:docMk/>
            <pc:sldMk cId="2400094742" sldId="290"/>
            <ac:inkMk id="105" creationId="{E266040C-C8FF-831E-7997-83A8D532C9A5}"/>
          </ac:inkMkLst>
        </pc:inkChg>
        <pc:inkChg chg="add del">
          <ac:chgData name="JungYong Seok" userId="1df5f276-52e9-4b2d-94eb-97193fded349" providerId="ADAL" clId="{8F345581-F76E-3D4B-BE2C-3766CB07DF53}" dt="2024-05-10T09:21:45.844" v="3762"/>
          <ac:inkMkLst>
            <pc:docMk/>
            <pc:sldMk cId="2400094742" sldId="290"/>
            <ac:inkMk id="106" creationId="{90FFBE35-CAB1-5437-02C0-9467FE83D435}"/>
          </ac:inkMkLst>
        </pc:inkChg>
        <pc:inkChg chg="add del">
          <ac:chgData name="JungYong Seok" userId="1df5f276-52e9-4b2d-94eb-97193fded349" providerId="ADAL" clId="{8F345581-F76E-3D4B-BE2C-3766CB07DF53}" dt="2024-05-10T09:21:45.844" v="3762"/>
          <ac:inkMkLst>
            <pc:docMk/>
            <pc:sldMk cId="2400094742" sldId="290"/>
            <ac:inkMk id="107" creationId="{51ACE517-2365-45D8-0B07-D45261AB512F}"/>
          </ac:inkMkLst>
        </pc:inkChg>
        <pc:inkChg chg="add del">
          <ac:chgData name="JungYong Seok" userId="1df5f276-52e9-4b2d-94eb-97193fded349" providerId="ADAL" clId="{8F345581-F76E-3D4B-BE2C-3766CB07DF53}" dt="2024-05-10T09:21:45.844" v="3762"/>
          <ac:inkMkLst>
            <pc:docMk/>
            <pc:sldMk cId="2400094742" sldId="290"/>
            <ac:inkMk id="108" creationId="{C296630D-ABB2-4A52-F5E0-AA0F31B9697F}"/>
          </ac:inkMkLst>
        </pc:inkChg>
        <pc:inkChg chg="add del">
          <ac:chgData name="JungYong Seok" userId="1df5f276-52e9-4b2d-94eb-97193fded349" providerId="ADAL" clId="{8F345581-F76E-3D4B-BE2C-3766CB07DF53}" dt="2024-05-10T09:21:45.844" v="3762"/>
          <ac:inkMkLst>
            <pc:docMk/>
            <pc:sldMk cId="2400094742" sldId="290"/>
            <ac:inkMk id="109" creationId="{17B6F9E9-B9FA-31D0-5785-14711561FEA5}"/>
          </ac:inkMkLst>
        </pc:inkChg>
        <pc:inkChg chg="add del">
          <ac:chgData name="JungYong Seok" userId="1df5f276-52e9-4b2d-94eb-97193fded349" providerId="ADAL" clId="{8F345581-F76E-3D4B-BE2C-3766CB07DF53}" dt="2024-05-10T09:21:45.844" v="3762"/>
          <ac:inkMkLst>
            <pc:docMk/>
            <pc:sldMk cId="2400094742" sldId="290"/>
            <ac:inkMk id="110" creationId="{6D62DB86-70CB-F4CB-8B0C-DC161D00F02F}"/>
          </ac:inkMkLst>
        </pc:inkChg>
        <pc:inkChg chg="add del">
          <ac:chgData name="JungYong Seok" userId="1df5f276-52e9-4b2d-94eb-97193fded349" providerId="ADAL" clId="{8F345581-F76E-3D4B-BE2C-3766CB07DF53}" dt="2024-05-10T09:21:45.844" v="3762"/>
          <ac:inkMkLst>
            <pc:docMk/>
            <pc:sldMk cId="2400094742" sldId="290"/>
            <ac:inkMk id="111" creationId="{229AB9C1-45AE-6FAA-DE52-FD5458A863D3}"/>
          </ac:inkMkLst>
        </pc:inkChg>
        <pc:inkChg chg="add del">
          <ac:chgData name="JungYong Seok" userId="1df5f276-52e9-4b2d-94eb-97193fded349" providerId="ADAL" clId="{8F345581-F76E-3D4B-BE2C-3766CB07DF53}" dt="2024-05-10T09:21:45.844" v="3762"/>
          <ac:inkMkLst>
            <pc:docMk/>
            <pc:sldMk cId="2400094742" sldId="290"/>
            <ac:inkMk id="112" creationId="{F96D7ACD-100D-E78C-0EAC-303DC23BB298}"/>
          </ac:inkMkLst>
        </pc:inkChg>
        <pc:inkChg chg="add reco">
          <ac:chgData name="JungYong Seok" userId="1df5f276-52e9-4b2d-94eb-97193fded349" providerId="ADAL" clId="{8F345581-F76E-3D4B-BE2C-3766CB07DF53}" dt="2024-05-10T09:21:45.844" v="3762"/>
          <ac:inkMkLst>
            <pc:docMk/>
            <pc:sldMk cId="2400094742" sldId="290"/>
            <ac:inkMk id="113" creationId="{6513F26E-7B79-CFB5-478C-4D1DB9CC298E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14" creationId="{A3E5C01D-CB0F-1BD8-D80C-A0F25C74E35F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15" creationId="{CBE34563-0285-CD88-DA4A-B208DF080BCE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16" creationId="{918B08DA-C5B2-ACC3-491A-59C18F5DB2FC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17" creationId="{34D28BB7-14B6-161C-46E8-E653C8CC7903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18" creationId="{DC2A29D0-C665-8240-F80F-B1588ACABFD8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19" creationId="{148568CE-B956-AAD5-5BBE-19F1AD334F35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20" creationId="{3F428E6D-8EBB-F2A5-B686-8F93D30528A8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21" creationId="{41C2CBBD-8309-458E-FC05-C68DAB194D6C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22" creationId="{1F8BBEE7-24A2-B110-1179-4499F1022F19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23" creationId="{8AA32AC1-FCA6-3644-4C73-145687C9E63D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24" creationId="{BCE6F18E-EC70-CCEB-0F6C-A3926037AF92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25" creationId="{62BD8EAA-E0D4-1102-C7D5-5A69D824807A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26" creationId="{BEF96963-8D90-674E-5E09-4A584FA01CAE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27" creationId="{67FCDF48-FB5F-2C74-117C-3882043633AB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28" creationId="{9149AE72-D294-63F1-1025-DE579CBA0135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29" creationId="{7BEDB5A1-1C25-D2B7-5415-408B5B6195DB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30" creationId="{46B65D72-FBFD-F06A-56A4-4D4B6B9B45C4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31" creationId="{1DA8CAB8-97B6-E068-6A84-64171A2EF6DA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32" creationId="{726478E2-E343-3AB2-0B22-5BAC2D319DC3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33" creationId="{0F538CFF-419F-C726-F01B-4605F5A828B6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34" creationId="{E0646B9B-7281-20C2-ACE6-619B49347DA3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35" creationId="{2FE7B9E1-4469-58EF-A362-984AE17B1F6E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36" creationId="{68464BA8-8B76-BDDB-5AD3-6A5DE0FF7C05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37" creationId="{A4A43C77-A78A-6D83-DC24-2F8AF13CA2C4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38" creationId="{FA802811-193A-F08D-83F4-ADA932E63858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39" creationId="{8F7985F5-62AA-9818-AA12-28115EC57D6F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40" creationId="{5E29C0C6-04FD-4B48-5952-C7C80F31770B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41" creationId="{3C19ADAF-30B3-BAE4-F3DD-71537E1FBCE9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42" creationId="{C284B921-06FC-DD24-AE05-D01C4114B79A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43" creationId="{38639AD5-C02C-0601-9825-5FB3C141F882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44" creationId="{AB7A8229-1518-1C7D-7478-33737FFDAB33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45" creationId="{E61919E5-44EC-97A0-7296-FAC8FD06DEE6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46" creationId="{CA36F508-A41C-10E7-B03F-467FA995AE29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47" creationId="{41F2FD9A-0373-7719-AD2F-E6A4E698F6AE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48" creationId="{E60FCB61-2BFE-92C8-3C44-45BCBFC633CE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49" creationId="{50350BB8-9E5A-560D-0D2D-A7DEA9AE1BEE}"/>
          </ac:inkMkLst>
        </pc:inkChg>
        <pc:inkChg chg="add del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50" creationId="{EBDC9BA2-BC57-967E-9729-8893E7E1A179}"/>
          </ac:inkMkLst>
        </pc:inkChg>
        <pc:inkChg chg="add reco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51" creationId="{68E34EB7-3588-C848-6DC8-B13C7F1E6B92}"/>
          </ac:inkMkLst>
        </pc:inkChg>
        <pc:inkChg chg="add reco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52" creationId="{C0588164-F005-6E4D-948F-315B0639C4C5}"/>
          </ac:inkMkLst>
        </pc:inkChg>
        <pc:inkChg chg="add reco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53" creationId="{5A237C85-346B-BDDD-4E3F-84ED9F75B4FC}"/>
          </ac:inkMkLst>
        </pc:inkChg>
        <pc:inkChg chg="add reco">
          <ac:chgData name="JungYong Seok" userId="1df5f276-52e9-4b2d-94eb-97193fded349" providerId="ADAL" clId="{8F345581-F76E-3D4B-BE2C-3766CB07DF53}" dt="2024-05-10T09:22:03.541" v="3800"/>
          <ac:inkMkLst>
            <pc:docMk/>
            <pc:sldMk cId="2400094742" sldId="290"/>
            <ac:inkMk id="154" creationId="{1683B582-D109-542B-AE8E-4FC2AC4851D3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55" creationId="{77C0FBF4-7DB8-EB19-3C54-CF64073A9B35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56" creationId="{2330D86C-2FD8-65FB-31C6-A3589E773C72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57" creationId="{30498DF3-D3A6-7A56-1718-815784D86207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58" creationId="{9D1D03F5-EBD0-F1E7-FB65-1AFFA8C164F7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59" creationId="{8BA2F574-902E-A988-AC38-BF2A8D9FD8C3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60" creationId="{3EB9DC67-76C4-89F6-9C25-DB27D367F4DC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61" creationId="{308705B8-C305-5FA7-6505-361B3EDEEB88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62" creationId="{3C79AC8B-BDAD-EF1D-F29F-1A88ABC0E4EF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63" creationId="{94DD4E34-4C5B-F949-06D5-448B51B49D26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64" creationId="{4F398D5E-4FAB-234F-49E3-02611E107E15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65" creationId="{779D53A6-8DE3-4E98-F9F1-1B7D994DB988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66" creationId="{D4845C73-6D63-5DD2-5C49-A963150D1341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67" creationId="{C4B8A052-ED5D-0930-AAB5-1C375FEB8608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68" creationId="{2190F45E-9068-3DC1-0D3A-8BB5AF39925D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69" creationId="{649385AE-C888-25FE-EAC7-639EBAB6A9BB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70" creationId="{EEB89427-B367-35F6-67DE-DE7FBBD2FE51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71" creationId="{14B64BB0-895A-16FC-516F-516D4A7D30AB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72" creationId="{04461407-9C85-D3A2-1D56-6BE7519540A3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73" creationId="{06121349-F7EB-D079-A9F3-447E2AD7B41D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74" creationId="{314DEE76-6C13-5D88-EB4E-DB5312935C51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75" creationId="{B642CB57-0F64-E344-2828-AACF26BA103C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76" creationId="{15DE5226-66E5-29DA-346B-7D3947BE49AE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77" creationId="{5024E3BB-A258-D8C4-B748-B0BA74C72EAE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78" creationId="{1C60D15F-8076-279F-BD98-AA73234E6F16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79" creationId="{A3660CD3-2994-2049-B16F-9C4337A807C3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80" creationId="{E3D77D69-3D20-44F9-A9DD-108C47F7FE1A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81" creationId="{357EC144-92AF-6D61-161A-5B9242F1BD0E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82" creationId="{200DA612-B422-2454-AEAB-B4FE7E5AC07D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83" creationId="{C3BD182E-03FB-2426-4CFD-CB68FF0708F5}"/>
          </ac:inkMkLst>
        </pc:inkChg>
        <pc:inkChg chg="add del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84" creationId="{A277E86E-02D6-D2A9-FE77-A100DCB78C36}"/>
          </ac:inkMkLst>
        </pc:inkChg>
        <pc:inkChg chg="add reco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85" creationId="{55733E07-EB37-5D62-1394-78156CB3639B}"/>
          </ac:inkMkLst>
        </pc:inkChg>
        <pc:inkChg chg="add reco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86" creationId="{A5EE2B32-9C97-F6F3-268B-179942CC1B83}"/>
          </ac:inkMkLst>
        </pc:inkChg>
        <pc:inkChg chg="add reco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87" creationId="{EB75DF2A-E31D-8E98-F94C-B364481F595F}"/>
          </ac:inkMkLst>
        </pc:inkChg>
        <pc:inkChg chg="add reco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88" creationId="{6C47F59F-BD34-1097-DD5B-1C4B67D8ACA6}"/>
          </ac:inkMkLst>
        </pc:inkChg>
        <pc:inkChg chg="add reco">
          <ac:chgData name="JungYong Seok" userId="1df5f276-52e9-4b2d-94eb-97193fded349" providerId="ADAL" clId="{8F345581-F76E-3D4B-BE2C-3766CB07DF53}" dt="2024-05-10T09:22:30.480" v="3831"/>
          <ac:inkMkLst>
            <pc:docMk/>
            <pc:sldMk cId="2400094742" sldId="290"/>
            <ac:inkMk id="189" creationId="{15A6B6B2-116C-81F4-33F6-6A817C2BB522}"/>
          </ac:inkMkLst>
        </pc:inkChg>
        <pc:inkChg chg="add del">
          <ac:chgData name="JungYong Seok" userId="1df5f276-52e9-4b2d-94eb-97193fded349" providerId="ADAL" clId="{8F345581-F76E-3D4B-BE2C-3766CB07DF53}" dt="2024-05-10T09:22:31.749" v="3834"/>
          <ac:inkMkLst>
            <pc:docMk/>
            <pc:sldMk cId="2400094742" sldId="290"/>
            <ac:inkMk id="190" creationId="{190D8257-88E5-B514-B4B3-C0D66B9E044D}"/>
          </ac:inkMkLst>
        </pc:inkChg>
        <pc:inkChg chg="add del">
          <ac:chgData name="JungYong Seok" userId="1df5f276-52e9-4b2d-94eb-97193fded349" providerId="ADAL" clId="{8F345581-F76E-3D4B-BE2C-3766CB07DF53}" dt="2024-05-10T09:22:31.749" v="3834"/>
          <ac:inkMkLst>
            <pc:docMk/>
            <pc:sldMk cId="2400094742" sldId="290"/>
            <ac:inkMk id="191" creationId="{A275417B-552F-798A-FD66-DF41E774AA30}"/>
          </ac:inkMkLst>
        </pc:inkChg>
        <pc:inkChg chg="add reco">
          <ac:chgData name="JungYong Seok" userId="1df5f276-52e9-4b2d-94eb-97193fded349" providerId="ADAL" clId="{8F345581-F76E-3D4B-BE2C-3766CB07DF53}" dt="2024-05-10T09:22:31.749" v="3834"/>
          <ac:inkMkLst>
            <pc:docMk/>
            <pc:sldMk cId="2400094742" sldId="290"/>
            <ac:inkMk id="192" creationId="{DD2B05E3-47A5-ECC1-AD8B-025F68C084C1}"/>
          </ac:inkMkLst>
        </pc:inkChg>
        <pc:inkChg chg="add del">
          <ac:chgData name="JungYong Seok" userId="1df5f276-52e9-4b2d-94eb-97193fded349" providerId="ADAL" clId="{8F345581-F76E-3D4B-BE2C-3766CB07DF53}" dt="2024-05-10T09:22:39.633" v="3840"/>
          <ac:inkMkLst>
            <pc:docMk/>
            <pc:sldMk cId="2400094742" sldId="290"/>
            <ac:inkMk id="193" creationId="{167E42CA-6D70-42D2-3CA3-DA5976B95F36}"/>
          </ac:inkMkLst>
        </pc:inkChg>
        <pc:inkChg chg="add del">
          <ac:chgData name="JungYong Seok" userId="1df5f276-52e9-4b2d-94eb-97193fded349" providerId="ADAL" clId="{8F345581-F76E-3D4B-BE2C-3766CB07DF53}" dt="2024-05-10T09:22:39.633" v="3840"/>
          <ac:inkMkLst>
            <pc:docMk/>
            <pc:sldMk cId="2400094742" sldId="290"/>
            <ac:inkMk id="194" creationId="{94A1D2FC-F002-A241-BA88-2F9926BAEF6A}"/>
          </ac:inkMkLst>
        </pc:inkChg>
        <pc:inkChg chg="add del">
          <ac:chgData name="JungYong Seok" userId="1df5f276-52e9-4b2d-94eb-97193fded349" providerId="ADAL" clId="{8F345581-F76E-3D4B-BE2C-3766CB07DF53}" dt="2024-05-10T09:22:39.633" v="3840"/>
          <ac:inkMkLst>
            <pc:docMk/>
            <pc:sldMk cId="2400094742" sldId="290"/>
            <ac:inkMk id="195" creationId="{FC7C876D-6A86-0D71-C416-3C271AD95E18}"/>
          </ac:inkMkLst>
        </pc:inkChg>
        <pc:inkChg chg="add del">
          <ac:chgData name="JungYong Seok" userId="1df5f276-52e9-4b2d-94eb-97193fded349" providerId="ADAL" clId="{8F345581-F76E-3D4B-BE2C-3766CB07DF53}" dt="2024-05-10T09:22:39.633" v="3840"/>
          <ac:inkMkLst>
            <pc:docMk/>
            <pc:sldMk cId="2400094742" sldId="290"/>
            <ac:inkMk id="196" creationId="{761C9F7D-1281-F983-4DA5-B9D52CDE5698}"/>
          </ac:inkMkLst>
        </pc:inkChg>
        <pc:inkChg chg="add del">
          <ac:chgData name="JungYong Seok" userId="1df5f276-52e9-4b2d-94eb-97193fded349" providerId="ADAL" clId="{8F345581-F76E-3D4B-BE2C-3766CB07DF53}" dt="2024-05-10T09:22:39.633" v="3840"/>
          <ac:inkMkLst>
            <pc:docMk/>
            <pc:sldMk cId="2400094742" sldId="290"/>
            <ac:inkMk id="197" creationId="{74C6DF15-FC77-8B06-A609-F3A0E82E6E49}"/>
          </ac:inkMkLst>
        </pc:inkChg>
        <pc:inkChg chg="add reco">
          <ac:chgData name="JungYong Seok" userId="1df5f276-52e9-4b2d-94eb-97193fded349" providerId="ADAL" clId="{8F345581-F76E-3D4B-BE2C-3766CB07DF53}" dt="2024-05-10T09:22:39.633" v="3840"/>
          <ac:inkMkLst>
            <pc:docMk/>
            <pc:sldMk cId="2400094742" sldId="290"/>
            <ac:inkMk id="198" creationId="{FC1935C3-558E-1572-321F-96B262B69F2E}"/>
          </ac:inkMkLst>
        </pc:inkChg>
        <pc:inkChg chg="add del">
          <ac:chgData name="JungYong Seok" userId="1df5f276-52e9-4b2d-94eb-97193fded349" providerId="ADAL" clId="{8F345581-F76E-3D4B-BE2C-3766CB07DF53}" dt="2024-05-10T09:22:43.280" v="3845"/>
          <ac:inkMkLst>
            <pc:docMk/>
            <pc:sldMk cId="2400094742" sldId="290"/>
            <ac:inkMk id="199" creationId="{9978C050-45B1-0038-322C-4478AE45177E}"/>
          </ac:inkMkLst>
        </pc:inkChg>
        <pc:inkChg chg="add del">
          <ac:chgData name="JungYong Seok" userId="1df5f276-52e9-4b2d-94eb-97193fded349" providerId="ADAL" clId="{8F345581-F76E-3D4B-BE2C-3766CB07DF53}" dt="2024-05-10T09:22:43.280" v="3845"/>
          <ac:inkMkLst>
            <pc:docMk/>
            <pc:sldMk cId="2400094742" sldId="290"/>
            <ac:inkMk id="200" creationId="{B98D5E1B-C165-31A9-B2D7-980AF64E19B2}"/>
          </ac:inkMkLst>
        </pc:inkChg>
        <pc:inkChg chg="add del">
          <ac:chgData name="JungYong Seok" userId="1df5f276-52e9-4b2d-94eb-97193fded349" providerId="ADAL" clId="{8F345581-F76E-3D4B-BE2C-3766CB07DF53}" dt="2024-05-10T09:22:43.280" v="3845"/>
          <ac:inkMkLst>
            <pc:docMk/>
            <pc:sldMk cId="2400094742" sldId="290"/>
            <ac:inkMk id="201" creationId="{1F7248EF-8879-F33E-2197-9CA8430ED860}"/>
          </ac:inkMkLst>
        </pc:inkChg>
        <pc:inkChg chg="add del">
          <ac:chgData name="JungYong Seok" userId="1df5f276-52e9-4b2d-94eb-97193fded349" providerId="ADAL" clId="{8F345581-F76E-3D4B-BE2C-3766CB07DF53}" dt="2024-05-10T09:22:43.280" v="3845"/>
          <ac:inkMkLst>
            <pc:docMk/>
            <pc:sldMk cId="2400094742" sldId="290"/>
            <ac:inkMk id="202" creationId="{2C6C59C6-768E-CB89-4E28-4FEA1780B9EB}"/>
          </ac:inkMkLst>
        </pc:inkChg>
        <pc:inkChg chg="add reco">
          <ac:chgData name="JungYong Seok" userId="1df5f276-52e9-4b2d-94eb-97193fded349" providerId="ADAL" clId="{8F345581-F76E-3D4B-BE2C-3766CB07DF53}" dt="2024-05-10T09:22:43.280" v="3845"/>
          <ac:inkMkLst>
            <pc:docMk/>
            <pc:sldMk cId="2400094742" sldId="290"/>
            <ac:inkMk id="203" creationId="{68BF577E-0BB8-D693-1BCD-136B97BD88FA}"/>
          </ac:inkMkLst>
        </pc:inkChg>
        <pc:inkChg chg="add del">
          <ac:chgData name="JungYong Seok" userId="1df5f276-52e9-4b2d-94eb-97193fded349" providerId="ADAL" clId="{8F345581-F76E-3D4B-BE2C-3766CB07DF53}" dt="2024-05-10T09:22:44.990" v="3848"/>
          <ac:inkMkLst>
            <pc:docMk/>
            <pc:sldMk cId="2400094742" sldId="290"/>
            <ac:inkMk id="204" creationId="{3F8F48E8-EB8F-F744-3580-3B4401C18E09}"/>
          </ac:inkMkLst>
        </pc:inkChg>
        <pc:inkChg chg="add del">
          <ac:chgData name="JungYong Seok" userId="1df5f276-52e9-4b2d-94eb-97193fded349" providerId="ADAL" clId="{8F345581-F76E-3D4B-BE2C-3766CB07DF53}" dt="2024-05-10T09:22:44.990" v="3848"/>
          <ac:inkMkLst>
            <pc:docMk/>
            <pc:sldMk cId="2400094742" sldId="290"/>
            <ac:inkMk id="205" creationId="{74D72B7D-CE1A-1739-E812-2E63BE0CDA9C}"/>
          </ac:inkMkLst>
        </pc:inkChg>
        <pc:inkChg chg="add reco">
          <ac:chgData name="JungYong Seok" userId="1df5f276-52e9-4b2d-94eb-97193fded349" providerId="ADAL" clId="{8F345581-F76E-3D4B-BE2C-3766CB07DF53}" dt="2024-05-10T09:22:44.990" v="3848"/>
          <ac:inkMkLst>
            <pc:docMk/>
            <pc:sldMk cId="2400094742" sldId="290"/>
            <ac:inkMk id="206" creationId="{4E30135B-144D-24C7-44DD-5A59C47D4FA4}"/>
          </ac:inkMkLst>
        </pc:inkChg>
        <pc:inkChg chg="add">
          <ac:chgData name="JungYong Seok" userId="1df5f276-52e9-4b2d-94eb-97193fded349" providerId="ADAL" clId="{8F345581-F76E-3D4B-BE2C-3766CB07DF53}" dt="2024-05-10T09:22:46.655" v="3849"/>
          <ac:inkMkLst>
            <pc:docMk/>
            <pc:sldMk cId="2400094742" sldId="290"/>
            <ac:inkMk id="207" creationId="{802B5E4C-BB98-4AD3-0115-F2C0CCA7DF4D}"/>
          </ac:inkMkLst>
        </pc:inkChg>
        <pc:inkChg chg="add del">
          <ac:chgData name="JungYong Seok" userId="1df5f276-52e9-4b2d-94eb-97193fded349" providerId="ADAL" clId="{8F345581-F76E-3D4B-BE2C-3766CB07DF53}" dt="2024-05-10T09:22:50.300" v="3860"/>
          <ac:inkMkLst>
            <pc:docMk/>
            <pc:sldMk cId="2400094742" sldId="290"/>
            <ac:inkMk id="208" creationId="{B9A751DD-DDF3-CCDB-3C4F-F542B7811EA5}"/>
          </ac:inkMkLst>
        </pc:inkChg>
        <pc:inkChg chg="add del">
          <ac:chgData name="JungYong Seok" userId="1df5f276-52e9-4b2d-94eb-97193fded349" providerId="ADAL" clId="{8F345581-F76E-3D4B-BE2C-3766CB07DF53}" dt="2024-05-10T09:22:50.300" v="3860"/>
          <ac:inkMkLst>
            <pc:docMk/>
            <pc:sldMk cId="2400094742" sldId="290"/>
            <ac:inkMk id="209" creationId="{90B69C89-E4FD-E6BA-EBD7-753CFE72B6EB}"/>
          </ac:inkMkLst>
        </pc:inkChg>
        <pc:inkChg chg="add del">
          <ac:chgData name="JungYong Seok" userId="1df5f276-52e9-4b2d-94eb-97193fded349" providerId="ADAL" clId="{8F345581-F76E-3D4B-BE2C-3766CB07DF53}" dt="2024-05-10T09:22:50.300" v="3860"/>
          <ac:inkMkLst>
            <pc:docMk/>
            <pc:sldMk cId="2400094742" sldId="290"/>
            <ac:inkMk id="210" creationId="{4BCF49C3-9FCF-9226-5C20-C04787E4B87F}"/>
          </ac:inkMkLst>
        </pc:inkChg>
        <pc:inkChg chg="add del">
          <ac:chgData name="JungYong Seok" userId="1df5f276-52e9-4b2d-94eb-97193fded349" providerId="ADAL" clId="{8F345581-F76E-3D4B-BE2C-3766CB07DF53}" dt="2024-05-10T09:22:50.300" v="3860"/>
          <ac:inkMkLst>
            <pc:docMk/>
            <pc:sldMk cId="2400094742" sldId="290"/>
            <ac:inkMk id="211" creationId="{484D87F5-CE43-1EF3-041C-0DCA3407BDBB}"/>
          </ac:inkMkLst>
        </pc:inkChg>
        <pc:inkChg chg="add del">
          <ac:chgData name="JungYong Seok" userId="1df5f276-52e9-4b2d-94eb-97193fded349" providerId="ADAL" clId="{8F345581-F76E-3D4B-BE2C-3766CB07DF53}" dt="2024-05-10T09:22:50.300" v="3860"/>
          <ac:inkMkLst>
            <pc:docMk/>
            <pc:sldMk cId="2400094742" sldId="290"/>
            <ac:inkMk id="212" creationId="{A5B5D856-A7C4-6D14-38DF-691E7677E962}"/>
          </ac:inkMkLst>
        </pc:inkChg>
        <pc:inkChg chg="add del">
          <ac:chgData name="JungYong Seok" userId="1df5f276-52e9-4b2d-94eb-97193fded349" providerId="ADAL" clId="{8F345581-F76E-3D4B-BE2C-3766CB07DF53}" dt="2024-05-10T09:22:50.300" v="3860"/>
          <ac:inkMkLst>
            <pc:docMk/>
            <pc:sldMk cId="2400094742" sldId="290"/>
            <ac:inkMk id="213" creationId="{4AEF3596-EFFD-213D-A12C-28052C3CC701}"/>
          </ac:inkMkLst>
        </pc:inkChg>
        <pc:inkChg chg="add del">
          <ac:chgData name="JungYong Seok" userId="1df5f276-52e9-4b2d-94eb-97193fded349" providerId="ADAL" clId="{8F345581-F76E-3D4B-BE2C-3766CB07DF53}" dt="2024-05-10T09:22:50.300" v="3860"/>
          <ac:inkMkLst>
            <pc:docMk/>
            <pc:sldMk cId="2400094742" sldId="290"/>
            <ac:inkMk id="214" creationId="{C7368583-9C34-53B6-4C1F-9F6856C73905}"/>
          </ac:inkMkLst>
        </pc:inkChg>
        <pc:inkChg chg="add del">
          <ac:chgData name="JungYong Seok" userId="1df5f276-52e9-4b2d-94eb-97193fded349" providerId="ADAL" clId="{8F345581-F76E-3D4B-BE2C-3766CB07DF53}" dt="2024-05-10T09:22:50.300" v="3860"/>
          <ac:inkMkLst>
            <pc:docMk/>
            <pc:sldMk cId="2400094742" sldId="290"/>
            <ac:inkMk id="215" creationId="{A1794EA6-C4E6-8A72-CF5F-83575B8CC429}"/>
          </ac:inkMkLst>
        </pc:inkChg>
        <pc:inkChg chg="add del">
          <ac:chgData name="JungYong Seok" userId="1df5f276-52e9-4b2d-94eb-97193fded349" providerId="ADAL" clId="{8F345581-F76E-3D4B-BE2C-3766CB07DF53}" dt="2024-05-10T09:22:50.300" v="3860"/>
          <ac:inkMkLst>
            <pc:docMk/>
            <pc:sldMk cId="2400094742" sldId="290"/>
            <ac:inkMk id="216" creationId="{208391C6-0FF0-CED4-07A8-9D9557283663}"/>
          </ac:inkMkLst>
        </pc:inkChg>
        <pc:inkChg chg="add del">
          <ac:chgData name="JungYong Seok" userId="1df5f276-52e9-4b2d-94eb-97193fded349" providerId="ADAL" clId="{8F345581-F76E-3D4B-BE2C-3766CB07DF53}" dt="2024-05-10T09:22:50.300" v="3860"/>
          <ac:inkMkLst>
            <pc:docMk/>
            <pc:sldMk cId="2400094742" sldId="290"/>
            <ac:inkMk id="217" creationId="{32350476-B243-6243-D5E6-A86EE4891CF1}"/>
          </ac:inkMkLst>
        </pc:inkChg>
        <pc:inkChg chg="add reco">
          <ac:chgData name="JungYong Seok" userId="1df5f276-52e9-4b2d-94eb-97193fded349" providerId="ADAL" clId="{8F345581-F76E-3D4B-BE2C-3766CB07DF53}" dt="2024-05-10T09:22:50.300" v="3860"/>
          <ac:inkMkLst>
            <pc:docMk/>
            <pc:sldMk cId="2400094742" sldId="290"/>
            <ac:inkMk id="218" creationId="{C3264DC0-4ACB-DB31-F181-2A3B7D65F203}"/>
          </ac:inkMkLst>
        </pc:inkChg>
      </pc:sldChg>
      <pc:sldChg chg="addSp">
        <pc:chgData name="JungYong Seok" userId="1df5f276-52e9-4b2d-94eb-97193fded349" providerId="ADAL" clId="{8F345581-F76E-3D4B-BE2C-3766CB07DF53}" dt="2024-05-10T09:23:29.819" v="3861"/>
        <pc:sldMkLst>
          <pc:docMk/>
          <pc:sldMk cId="939740743" sldId="291"/>
        </pc:sldMkLst>
        <pc:inkChg chg="add">
          <ac:chgData name="JungYong Seok" userId="1df5f276-52e9-4b2d-94eb-97193fded349" providerId="ADAL" clId="{8F345581-F76E-3D4B-BE2C-3766CB07DF53}" dt="2024-05-10T09:23:29.819" v="3861"/>
          <ac:inkMkLst>
            <pc:docMk/>
            <pc:sldMk cId="939740743" sldId="291"/>
            <ac:inkMk id="3" creationId="{389A5373-A623-E85B-561F-484D99A3AC33}"/>
          </ac:inkMkLst>
        </pc:inkChg>
      </pc:sldChg>
      <pc:sldChg chg="addSp delSp">
        <pc:chgData name="JungYong Seok" userId="1df5f276-52e9-4b2d-94eb-97193fded349" providerId="ADAL" clId="{8F345581-F76E-3D4B-BE2C-3766CB07DF53}" dt="2024-05-10T09:25:25.329" v="3901"/>
        <pc:sldMkLst>
          <pc:docMk/>
          <pc:sldMk cId="3180677510" sldId="292"/>
        </pc:sldMkLst>
        <pc:inkChg chg="add">
          <ac:chgData name="JungYong Seok" userId="1df5f276-52e9-4b2d-94eb-97193fded349" providerId="ADAL" clId="{8F345581-F76E-3D4B-BE2C-3766CB07DF53}" dt="2024-05-10T09:23:44.218" v="3862"/>
          <ac:inkMkLst>
            <pc:docMk/>
            <pc:sldMk cId="3180677510" sldId="292"/>
            <ac:inkMk id="3" creationId="{C13C6978-1057-BB50-F134-98EB56E6D45B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4" creationId="{3E8F55B4-40D5-9C43-A64E-773385D154D4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5" creationId="{77EA7D68-DD47-5FA5-EC31-DD947596287C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6" creationId="{CF9C4F58-9FE4-5299-259A-8158A19F3CFD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7" creationId="{C2732AFB-4DA1-D8E9-2B40-782D2086FF7D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8" creationId="{F1C55D79-9838-079A-9BA9-5F99A0794E1C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9" creationId="{5104AC2B-5250-66AF-A822-9C20F7010E24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10" creationId="{E871DA01-5747-7D29-9BE5-29C13DC3F21D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11" creationId="{37242386-6308-EE75-4970-CAFCA28297A7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12" creationId="{5B654FC6-0017-2FE6-CCF5-02BBCEB5AD86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13" creationId="{AC429A13-675F-F290-072C-E6231240A407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14" creationId="{83EF520D-1D33-33A2-F36D-7E54DD1087BE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15" creationId="{8A5DCD5F-B99D-3EE9-2521-D33273497EDB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16" creationId="{BFB97E95-916A-1048-6561-F4F5129AF848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17" creationId="{8BC87AA6-15E3-8EFE-BBBA-2AEF8CDA049B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18" creationId="{20499BD4-EDD0-EFA9-9904-4858B2B78C4A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19" creationId="{F62BB49B-8333-D553-5965-E8FF84FF9F6B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20" creationId="{A4152670-7C17-1DEE-F053-C6D0A19742D3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21" creationId="{85F1F4B3-F92E-A6E6-7740-FB13CC056AA1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22" creationId="{67BC0340-FB74-4CB4-282F-96496FEB17BB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23" creationId="{289CC965-792D-BC14-A549-79377EBDB42A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24" creationId="{89225B94-EFB2-C9CE-2682-BFB907D875D5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25" creationId="{0DAC7DB4-6854-84EB-0C52-AF69960D10F0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26" creationId="{AABDE34A-469D-76DA-13C7-4445247F08B1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27" creationId="{E81E4430-E9A7-DA7E-ACFE-23B7F17536B3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28" creationId="{836B70AD-CB6E-1F4C-43E9-09975D7AA760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29" creationId="{8CEDD456-F32A-F9B3-A01B-912121B34B78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30" creationId="{5B8BD3DB-95F5-28D0-F9D4-A06FE225B9BC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31" creationId="{86E78B8F-6794-96FA-7D32-6060BCB12DFC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32" creationId="{3632AC21-33CE-B3D7-0087-17EB17677557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33" creationId="{E1283706-1164-C49B-1B54-522DA515D068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34" creationId="{35093699-B997-AD56-420D-F9817599337D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35" creationId="{C4FAF505-36F6-B18B-ACDE-9A229F04EA70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36" creationId="{7D8723EF-F20D-105A-ED80-E15DE2C548A0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37" creationId="{7B3A0491-6D91-D372-B580-678A1758584C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38" creationId="{B13C7B8C-953D-FC3D-EE2C-9A2807F99F9C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39" creationId="{AEFCC6B8-3B40-1F0B-17EF-C06645730154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40" creationId="{F95183DB-6A15-C1A6-11FE-31F2E596971F}"/>
          </ac:inkMkLst>
        </pc:inkChg>
        <pc:inkChg chg="add del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41" creationId="{DA6B76F8-71CB-D250-E696-4C7C250EC208}"/>
          </ac:inkMkLst>
        </pc:inkChg>
        <pc:inkChg chg="add reco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42" creationId="{DC32FE65-5B76-B87F-5163-13F258EC0043}"/>
          </ac:inkMkLst>
        </pc:inkChg>
        <pc:inkChg chg="add reco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43" creationId="{83BBB892-CA9B-8356-4B25-D72CDFF04795}"/>
          </ac:inkMkLst>
        </pc:inkChg>
        <pc:inkChg chg="add reco">
          <ac:chgData name="JungYong Seok" userId="1df5f276-52e9-4b2d-94eb-97193fded349" providerId="ADAL" clId="{8F345581-F76E-3D4B-BE2C-3766CB07DF53}" dt="2024-05-10T09:25:25.329" v="3901"/>
          <ac:inkMkLst>
            <pc:docMk/>
            <pc:sldMk cId="3180677510" sldId="292"/>
            <ac:inkMk id="44" creationId="{AEA34135-A10C-6320-1E02-E5B27B62DCD8}"/>
          </ac:inkMkLst>
        </pc:inkChg>
      </pc:sldChg>
      <pc:sldChg chg="addSp delSp">
        <pc:chgData name="JungYong Seok" userId="1df5f276-52e9-4b2d-94eb-97193fded349" providerId="ADAL" clId="{8F345581-F76E-3D4B-BE2C-3766CB07DF53}" dt="2024-05-10T09:29:33.908" v="4003"/>
        <pc:sldMkLst>
          <pc:docMk/>
          <pc:sldMk cId="2496168784" sldId="293"/>
        </pc:sldMkLst>
        <pc:inkChg chg="add">
          <ac:chgData name="JungYong Seok" userId="1df5f276-52e9-4b2d-94eb-97193fded349" providerId="ADAL" clId="{8F345581-F76E-3D4B-BE2C-3766CB07DF53}" dt="2024-05-10T09:27:44.449" v="3904"/>
          <ac:inkMkLst>
            <pc:docMk/>
            <pc:sldMk cId="2496168784" sldId="293"/>
            <ac:inkMk id="3" creationId="{F2F4158A-5C92-ADA2-C43E-18073C3AEB7D}"/>
          </ac:inkMkLst>
        </pc:inkChg>
        <pc:inkChg chg="add">
          <ac:chgData name="JungYong Seok" userId="1df5f276-52e9-4b2d-94eb-97193fded349" providerId="ADAL" clId="{8F345581-F76E-3D4B-BE2C-3766CB07DF53}" dt="2024-05-10T09:27:45.916" v="3905"/>
          <ac:inkMkLst>
            <pc:docMk/>
            <pc:sldMk cId="2496168784" sldId="293"/>
            <ac:inkMk id="4" creationId="{2C22AECE-8938-024A-76CE-B964A1FB0C30}"/>
          </ac:inkMkLst>
        </pc:inkChg>
        <pc:inkChg chg="add">
          <ac:chgData name="JungYong Seok" userId="1df5f276-52e9-4b2d-94eb-97193fded349" providerId="ADAL" clId="{8F345581-F76E-3D4B-BE2C-3766CB07DF53}" dt="2024-05-10T09:27:47.915" v="3906"/>
          <ac:inkMkLst>
            <pc:docMk/>
            <pc:sldMk cId="2496168784" sldId="293"/>
            <ac:inkMk id="5" creationId="{61320431-6B9C-0C18-7E82-C2DBFB872F4D}"/>
          </ac:inkMkLst>
        </pc:inkChg>
        <pc:inkChg chg="add del">
          <ac:chgData name="JungYong Seok" userId="1df5f276-52e9-4b2d-94eb-97193fded349" providerId="ADAL" clId="{8F345581-F76E-3D4B-BE2C-3766CB07DF53}" dt="2024-05-10T09:28:09.095" v="3926"/>
          <ac:inkMkLst>
            <pc:docMk/>
            <pc:sldMk cId="2496168784" sldId="293"/>
            <ac:inkMk id="6" creationId="{3ECE514F-B26F-AF3D-4AE8-C2A87461488F}"/>
          </ac:inkMkLst>
        </pc:inkChg>
        <pc:inkChg chg="add del">
          <ac:chgData name="JungYong Seok" userId="1df5f276-52e9-4b2d-94eb-97193fded349" providerId="ADAL" clId="{8F345581-F76E-3D4B-BE2C-3766CB07DF53}" dt="2024-05-10T09:28:09.095" v="3926"/>
          <ac:inkMkLst>
            <pc:docMk/>
            <pc:sldMk cId="2496168784" sldId="293"/>
            <ac:inkMk id="7" creationId="{56E4AE9D-DC2D-F447-482E-327A7AA58C2D}"/>
          </ac:inkMkLst>
        </pc:inkChg>
        <pc:inkChg chg="add del">
          <ac:chgData name="JungYong Seok" userId="1df5f276-52e9-4b2d-94eb-97193fded349" providerId="ADAL" clId="{8F345581-F76E-3D4B-BE2C-3766CB07DF53}" dt="2024-05-10T09:28:09.095" v="3926"/>
          <ac:inkMkLst>
            <pc:docMk/>
            <pc:sldMk cId="2496168784" sldId="293"/>
            <ac:inkMk id="8" creationId="{A956F3F4-C5FF-D242-7CCD-1677700D23C9}"/>
          </ac:inkMkLst>
        </pc:inkChg>
        <pc:inkChg chg="add del">
          <ac:chgData name="JungYong Seok" userId="1df5f276-52e9-4b2d-94eb-97193fded349" providerId="ADAL" clId="{8F345581-F76E-3D4B-BE2C-3766CB07DF53}" dt="2024-05-10T09:28:09.095" v="3926"/>
          <ac:inkMkLst>
            <pc:docMk/>
            <pc:sldMk cId="2496168784" sldId="293"/>
            <ac:inkMk id="9" creationId="{C11C31A1-480F-E62C-C671-110FF478C50E}"/>
          </ac:inkMkLst>
        </pc:inkChg>
        <pc:inkChg chg="add del">
          <ac:chgData name="JungYong Seok" userId="1df5f276-52e9-4b2d-94eb-97193fded349" providerId="ADAL" clId="{8F345581-F76E-3D4B-BE2C-3766CB07DF53}" dt="2024-05-10T09:28:09.095" v="3926"/>
          <ac:inkMkLst>
            <pc:docMk/>
            <pc:sldMk cId="2496168784" sldId="293"/>
            <ac:inkMk id="10" creationId="{9351DDDB-8F11-AF75-5A39-412734FC4523}"/>
          </ac:inkMkLst>
        </pc:inkChg>
        <pc:inkChg chg="add del">
          <ac:chgData name="JungYong Seok" userId="1df5f276-52e9-4b2d-94eb-97193fded349" providerId="ADAL" clId="{8F345581-F76E-3D4B-BE2C-3766CB07DF53}" dt="2024-05-10T09:28:09.095" v="3926"/>
          <ac:inkMkLst>
            <pc:docMk/>
            <pc:sldMk cId="2496168784" sldId="293"/>
            <ac:inkMk id="11" creationId="{52D4939D-BF30-CFAE-FCB2-DEB70347A7EF}"/>
          </ac:inkMkLst>
        </pc:inkChg>
        <pc:inkChg chg="add del">
          <ac:chgData name="JungYong Seok" userId="1df5f276-52e9-4b2d-94eb-97193fded349" providerId="ADAL" clId="{8F345581-F76E-3D4B-BE2C-3766CB07DF53}" dt="2024-05-10T09:28:09.095" v="3926"/>
          <ac:inkMkLst>
            <pc:docMk/>
            <pc:sldMk cId="2496168784" sldId="293"/>
            <ac:inkMk id="12" creationId="{2D3128B7-AB61-37B7-D72D-2A0470DE1E85}"/>
          </ac:inkMkLst>
        </pc:inkChg>
        <pc:inkChg chg="add del">
          <ac:chgData name="JungYong Seok" userId="1df5f276-52e9-4b2d-94eb-97193fded349" providerId="ADAL" clId="{8F345581-F76E-3D4B-BE2C-3766CB07DF53}" dt="2024-05-10T09:28:09.095" v="3926"/>
          <ac:inkMkLst>
            <pc:docMk/>
            <pc:sldMk cId="2496168784" sldId="293"/>
            <ac:inkMk id="13" creationId="{27537A59-5C2E-D88F-8613-0117A7098314}"/>
          </ac:inkMkLst>
        </pc:inkChg>
        <pc:inkChg chg="add del">
          <ac:chgData name="JungYong Seok" userId="1df5f276-52e9-4b2d-94eb-97193fded349" providerId="ADAL" clId="{8F345581-F76E-3D4B-BE2C-3766CB07DF53}" dt="2024-05-10T09:28:09.095" v="3926"/>
          <ac:inkMkLst>
            <pc:docMk/>
            <pc:sldMk cId="2496168784" sldId="293"/>
            <ac:inkMk id="14" creationId="{593454D9-8426-9505-2FEF-B569D42F93C7}"/>
          </ac:inkMkLst>
        </pc:inkChg>
        <pc:inkChg chg="add del">
          <ac:chgData name="JungYong Seok" userId="1df5f276-52e9-4b2d-94eb-97193fded349" providerId="ADAL" clId="{8F345581-F76E-3D4B-BE2C-3766CB07DF53}" dt="2024-05-10T09:28:09.095" v="3926"/>
          <ac:inkMkLst>
            <pc:docMk/>
            <pc:sldMk cId="2496168784" sldId="293"/>
            <ac:inkMk id="15" creationId="{B909E914-FEC9-43E3-B2B5-3D5888E867EF}"/>
          </ac:inkMkLst>
        </pc:inkChg>
        <pc:inkChg chg="add del">
          <ac:chgData name="JungYong Seok" userId="1df5f276-52e9-4b2d-94eb-97193fded349" providerId="ADAL" clId="{8F345581-F76E-3D4B-BE2C-3766CB07DF53}" dt="2024-05-10T09:28:09.095" v="3926"/>
          <ac:inkMkLst>
            <pc:docMk/>
            <pc:sldMk cId="2496168784" sldId="293"/>
            <ac:inkMk id="16" creationId="{CE29E466-5C72-5FED-2802-C9EAE5C1FF93}"/>
          </ac:inkMkLst>
        </pc:inkChg>
        <pc:inkChg chg="add del">
          <ac:chgData name="JungYong Seok" userId="1df5f276-52e9-4b2d-94eb-97193fded349" providerId="ADAL" clId="{8F345581-F76E-3D4B-BE2C-3766CB07DF53}" dt="2024-05-10T09:28:09.095" v="3926"/>
          <ac:inkMkLst>
            <pc:docMk/>
            <pc:sldMk cId="2496168784" sldId="293"/>
            <ac:inkMk id="17" creationId="{93172CF8-72C8-66AA-7369-3C29F147B16B}"/>
          </ac:inkMkLst>
        </pc:inkChg>
        <pc:inkChg chg="add del">
          <ac:chgData name="JungYong Seok" userId="1df5f276-52e9-4b2d-94eb-97193fded349" providerId="ADAL" clId="{8F345581-F76E-3D4B-BE2C-3766CB07DF53}" dt="2024-05-10T09:28:09.095" v="3926"/>
          <ac:inkMkLst>
            <pc:docMk/>
            <pc:sldMk cId="2496168784" sldId="293"/>
            <ac:inkMk id="18" creationId="{871B6E51-39A6-1EBC-8498-266775472D73}"/>
          </ac:inkMkLst>
        </pc:inkChg>
        <pc:inkChg chg="add del">
          <ac:chgData name="JungYong Seok" userId="1df5f276-52e9-4b2d-94eb-97193fded349" providerId="ADAL" clId="{8F345581-F76E-3D4B-BE2C-3766CB07DF53}" dt="2024-05-10T09:28:09.095" v="3926"/>
          <ac:inkMkLst>
            <pc:docMk/>
            <pc:sldMk cId="2496168784" sldId="293"/>
            <ac:inkMk id="19" creationId="{84B0FC4E-F517-786E-C03F-FBA718088A3A}"/>
          </ac:inkMkLst>
        </pc:inkChg>
        <pc:inkChg chg="add del">
          <ac:chgData name="JungYong Seok" userId="1df5f276-52e9-4b2d-94eb-97193fded349" providerId="ADAL" clId="{8F345581-F76E-3D4B-BE2C-3766CB07DF53}" dt="2024-05-10T09:28:09.095" v="3926"/>
          <ac:inkMkLst>
            <pc:docMk/>
            <pc:sldMk cId="2496168784" sldId="293"/>
            <ac:inkMk id="20" creationId="{D56DC938-A8FE-B635-0D73-EBA6F79D21E2}"/>
          </ac:inkMkLst>
        </pc:inkChg>
        <pc:inkChg chg="add del">
          <ac:chgData name="JungYong Seok" userId="1df5f276-52e9-4b2d-94eb-97193fded349" providerId="ADAL" clId="{8F345581-F76E-3D4B-BE2C-3766CB07DF53}" dt="2024-05-10T09:28:09.095" v="3926"/>
          <ac:inkMkLst>
            <pc:docMk/>
            <pc:sldMk cId="2496168784" sldId="293"/>
            <ac:inkMk id="21" creationId="{940C2614-6EFC-1728-4CE7-4CD4096862AC}"/>
          </ac:inkMkLst>
        </pc:inkChg>
        <pc:inkChg chg="add del">
          <ac:chgData name="JungYong Seok" userId="1df5f276-52e9-4b2d-94eb-97193fded349" providerId="ADAL" clId="{8F345581-F76E-3D4B-BE2C-3766CB07DF53}" dt="2024-05-10T09:28:09.095" v="3926"/>
          <ac:inkMkLst>
            <pc:docMk/>
            <pc:sldMk cId="2496168784" sldId="293"/>
            <ac:inkMk id="22" creationId="{DE1E2E01-24DA-BC94-0B9B-BBEA4F545102}"/>
          </ac:inkMkLst>
        </pc:inkChg>
        <pc:inkChg chg="add del">
          <ac:chgData name="JungYong Seok" userId="1df5f276-52e9-4b2d-94eb-97193fded349" providerId="ADAL" clId="{8F345581-F76E-3D4B-BE2C-3766CB07DF53}" dt="2024-05-10T09:28:09.095" v="3926"/>
          <ac:inkMkLst>
            <pc:docMk/>
            <pc:sldMk cId="2496168784" sldId="293"/>
            <ac:inkMk id="23" creationId="{B7D70D90-17F1-4702-71B3-A81807D5C565}"/>
          </ac:inkMkLst>
        </pc:inkChg>
        <pc:inkChg chg="add del">
          <ac:chgData name="JungYong Seok" userId="1df5f276-52e9-4b2d-94eb-97193fded349" providerId="ADAL" clId="{8F345581-F76E-3D4B-BE2C-3766CB07DF53}" dt="2024-05-10T09:28:09.095" v="3926"/>
          <ac:inkMkLst>
            <pc:docMk/>
            <pc:sldMk cId="2496168784" sldId="293"/>
            <ac:inkMk id="24" creationId="{EE507028-FD4B-D294-04D8-0EA44AD0B8A0}"/>
          </ac:inkMkLst>
        </pc:inkChg>
        <pc:inkChg chg="add reco">
          <ac:chgData name="JungYong Seok" userId="1df5f276-52e9-4b2d-94eb-97193fded349" providerId="ADAL" clId="{8F345581-F76E-3D4B-BE2C-3766CB07DF53}" dt="2024-05-10T09:28:09.095" v="3926"/>
          <ac:inkMkLst>
            <pc:docMk/>
            <pc:sldMk cId="2496168784" sldId="293"/>
            <ac:inkMk id="25" creationId="{B101F37C-760F-2152-A8E9-4D304649E64B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26" creationId="{9B9DE3D6-160B-1BF3-75DF-18FE5FBAF140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27" creationId="{1BEA72B3-D8F0-C6A6-5467-5628ED8B8232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28" creationId="{41B0355D-33EC-1D1A-688E-232FD99B7253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29" creationId="{AF3388D5-BA37-C434-94A6-648241D19C33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30" creationId="{FEC7F24F-ED40-7DED-A5DC-A3E9E1C9CB87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31" creationId="{3A122799-84B6-87ED-0C3E-1F6B10124E32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32" creationId="{0A06F4C2-9CC7-C55D-E402-2B8115FB752D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33" creationId="{88314AFC-2A0F-6FAC-E4F0-480CFB714367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34" creationId="{545A04C4-0F01-68AA-6AA9-8E618F82FB5F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35" creationId="{B85B8582-1567-EC31-B982-CD402209F95A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36" creationId="{DC952C54-1647-E0A7-BD4D-E443C0DE634F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37" creationId="{D75B452E-731F-5DB6-ACAF-F91454008A98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38" creationId="{22D4068B-0E6F-5480-587E-88D03E3A4227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41" creationId="{C41DDFA9-C39D-BC73-9AE3-48F8622C03E8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42" creationId="{7AB89F7C-1326-3F39-AC67-D53E0893CAB4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43" creationId="{7094AFB3-060D-5A8F-C99C-C6DD1D272101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44" creationId="{7E47237D-80D6-E39C-9EB5-7C14A3A52A3D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45" creationId="{E778F883-CB61-6890-EEC8-2AE5FD998834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46" creationId="{3677252D-72BC-B74C-36A5-CF44617F5388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47" creationId="{865F80FD-6530-B516-072E-AC351FE43AEE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48" creationId="{06177028-0B0B-8A24-D15D-99D9E21C104A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49" creationId="{8D27C3A2-7D19-DAA0-A950-49F22DB2D801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50" creationId="{76D0931D-0061-D16B-F5D8-9BD4E5980DC4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51" creationId="{FF11F332-E87B-83DB-4114-9304F3AA5BAA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52" creationId="{191649E3-0F8D-15A0-7C94-B995241B2399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53" creationId="{D919135E-DE09-6573-4ED2-9C147D50AB01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54" creationId="{C32706C2-F9FC-185F-9350-C4B7B9163D90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55" creationId="{DA281245-7BCD-766E-DA4B-D32A35332B2C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56" creationId="{F97BAB7A-B85D-2790-A125-96EE0361E98E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57" creationId="{2827F1F9-5E30-FD2C-773E-BDEB631CBD47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58" creationId="{B28CC7A1-CBA3-5CCE-7FED-C3AB6D1E3FF2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59" creationId="{EF45FC9A-590A-E064-A8AF-0182CFB422EC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60" creationId="{CAC7C441-9009-9E73-A2B4-90BEBFE590FB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61" creationId="{9BB139E1-B040-1BAE-E7A7-92A71CCA5082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62" creationId="{30BAFFF2-75B9-D56B-6328-9E5CFB385779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63" creationId="{586469D8-6721-878D-805A-D8559EE99E95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64" creationId="{F69AD465-9331-C92A-F168-E2845BB0EFFD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65" creationId="{95DD171C-395C-6774-75B3-2598BE2DB0A9}"/>
          </ac:inkMkLst>
        </pc:inkChg>
        <pc:inkChg chg="add del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66" creationId="{597FD141-1FB6-8E93-8964-1B3C07F7E546}"/>
          </ac:inkMkLst>
        </pc:inkChg>
        <pc:inkChg chg="add reco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67" creationId="{BFBBD818-5EA9-C86F-A9B8-E9CFF437DE23}"/>
          </ac:inkMkLst>
        </pc:inkChg>
        <pc:inkChg chg="add reco">
          <ac:chgData name="JungYong Seok" userId="1df5f276-52e9-4b2d-94eb-97193fded349" providerId="ADAL" clId="{8F345581-F76E-3D4B-BE2C-3766CB07DF53}" dt="2024-05-10T09:28:29.174" v="3966"/>
          <ac:inkMkLst>
            <pc:docMk/>
            <pc:sldMk cId="2496168784" sldId="293"/>
            <ac:inkMk id="68" creationId="{BB8727DA-EE8F-886F-B6C2-1006D0B6B3BA}"/>
          </ac:inkMkLst>
        </pc:inkChg>
        <pc:inkChg chg="add">
          <ac:chgData name="JungYong Seok" userId="1df5f276-52e9-4b2d-94eb-97193fded349" providerId="ADAL" clId="{8F345581-F76E-3D4B-BE2C-3766CB07DF53}" dt="2024-05-10T09:28:59.926" v="3967"/>
          <ac:inkMkLst>
            <pc:docMk/>
            <pc:sldMk cId="2496168784" sldId="293"/>
            <ac:inkMk id="69" creationId="{B4F7888F-2FA1-FDE7-C74B-8D4749C1A5C9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70" creationId="{3A2CA51C-5F28-FE11-76ED-A3ACD782417C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71" creationId="{49F4F6FA-1FEB-AEB2-ACB6-D74303FA5C4D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72" creationId="{006195BC-9570-8011-BADB-F7FA6A63E496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73" creationId="{47CE2C4B-8527-38A5-4E9C-5FF8215774F4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74" creationId="{651E9252-6A78-441F-29F1-F8F17D175BA0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75" creationId="{0B3D7E03-B0CA-3E68-F808-47B0A178A04D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76" creationId="{8DDCDD9C-0825-D163-D648-DBE838C066AB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77" creationId="{711E8DED-6F81-39D0-1788-A50CB5564DF6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78" creationId="{70EB371B-CD82-8C41-9B9A-0D4828775E84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79" creationId="{2B7AEB7B-9850-A769-8F21-5E09313AFC22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80" creationId="{C8D4D8AE-856A-D9C4-C304-BA11E8F2E134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81" creationId="{CE7E2D1A-346E-B62E-169E-AAC407883095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82" creationId="{D42A1704-8A6D-1C4F-CC30-9A62AC25BF12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83" creationId="{5FB46102-75CC-25B7-66EC-73B8293FBE38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84" creationId="{D8C2F381-9D04-B7E5-4D2B-4261AC7658EB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85" creationId="{BDBC1769-1B0F-432C-FD7A-54DFBAC202AF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86" creationId="{626DA183-6EE3-7BA6-790F-86D1E4F7AD0B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87" creationId="{8104C693-5B89-424E-5631-48B8D9BF5D42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88" creationId="{C93FBDEF-180D-24EA-D3E3-896FD62ABDDC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89" creationId="{913EF12A-6E4E-C3C4-99C9-61D419378DFE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90" creationId="{E8FB2683-8081-D062-2DEB-DE9D354DABBF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91" creationId="{5CC733C1-17D0-9DFA-EACD-E51C8B329935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92" creationId="{9018B0B6-5762-9BBB-3AB0-0058C455A034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93" creationId="{E0689CBA-1A29-1B7B-59F8-068F971BA07F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94" creationId="{8B93D277-7D43-D0B7-B3A0-AEC345184CE5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95" creationId="{4EAD2B18-BF24-3AD2-187F-455CB4E8FCD5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96" creationId="{AA5FA5BC-0C63-C025-BE26-9A57E18EAEA4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97" creationId="{61EAC0F4-D13C-40AE-3E03-9A8B65C4ABBC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98" creationId="{E3D9DED5-DFB4-97BE-8000-5D8EBF300820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99" creationId="{E979210E-336F-10CD-7077-85B70D56C613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100" creationId="{9E1C20A4-F75E-B145-10E8-E1DB99D641D0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101" creationId="{788792B1-16C8-5193-D231-25D832F3D850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102" creationId="{4BA0A5A8-AD30-024A-747B-77B22D7E5642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103" creationId="{B96DFDF4-FFAE-940C-D440-47BC7AFAB8DB}"/>
          </ac:inkMkLst>
        </pc:inkChg>
        <pc:inkChg chg="add del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104" creationId="{24413E7F-1F28-3A3B-02B6-EB0BCA0A4301}"/>
          </ac:inkMkLst>
        </pc:inkChg>
        <pc:inkChg chg="add reco">
          <ac:chgData name="JungYong Seok" userId="1df5f276-52e9-4b2d-94eb-97193fded349" providerId="ADAL" clId="{8F345581-F76E-3D4B-BE2C-3766CB07DF53}" dt="2024-05-10T09:29:33.908" v="4003"/>
          <ac:inkMkLst>
            <pc:docMk/>
            <pc:sldMk cId="2496168784" sldId="293"/>
            <ac:inkMk id="105" creationId="{19CA15C4-4E97-C482-9DA4-D19509E175D9}"/>
          </ac:inkMkLst>
        </pc:inkChg>
      </pc:sldChg>
      <pc:sldChg chg="addSp delSp">
        <pc:chgData name="JungYong Seok" userId="1df5f276-52e9-4b2d-94eb-97193fded349" providerId="ADAL" clId="{8F345581-F76E-3D4B-BE2C-3766CB07DF53}" dt="2024-05-10T09:32:27.124" v="4162"/>
        <pc:sldMkLst>
          <pc:docMk/>
          <pc:sldMk cId="987729381" sldId="294"/>
        </pc:sldMkLst>
        <pc:inkChg chg="add">
          <ac:chgData name="JungYong Seok" userId="1df5f276-52e9-4b2d-94eb-97193fded349" providerId="ADAL" clId="{8F345581-F76E-3D4B-BE2C-3766CB07DF53}" dt="2024-05-10T09:31:27.432" v="4061"/>
          <ac:inkMkLst>
            <pc:docMk/>
            <pc:sldMk cId="987729381" sldId="294"/>
            <ac:inkMk id="3" creationId="{7E31B661-47C6-78F6-C368-94D8885B11F8}"/>
          </ac:inkMkLst>
        </pc:inkChg>
        <pc:inkChg chg="add del">
          <ac:chgData name="JungYong Seok" userId="1df5f276-52e9-4b2d-94eb-97193fded349" providerId="ADAL" clId="{8F345581-F76E-3D4B-BE2C-3766CB07DF53}" dt="2024-05-10T09:31:32.872" v="4064"/>
          <ac:inkMkLst>
            <pc:docMk/>
            <pc:sldMk cId="987729381" sldId="294"/>
            <ac:inkMk id="4" creationId="{835A0DF4-4C49-76B2-A73A-247232C1D030}"/>
          </ac:inkMkLst>
        </pc:inkChg>
        <pc:inkChg chg="add del">
          <ac:chgData name="JungYong Seok" userId="1df5f276-52e9-4b2d-94eb-97193fded349" providerId="ADAL" clId="{8F345581-F76E-3D4B-BE2C-3766CB07DF53}" dt="2024-05-10T09:31:32.872" v="4064"/>
          <ac:inkMkLst>
            <pc:docMk/>
            <pc:sldMk cId="987729381" sldId="294"/>
            <ac:inkMk id="5" creationId="{FAB574C3-1D08-C50B-68C7-537277C8295F}"/>
          </ac:inkMkLst>
        </pc:inkChg>
        <pc:inkChg chg="add reco">
          <ac:chgData name="JungYong Seok" userId="1df5f276-52e9-4b2d-94eb-97193fded349" providerId="ADAL" clId="{8F345581-F76E-3D4B-BE2C-3766CB07DF53}" dt="2024-05-10T09:31:32.872" v="4064"/>
          <ac:inkMkLst>
            <pc:docMk/>
            <pc:sldMk cId="987729381" sldId="294"/>
            <ac:inkMk id="6" creationId="{69D552DB-9F83-1929-D319-7B7669CAE132}"/>
          </ac:inkMkLst>
        </pc:inkChg>
        <pc:inkChg chg="add del">
          <ac:chgData name="JungYong Seok" userId="1df5f276-52e9-4b2d-94eb-97193fded349" providerId="ADAL" clId="{8F345581-F76E-3D4B-BE2C-3766CB07DF53}" dt="2024-05-10T09:31:38.712" v="4079"/>
          <ac:inkMkLst>
            <pc:docMk/>
            <pc:sldMk cId="987729381" sldId="294"/>
            <ac:inkMk id="7" creationId="{307CA12A-7B40-055B-693E-1EF7D15744B6}"/>
          </ac:inkMkLst>
        </pc:inkChg>
        <pc:inkChg chg="add del">
          <ac:chgData name="JungYong Seok" userId="1df5f276-52e9-4b2d-94eb-97193fded349" providerId="ADAL" clId="{8F345581-F76E-3D4B-BE2C-3766CB07DF53}" dt="2024-05-10T09:31:38.712" v="4079"/>
          <ac:inkMkLst>
            <pc:docMk/>
            <pc:sldMk cId="987729381" sldId="294"/>
            <ac:inkMk id="8" creationId="{CC9CB2A3-B5C5-AFDC-83BD-8D67678A3C9B}"/>
          </ac:inkMkLst>
        </pc:inkChg>
        <pc:inkChg chg="add del">
          <ac:chgData name="JungYong Seok" userId="1df5f276-52e9-4b2d-94eb-97193fded349" providerId="ADAL" clId="{8F345581-F76E-3D4B-BE2C-3766CB07DF53}" dt="2024-05-10T09:31:38.712" v="4079"/>
          <ac:inkMkLst>
            <pc:docMk/>
            <pc:sldMk cId="987729381" sldId="294"/>
            <ac:inkMk id="9" creationId="{4294CEF4-B1CE-E0B5-7F82-7CF55A323779}"/>
          </ac:inkMkLst>
        </pc:inkChg>
        <pc:inkChg chg="add del">
          <ac:chgData name="JungYong Seok" userId="1df5f276-52e9-4b2d-94eb-97193fded349" providerId="ADAL" clId="{8F345581-F76E-3D4B-BE2C-3766CB07DF53}" dt="2024-05-10T09:31:38.712" v="4079"/>
          <ac:inkMkLst>
            <pc:docMk/>
            <pc:sldMk cId="987729381" sldId="294"/>
            <ac:inkMk id="10" creationId="{8FAF24FA-756A-670D-57FB-0529F0AC20E5}"/>
          </ac:inkMkLst>
        </pc:inkChg>
        <pc:inkChg chg="add del">
          <ac:chgData name="JungYong Seok" userId="1df5f276-52e9-4b2d-94eb-97193fded349" providerId="ADAL" clId="{8F345581-F76E-3D4B-BE2C-3766CB07DF53}" dt="2024-05-10T09:31:38.712" v="4079"/>
          <ac:inkMkLst>
            <pc:docMk/>
            <pc:sldMk cId="987729381" sldId="294"/>
            <ac:inkMk id="11" creationId="{14732E81-9E4B-32FE-FEF4-AD759C90374D}"/>
          </ac:inkMkLst>
        </pc:inkChg>
        <pc:inkChg chg="add del">
          <ac:chgData name="JungYong Seok" userId="1df5f276-52e9-4b2d-94eb-97193fded349" providerId="ADAL" clId="{8F345581-F76E-3D4B-BE2C-3766CB07DF53}" dt="2024-05-10T09:31:38.712" v="4079"/>
          <ac:inkMkLst>
            <pc:docMk/>
            <pc:sldMk cId="987729381" sldId="294"/>
            <ac:inkMk id="12" creationId="{2CA817FE-4A28-3FC0-FC9C-C302745A747E}"/>
          </ac:inkMkLst>
        </pc:inkChg>
        <pc:inkChg chg="add del">
          <ac:chgData name="JungYong Seok" userId="1df5f276-52e9-4b2d-94eb-97193fded349" providerId="ADAL" clId="{8F345581-F76E-3D4B-BE2C-3766CB07DF53}" dt="2024-05-10T09:31:38.712" v="4079"/>
          <ac:inkMkLst>
            <pc:docMk/>
            <pc:sldMk cId="987729381" sldId="294"/>
            <ac:inkMk id="13" creationId="{12723F10-B94B-17C1-EE88-468D87A46984}"/>
          </ac:inkMkLst>
        </pc:inkChg>
        <pc:inkChg chg="add del">
          <ac:chgData name="JungYong Seok" userId="1df5f276-52e9-4b2d-94eb-97193fded349" providerId="ADAL" clId="{8F345581-F76E-3D4B-BE2C-3766CB07DF53}" dt="2024-05-10T09:31:38.712" v="4079"/>
          <ac:inkMkLst>
            <pc:docMk/>
            <pc:sldMk cId="987729381" sldId="294"/>
            <ac:inkMk id="14" creationId="{B576EAA1-119F-B304-4BD2-A1B6A71D6BB9}"/>
          </ac:inkMkLst>
        </pc:inkChg>
        <pc:inkChg chg="add del">
          <ac:chgData name="JungYong Seok" userId="1df5f276-52e9-4b2d-94eb-97193fded349" providerId="ADAL" clId="{8F345581-F76E-3D4B-BE2C-3766CB07DF53}" dt="2024-05-10T09:31:38.712" v="4079"/>
          <ac:inkMkLst>
            <pc:docMk/>
            <pc:sldMk cId="987729381" sldId="294"/>
            <ac:inkMk id="15" creationId="{A1DAE541-B9BA-0DF2-7D41-FE75B337423D}"/>
          </ac:inkMkLst>
        </pc:inkChg>
        <pc:inkChg chg="add del">
          <ac:chgData name="JungYong Seok" userId="1df5f276-52e9-4b2d-94eb-97193fded349" providerId="ADAL" clId="{8F345581-F76E-3D4B-BE2C-3766CB07DF53}" dt="2024-05-10T09:31:38.712" v="4079"/>
          <ac:inkMkLst>
            <pc:docMk/>
            <pc:sldMk cId="987729381" sldId="294"/>
            <ac:inkMk id="16" creationId="{F7C54DA9-C23D-F619-B1F2-0F4B1EC8F124}"/>
          </ac:inkMkLst>
        </pc:inkChg>
        <pc:inkChg chg="add del">
          <ac:chgData name="JungYong Seok" userId="1df5f276-52e9-4b2d-94eb-97193fded349" providerId="ADAL" clId="{8F345581-F76E-3D4B-BE2C-3766CB07DF53}" dt="2024-05-10T09:31:38.712" v="4079"/>
          <ac:inkMkLst>
            <pc:docMk/>
            <pc:sldMk cId="987729381" sldId="294"/>
            <ac:inkMk id="17" creationId="{0A88EA9B-7F34-750B-9F3C-40B8B1090FED}"/>
          </ac:inkMkLst>
        </pc:inkChg>
        <pc:inkChg chg="add del">
          <ac:chgData name="JungYong Seok" userId="1df5f276-52e9-4b2d-94eb-97193fded349" providerId="ADAL" clId="{8F345581-F76E-3D4B-BE2C-3766CB07DF53}" dt="2024-05-10T09:31:38.712" v="4079"/>
          <ac:inkMkLst>
            <pc:docMk/>
            <pc:sldMk cId="987729381" sldId="294"/>
            <ac:inkMk id="18" creationId="{0F926AFC-8E8A-101D-53CC-8CA126E4E170}"/>
          </ac:inkMkLst>
        </pc:inkChg>
        <pc:inkChg chg="add del">
          <ac:chgData name="JungYong Seok" userId="1df5f276-52e9-4b2d-94eb-97193fded349" providerId="ADAL" clId="{8F345581-F76E-3D4B-BE2C-3766CB07DF53}" dt="2024-05-10T09:31:38.712" v="4079"/>
          <ac:inkMkLst>
            <pc:docMk/>
            <pc:sldMk cId="987729381" sldId="294"/>
            <ac:inkMk id="19" creationId="{E3848D40-B744-EDA0-1CC2-D6353355DA9F}"/>
          </ac:inkMkLst>
        </pc:inkChg>
        <pc:inkChg chg="add del">
          <ac:chgData name="JungYong Seok" userId="1df5f276-52e9-4b2d-94eb-97193fded349" providerId="ADAL" clId="{8F345581-F76E-3D4B-BE2C-3766CB07DF53}" dt="2024-05-10T09:31:38.712" v="4079"/>
          <ac:inkMkLst>
            <pc:docMk/>
            <pc:sldMk cId="987729381" sldId="294"/>
            <ac:inkMk id="20" creationId="{93A7E917-4F27-295E-1DC7-944582C83C59}"/>
          </ac:inkMkLst>
        </pc:inkChg>
        <pc:inkChg chg="add reco">
          <ac:chgData name="JungYong Seok" userId="1df5f276-52e9-4b2d-94eb-97193fded349" providerId="ADAL" clId="{8F345581-F76E-3D4B-BE2C-3766CB07DF53}" dt="2024-05-10T09:31:38.712" v="4079"/>
          <ac:inkMkLst>
            <pc:docMk/>
            <pc:sldMk cId="987729381" sldId="294"/>
            <ac:inkMk id="21" creationId="{01C2527A-B06D-657F-B7BD-4D0A5144B17C}"/>
          </ac:inkMkLst>
        </pc:inkChg>
        <pc:inkChg chg="add reco">
          <ac:chgData name="JungYong Seok" userId="1df5f276-52e9-4b2d-94eb-97193fded349" providerId="ADAL" clId="{8F345581-F76E-3D4B-BE2C-3766CB07DF53}" dt="2024-05-10T09:31:38.712" v="4079"/>
          <ac:inkMkLst>
            <pc:docMk/>
            <pc:sldMk cId="987729381" sldId="294"/>
            <ac:inkMk id="22" creationId="{3DA6A003-AC2E-66C0-AE53-F2E9E457E302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23" creationId="{77EB65F5-4F83-ED70-AFFC-590E240905F5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24" creationId="{E30E7E05-13D1-9F01-51F1-E4156DDEF0F2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25" creationId="{4EEA2C2B-BA3F-1D2C-534F-E21A2A23092C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26" creationId="{61116589-E63E-36D3-BB81-F0745EBA1214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27" creationId="{DCA4DC3D-12AB-4577-E6E1-2328DEF7FAF2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28" creationId="{0840F17A-6A8D-D513-5680-9CFC330F47FF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29" creationId="{E731D463-A7E7-F9E1-D9F5-4DE2F6A6CE4C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30" creationId="{E0F719A7-CD7F-B3E7-BF97-2A9D999C628B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31" creationId="{2D9A04E9-49F6-FC5E-374D-8525D60A83A0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32" creationId="{06F19067-8678-3EC0-C0F7-2A3607B2C617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33" creationId="{AA17A0C3-217E-3152-E2D7-32B23B41E8C6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34" creationId="{9A3341ED-6132-CA7E-BD2F-AF15C297DA9A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35" creationId="{387880B8-9C1D-0EC4-FF74-5842E864DADC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36" creationId="{D5FB9CD3-66FA-1675-402E-6D7E80686EB7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37" creationId="{5332C35D-78AD-3E0A-81CB-BE35069EBA68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38" creationId="{5FFFD44D-58F2-D284-E5EE-BEAEA27CBEEC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39" creationId="{B657D27F-2494-84B2-938F-0054561C5B2C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40" creationId="{30DE98B2-B975-1098-7136-1D17E6DB2A5C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41" creationId="{4B92400D-2C37-9125-77D2-18678DE35F11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42" creationId="{7846414B-642E-A1F6-C9AF-5BBFD8098FDB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43" creationId="{08ADB962-2468-CA6E-B30B-84A4F95ADA23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44" creationId="{60BAE924-54AC-67E2-5A75-DE1BE1916605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45" creationId="{0516259D-0C54-4246-14B4-F7E6737F3F03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46" creationId="{41105C30-FFFA-397E-0AD7-EB2A0B0E9527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47" creationId="{2B8762E7-3D1F-1E76-9237-85CE64FEAD0C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48" creationId="{1B16B96F-D5DF-9BC7-4A08-47630F5E7C09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49" creationId="{299CBEF9-B10E-5925-7D43-0BDE49BD38AC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50" creationId="{F2A655CE-39F4-6028-EFEE-DB2B70351C3F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51" creationId="{895A6DC8-4571-A72C-AE2B-A53D97AE8F5C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52" creationId="{37AEC72F-251E-78A1-A890-5C7890A7EB7A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53" creationId="{DCFB2120-C9BF-7282-DA33-00C5D06A3647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54" creationId="{D66EDD6E-A62F-A2A3-2C9B-D6859080DCCE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55" creationId="{A6B0237D-9B30-937D-CF47-74B1152F510A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56" creationId="{3759F0DD-3DED-D25A-D3D0-E56724719851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57" creationId="{567E6E35-B222-A7ED-2A64-DB179C5041A4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58" creationId="{2384D279-2BD1-F13F-5699-AEB895D58942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59" creationId="{C91D2DB5-E37E-AFC2-CA01-24CF237DD9C0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60" creationId="{5BC1538E-0A24-B56E-67F6-FBBC487795AC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61" creationId="{F683F25D-2A1C-D184-CCC6-DD1FAB91D6C1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62" creationId="{E41B8A66-E90B-9B77-10B6-7C5B9CEE2C47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63" creationId="{5F9687EE-3DAE-6B05-0E2D-17DD7045EA2E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64" creationId="{2D04C69A-E52A-4592-8941-DE5514779A19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65" creationId="{97463D35-83AE-B238-4D2B-45E125AFA07A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66" creationId="{E9B521F9-9ABA-ACEE-B2E2-EED75601889F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67" creationId="{F89110A1-189C-7FE2-2B5C-684CFC24741E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68" creationId="{EC047204-60A6-6C03-2A7B-67904A432013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69" creationId="{B53E9781-B37C-3CC3-0EB3-8AFDD32FD4BD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70" creationId="{57B69D1B-4D14-0809-CEE4-F3EBDFB23ED5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71" creationId="{B1B54524-2D9B-B160-A84B-3A96CBAB6B13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72" creationId="{963CD9A0-F895-18B1-332C-807D9A73F911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73" creationId="{4F682157-F2F1-5A47-774B-6AA975AE6F25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74" creationId="{5ACD0506-307C-9B11-74F2-578FC1CE94B1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75" creationId="{A1629886-B417-3AAA-678C-C5A47B9F4721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76" creationId="{BDB23BC1-0E60-D697-9647-7CF3B085B9F6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77" creationId="{3D57EF75-C054-E305-1EA8-61F8DE4E0B43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78" creationId="{78025E3C-65B5-C08B-0B34-6D90013F31F6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79" creationId="{961B2274-BF62-0C3D-3CAD-30CCF9BF8026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80" creationId="{7D550F56-54CA-7974-EED2-1B81CFDDF0EB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81" creationId="{576EA526-E966-20E5-26B4-12C1D7CAA76C}"/>
          </ac:inkMkLst>
        </pc:inkChg>
        <pc:inkChg chg="add del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82" creationId="{F6241AC4-1DA3-23B7-696F-E25813E97731}"/>
          </ac:inkMkLst>
        </pc:inkChg>
        <pc:inkChg chg="add reco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83" creationId="{C5D9CED4-1345-76BC-F6C2-9633F157F951}"/>
          </ac:inkMkLst>
        </pc:inkChg>
        <pc:inkChg chg="add reco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84" creationId="{1ABE2D58-FECD-5448-EC08-F6650E3E8665}"/>
          </ac:inkMkLst>
        </pc:inkChg>
        <pc:inkChg chg="add reco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85" creationId="{E40A2A8F-6087-54B6-3280-A68FDFD5DDF6}"/>
          </ac:inkMkLst>
        </pc:inkChg>
        <pc:inkChg chg="add reco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86" creationId="{196762F0-33A6-2007-C282-0DC2F6CCFDAF}"/>
          </ac:inkMkLst>
        </pc:inkChg>
        <pc:inkChg chg="add reco">
          <ac:chgData name="JungYong Seok" userId="1df5f276-52e9-4b2d-94eb-97193fded349" providerId="ADAL" clId="{8F345581-F76E-3D4B-BE2C-3766CB07DF53}" dt="2024-05-10T09:31:59.044" v="4140"/>
          <ac:inkMkLst>
            <pc:docMk/>
            <pc:sldMk cId="987729381" sldId="294"/>
            <ac:inkMk id="87" creationId="{6DEE1340-2A62-F2E7-7A7F-BCD17DCF608C}"/>
          </ac:inkMkLst>
        </pc:inkChg>
        <pc:inkChg chg="add del">
          <ac:chgData name="JungYong Seok" userId="1df5f276-52e9-4b2d-94eb-97193fded349" providerId="ADAL" clId="{8F345581-F76E-3D4B-BE2C-3766CB07DF53}" dt="2024-05-10T09:32:27.124" v="4162"/>
          <ac:inkMkLst>
            <pc:docMk/>
            <pc:sldMk cId="987729381" sldId="294"/>
            <ac:inkMk id="88" creationId="{B9B13042-9616-CE1F-040A-E157EDCCED69}"/>
          </ac:inkMkLst>
        </pc:inkChg>
        <pc:inkChg chg="add del">
          <ac:chgData name="JungYong Seok" userId="1df5f276-52e9-4b2d-94eb-97193fded349" providerId="ADAL" clId="{8F345581-F76E-3D4B-BE2C-3766CB07DF53}" dt="2024-05-10T09:32:27.124" v="4162"/>
          <ac:inkMkLst>
            <pc:docMk/>
            <pc:sldMk cId="987729381" sldId="294"/>
            <ac:inkMk id="89" creationId="{35437A7A-6A40-9B91-78E2-C5AA744D1DD5}"/>
          </ac:inkMkLst>
        </pc:inkChg>
        <pc:inkChg chg="add del">
          <ac:chgData name="JungYong Seok" userId="1df5f276-52e9-4b2d-94eb-97193fded349" providerId="ADAL" clId="{8F345581-F76E-3D4B-BE2C-3766CB07DF53}" dt="2024-05-10T09:32:27.124" v="4162"/>
          <ac:inkMkLst>
            <pc:docMk/>
            <pc:sldMk cId="987729381" sldId="294"/>
            <ac:inkMk id="90" creationId="{5DD871D3-7128-08F9-DE83-00A56F6B2B09}"/>
          </ac:inkMkLst>
        </pc:inkChg>
        <pc:inkChg chg="add del">
          <ac:chgData name="JungYong Seok" userId="1df5f276-52e9-4b2d-94eb-97193fded349" providerId="ADAL" clId="{8F345581-F76E-3D4B-BE2C-3766CB07DF53}" dt="2024-05-10T09:32:27.124" v="4162"/>
          <ac:inkMkLst>
            <pc:docMk/>
            <pc:sldMk cId="987729381" sldId="294"/>
            <ac:inkMk id="91" creationId="{EA69299E-A230-0EF6-CB24-E228DA81E0DD}"/>
          </ac:inkMkLst>
        </pc:inkChg>
        <pc:inkChg chg="add del">
          <ac:chgData name="JungYong Seok" userId="1df5f276-52e9-4b2d-94eb-97193fded349" providerId="ADAL" clId="{8F345581-F76E-3D4B-BE2C-3766CB07DF53}" dt="2024-05-10T09:32:27.124" v="4162"/>
          <ac:inkMkLst>
            <pc:docMk/>
            <pc:sldMk cId="987729381" sldId="294"/>
            <ac:inkMk id="92" creationId="{2C0AF892-83FF-CC41-DFC0-71F8179F7125}"/>
          </ac:inkMkLst>
        </pc:inkChg>
        <pc:inkChg chg="add del">
          <ac:chgData name="JungYong Seok" userId="1df5f276-52e9-4b2d-94eb-97193fded349" providerId="ADAL" clId="{8F345581-F76E-3D4B-BE2C-3766CB07DF53}" dt="2024-05-10T09:32:27.124" v="4162"/>
          <ac:inkMkLst>
            <pc:docMk/>
            <pc:sldMk cId="987729381" sldId="294"/>
            <ac:inkMk id="93" creationId="{60D5C6C3-A69D-3220-D408-FA1C797CF34A}"/>
          </ac:inkMkLst>
        </pc:inkChg>
        <pc:inkChg chg="add del">
          <ac:chgData name="JungYong Seok" userId="1df5f276-52e9-4b2d-94eb-97193fded349" providerId="ADAL" clId="{8F345581-F76E-3D4B-BE2C-3766CB07DF53}" dt="2024-05-10T09:32:27.124" v="4162"/>
          <ac:inkMkLst>
            <pc:docMk/>
            <pc:sldMk cId="987729381" sldId="294"/>
            <ac:inkMk id="94" creationId="{EE6C9C32-6FCA-E201-29A2-B591A062F186}"/>
          </ac:inkMkLst>
        </pc:inkChg>
        <pc:inkChg chg="add del">
          <ac:chgData name="JungYong Seok" userId="1df5f276-52e9-4b2d-94eb-97193fded349" providerId="ADAL" clId="{8F345581-F76E-3D4B-BE2C-3766CB07DF53}" dt="2024-05-10T09:32:27.124" v="4162"/>
          <ac:inkMkLst>
            <pc:docMk/>
            <pc:sldMk cId="987729381" sldId="294"/>
            <ac:inkMk id="95" creationId="{B6BEC429-A9D6-721B-4FF7-358EB99BCE0D}"/>
          </ac:inkMkLst>
        </pc:inkChg>
        <pc:inkChg chg="add del">
          <ac:chgData name="JungYong Seok" userId="1df5f276-52e9-4b2d-94eb-97193fded349" providerId="ADAL" clId="{8F345581-F76E-3D4B-BE2C-3766CB07DF53}" dt="2024-05-10T09:32:27.124" v="4162"/>
          <ac:inkMkLst>
            <pc:docMk/>
            <pc:sldMk cId="987729381" sldId="294"/>
            <ac:inkMk id="96" creationId="{F63DC12A-C0F8-80BF-6DAB-2A64D9E4E17A}"/>
          </ac:inkMkLst>
        </pc:inkChg>
        <pc:inkChg chg="add del">
          <ac:chgData name="JungYong Seok" userId="1df5f276-52e9-4b2d-94eb-97193fded349" providerId="ADAL" clId="{8F345581-F76E-3D4B-BE2C-3766CB07DF53}" dt="2024-05-10T09:32:27.124" v="4162"/>
          <ac:inkMkLst>
            <pc:docMk/>
            <pc:sldMk cId="987729381" sldId="294"/>
            <ac:inkMk id="97" creationId="{2BE58572-5ECB-9407-4712-7BFCF50EC4C0}"/>
          </ac:inkMkLst>
        </pc:inkChg>
        <pc:inkChg chg="add del">
          <ac:chgData name="JungYong Seok" userId="1df5f276-52e9-4b2d-94eb-97193fded349" providerId="ADAL" clId="{8F345581-F76E-3D4B-BE2C-3766CB07DF53}" dt="2024-05-10T09:32:27.124" v="4162"/>
          <ac:inkMkLst>
            <pc:docMk/>
            <pc:sldMk cId="987729381" sldId="294"/>
            <ac:inkMk id="98" creationId="{31136348-D17A-52A0-4048-8AC633290E0D}"/>
          </ac:inkMkLst>
        </pc:inkChg>
        <pc:inkChg chg="add del">
          <ac:chgData name="JungYong Seok" userId="1df5f276-52e9-4b2d-94eb-97193fded349" providerId="ADAL" clId="{8F345581-F76E-3D4B-BE2C-3766CB07DF53}" dt="2024-05-10T09:32:27.124" v="4162"/>
          <ac:inkMkLst>
            <pc:docMk/>
            <pc:sldMk cId="987729381" sldId="294"/>
            <ac:inkMk id="99" creationId="{0209FBF5-1F2E-9E95-6912-BEC9313FD9D2}"/>
          </ac:inkMkLst>
        </pc:inkChg>
        <pc:inkChg chg="add del">
          <ac:chgData name="JungYong Seok" userId="1df5f276-52e9-4b2d-94eb-97193fded349" providerId="ADAL" clId="{8F345581-F76E-3D4B-BE2C-3766CB07DF53}" dt="2024-05-10T09:32:27.124" v="4162"/>
          <ac:inkMkLst>
            <pc:docMk/>
            <pc:sldMk cId="987729381" sldId="294"/>
            <ac:inkMk id="100" creationId="{FADF31EF-1EFD-F3A5-67DA-D2D0C42BDFD8}"/>
          </ac:inkMkLst>
        </pc:inkChg>
        <pc:inkChg chg="add del">
          <ac:chgData name="JungYong Seok" userId="1df5f276-52e9-4b2d-94eb-97193fded349" providerId="ADAL" clId="{8F345581-F76E-3D4B-BE2C-3766CB07DF53}" dt="2024-05-10T09:32:27.124" v="4162"/>
          <ac:inkMkLst>
            <pc:docMk/>
            <pc:sldMk cId="987729381" sldId="294"/>
            <ac:inkMk id="101" creationId="{EDBD69CC-D5B6-6ECF-6F92-2F42A4F67916}"/>
          </ac:inkMkLst>
        </pc:inkChg>
        <pc:inkChg chg="add del">
          <ac:chgData name="JungYong Seok" userId="1df5f276-52e9-4b2d-94eb-97193fded349" providerId="ADAL" clId="{8F345581-F76E-3D4B-BE2C-3766CB07DF53}" dt="2024-05-10T09:32:27.124" v="4162"/>
          <ac:inkMkLst>
            <pc:docMk/>
            <pc:sldMk cId="987729381" sldId="294"/>
            <ac:inkMk id="102" creationId="{394DD31E-B983-901D-E00E-2B9D0641401B}"/>
          </ac:inkMkLst>
        </pc:inkChg>
        <pc:inkChg chg="add del">
          <ac:chgData name="JungYong Seok" userId="1df5f276-52e9-4b2d-94eb-97193fded349" providerId="ADAL" clId="{8F345581-F76E-3D4B-BE2C-3766CB07DF53}" dt="2024-05-10T09:32:27.124" v="4162"/>
          <ac:inkMkLst>
            <pc:docMk/>
            <pc:sldMk cId="987729381" sldId="294"/>
            <ac:inkMk id="103" creationId="{5E13FAA2-5255-F993-CC64-6BB86737D045}"/>
          </ac:inkMkLst>
        </pc:inkChg>
        <pc:inkChg chg="add del">
          <ac:chgData name="JungYong Seok" userId="1df5f276-52e9-4b2d-94eb-97193fded349" providerId="ADAL" clId="{8F345581-F76E-3D4B-BE2C-3766CB07DF53}" dt="2024-05-10T09:32:27.124" v="4162"/>
          <ac:inkMkLst>
            <pc:docMk/>
            <pc:sldMk cId="987729381" sldId="294"/>
            <ac:inkMk id="104" creationId="{080986E2-A1FB-F11A-6015-0B5C86EFB292}"/>
          </ac:inkMkLst>
        </pc:inkChg>
        <pc:inkChg chg="add del">
          <ac:chgData name="JungYong Seok" userId="1df5f276-52e9-4b2d-94eb-97193fded349" providerId="ADAL" clId="{8F345581-F76E-3D4B-BE2C-3766CB07DF53}" dt="2024-05-10T09:32:27.124" v="4162"/>
          <ac:inkMkLst>
            <pc:docMk/>
            <pc:sldMk cId="987729381" sldId="294"/>
            <ac:inkMk id="105" creationId="{25769374-5E34-5139-E47E-D45EB10E078E}"/>
          </ac:inkMkLst>
        </pc:inkChg>
        <pc:inkChg chg="add del">
          <ac:chgData name="JungYong Seok" userId="1df5f276-52e9-4b2d-94eb-97193fded349" providerId="ADAL" clId="{8F345581-F76E-3D4B-BE2C-3766CB07DF53}" dt="2024-05-10T09:32:27.124" v="4162"/>
          <ac:inkMkLst>
            <pc:docMk/>
            <pc:sldMk cId="987729381" sldId="294"/>
            <ac:inkMk id="106" creationId="{632DCB30-25D4-A1DD-CA8D-A556D82F9F45}"/>
          </ac:inkMkLst>
        </pc:inkChg>
        <pc:inkChg chg="add del">
          <ac:chgData name="JungYong Seok" userId="1df5f276-52e9-4b2d-94eb-97193fded349" providerId="ADAL" clId="{8F345581-F76E-3D4B-BE2C-3766CB07DF53}" dt="2024-05-10T09:32:27.124" v="4162"/>
          <ac:inkMkLst>
            <pc:docMk/>
            <pc:sldMk cId="987729381" sldId="294"/>
            <ac:inkMk id="107" creationId="{B9373578-BE1A-1436-45A7-A4DCE8858246}"/>
          </ac:inkMkLst>
        </pc:inkChg>
        <pc:inkChg chg="add del">
          <ac:chgData name="JungYong Seok" userId="1df5f276-52e9-4b2d-94eb-97193fded349" providerId="ADAL" clId="{8F345581-F76E-3D4B-BE2C-3766CB07DF53}" dt="2024-05-10T09:32:27.124" v="4162"/>
          <ac:inkMkLst>
            <pc:docMk/>
            <pc:sldMk cId="987729381" sldId="294"/>
            <ac:inkMk id="108" creationId="{084AA6F5-183A-F40C-2F0A-EBF802F552E4}"/>
          </ac:inkMkLst>
        </pc:inkChg>
        <pc:inkChg chg="add reco">
          <ac:chgData name="JungYong Seok" userId="1df5f276-52e9-4b2d-94eb-97193fded349" providerId="ADAL" clId="{8F345581-F76E-3D4B-BE2C-3766CB07DF53}" dt="2024-05-10T09:32:27.124" v="4162"/>
          <ac:inkMkLst>
            <pc:docMk/>
            <pc:sldMk cId="987729381" sldId="294"/>
            <ac:inkMk id="109" creationId="{2178A814-B1E2-C8C6-0722-7BB370BF70B5}"/>
          </ac:inkMkLst>
        </pc:inkChg>
      </pc:sldChg>
      <pc:sldChg chg="addSp">
        <pc:chgData name="JungYong Seok" userId="1df5f276-52e9-4b2d-94eb-97193fded349" providerId="ADAL" clId="{8F345581-F76E-3D4B-BE2C-3766CB07DF53}" dt="2024-05-10T09:43:14.007" v="4388"/>
        <pc:sldMkLst>
          <pc:docMk/>
          <pc:sldMk cId="3006325421" sldId="295"/>
        </pc:sldMkLst>
        <pc:inkChg chg="add">
          <ac:chgData name="JungYong Seok" userId="1df5f276-52e9-4b2d-94eb-97193fded349" providerId="ADAL" clId="{8F345581-F76E-3D4B-BE2C-3766CB07DF53}" dt="2024-05-10T09:26:25.972" v="3902"/>
          <ac:inkMkLst>
            <pc:docMk/>
            <pc:sldMk cId="3006325421" sldId="295"/>
            <ac:inkMk id="3" creationId="{04AB2431-55ED-CF19-C167-970DAC29D5F9}"/>
          </ac:inkMkLst>
        </pc:inkChg>
        <pc:inkChg chg="add">
          <ac:chgData name="JungYong Seok" userId="1df5f276-52e9-4b2d-94eb-97193fded349" providerId="ADAL" clId="{8F345581-F76E-3D4B-BE2C-3766CB07DF53}" dt="2024-05-10T09:26:27.215" v="3903"/>
          <ac:inkMkLst>
            <pc:docMk/>
            <pc:sldMk cId="3006325421" sldId="295"/>
            <ac:inkMk id="4" creationId="{7583A421-1487-1F79-86C3-3E18341F022A}"/>
          </ac:inkMkLst>
        </pc:inkChg>
        <pc:inkChg chg="add">
          <ac:chgData name="JungYong Seok" userId="1df5f276-52e9-4b2d-94eb-97193fded349" providerId="ADAL" clId="{8F345581-F76E-3D4B-BE2C-3766CB07DF53}" dt="2024-05-10T09:43:14.007" v="4388"/>
          <ac:inkMkLst>
            <pc:docMk/>
            <pc:sldMk cId="3006325421" sldId="295"/>
            <ac:inkMk id="5" creationId="{1760D907-706E-E359-2717-5083CB2D69B4}"/>
          </ac:inkMkLst>
        </pc:inkChg>
      </pc:sldChg>
      <pc:sldChg chg="addSp delSp modSp">
        <pc:chgData name="JungYong Seok" userId="1df5f276-52e9-4b2d-94eb-97193fded349" providerId="ADAL" clId="{8F345581-F76E-3D4B-BE2C-3766CB07DF53}" dt="2024-05-10T09:35:58.119" v="4387"/>
        <pc:sldMkLst>
          <pc:docMk/>
          <pc:sldMk cId="3361320587" sldId="296"/>
        </pc:sldMkLst>
        <pc:inkChg chg="add del">
          <ac:chgData name="JungYong Seok" userId="1df5f276-52e9-4b2d-94eb-97193fded349" providerId="ADAL" clId="{8F345581-F76E-3D4B-BE2C-3766CB07DF53}" dt="2024-05-10T09:30:46.898" v="4005"/>
          <ac:inkMkLst>
            <pc:docMk/>
            <pc:sldMk cId="3361320587" sldId="296"/>
            <ac:inkMk id="3" creationId="{12D359F5-8749-0352-4828-705DF1676836}"/>
          </ac:inkMkLst>
        </pc:inkChg>
        <pc:inkChg chg="add del">
          <ac:chgData name="JungYong Seok" userId="1df5f276-52e9-4b2d-94eb-97193fded349" providerId="ADAL" clId="{8F345581-F76E-3D4B-BE2C-3766CB07DF53}" dt="2024-05-10T09:30:53.111" v="4018"/>
          <ac:inkMkLst>
            <pc:docMk/>
            <pc:sldMk cId="3361320587" sldId="296"/>
            <ac:inkMk id="4" creationId="{0EF4CC60-D5CE-14F3-049D-5485E32C46E3}"/>
          </ac:inkMkLst>
        </pc:inkChg>
        <pc:inkChg chg="add del">
          <ac:chgData name="JungYong Seok" userId="1df5f276-52e9-4b2d-94eb-97193fded349" providerId="ADAL" clId="{8F345581-F76E-3D4B-BE2C-3766CB07DF53}" dt="2024-05-10T09:30:53.111" v="4018"/>
          <ac:inkMkLst>
            <pc:docMk/>
            <pc:sldMk cId="3361320587" sldId="296"/>
            <ac:inkMk id="5" creationId="{471EA45D-E9D1-C86D-BECC-2A18FCD8DE29}"/>
          </ac:inkMkLst>
        </pc:inkChg>
        <pc:inkChg chg="add del">
          <ac:chgData name="JungYong Seok" userId="1df5f276-52e9-4b2d-94eb-97193fded349" providerId="ADAL" clId="{8F345581-F76E-3D4B-BE2C-3766CB07DF53}" dt="2024-05-10T09:30:53.111" v="4018"/>
          <ac:inkMkLst>
            <pc:docMk/>
            <pc:sldMk cId="3361320587" sldId="296"/>
            <ac:inkMk id="6" creationId="{0A679C13-6FA8-FD69-04BF-1309CC984EC6}"/>
          </ac:inkMkLst>
        </pc:inkChg>
        <pc:inkChg chg="add del">
          <ac:chgData name="JungYong Seok" userId="1df5f276-52e9-4b2d-94eb-97193fded349" providerId="ADAL" clId="{8F345581-F76E-3D4B-BE2C-3766CB07DF53}" dt="2024-05-10T09:30:53.111" v="4018"/>
          <ac:inkMkLst>
            <pc:docMk/>
            <pc:sldMk cId="3361320587" sldId="296"/>
            <ac:inkMk id="7" creationId="{42ADE712-629C-E5C9-A3AC-C5C971980035}"/>
          </ac:inkMkLst>
        </pc:inkChg>
        <pc:inkChg chg="add del">
          <ac:chgData name="JungYong Seok" userId="1df5f276-52e9-4b2d-94eb-97193fded349" providerId="ADAL" clId="{8F345581-F76E-3D4B-BE2C-3766CB07DF53}" dt="2024-05-10T09:30:53.111" v="4018"/>
          <ac:inkMkLst>
            <pc:docMk/>
            <pc:sldMk cId="3361320587" sldId="296"/>
            <ac:inkMk id="8" creationId="{44D9A7E1-7286-C83F-6FBC-B1C43A3F4E5F}"/>
          </ac:inkMkLst>
        </pc:inkChg>
        <pc:inkChg chg="add del">
          <ac:chgData name="JungYong Seok" userId="1df5f276-52e9-4b2d-94eb-97193fded349" providerId="ADAL" clId="{8F345581-F76E-3D4B-BE2C-3766CB07DF53}" dt="2024-05-10T09:30:53.111" v="4018"/>
          <ac:inkMkLst>
            <pc:docMk/>
            <pc:sldMk cId="3361320587" sldId="296"/>
            <ac:inkMk id="9" creationId="{76B9A208-16B1-4D5E-050D-F4139B55E29B}"/>
          </ac:inkMkLst>
        </pc:inkChg>
        <pc:inkChg chg="add del">
          <ac:chgData name="JungYong Seok" userId="1df5f276-52e9-4b2d-94eb-97193fded349" providerId="ADAL" clId="{8F345581-F76E-3D4B-BE2C-3766CB07DF53}" dt="2024-05-10T09:30:53.111" v="4018"/>
          <ac:inkMkLst>
            <pc:docMk/>
            <pc:sldMk cId="3361320587" sldId="296"/>
            <ac:inkMk id="10" creationId="{2B87A60C-7A11-E876-99E8-716D4E96232B}"/>
          </ac:inkMkLst>
        </pc:inkChg>
        <pc:inkChg chg="add del">
          <ac:chgData name="JungYong Seok" userId="1df5f276-52e9-4b2d-94eb-97193fded349" providerId="ADAL" clId="{8F345581-F76E-3D4B-BE2C-3766CB07DF53}" dt="2024-05-10T09:30:53.111" v="4018"/>
          <ac:inkMkLst>
            <pc:docMk/>
            <pc:sldMk cId="3361320587" sldId="296"/>
            <ac:inkMk id="11" creationId="{94107D85-993E-086C-ACC2-64D1A5DAD973}"/>
          </ac:inkMkLst>
        </pc:inkChg>
        <pc:inkChg chg="add del">
          <ac:chgData name="JungYong Seok" userId="1df5f276-52e9-4b2d-94eb-97193fded349" providerId="ADAL" clId="{8F345581-F76E-3D4B-BE2C-3766CB07DF53}" dt="2024-05-10T09:30:53.111" v="4018"/>
          <ac:inkMkLst>
            <pc:docMk/>
            <pc:sldMk cId="3361320587" sldId="296"/>
            <ac:inkMk id="12" creationId="{A22C3217-5CEB-F5F5-4C4A-91EF2A7244B6}"/>
          </ac:inkMkLst>
        </pc:inkChg>
        <pc:inkChg chg="add del">
          <ac:chgData name="JungYong Seok" userId="1df5f276-52e9-4b2d-94eb-97193fded349" providerId="ADAL" clId="{8F345581-F76E-3D4B-BE2C-3766CB07DF53}" dt="2024-05-10T09:30:53.111" v="4018"/>
          <ac:inkMkLst>
            <pc:docMk/>
            <pc:sldMk cId="3361320587" sldId="296"/>
            <ac:inkMk id="13" creationId="{5FEC738B-520A-B409-D832-CAC4848F0BC2}"/>
          </ac:inkMkLst>
        </pc:inkChg>
        <pc:inkChg chg="add del">
          <ac:chgData name="JungYong Seok" userId="1df5f276-52e9-4b2d-94eb-97193fded349" providerId="ADAL" clId="{8F345581-F76E-3D4B-BE2C-3766CB07DF53}" dt="2024-05-10T09:30:53.111" v="4018"/>
          <ac:inkMkLst>
            <pc:docMk/>
            <pc:sldMk cId="3361320587" sldId="296"/>
            <ac:inkMk id="14" creationId="{B2295E98-99CC-DDF6-AAFE-01BC7477D355}"/>
          </ac:inkMkLst>
        </pc:inkChg>
        <pc:inkChg chg="add del">
          <ac:chgData name="JungYong Seok" userId="1df5f276-52e9-4b2d-94eb-97193fded349" providerId="ADAL" clId="{8F345581-F76E-3D4B-BE2C-3766CB07DF53}" dt="2024-05-10T09:30:53.111" v="4018"/>
          <ac:inkMkLst>
            <pc:docMk/>
            <pc:sldMk cId="3361320587" sldId="296"/>
            <ac:inkMk id="15" creationId="{F33A65C1-47B4-4EF4-6D23-5303FD64DD8D}"/>
          </ac:inkMkLst>
        </pc:inkChg>
        <pc:inkChg chg="add reco">
          <ac:chgData name="JungYong Seok" userId="1df5f276-52e9-4b2d-94eb-97193fded349" providerId="ADAL" clId="{8F345581-F76E-3D4B-BE2C-3766CB07DF53}" dt="2024-05-10T09:30:53.111" v="4018"/>
          <ac:inkMkLst>
            <pc:docMk/>
            <pc:sldMk cId="3361320587" sldId="296"/>
            <ac:inkMk id="16" creationId="{67E01D04-CA41-62FB-3B31-31E494390571}"/>
          </ac:inkMkLst>
        </pc:inkChg>
        <pc:inkChg chg="add del">
          <ac:chgData name="JungYong Seok" userId="1df5f276-52e9-4b2d-94eb-97193fded349" providerId="ADAL" clId="{8F345581-F76E-3D4B-BE2C-3766CB07DF53}" dt="2024-05-10T09:31:03.019" v="4030"/>
          <ac:inkMkLst>
            <pc:docMk/>
            <pc:sldMk cId="3361320587" sldId="296"/>
            <ac:inkMk id="17" creationId="{F05190B9-5F7B-018B-D968-17158C0490BA}"/>
          </ac:inkMkLst>
        </pc:inkChg>
        <pc:inkChg chg="add del">
          <ac:chgData name="JungYong Seok" userId="1df5f276-52e9-4b2d-94eb-97193fded349" providerId="ADAL" clId="{8F345581-F76E-3D4B-BE2C-3766CB07DF53}" dt="2024-05-10T09:31:03.019" v="4030"/>
          <ac:inkMkLst>
            <pc:docMk/>
            <pc:sldMk cId="3361320587" sldId="296"/>
            <ac:inkMk id="18" creationId="{6B060A8A-F000-D0A4-52B3-3B2FBE2D06CE}"/>
          </ac:inkMkLst>
        </pc:inkChg>
        <pc:inkChg chg="add del">
          <ac:chgData name="JungYong Seok" userId="1df5f276-52e9-4b2d-94eb-97193fded349" providerId="ADAL" clId="{8F345581-F76E-3D4B-BE2C-3766CB07DF53}" dt="2024-05-10T09:31:03.019" v="4030"/>
          <ac:inkMkLst>
            <pc:docMk/>
            <pc:sldMk cId="3361320587" sldId="296"/>
            <ac:inkMk id="19" creationId="{58509741-6D82-0CC2-36BD-2698C9D1E755}"/>
          </ac:inkMkLst>
        </pc:inkChg>
        <pc:inkChg chg="add del">
          <ac:chgData name="JungYong Seok" userId="1df5f276-52e9-4b2d-94eb-97193fded349" providerId="ADAL" clId="{8F345581-F76E-3D4B-BE2C-3766CB07DF53}" dt="2024-05-10T09:31:03.019" v="4030"/>
          <ac:inkMkLst>
            <pc:docMk/>
            <pc:sldMk cId="3361320587" sldId="296"/>
            <ac:inkMk id="20" creationId="{5D38743D-1221-904F-E440-AC4CA1B1AB52}"/>
          </ac:inkMkLst>
        </pc:inkChg>
        <pc:inkChg chg="add del">
          <ac:chgData name="JungYong Seok" userId="1df5f276-52e9-4b2d-94eb-97193fded349" providerId="ADAL" clId="{8F345581-F76E-3D4B-BE2C-3766CB07DF53}" dt="2024-05-10T09:31:03.019" v="4030"/>
          <ac:inkMkLst>
            <pc:docMk/>
            <pc:sldMk cId="3361320587" sldId="296"/>
            <ac:inkMk id="21" creationId="{C15B94E7-B57F-C3FE-C499-34E8995DE0A8}"/>
          </ac:inkMkLst>
        </pc:inkChg>
        <pc:inkChg chg="add del">
          <ac:chgData name="JungYong Seok" userId="1df5f276-52e9-4b2d-94eb-97193fded349" providerId="ADAL" clId="{8F345581-F76E-3D4B-BE2C-3766CB07DF53}" dt="2024-05-10T09:31:03.019" v="4030"/>
          <ac:inkMkLst>
            <pc:docMk/>
            <pc:sldMk cId="3361320587" sldId="296"/>
            <ac:inkMk id="22" creationId="{F17EC2ED-0C0C-0F3D-04C7-67437CCB23E1}"/>
          </ac:inkMkLst>
        </pc:inkChg>
        <pc:inkChg chg="add del">
          <ac:chgData name="JungYong Seok" userId="1df5f276-52e9-4b2d-94eb-97193fded349" providerId="ADAL" clId="{8F345581-F76E-3D4B-BE2C-3766CB07DF53}" dt="2024-05-10T09:31:03.019" v="4030"/>
          <ac:inkMkLst>
            <pc:docMk/>
            <pc:sldMk cId="3361320587" sldId="296"/>
            <ac:inkMk id="23" creationId="{5A9F110A-2EAD-057B-8037-C4B3D88678CA}"/>
          </ac:inkMkLst>
        </pc:inkChg>
        <pc:inkChg chg="add del">
          <ac:chgData name="JungYong Seok" userId="1df5f276-52e9-4b2d-94eb-97193fded349" providerId="ADAL" clId="{8F345581-F76E-3D4B-BE2C-3766CB07DF53}" dt="2024-05-10T09:31:03.019" v="4030"/>
          <ac:inkMkLst>
            <pc:docMk/>
            <pc:sldMk cId="3361320587" sldId="296"/>
            <ac:inkMk id="24" creationId="{3DD94266-C9F9-A5DB-FADD-70FE7EAABDB7}"/>
          </ac:inkMkLst>
        </pc:inkChg>
        <pc:inkChg chg="add del">
          <ac:chgData name="JungYong Seok" userId="1df5f276-52e9-4b2d-94eb-97193fded349" providerId="ADAL" clId="{8F345581-F76E-3D4B-BE2C-3766CB07DF53}" dt="2024-05-10T09:31:03.019" v="4030"/>
          <ac:inkMkLst>
            <pc:docMk/>
            <pc:sldMk cId="3361320587" sldId="296"/>
            <ac:inkMk id="25" creationId="{D48E8D40-BF54-3ABF-C1E5-5DCD221F75B5}"/>
          </ac:inkMkLst>
        </pc:inkChg>
        <pc:inkChg chg="add del">
          <ac:chgData name="JungYong Seok" userId="1df5f276-52e9-4b2d-94eb-97193fded349" providerId="ADAL" clId="{8F345581-F76E-3D4B-BE2C-3766CB07DF53}" dt="2024-05-10T09:31:03.019" v="4030"/>
          <ac:inkMkLst>
            <pc:docMk/>
            <pc:sldMk cId="3361320587" sldId="296"/>
            <ac:inkMk id="26" creationId="{299447B3-8B3C-9D5B-9D4A-2A43260D5B0C}"/>
          </ac:inkMkLst>
        </pc:inkChg>
        <pc:inkChg chg="add del">
          <ac:chgData name="JungYong Seok" userId="1df5f276-52e9-4b2d-94eb-97193fded349" providerId="ADAL" clId="{8F345581-F76E-3D4B-BE2C-3766CB07DF53}" dt="2024-05-10T09:31:07.385" v="4040"/>
          <ac:inkMkLst>
            <pc:docMk/>
            <pc:sldMk cId="3361320587" sldId="296"/>
            <ac:inkMk id="27" creationId="{B70111D5-8CBC-0505-B51A-DD915E0F024B}"/>
          </ac:inkMkLst>
        </pc:inkChg>
        <pc:inkChg chg="add reco">
          <ac:chgData name="JungYong Seok" userId="1df5f276-52e9-4b2d-94eb-97193fded349" providerId="ADAL" clId="{8F345581-F76E-3D4B-BE2C-3766CB07DF53}" dt="2024-05-10T09:31:03.019" v="4030"/>
          <ac:inkMkLst>
            <pc:docMk/>
            <pc:sldMk cId="3361320587" sldId="296"/>
            <ac:inkMk id="28" creationId="{AACCFB39-96D1-17F5-0B9F-B3483EA0202F}"/>
          </ac:inkMkLst>
        </pc:inkChg>
        <pc:inkChg chg="add del">
          <ac:chgData name="JungYong Seok" userId="1df5f276-52e9-4b2d-94eb-97193fded349" providerId="ADAL" clId="{8F345581-F76E-3D4B-BE2C-3766CB07DF53}" dt="2024-05-10T09:31:07.385" v="4040"/>
          <ac:inkMkLst>
            <pc:docMk/>
            <pc:sldMk cId="3361320587" sldId="296"/>
            <ac:inkMk id="29" creationId="{9BF48BA6-38C7-3F18-0278-872841288735}"/>
          </ac:inkMkLst>
        </pc:inkChg>
        <pc:inkChg chg="add del">
          <ac:chgData name="JungYong Seok" userId="1df5f276-52e9-4b2d-94eb-97193fded349" providerId="ADAL" clId="{8F345581-F76E-3D4B-BE2C-3766CB07DF53}" dt="2024-05-10T09:31:07.385" v="4040"/>
          <ac:inkMkLst>
            <pc:docMk/>
            <pc:sldMk cId="3361320587" sldId="296"/>
            <ac:inkMk id="30" creationId="{9386DF4C-EFCE-B960-8FB5-3B26AA148BC4}"/>
          </ac:inkMkLst>
        </pc:inkChg>
        <pc:inkChg chg="add del">
          <ac:chgData name="JungYong Seok" userId="1df5f276-52e9-4b2d-94eb-97193fded349" providerId="ADAL" clId="{8F345581-F76E-3D4B-BE2C-3766CB07DF53}" dt="2024-05-10T09:31:07.385" v="4040"/>
          <ac:inkMkLst>
            <pc:docMk/>
            <pc:sldMk cId="3361320587" sldId="296"/>
            <ac:inkMk id="31" creationId="{B35D49B4-03E9-A3FF-071A-D0A5862E91F8}"/>
          </ac:inkMkLst>
        </pc:inkChg>
        <pc:inkChg chg="add del">
          <ac:chgData name="JungYong Seok" userId="1df5f276-52e9-4b2d-94eb-97193fded349" providerId="ADAL" clId="{8F345581-F76E-3D4B-BE2C-3766CB07DF53}" dt="2024-05-10T09:31:07.385" v="4040"/>
          <ac:inkMkLst>
            <pc:docMk/>
            <pc:sldMk cId="3361320587" sldId="296"/>
            <ac:inkMk id="32" creationId="{D7A81183-1CA1-B757-1390-57804FC4765C}"/>
          </ac:inkMkLst>
        </pc:inkChg>
        <pc:inkChg chg="add del">
          <ac:chgData name="JungYong Seok" userId="1df5f276-52e9-4b2d-94eb-97193fded349" providerId="ADAL" clId="{8F345581-F76E-3D4B-BE2C-3766CB07DF53}" dt="2024-05-10T09:31:07.385" v="4040"/>
          <ac:inkMkLst>
            <pc:docMk/>
            <pc:sldMk cId="3361320587" sldId="296"/>
            <ac:inkMk id="33" creationId="{AB0DFA8B-27C7-10C5-E226-B736D08302D4}"/>
          </ac:inkMkLst>
        </pc:inkChg>
        <pc:inkChg chg="add del">
          <ac:chgData name="JungYong Seok" userId="1df5f276-52e9-4b2d-94eb-97193fded349" providerId="ADAL" clId="{8F345581-F76E-3D4B-BE2C-3766CB07DF53}" dt="2024-05-10T09:31:07.385" v="4040"/>
          <ac:inkMkLst>
            <pc:docMk/>
            <pc:sldMk cId="3361320587" sldId="296"/>
            <ac:inkMk id="34" creationId="{4E04ED7C-4741-E12E-4A98-AE6996017245}"/>
          </ac:inkMkLst>
        </pc:inkChg>
        <pc:inkChg chg="add del">
          <ac:chgData name="JungYong Seok" userId="1df5f276-52e9-4b2d-94eb-97193fded349" providerId="ADAL" clId="{8F345581-F76E-3D4B-BE2C-3766CB07DF53}" dt="2024-05-10T09:31:07.385" v="4040"/>
          <ac:inkMkLst>
            <pc:docMk/>
            <pc:sldMk cId="3361320587" sldId="296"/>
            <ac:inkMk id="35" creationId="{030BD8A8-BE03-B8C9-93A9-A91596875233}"/>
          </ac:inkMkLst>
        </pc:inkChg>
        <pc:inkChg chg="add del">
          <ac:chgData name="JungYong Seok" userId="1df5f276-52e9-4b2d-94eb-97193fded349" providerId="ADAL" clId="{8F345581-F76E-3D4B-BE2C-3766CB07DF53}" dt="2024-05-10T09:31:07.385" v="4040"/>
          <ac:inkMkLst>
            <pc:docMk/>
            <pc:sldMk cId="3361320587" sldId="296"/>
            <ac:inkMk id="36" creationId="{0645FB37-935F-9DF0-6ABB-07190C97184C}"/>
          </ac:inkMkLst>
        </pc:inkChg>
        <pc:inkChg chg="add del">
          <ac:chgData name="JungYong Seok" userId="1df5f276-52e9-4b2d-94eb-97193fded349" providerId="ADAL" clId="{8F345581-F76E-3D4B-BE2C-3766CB07DF53}" dt="2024-05-10T09:31:07.385" v="4040"/>
          <ac:inkMkLst>
            <pc:docMk/>
            <pc:sldMk cId="3361320587" sldId="296"/>
            <ac:inkMk id="37" creationId="{FFCEFB76-4DA7-15FE-D546-FEABF34E7DA1}"/>
          </ac:inkMkLst>
        </pc:inkChg>
        <pc:inkChg chg="add reco">
          <ac:chgData name="JungYong Seok" userId="1df5f276-52e9-4b2d-94eb-97193fded349" providerId="ADAL" clId="{8F345581-F76E-3D4B-BE2C-3766CB07DF53}" dt="2024-05-10T09:31:07.385" v="4040"/>
          <ac:inkMkLst>
            <pc:docMk/>
            <pc:sldMk cId="3361320587" sldId="296"/>
            <ac:inkMk id="38" creationId="{A6421FF7-6A39-E007-8CB7-76C4FEFC5380}"/>
          </ac:inkMkLst>
        </pc:inkChg>
        <pc:inkChg chg="add del">
          <ac:chgData name="JungYong Seok" userId="1df5f276-52e9-4b2d-94eb-97193fded349" providerId="ADAL" clId="{8F345581-F76E-3D4B-BE2C-3766CB07DF53}" dt="2024-05-10T09:31:13.645" v="4060"/>
          <ac:inkMkLst>
            <pc:docMk/>
            <pc:sldMk cId="3361320587" sldId="296"/>
            <ac:inkMk id="39" creationId="{1EFD52F2-DEB8-AEDB-70E3-CA6202ECF925}"/>
          </ac:inkMkLst>
        </pc:inkChg>
        <pc:inkChg chg="add del">
          <ac:chgData name="JungYong Seok" userId="1df5f276-52e9-4b2d-94eb-97193fded349" providerId="ADAL" clId="{8F345581-F76E-3D4B-BE2C-3766CB07DF53}" dt="2024-05-10T09:31:13.645" v="4060"/>
          <ac:inkMkLst>
            <pc:docMk/>
            <pc:sldMk cId="3361320587" sldId="296"/>
            <ac:inkMk id="40" creationId="{102BA7ED-6310-73F5-2E4C-2EC47BD064BB}"/>
          </ac:inkMkLst>
        </pc:inkChg>
        <pc:inkChg chg="add del">
          <ac:chgData name="JungYong Seok" userId="1df5f276-52e9-4b2d-94eb-97193fded349" providerId="ADAL" clId="{8F345581-F76E-3D4B-BE2C-3766CB07DF53}" dt="2024-05-10T09:31:13.645" v="4060"/>
          <ac:inkMkLst>
            <pc:docMk/>
            <pc:sldMk cId="3361320587" sldId="296"/>
            <ac:inkMk id="41" creationId="{0FDFFE30-F403-9947-6360-56E0D35C90A5}"/>
          </ac:inkMkLst>
        </pc:inkChg>
        <pc:inkChg chg="add del">
          <ac:chgData name="JungYong Seok" userId="1df5f276-52e9-4b2d-94eb-97193fded349" providerId="ADAL" clId="{8F345581-F76E-3D4B-BE2C-3766CB07DF53}" dt="2024-05-10T09:31:13.645" v="4060"/>
          <ac:inkMkLst>
            <pc:docMk/>
            <pc:sldMk cId="3361320587" sldId="296"/>
            <ac:inkMk id="42" creationId="{E2AA7341-8957-3CEF-73C3-4641EFA6C08B}"/>
          </ac:inkMkLst>
        </pc:inkChg>
        <pc:inkChg chg="add del">
          <ac:chgData name="JungYong Seok" userId="1df5f276-52e9-4b2d-94eb-97193fded349" providerId="ADAL" clId="{8F345581-F76E-3D4B-BE2C-3766CB07DF53}" dt="2024-05-10T09:31:13.645" v="4060"/>
          <ac:inkMkLst>
            <pc:docMk/>
            <pc:sldMk cId="3361320587" sldId="296"/>
            <ac:inkMk id="43" creationId="{E1F6A589-73DD-0E12-0DEB-9E90AB203F6E}"/>
          </ac:inkMkLst>
        </pc:inkChg>
        <pc:inkChg chg="add del">
          <ac:chgData name="JungYong Seok" userId="1df5f276-52e9-4b2d-94eb-97193fded349" providerId="ADAL" clId="{8F345581-F76E-3D4B-BE2C-3766CB07DF53}" dt="2024-05-10T09:31:13.645" v="4060"/>
          <ac:inkMkLst>
            <pc:docMk/>
            <pc:sldMk cId="3361320587" sldId="296"/>
            <ac:inkMk id="44" creationId="{12C32A84-7353-91A1-D282-62D16FB07D75}"/>
          </ac:inkMkLst>
        </pc:inkChg>
        <pc:inkChg chg="add del">
          <ac:chgData name="JungYong Seok" userId="1df5f276-52e9-4b2d-94eb-97193fded349" providerId="ADAL" clId="{8F345581-F76E-3D4B-BE2C-3766CB07DF53}" dt="2024-05-10T09:31:13.645" v="4060"/>
          <ac:inkMkLst>
            <pc:docMk/>
            <pc:sldMk cId="3361320587" sldId="296"/>
            <ac:inkMk id="45" creationId="{4540E539-1A09-D12A-7984-71DF1D3E8DC4}"/>
          </ac:inkMkLst>
        </pc:inkChg>
        <pc:inkChg chg="add del">
          <ac:chgData name="JungYong Seok" userId="1df5f276-52e9-4b2d-94eb-97193fded349" providerId="ADAL" clId="{8F345581-F76E-3D4B-BE2C-3766CB07DF53}" dt="2024-05-10T09:31:13.645" v="4060"/>
          <ac:inkMkLst>
            <pc:docMk/>
            <pc:sldMk cId="3361320587" sldId="296"/>
            <ac:inkMk id="46" creationId="{D7B18714-1B00-99C7-F077-3E72909AD179}"/>
          </ac:inkMkLst>
        </pc:inkChg>
        <pc:inkChg chg="add del">
          <ac:chgData name="JungYong Seok" userId="1df5f276-52e9-4b2d-94eb-97193fded349" providerId="ADAL" clId="{8F345581-F76E-3D4B-BE2C-3766CB07DF53}" dt="2024-05-10T09:31:13.645" v="4060"/>
          <ac:inkMkLst>
            <pc:docMk/>
            <pc:sldMk cId="3361320587" sldId="296"/>
            <ac:inkMk id="47" creationId="{5FF07B50-3629-6857-80B5-D30CE8841C8C}"/>
          </ac:inkMkLst>
        </pc:inkChg>
        <pc:inkChg chg="add del">
          <ac:chgData name="JungYong Seok" userId="1df5f276-52e9-4b2d-94eb-97193fded349" providerId="ADAL" clId="{8F345581-F76E-3D4B-BE2C-3766CB07DF53}" dt="2024-05-10T09:31:13.645" v="4060"/>
          <ac:inkMkLst>
            <pc:docMk/>
            <pc:sldMk cId="3361320587" sldId="296"/>
            <ac:inkMk id="48" creationId="{D66779F8-0D1F-865C-8BDF-49F281ED9D11}"/>
          </ac:inkMkLst>
        </pc:inkChg>
        <pc:inkChg chg="add del">
          <ac:chgData name="JungYong Seok" userId="1df5f276-52e9-4b2d-94eb-97193fded349" providerId="ADAL" clId="{8F345581-F76E-3D4B-BE2C-3766CB07DF53}" dt="2024-05-10T09:31:13.645" v="4060"/>
          <ac:inkMkLst>
            <pc:docMk/>
            <pc:sldMk cId="3361320587" sldId="296"/>
            <ac:inkMk id="49" creationId="{2896B8E2-00C0-D8B3-5AFE-D53490445798}"/>
          </ac:inkMkLst>
        </pc:inkChg>
        <pc:inkChg chg="add del">
          <ac:chgData name="JungYong Seok" userId="1df5f276-52e9-4b2d-94eb-97193fded349" providerId="ADAL" clId="{8F345581-F76E-3D4B-BE2C-3766CB07DF53}" dt="2024-05-10T09:31:13.645" v="4060"/>
          <ac:inkMkLst>
            <pc:docMk/>
            <pc:sldMk cId="3361320587" sldId="296"/>
            <ac:inkMk id="50" creationId="{95F88369-D714-A716-E4FD-8A64A40A9D8E}"/>
          </ac:inkMkLst>
        </pc:inkChg>
        <pc:inkChg chg="add del">
          <ac:chgData name="JungYong Seok" userId="1df5f276-52e9-4b2d-94eb-97193fded349" providerId="ADAL" clId="{8F345581-F76E-3D4B-BE2C-3766CB07DF53}" dt="2024-05-10T09:31:13.645" v="4060"/>
          <ac:inkMkLst>
            <pc:docMk/>
            <pc:sldMk cId="3361320587" sldId="296"/>
            <ac:inkMk id="51" creationId="{323DEC3E-7D98-F2EF-553A-E69B7609977F}"/>
          </ac:inkMkLst>
        </pc:inkChg>
        <pc:inkChg chg="add del">
          <ac:chgData name="JungYong Seok" userId="1df5f276-52e9-4b2d-94eb-97193fded349" providerId="ADAL" clId="{8F345581-F76E-3D4B-BE2C-3766CB07DF53}" dt="2024-05-10T09:31:13.645" v="4060"/>
          <ac:inkMkLst>
            <pc:docMk/>
            <pc:sldMk cId="3361320587" sldId="296"/>
            <ac:inkMk id="52" creationId="{A8726F13-8CF8-1A37-A845-9A96ED7FFB52}"/>
          </ac:inkMkLst>
        </pc:inkChg>
        <pc:inkChg chg="add del">
          <ac:chgData name="JungYong Seok" userId="1df5f276-52e9-4b2d-94eb-97193fded349" providerId="ADAL" clId="{8F345581-F76E-3D4B-BE2C-3766CB07DF53}" dt="2024-05-10T09:31:13.645" v="4060"/>
          <ac:inkMkLst>
            <pc:docMk/>
            <pc:sldMk cId="3361320587" sldId="296"/>
            <ac:inkMk id="53" creationId="{55E8A673-A663-E1F4-B416-960551CEC669}"/>
          </ac:inkMkLst>
        </pc:inkChg>
        <pc:inkChg chg="add del">
          <ac:chgData name="JungYong Seok" userId="1df5f276-52e9-4b2d-94eb-97193fded349" providerId="ADAL" clId="{8F345581-F76E-3D4B-BE2C-3766CB07DF53}" dt="2024-05-10T09:31:13.645" v="4060"/>
          <ac:inkMkLst>
            <pc:docMk/>
            <pc:sldMk cId="3361320587" sldId="296"/>
            <ac:inkMk id="54" creationId="{502F9ACF-22E9-BACD-35A2-A8298291E486}"/>
          </ac:inkMkLst>
        </pc:inkChg>
        <pc:inkChg chg="add del">
          <ac:chgData name="JungYong Seok" userId="1df5f276-52e9-4b2d-94eb-97193fded349" providerId="ADAL" clId="{8F345581-F76E-3D4B-BE2C-3766CB07DF53}" dt="2024-05-10T09:31:13.645" v="4060"/>
          <ac:inkMkLst>
            <pc:docMk/>
            <pc:sldMk cId="3361320587" sldId="296"/>
            <ac:inkMk id="55" creationId="{EAB4A9F1-6525-88B8-1A64-60042DB016A5}"/>
          </ac:inkMkLst>
        </pc:inkChg>
        <pc:inkChg chg="add del">
          <ac:chgData name="JungYong Seok" userId="1df5f276-52e9-4b2d-94eb-97193fded349" providerId="ADAL" clId="{8F345581-F76E-3D4B-BE2C-3766CB07DF53}" dt="2024-05-10T09:31:13.645" v="4060"/>
          <ac:inkMkLst>
            <pc:docMk/>
            <pc:sldMk cId="3361320587" sldId="296"/>
            <ac:inkMk id="56" creationId="{6151BB14-20DE-C89B-5DBF-86B877C937F3}"/>
          </ac:inkMkLst>
        </pc:inkChg>
        <pc:inkChg chg="add del">
          <ac:chgData name="JungYong Seok" userId="1df5f276-52e9-4b2d-94eb-97193fded349" providerId="ADAL" clId="{8F345581-F76E-3D4B-BE2C-3766CB07DF53}" dt="2024-05-10T09:31:13.645" v="4060"/>
          <ac:inkMkLst>
            <pc:docMk/>
            <pc:sldMk cId="3361320587" sldId="296"/>
            <ac:inkMk id="57" creationId="{D19EA508-3CE0-83EC-D6EA-9D33677CD3C5}"/>
          </ac:inkMkLst>
        </pc:inkChg>
        <pc:inkChg chg="add mod reco modStrokes">
          <ac:chgData name="JungYong Seok" userId="1df5f276-52e9-4b2d-94eb-97193fded349" providerId="ADAL" clId="{8F345581-F76E-3D4B-BE2C-3766CB07DF53}" dt="2024-05-10T09:33:37.434" v="4220"/>
          <ac:inkMkLst>
            <pc:docMk/>
            <pc:sldMk cId="3361320587" sldId="296"/>
            <ac:inkMk id="58" creationId="{9AD39A59-7DEA-6315-6B8D-1B2DF3A84418}"/>
          </ac:inkMkLst>
        </pc:inkChg>
        <pc:inkChg chg="add del">
          <ac:chgData name="JungYong Seok" userId="1df5f276-52e9-4b2d-94eb-97193fded349" providerId="ADAL" clId="{8F345581-F76E-3D4B-BE2C-3766CB07DF53}" dt="2024-05-10T09:33:01.478" v="4173"/>
          <ac:inkMkLst>
            <pc:docMk/>
            <pc:sldMk cId="3361320587" sldId="296"/>
            <ac:inkMk id="59" creationId="{9A5B2D5D-0745-D4A3-129D-197D71E8BD3E}"/>
          </ac:inkMkLst>
        </pc:inkChg>
        <pc:inkChg chg="add del">
          <ac:chgData name="JungYong Seok" userId="1df5f276-52e9-4b2d-94eb-97193fded349" providerId="ADAL" clId="{8F345581-F76E-3D4B-BE2C-3766CB07DF53}" dt="2024-05-10T09:33:01.478" v="4173"/>
          <ac:inkMkLst>
            <pc:docMk/>
            <pc:sldMk cId="3361320587" sldId="296"/>
            <ac:inkMk id="60" creationId="{77E6AA61-32D3-EB41-2D57-174046B4DD76}"/>
          </ac:inkMkLst>
        </pc:inkChg>
        <pc:inkChg chg="add del">
          <ac:chgData name="JungYong Seok" userId="1df5f276-52e9-4b2d-94eb-97193fded349" providerId="ADAL" clId="{8F345581-F76E-3D4B-BE2C-3766CB07DF53}" dt="2024-05-10T09:33:01.478" v="4173"/>
          <ac:inkMkLst>
            <pc:docMk/>
            <pc:sldMk cId="3361320587" sldId="296"/>
            <ac:inkMk id="61" creationId="{FBAAA35C-EB0A-EC1A-0208-0C5017733E9B}"/>
          </ac:inkMkLst>
        </pc:inkChg>
        <pc:inkChg chg="add del">
          <ac:chgData name="JungYong Seok" userId="1df5f276-52e9-4b2d-94eb-97193fded349" providerId="ADAL" clId="{8F345581-F76E-3D4B-BE2C-3766CB07DF53}" dt="2024-05-10T09:33:01.478" v="4173"/>
          <ac:inkMkLst>
            <pc:docMk/>
            <pc:sldMk cId="3361320587" sldId="296"/>
            <ac:inkMk id="62" creationId="{2CBF6D23-096E-C51E-A858-7F4C2BDEB31B}"/>
          </ac:inkMkLst>
        </pc:inkChg>
        <pc:inkChg chg="add del">
          <ac:chgData name="JungYong Seok" userId="1df5f276-52e9-4b2d-94eb-97193fded349" providerId="ADAL" clId="{8F345581-F76E-3D4B-BE2C-3766CB07DF53}" dt="2024-05-10T09:33:01.478" v="4173"/>
          <ac:inkMkLst>
            <pc:docMk/>
            <pc:sldMk cId="3361320587" sldId="296"/>
            <ac:inkMk id="63" creationId="{CD6937FF-8081-7B96-3AE7-9AF1F1449D08}"/>
          </ac:inkMkLst>
        </pc:inkChg>
        <pc:inkChg chg="add del">
          <ac:chgData name="JungYong Seok" userId="1df5f276-52e9-4b2d-94eb-97193fded349" providerId="ADAL" clId="{8F345581-F76E-3D4B-BE2C-3766CB07DF53}" dt="2024-05-10T09:33:01.478" v="4173"/>
          <ac:inkMkLst>
            <pc:docMk/>
            <pc:sldMk cId="3361320587" sldId="296"/>
            <ac:inkMk id="64" creationId="{EC0C17E9-F57F-8887-77AE-FA1E9E51B226}"/>
          </ac:inkMkLst>
        </pc:inkChg>
        <pc:inkChg chg="add del">
          <ac:chgData name="JungYong Seok" userId="1df5f276-52e9-4b2d-94eb-97193fded349" providerId="ADAL" clId="{8F345581-F76E-3D4B-BE2C-3766CB07DF53}" dt="2024-05-10T09:33:01.478" v="4173"/>
          <ac:inkMkLst>
            <pc:docMk/>
            <pc:sldMk cId="3361320587" sldId="296"/>
            <ac:inkMk id="65" creationId="{25C18EBB-0116-9FCE-6729-84AF9E232F2A}"/>
          </ac:inkMkLst>
        </pc:inkChg>
        <pc:inkChg chg="add del">
          <ac:chgData name="JungYong Seok" userId="1df5f276-52e9-4b2d-94eb-97193fded349" providerId="ADAL" clId="{8F345581-F76E-3D4B-BE2C-3766CB07DF53}" dt="2024-05-10T09:33:01.478" v="4173"/>
          <ac:inkMkLst>
            <pc:docMk/>
            <pc:sldMk cId="3361320587" sldId="296"/>
            <ac:inkMk id="66" creationId="{58940603-D74D-6A1F-B6A4-377BCD1F7069}"/>
          </ac:inkMkLst>
        </pc:inkChg>
        <pc:inkChg chg="add del">
          <ac:chgData name="JungYong Seok" userId="1df5f276-52e9-4b2d-94eb-97193fded349" providerId="ADAL" clId="{8F345581-F76E-3D4B-BE2C-3766CB07DF53}" dt="2024-05-10T09:33:01.478" v="4173"/>
          <ac:inkMkLst>
            <pc:docMk/>
            <pc:sldMk cId="3361320587" sldId="296"/>
            <ac:inkMk id="67" creationId="{1E8A6A01-1DEA-311C-B7F6-786A6DDB806A}"/>
          </ac:inkMkLst>
        </pc:inkChg>
        <pc:inkChg chg="add del">
          <ac:chgData name="JungYong Seok" userId="1df5f276-52e9-4b2d-94eb-97193fded349" providerId="ADAL" clId="{8F345581-F76E-3D4B-BE2C-3766CB07DF53}" dt="2024-05-10T09:33:01.478" v="4173"/>
          <ac:inkMkLst>
            <pc:docMk/>
            <pc:sldMk cId="3361320587" sldId="296"/>
            <ac:inkMk id="68" creationId="{70FEBBB6-FD31-77AA-E059-79D9108F5A49}"/>
          </ac:inkMkLst>
        </pc:inkChg>
        <pc:inkChg chg="add reco">
          <ac:chgData name="JungYong Seok" userId="1df5f276-52e9-4b2d-94eb-97193fded349" providerId="ADAL" clId="{8F345581-F76E-3D4B-BE2C-3766CB07DF53}" dt="2024-05-10T09:33:01.478" v="4173"/>
          <ac:inkMkLst>
            <pc:docMk/>
            <pc:sldMk cId="3361320587" sldId="296"/>
            <ac:inkMk id="69" creationId="{01F8E3A1-C76E-1D3B-C748-3C44BD741F12}"/>
          </ac:inkMkLst>
        </pc:inkChg>
        <pc:inkChg chg="add del">
          <ac:chgData name="JungYong Seok" userId="1df5f276-52e9-4b2d-94eb-97193fded349" providerId="ADAL" clId="{8F345581-F76E-3D4B-BE2C-3766CB07DF53}" dt="2024-05-10T09:33:08.982" v="4188"/>
          <ac:inkMkLst>
            <pc:docMk/>
            <pc:sldMk cId="3361320587" sldId="296"/>
            <ac:inkMk id="70" creationId="{2A88C57B-FE95-FDBB-2287-DCD5FB6C8664}"/>
          </ac:inkMkLst>
        </pc:inkChg>
        <pc:inkChg chg="add del">
          <ac:chgData name="JungYong Seok" userId="1df5f276-52e9-4b2d-94eb-97193fded349" providerId="ADAL" clId="{8F345581-F76E-3D4B-BE2C-3766CB07DF53}" dt="2024-05-10T09:33:08.982" v="4188"/>
          <ac:inkMkLst>
            <pc:docMk/>
            <pc:sldMk cId="3361320587" sldId="296"/>
            <ac:inkMk id="71" creationId="{56B5B0EC-6FEA-B43A-C1A9-25307BD12F15}"/>
          </ac:inkMkLst>
        </pc:inkChg>
        <pc:inkChg chg="add del">
          <ac:chgData name="JungYong Seok" userId="1df5f276-52e9-4b2d-94eb-97193fded349" providerId="ADAL" clId="{8F345581-F76E-3D4B-BE2C-3766CB07DF53}" dt="2024-05-10T09:33:08.982" v="4188"/>
          <ac:inkMkLst>
            <pc:docMk/>
            <pc:sldMk cId="3361320587" sldId="296"/>
            <ac:inkMk id="72" creationId="{35EACA23-D87F-8310-3145-30056287D299}"/>
          </ac:inkMkLst>
        </pc:inkChg>
        <pc:inkChg chg="add del">
          <ac:chgData name="JungYong Seok" userId="1df5f276-52e9-4b2d-94eb-97193fded349" providerId="ADAL" clId="{8F345581-F76E-3D4B-BE2C-3766CB07DF53}" dt="2024-05-10T09:33:08.982" v="4188"/>
          <ac:inkMkLst>
            <pc:docMk/>
            <pc:sldMk cId="3361320587" sldId="296"/>
            <ac:inkMk id="73" creationId="{21A0B273-2869-2F3D-EEAC-B38FD8D0B59D}"/>
          </ac:inkMkLst>
        </pc:inkChg>
        <pc:inkChg chg="add del">
          <ac:chgData name="JungYong Seok" userId="1df5f276-52e9-4b2d-94eb-97193fded349" providerId="ADAL" clId="{8F345581-F76E-3D4B-BE2C-3766CB07DF53}" dt="2024-05-10T09:33:08.982" v="4188"/>
          <ac:inkMkLst>
            <pc:docMk/>
            <pc:sldMk cId="3361320587" sldId="296"/>
            <ac:inkMk id="74" creationId="{534F05F7-CFEE-2ADC-E173-0F0714A2B2A3}"/>
          </ac:inkMkLst>
        </pc:inkChg>
        <pc:inkChg chg="add del">
          <ac:chgData name="JungYong Seok" userId="1df5f276-52e9-4b2d-94eb-97193fded349" providerId="ADAL" clId="{8F345581-F76E-3D4B-BE2C-3766CB07DF53}" dt="2024-05-10T09:33:08.982" v="4188"/>
          <ac:inkMkLst>
            <pc:docMk/>
            <pc:sldMk cId="3361320587" sldId="296"/>
            <ac:inkMk id="75" creationId="{1AA61358-B8E0-F346-C70E-0CE7DBC20785}"/>
          </ac:inkMkLst>
        </pc:inkChg>
        <pc:inkChg chg="add del">
          <ac:chgData name="JungYong Seok" userId="1df5f276-52e9-4b2d-94eb-97193fded349" providerId="ADAL" clId="{8F345581-F76E-3D4B-BE2C-3766CB07DF53}" dt="2024-05-10T09:33:08.982" v="4188"/>
          <ac:inkMkLst>
            <pc:docMk/>
            <pc:sldMk cId="3361320587" sldId="296"/>
            <ac:inkMk id="76" creationId="{F2BD2C35-F503-0A9C-012C-2CA1A38DFE1E}"/>
          </ac:inkMkLst>
        </pc:inkChg>
        <pc:inkChg chg="add del">
          <ac:chgData name="JungYong Seok" userId="1df5f276-52e9-4b2d-94eb-97193fded349" providerId="ADAL" clId="{8F345581-F76E-3D4B-BE2C-3766CB07DF53}" dt="2024-05-10T09:33:08.982" v="4188"/>
          <ac:inkMkLst>
            <pc:docMk/>
            <pc:sldMk cId="3361320587" sldId="296"/>
            <ac:inkMk id="77" creationId="{819E6588-8A12-6AB5-7236-E2126D0D38BC}"/>
          </ac:inkMkLst>
        </pc:inkChg>
        <pc:inkChg chg="add del">
          <ac:chgData name="JungYong Seok" userId="1df5f276-52e9-4b2d-94eb-97193fded349" providerId="ADAL" clId="{8F345581-F76E-3D4B-BE2C-3766CB07DF53}" dt="2024-05-10T09:33:08.982" v="4188"/>
          <ac:inkMkLst>
            <pc:docMk/>
            <pc:sldMk cId="3361320587" sldId="296"/>
            <ac:inkMk id="78" creationId="{10785940-5D29-95BB-89F9-7BF4522D77CD}"/>
          </ac:inkMkLst>
        </pc:inkChg>
        <pc:inkChg chg="add del">
          <ac:chgData name="JungYong Seok" userId="1df5f276-52e9-4b2d-94eb-97193fded349" providerId="ADAL" clId="{8F345581-F76E-3D4B-BE2C-3766CB07DF53}" dt="2024-05-10T09:33:08.982" v="4188"/>
          <ac:inkMkLst>
            <pc:docMk/>
            <pc:sldMk cId="3361320587" sldId="296"/>
            <ac:inkMk id="79" creationId="{2A998C53-3F8B-C6E0-1C3A-53175967AFE5}"/>
          </ac:inkMkLst>
        </pc:inkChg>
        <pc:inkChg chg="add del">
          <ac:chgData name="JungYong Seok" userId="1df5f276-52e9-4b2d-94eb-97193fded349" providerId="ADAL" clId="{8F345581-F76E-3D4B-BE2C-3766CB07DF53}" dt="2024-05-10T09:33:08.982" v="4188"/>
          <ac:inkMkLst>
            <pc:docMk/>
            <pc:sldMk cId="3361320587" sldId="296"/>
            <ac:inkMk id="80" creationId="{DED70082-8ACC-32AC-E796-9CE11FE5F6F7}"/>
          </ac:inkMkLst>
        </pc:inkChg>
        <pc:inkChg chg="add del">
          <ac:chgData name="JungYong Seok" userId="1df5f276-52e9-4b2d-94eb-97193fded349" providerId="ADAL" clId="{8F345581-F76E-3D4B-BE2C-3766CB07DF53}" dt="2024-05-10T09:33:08.982" v="4188"/>
          <ac:inkMkLst>
            <pc:docMk/>
            <pc:sldMk cId="3361320587" sldId="296"/>
            <ac:inkMk id="81" creationId="{8D55ABB8-3796-65F4-AD9D-373B1B22D99D}"/>
          </ac:inkMkLst>
        </pc:inkChg>
        <pc:inkChg chg="add del">
          <ac:chgData name="JungYong Seok" userId="1df5f276-52e9-4b2d-94eb-97193fded349" providerId="ADAL" clId="{8F345581-F76E-3D4B-BE2C-3766CB07DF53}" dt="2024-05-10T09:33:08.982" v="4188"/>
          <ac:inkMkLst>
            <pc:docMk/>
            <pc:sldMk cId="3361320587" sldId="296"/>
            <ac:inkMk id="82" creationId="{5CCD8895-1A27-65CC-9020-BAE7DA29F303}"/>
          </ac:inkMkLst>
        </pc:inkChg>
        <pc:inkChg chg="add del">
          <ac:chgData name="JungYong Seok" userId="1df5f276-52e9-4b2d-94eb-97193fded349" providerId="ADAL" clId="{8F345581-F76E-3D4B-BE2C-3766CB07DF53}" dt="2024-05-10T09:33:08.982" v="4188"/>
          <ac:inkMkLst>
            <pc:docMk/>
            <pc:sldMk cId="3361320587" sldId="296"/>
            <ac:inkMk id="83" creationId="{2A701C37-721A-01CF-7B50-720460952F9C}"/>
          </ac:inkMkLst>
        </pc:inkChg>
        <pc:inkChg chg="add reco">
          <ac:chgData name="JungYong Seok" userId="1df5f276-52e9-4b2d-94eb-97193fded349" providerId="ADAL" clId="{8F345581-F76E-3D4B-BE2C-3766CB07DF53}" dt="2024-05-10T09:33:08.982" v="4188"/>
          <ac:inkMkLst>
            <pc:docMk/>
            <pc:sldMk cId="3361320587" sldId="296"/>
            <ac:inkMk id="84" creationId="{4631285B-19CD-F45C-2464-EA52C7ABB815}"/>
          </ac:inkMkLst>
        </pc:inkChg>
        <pc:inkChg chg="add reco">
          <ac:chgData name="JungYong Seok" userId="1df5f276-52e9-4b2d-94eb-97193fded349" providerId="ADAL" clId="{8F345581-F76E-3D4B-BE2C-3766CB07DF53}" dt="2024-05-10T09:33:08.982" v="4188"/>
          <ac:inkMkLst>
            <pc:docMk/>
            <pc:sldMk cId="3361320587" sldId="296"/>
            <ac:inkMk id="85" creationId="{86797190-A030-25AE-9D55-B6F428274BCC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86" creationId="{8AE991BF-8992-2408-A3D3-3F1946E9E77B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87" creationId="{22967962-2788-231D-4A9C-21C16364CE99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88" creationId="{67922136-9B82-CBAA-5EE3-CAF3D62D953F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89" creationId="{78FD183B-9BF7-00A6-3DCE-067E97FBC020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90" creationId="{CE86D708-B214-EBAC-D6EC-040A4E6E752B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91" creationId="{00E9E6C0-1951-4261-D087-A187B011F46C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92" creationId="{239FE31C-A1A8-C50D-585E-644AA887C86D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93" creationId="{C5D3B7F0-DA78-2DC4-E8F4-312C6E726BDB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94" creationId="{0EF72582-32D4-8A3D-940A-91A65E41ABD5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95" creationId="{9D6BA1FB-57A5-7643-5987-51410E0A2713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96" creationId="{05AAAE6A-C5D4-284A-B2F1-B771C1F13E2C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97" creationId="{7A60670E-770E-C2D5-685E-18AC7437C496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98" creationId="{F9AC293C-48C6-FD9C-0A28-87DB6B1784CD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99" creationId="{33BBDDFB-AFBA-470F-3B1A-12CA018A61E6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100" creationId="{93A55EE1-48B0-3B30-5C36-D737AF981E30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101" creationId="{B53D799F-F084-FFF7-CD81-36159C27CE3B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102" creationId="{43369728-C635-C192-0AF3-684EB42EEF89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103" creationId="{AF16815F-BD25-2647-CA2A-1EB2E79ABD7A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104" creationId="{EE35C3F7-4539-DB11-E323-6B44EE461507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105" creationId="{0F34A13E-0C00-6A22-5642-9066A5A304C3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106" creationId="{7D6C9FB6-BC2A-EDB2-1653-B23C851C3975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107" creationId="{F7AC3D01-F910-0806-983B-A05542530E57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108" creationId="{FA5C3E61-C003-D6C9-309E-1CA779EEC3D0}"/>
          </ac:inkMkLst>
        </pc:inkChg>
        <pc:inkChg chg="add del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109" creationId="{0E865648-D929-9EE6-962F-C858F6B36E97}"/>
          </ac:inkMkLst>
        </pc:inkChg>
        <pc:inkChg chg="add reco">
          <ac:chgData name="JungYong Seok" userId="1df5f276-52e9-4b2d-94eb-97193fded349" providerId="ADAL" clId="{8F345581-F76E-3D4B-BE2C-3766CB07DF53}" dt="2024-05-10T09:33:19.480" v="4213"/>
          <ac:inkMkLst>
            <pc:docMk/>
            <pc:sldMk cId="3361320587" sldId="296"/>
            <ac:inkMk id="110" creationId="{A7DB8822-D0A5-6AA6-8AE5-890CFF7B7B84}"/>
          </ac:inkMkLst>
        </pc:inkChg>
        <pc:inkChg chg="add del">
          <ac:chgData name="JungYong Seok" userId="1df5f276-52e9-4b2d-94eb-97193fded349" providerId="ADAL" clId="{8F345581-F76E-3D4B-BE2C-3766CB07DF53}" dt="2024-05-10T09:33:34.022" v="4219"/>
          <ac:inkMkLst>
            <pc:docMk/>
            <pc:sldMk cId="3361320587" sldId="296"/>
            <ac:inkMk id="111" creationId="{B9217F6D-6501-10AB-CDA8-8B0D7302F6E9}"/>
          </ac:inkMkLst>
        </pc:inkChg>
        <pc:inkChg chg="add del">
          <ac:chgData name="JungYong Seok" userId="1df5f276-52e9-4b2d-94eb-97193fded349" providerId="ADAL" clId="{8F345581-F76E-3D4B-BE2C-3766CB07DF53}" dt="2024-05-10T09:33:34.022" v="4219"/>
          <ac:inkMkLst>
            <pc:docMk/>
            <pc:sldMk cId="3361320587" sldId="296"/>
            <ac:inkMk id="112" creationId="{6BCCC24A-1E25-FA20-A06A-2341D87BB3A0}"/>
          </ac:inkMkLst>
        </pc:inkChg>
        <pc:inkChg chg="add del">
          <ac:chgData name="JungYong Seok" userId="1df5f276-52e9-4b2d-94eb-97193fded349" providerId="ADAL" clId="{8F345581-F76E-3D4B-BE2C-3766CB07DF53}" dt="2024-05-10T09:33:34.022" v="4219"/>
          <ac:inkMkLst>
            <pc:docMk/>
            <pc:sldMk cId="3361320587" sldId="296"/>
            <ac:inkMk id="113" creationId="{17B2C4B8-BA9B-4B60-531C-375C82D2CA8B}"/>
          </ac:inkMkLst>
        </pc:inkChg>
        <pc:inkChg chg="add del">
          <ac:chgData name="JungYong Seok" userId="1df5f276-52e9-4b2d-94eb-97193fded349" providerId="ADAL" clId="{8F345581-F76E-3D4B-BE2C-3766CB07DF53}" dt="2024-05-10T09:33:34.022" v="4219"/>
          <ac:inkMkLst>
            <pc:docMk/>
            <pc:sldMk cId="3361320587" sldId="296"/>
            <ac:inkMk id="114" creationId="{BC0A292D-4DD1-13B0-A558-BE5A3E2E2DA3}"/>
          </ac:inkMkLst>
        </pc:inkChg>
        <pc:inkChg chg="add del reco">
          <ac:chgData name="JungYong Seok" userId="1df5f276-52e9-4b2d-94eb-97193fded349" providerId="ADAL" clId="{8F345581-F76E-3D4B-BE2C-3766CB07DF53}" dt="2024-05-10T09:33:34.022" v="4219"/>
          <ac:inkMkLst>
            <pc:docMk/>
            <pc:sldMk cId="3361320587" sldId="296"/>
            <ac:inkMk id="115" creationId="{B0288E4F-63EF-210B-6092-AA341274F286}"/>
          </ac:inkMkLst>
        </pc:inkChg>
        <pc:inkChg chg="add">
          <ac:chgData name="JungYong Seok" userId="1df5f276-52e9-4b2d-94eb-97193fded349" providerId="ADAL" clId="{8F345581-F76E-3D4B-BE2C-3766CB07DF53}" dt="2024-05-10T09:33:39.734" v="4221"/>
          <ac:inkMkLst>
            <pc:docMk/>
            <pc:sldMk cId="3361320587" sldId="296"/>
            <ac:inkMk id="116" creationId="{8218EBD4-741A-9B96-C340-A44DCBCD3B8F}"/>
          </ac:inkMkLst>
        </pc:inkChg>
        <pc:inkChg chg="add">
          <ac:chgData name="JungYong Seok" userId="1df5f276-52e9-4b2d-94eb-97193fded349" providerId="ADAL" clId="{8F345581-F76E-3D4B-BE2C-3766CB07DF53}" dt="2024-05-10T09:33:55.432" v="4222"/>
          <ac:inkMkLst>
            <pc:docMk/>
            <pc:sldMk cId="3361320587" sldId="296"/>
            <ac:inkMk id="117" creationId="{FC05FBAA-65DD-9194-3F29-41EFF3EADA2C}"/>
          </ac:inkMkLst>
        </pc:inkChg>
        <pc:inkChg chg="add">
          <ac:chgData name="JungYong Seok" userId="1df5f276-52e9-4b2d-94eb-97193fded349" providerId="ADAL" clId="{8F345581-F76E-3D4B-BE2C-3766CB07DF53}" dt="2024-05-10T09:33:55.681" v="4223"/>
          <ac:inkMkLst>
            <pc:docMk/>
            <pc:sldMk cId="3361320587" sldId="296"/>
            <ac:inkMk id="118" creationId="{3A22698A-F33C-4E83-C0CA-6E9553476EAB}"/>
          </ac:inkMkLst>
        </pc:inkChg>
        <pc:inkChg chg="add del">
          <ac:chgData name="JungYong Seok" userId="1df5f276-52e9-4b2d-94eb-97193fded349" providerId="ADAL" clId="{8F345581-F76E-3D4B-BE2C-3766CB07DF53}" dt="2024-05-10T09:34:01.426" v="4235"/>
          <ac:inkMkLst>
            <pc:docMk/>
            <pc:sldMk cId="3361320587" sldId="296"/>
            <ac:inkMk id="119" creationId="{E6D6D365-6AC4-F4B8-A15A-5EFA69CCFC3E}"/>
          </ac:inkMkLst>
        </pc:inkChg>
        <pc:inkChg chg="add del">
          <ac:chgData name="JungYong Seok" userId="1df5f276-52e9-4b2d-94eb-97193fded349" providerId="ADAL" clId="{8F345581-F76E-3D4B-BE2C-3766CB07DF53}" dt="2024-05-10T09:34:01.426" v="4235"/>
          <ac:inkMkLst>
            <pc:docMk/>
            <pc:sldMk cId="3361320587" sldId="296"/>
            <ac:inkMk id="120" creationId="{DE958A90-11A4-B229-EA07-0AA54BBB1BBF}"/>
          </ac:inkMkLst>
        </pc:inkChg>
        <pc:inkChg chg="add del">
          <ac:chgData name="JungYong Seok" userId="1df5f276-52e9-4b2d-94eb-97193fded349" providerId="ADAL" clId="{8F345581-F76E-3D4B-BE2C-3766CB07DF53}" dt="2024-05-10T09:34:01.426" v="4235"/>
          <ac:inkMkLst>
            <pc:docMk/>
            <pc:sldMk cId="3361320587" sldId="296"/>
            <ac:inkMk id="121" creationId="{4357AA8D-52E6-727A-0A32-70E90321EFFF}"/>
          </ac:inkMkLst>
        </pc:inkChg>
        <pc:inkChg chg="add del">
          <ac:chgData name="JungYong Seok" userId="1df5f276-52e9-4b2d-94eb-97193fded349" providerId="ADAL" clId="{8F345581-F76E-3D4B-BE2C-3766CB07DF53}" dt="2024-05-10T09:34:01.426" v="4235"/>
          <ac:inkMkLst>
            <pc:docMk/>
            <pc:sldMk cId="3361320587" sldId="296"/>
            <ac:inkMk id="122" creationId="{35438A6E-8177-168B-8791-5C59F87ECF5F}"/>
          </ac:inkMkLst>
        </pc:inkChg>
        <pc:inkChg chg="add del">
          <ac:chgData name="JungYong Seok" userId="1df5f276-52e9-4b2d-94eb-97193fded349" providerId="ADAL" clId="{8F345581-F76E-3D4B-BE2C-3766CB07DF53}" dt="2024-05-10T09:34:01.426" v="4235"/>
          <ac:inkMkLst>
            <pc:docMk/>
            <pc:sldMk cId="3361320587" sldId="296"/>
            <ac:inkMk id="123" creationId="{B2E29761-BC7D-50BC-7E31-4F2A401FB19F}"/>
          </ac:inkMkLst>
        </pc:inkChg>
        <pc:inkChg chg="add del">
          <ac:chgData name="JungYong Seok" userId="1df5f276-52e9-4b2d-94eb-97193fded349" providerId="ADAL" clId="{8F345581-F76E-3D4B-BE2C-3766CB07DF53}" dt="2024-05-10T09:34:01.426" v="4235"/>
          <ac:inkMkLst>
            <pc:docMk/>
            <pc:sldMk cId="3361320587" sldId="296"/>
            <ac:inkMk id="124" creationId="{5E3480AD-5159-A466-79EA-33FFF14C192D}"/>
          </ac:inkMkLst>
        </pc:inkChg>
        <pc:inkChg chg="add del">
          <ac:chgData name="JungYong Seok" userId="1df5f276-52e9-4b2d-94eb-97193fded349" providerId="ADAL" clId="{8F345581-F76E-3D4B-BE2C-3766CB07DF53}" dt="2024-05-10T09:34:01.426" v="4235"/>
          <ac:inkMkLst>
            <pc:docMk/>
            <pc:sldMk cId="3361320587" sldId="296"/>
            <ac:inkMk id="125" creationId="{2C9602CB-A673-79EA-EC12-69ED58B18B1E}"/>
          </ac:inkMkLst>
        </pc:inkChg>
        <pc:inkChg chg="add del">
          <ac:chgData name="JungYong Seok" userId="1df5f276-52e9-4b2d-94eb-97193fded349" providerId="ADAL" clId="{8F345581-F76E-3D4B-BE2C-3766CB07DF53}" dt="2024-05-10T09:34:01.426" v="4235"/>
          <ac:inkMkLst>
            <pc:docMk/>
            <pc:sldMk cId="3361320587" sldId="296"/>
            <ac:inkMk id="126" creationId="{630D6D1D-0E88-1728-1A4F-B2FDAB483564}"/>
          </ac:inkMkLst>
        </pc:inkChg>
        <pc:inkChg chg="add del">
          <ac:chgData name="JungYong Seok" userId="1df5f276-52e9-4b2d-94eb-97193fded349" providerId="ADAL" clId="{8F345581-F76E-3D4B-BE2C-3766CB07DF53}" dt="2024-05-10T09:34:01.426" v="4235"/>
          <ac:inkMkLst>
            <pc:docMk/>
            <pc:sldMk cId="3361320587" sldId="296"/>
            <ac:inkMk id="127" creationId="{57B92868-19FA-350A-B500-E279D866B092}"/>
          </ac:inkMkLst>
        </pc:inkChg>
        <pc:inkChg chg="add del">
          <ac:chgData name="JungYong Seok" userId="1df5f276-52e9-4b2d-94eb-97193fded349" providerId="ADAL" clId="{8F345581-F76E-3D4B-BE2C-3766CB07DF53}" dt="2024-05-10T09:34:01.426" v="4235"/>
          <ac:inkMkLst>
            <pc:docMk/>
            <pc:sldMk cId="3361320587" sldId="296"/>
            <ac:inkMk id="128" creationId="{AB7EB54E-19DE-42D8-6155-55F13A3DC362}"/>
          </ac:inkMkLst>
        </pc:inkChg>
        <pc:inkChg chg="add del">
          <ac:chgData name="JungYong Seok" userId="1df5f276-52e9-4b2d-94eb-97193fded349" providerId="ADAL" clId="{8F345581-F76E-3D4B-BE2C-3766CB07DF53}" dt="2024-05-10T09:34:01.426" v="4235"/>
          <ac:inkMkLst>
            <pc:docMk/>
            <pc:sldMk cId="3361320587" sldId="296"/>
            <ac:inkMk id="129" creationId="{6D3C7F8E-72C3-F019-6CEA-854831492EA7}"/>
          </ac:inkMkLst>
        </pc:inkChg>
        <pc:inkChg chg="add reco">
          <ac:chgData name="JungYong Seok" userId="1df5f276-52e9-4b2d-94eb-97193fded349" providerId="ADAL" clId="{8F345581-F76E-3D4B-BE2C-3766CB07DF53}" dt="2024-05-10T09:34:01.426" v="4235"/>
          <ac:inkMkLst>
            <pc:docMk/>
            <pc:sldMk cId="3361320587" sldId="296"/>
            <ac:inkMk id="130" creationId="{8085FDA5-2269-C730-08C6-8EC908328DBE}"/>
          </ac:inkMkLst>
        </pc:inkChg>
        <pc:inkChg chg="add del">
          <ac:chgData name="JungYong Seok" userId="1df5f276-52e9-4b2d-94eb-97193fded349" providerId="ADAL" clId="{8F345581-F76E-3D4B-BE2C-3766CB07DF53}" dt="2024-05-10T09:34:04.392" v="4245"/>
          <ac:inkMkLst>
            <pc:docMk/>
            <pc:sldMk cId="3361320587" sldId="296"/>
            <ac:inkMk id="131" creationId="{1524BA55-293E-7038-EE05-855420520672}"/>
          </ac:inkMkLst>
        </pc:inkChg>
        <pc:inkChg chg="add del">
          <ac:chgData name="JungYong Seok" userId="1df5f276-52e9-4b2d-94eb-97193fded349" providerId="ADAL" clId="{8F345581-F76E-3D4B-BE2C-3766CB07DF53}" dt="2024-05-10T09:34:04.392" v="4245"/>
          <ac:inkMkLst>
            <pc:docMk/>
            <pc:sldMk cId="3361320587" sldId="296"/>
            <ac:inkMk id="132" creationId="{942F8C3D-03CE-4055-011E-75FA5233EA39}"/>
          </ac:inkMkLst>
        </pc:inkChg>
        <pc:inkChg chg="add del">
          <ac:chgData name="JungYong Seok" userId="1df5f276-52e9-4b2d-94eb-97193fded349" providerId="ADAL" clId="{8F345581-F76E-3D4B-BE2C-3766CB07DF53}" dt="2024-05-10T09:34:04.392" v="4245"/>
          <ac:inkMkLst>
            <pc:docMk/>
            <pc:sldMk cId="3361320587" sldId="296"/>
            <ac:inkMk id="133" creationId="{83CC9119-C6C1-8AE1-C046-2CCA366ADA08}"/>
          </ac:inkMkLst>
        </pc:inkChg>
        <pc:inkChg chg="add del">
          <ac:chgData name="JungYong Seok" userId="1df5f276-52e9-4b2d-94eb-97193fded349" providerId="ADAL" clId="{8F345581-F76E-3D4B-BE2C-3766CB07DF53}" dt="2024-05-10T09:34:04.392" v="4245"/>
          <ac:inkMkLst>
            <pc:docMk/>
            <pc:sldMk cId="3361320587" sldId="296"/>
            <ac:inkMk id="134" creationId="{5581D783-3D90-0817-145A-F35C6D33484D}"/>
          </ac:inkMkLst>
        </pc:inkChg>
        <pc:inkChg chg="add del">
          <ac:chgData name="JungYong Seok" userId="1df5f276-52e9-4b2d-94eb-97193fded349" providerId="ADAL" clId="{8F345581-F76E-3D4B-BE2C-3766CB07DF53}" dt="2024-05-10T09:34:04.392" v="4245"/>
          <ac:inkMkLst>
            <pc:docMk/>
            <pc:sldMk cId="3361320587" sldId="296"/>
            <ac:inkMk id="135" creationId="{177DDB3A-17EA-3A3A-5881-E3AB1C592A39}"/>
          </ac:inkMkLst>
        </pc:inkChg>
        <pc:inkChg chg="add del">
          <ac:chgData name="JungYong Seok" userId="1df5f276-52e9-4b2d-94eb-97193fded349" providerId="ADAL" clId="{8F345581-F76E-3D4B-BE2C-3766CB07DF53}" dt="2024-05-10T09:34:04.392" v="4245"/>
          <ac:inkMkLst>
            <pc:docMk/>
            <pc:sldMk cId="3361320587" sldId="296"/>
            <ac:inkMk id="136" creationId="{4C2F2CC2-33CF-A5DD-04B0-1CD0CA03E388}"/>
          </ac:inkMkLst>
        </pc:inkChg>
        <pc:inkChg chg="add del">
          <ac:chgData name="JungYong Seok" userId="1df5f276-52e9-4b2d-94eb-97193fded349" providerId="ADAL" clId="{8F345581-F76E-3D4B-BE2C-3766CB07DF53}" dt="2024-05-10T09:34:04.392" v="4245"/>
          <ac:inkMkLst>
            <pc:docMk/>
            <pc:sldMk cId="3361320587" sldId="296"/>
            <ac:inkMk id="137" creationId="{2955518A-8EFE-8915-8AA8-BD2B1B8ED73C}"/>
          </ac:inkMkLst>
        </pc:inkChg>
        <pc:inkChg chg="add del">
          <ac:chgData name="JungYong Seok" userId="1df5f276-52e9-4b2d-94eb-97193fded349" providerId="ADAL" clId="{8F345581-F76E-3D4B-BE2C-3766CB07DF53}" dt="2024-05-10T09:34:04.392" v="4245"/>
          <ac:inkMkLst>
            <pc:docMk/>
            <pc:sldMk cId="3361320587" sldId="296"/>
            <ac:inkMk id="138" creationId="{F2CF3D07-B39F-0804-9A69-B49867A43764}"/>
          </ac:inkMkLst>
        </pc:inkChg>
        <pc:inkChg chg="add del">
          <ac:chgData name="JungYong Seok" userId="1df5f276-52e9-4b2d-94eb-97193fded349" providerId="ADAL" clId="{8F345581-F76E-3D4B-BE2C-3766CB07DF53}" dt="2024-05-10T09:34:04.392" v="4245"/>
          <ac:inkMkLst>
            <pc:docMk/>
            <pc:sldMk cId="3361320587" sldId="296"/>
            <ac:inkMk id="139" creationId="{5F675EC6-6B17-3D12-89A3-7D525EA53705}"/>
          </ac:inkMkLst>
        </pc:inkChg>
        <pc:inkChg chg="add reco">
          <ac:chgData name="JungYong Seok" userId="1df5f276-52e9-4b2d-94eb-97193fded349" providerId="ADAL" clId="{8F345581-F76E-3D4B-BE2C-3766CB07DF53}" dt="2024-05-10T09:34:04.392" v="4245"/>
          <ac:inkMkLst>
            <pc:docMk/>
            <pc:sldMk cId="3361320587" sldId="296"/>
            <ac:inkMk id="140" creationId="{33290ACA-B2A2-EB92-0FC6-530C470A0D62}"/>
          </ac:inkMkLst>
        </pc:inkChg>
        <pc:inkChg chg="add del">
          <ac:chgData name="JungYong Seok" userId="1df5f276-52e9-4b2d-94eb-97193fded349" providerId="ADAL" clId="{8F345581-F76E-3D4B-BE2C-3766CB07DF53}" dt="2024-05-10T09:34:23.422" v="4266"/>
          <ac:inkMkLst>
            <pc:docMk/>
            <pc:sldMk cId="3361320587" sldId="296"/>
            <ac:inkMk id="141" creationId="{2DDDFC55-4B7A-124F-FAA2-5EA1EEFE8B8D}"/>
          </ac:inkMkLst>
        </pc:inkChg>
        <pc:inkChg chg="add del">
          <ac:chgData name="JungYong Seok" userId="1df5f276-52e9-4b2d-94eb-97193fded349" providerId="ADAL" clId="{8F345581-F76E-3D4B-BE2C-3766CB07DF53}" dt="2024-05-10T09:34:23.422" v="4266"/>
          <ac:inkMkLst>
            <pc:docMk/>
            <pc:sldMk cId="3361320587" sldId="296"/>
            <ac:inkMk id="142" creationId="{98BA252C-6873-B087-4BA5-B145B743E02F}"/>
          </ac:inkMkLst>
        </pc:inkChg>
        <pc:inkChg chg="add del">
          <ac:chgData name="JungYong Seok" userId="1df5f276-52e9-4b2d-94eb-97193fded349" providerId="ADAL" clId="{8F345581-F76E-3D4B-BE2C-3766CB07DF53}" dt="2024-05-10T09:34:23.422" v="4266"/>
          <ac:inkMkLst>
            <pc:docMk/>
            <pc:sldMk cId="3361320587" sldId="296"/>
            <ac:inkMk id="143" creationId="{8B580BC3-7AC6-1663-EE54-0318DD337DA2}"/>
          </ac:inkMkLst>
        </pc:inkChg>
        <pc:inkChg chg="add del">
          <ac:chgData name="JungYong Seok" userId="1df5f276-52e9-4b2d-94eb-97193fded349" providerId="ADAL" clId="{8F345581-F76E-3D4B-BE2C-3766CB07DF53}" dt="2024-05-10T09:34:23.422" v="4266"/>
          <ac:inkMkLst>
            <pc:docMk/>
            <pc:sldMk cId="3361320587" sldId="296"/>
            <ac:inkMk id="144" creationId="{294EEB8C-4889-2FA6-CA9E-2E6ADC5DFF50}"/>
          </ac:inkMkLst>
        </pc:inkChg>
        <pc:inkChg chg="add del">
          <ac:chgData name="JungYong Seok" userId="1df5f276-52e9-4b2d-94eb-97193fded349" providerId="ADAL" clId="{8F345581-F76E-3D4B-BE2C-3766CB07DF53}" dt="2024-05-10T09:34:23.422" v="4266"/>
          <ac:inkMkLst>
            <pc:docMk/>
            <pc:sldMk cId="3361320587" sldId="296"/>
            <ac:inkMk id="145" creationId="{6CA24A7C-5F99-5B1F-7F1B-931F97674666}"/>
          </ac:inkMkLst>
        </pc:inkChg>
        <pc:inkChg chg="add del">
          <ac:chgData name="JungYong Seok" userId="1df5f276-52e9-4b2d-94eb-97193fded349" providerId="ADAL" clId="{8F345581-F76E-3D4B-BE2C-3766CB07DF53}" dt="2024-05-10T09:34:23.422" v="4266"/>
          <ac:inkMkLst>
            <pc:docMk/>
            <pc:sldMk cId="3361320587" sldId="296"/>
            <ac:inkMk id="146" creationId="{B539E210-795D-5B7A-CDEB-DD31153ED672}"/>
          </ac:inkMkLst>
        </pc:inkChg>
        <pc:inkChg chg="add del">
          <ac:chgData name="JungYong Seok" userId="1df5f276-52e9-4b2d-94eb-97193fded349" providerId="ADAL" clId="{8F345581-F76E-3D4B-BE2C-3766CB07DF53}" dt="2024-05-10T09:34:23.422" v="4266"/>
          <ac:inkMkLst>
            <pc:docMk/>
            <pc:sldMk cId="3361320587" sldId="296"/>
            <ac:inkMk id="147" creationId="{C41BB120-45DB-C4DC-70D5-D0FE61E77AEE}"/>
          </ac:inkMkLst>
        </pc:inkChg>
        <pc:inkChg chg="add del">
          <ac:chgData name="JungYong Seok" userId="1df5f276-52e9-4b2d-94eb-97193fded349" providerId="ADAL" clId="{8F345581-F76E-3D4B-BE2C-3766CB07DF53}" dt="2024-05-10T09:34:23.422" v="4266"/>
          <ac:inkMkLst>
            <pc:docMk/>
            <pc:sldMk cId="3361320587" sldId="296"/>
            <ac:inkMk id="148" creationId="{411DE96B-B0A7-3BCE-1A4B-12CD83C80579}"/>
          </ac:inkMkLst>
        </pc:inkChg>
        <pc:inkChg chg="add del">
          <ac:chgData name="JungYong Seok" userId="1df5f276-52e9-4b2d-94eb-97193fded349" providerId="ADAL" clId="{8F345581-F76E-3D4B-BE2C-3766CB07DF53}" dt="2024-05-10T09:34:23.422" v="4266"/>
          <ac:inkMkLst>
            <pc:docMk/>
            <pc:sldMk cId="3361320587" sldId="296"/>
            <ac:inkMk id="149" creationId="{2D12EE49-D3B4-F788-178A-9E912AF3159C}"/>
          </ac:inkMkLst>
        </pc:inkChg>
        <pc:inkChg chg="add del">
          <ac:chgData name="JungYong Seok" userId="1df5f276-52e9-4b2d-94eb-97193fded349" providerId="ADAL" clId="{8F345581-F76E-3D4B-BE2C-3766CB07DF53}" dt="2024-05-10T09:34:23.422" v="4266"/>
          <ac:inkMkLst>
            <pc:docMk/>
            <pc:sldMk cId="3361320587" sldId="296"/>
            <ac:inkMk id="150" creationId="{6363006A-39EE-6B29-6CC8-7048D8468E58}"/>
          </ac:inkMkLst>
        </pc:inkChg>
        <pc:inkChg chg="add del">
          <ac:chgData name="JungYong Seok" userId="1df5f276-52e9-4b2d-94eb-97193fded349" providerId="ADAL" clId="{8F345581-F76E-3D4B-BE2C-3766CB07DF53}" dt="2024-05-10T09:34:23.422" v="4266"/>
          <ac:inkMkLst>
            <pc:docMk/>
            <pc:sldMk cId="3361320587" sldId="296"/>
            <ac:inkMk id="151" creationId="{D0A0CAD1-9F41-C83E-CFA6-F8479FE460A8}"/>
          </ac:inkMkLst>
        </pc:inkChg>
        <pc:inkChg chg="add del">
          <ac:chgData name="JungYong Seok" userId="1df5f276-52e9-4b2d-94eb-97193fded349" providerId="ADAL" clId="{8F345581-F76E-3D4B-BE2C-3766CB07DF53}" dt="2024-05-10T09:34:23.422" v="4266"/>
          <ac:inkMkLst>
            <pc:docMk/>
            <pc:sldMk cId="3361320587" sldId="296"/>
            <ac:inkMk id="152" creationId="{F94F307F-7318-9EBB-B7DF-030268EA5183}"/>
          </ac:inkMkLst>
        </pc:inkChg>
        <pc:inkChg chg="add del">
          <ac:chgData name="JungYong Seok" userId="1df5f276-52e9-4b2d-94eb-97193fded349" providerId="ADAL" clId="{8F345581-F76E-3D4B-BE2C-3766CB07DF53}" dt="2024-05-10T09:34:23.422" v="4266"/>
          <ac:inkMkLst>
            <pc:docMk/>
            <pc:sldMk cId="3361320587" sldId="296"/>
            <ac:inkMk id="153" creationId="{84161BE4-1C13-32E9-2CE6-67D4BCE3F86E}"/>
          </ac:inkMkLst>
        </pc:inkChg>
        <pc:inkChg chg="add del">
          <ac:chgData name="JungYong Seok" userId="1df5f276-52e9-4b2d-94eb-97193fded349" providerId="ADAL" clId="{8F345581-F76E-3D4B-BE2C-3766CB07DF53}" dt="2024-05-10T09:34:23.422" v="4266"/>
          <ac:inkMkLst>
            <pc:docMk/>
            <pc:sldMk cId="3361320587" sldId="296"/>
            <ac:inkMk id="154" creationId="{D89A4B3B-CB6D-6ED5-57DC-3A1FA7631476}"/>
          </ac:inkMkLst>
        </pc:inkChg>
        <pc:inkChg chg="add del">
          <ac:chgData name="JungYong Seok" userId="1df5f276-52e9-4b2d-94eb-97193fded349" providerId="ADAL" clId="{8F345581-F76E-3D4B-BE2C-3766CB07DF53}" dt="2024-05-10T09:34:23.422" v="4266"/>
          <ac:inkMkLst>
            <pc:docMk/>
            <pc:sldMk cId="3361320587" sldId="296"/>
            <ac:inkMk id="155" creationId="{6BEF1CF4-505E-A3A1-A89A-5A6F474CBD77}"/>
          </ac:inkMkLst>
        </pc:inkChg>
        <pc:inkChg chg="add del">
          <ac:chgData name="JungYong Seok" userId="1df5f276-52e9-4b2d-94eb-97193fded349" providerId="ADAL" clId="{8F345581-F76E-3D4B-BE2C-3766CB07DF53}" dt="2024-05-10T09:34:23.422" v="4266"/>
          <ac:inkMkLst>
            <pc:docMk/>
            <pc:sldMk cId="3361320587" sldId="296"/>
            <ac:inkMk id="156" creationId="{BB92101D-ADFA-4619-CBC0-2ACB7B9DFD11}"/>
          </ac:inkMkLst>
        </pc:inkChg>
        <pc:inkChg chg="add del">
          <ac:chgData name="JungYong Seok" userId="1df5f276-52e9-4b2d-94eb-97193fded349" providerId="ADAL" clId="{8F345581-F76E-3D4B-BE2C-3766CB07DF53}" dt="2024-05-10T09:34:23.422" v="4266"/>
          <ac:inkMkLst>
            <pc:docMk/>
            <pc:sldMk cId="3361320587" sldId="296"/>
            <ac:inkMk id="157" creationId="{117A5B21-1E8A-172F-EC8F-8DBBED95FF2E}"/>
          </ac:inkMkLst>
        </pc:inkChg>
        <pc:inkChg chg="add del">
          <ac:chgData name="JungYong Seok" userId="1df5f276-52e9-4b2d-94eb-97193fded349" providerId="ADAL" clId="{8F345581-F76E-3D4B-BE2C-3766CB07DF53}" dt="2024-05-10T09:34:23.422" v="4266"/>
          <ac:inkMkLst>
            <pc:docMk/>
            <pc:sldMk cId="3361320587" sldId="296"/>
            <ac:inkMk id="158" creationId="{A2CFD629-34C3-2064-8E04-57813FD893BF}"/>
          </ac:inkMkLst>
        </pc:inkChg>
        <pc:inkChg chg="add del">
          <ac:chgData name="JungYong Seok" userId="1df5f276-52e9-4b2d-94eb-97193fded349" providerId="ADAL" clId="{8F345581-F76E-3D4B-BE2C-3766CB07DF53}" dt="2024-05-10T09:34:23.422" v="4266"/>
          <ac:inkMkLst>
            <pc:docMk/>
            <pc:sldMk cId="3361320587" sldId="296"/>
            <ac:inkMk id="159" creationId="{DEC78A30-A49D-3CFC-85C1-F9D654A03F20}"/>
          </ac:inkMkLst>
        </pc:inkChg>
        <pc:inkChg chg="add del">
          <ac:chgData name="JungYong Seok" userId="1df5f276-52e9-4b2d-94eb-97193fded349" providerId="ADAL" clId="{8F345581-F76E-3D4B-BE2C-3766CB07DF53}" dt="2024-05-10T09:34:23.422" v="4266"/>
          <ac:inkMkLst>
            <pc:docMk/>
            <pc:sldMk cId="3361320587" sldId="296"/>
            <ac:inkMk id="160" creationId="{1DE4A21C-12A6-96A6-B5B9-C9474747A5C1}"/>
          </ac:inkMkLst>
        </pc:inkChg>
        <pc:inkChg chg="add reco">
          <ac:chgData name="JungYong Seok" userId="1df5f276-52e9-4b2d-94eb-97193fded349" providerId="ADAL" clId="{8F345581-F76E-3D4B-BE2C-3766CB07DF53}" dt="2024-05-10T09:34:23.422" v="4266"/>
          <ac:inkMkLst>
            <pc:docMk/>
            <pc:sldMk cId="3361320587" sldId="296"/>
            <ac:inkMk id="161" creationId="{7F8F00B4-5C33-82E6-0DF5-B0DFB4AD76F9}"/>
          </ac:inkMkLst>
        </pc:inkChg>
        <pc:inkChg chg="add del">
          <ac:chgData name="JungYong Seok" userId="1df5f276-52e9-4b2d-94eb-97193fded349" providerId="ADAL" clId="{8F345581-F76E-3D4B-BE2C-3766CB07DF53}" dt="2024-05-10T09:34:28.856" v="4278"/>
          <ac:inkMkLst>
            <pc:docMk/>
            <pc:sldMk cId="3361320587" sldId="296"/>
            <ac:inkMk id="162" creationId="{03E12A0A-C1B6-6B46-463A-23AA9A1D771B}"/>
          </ac:inkMkLst>
        </pc:inkChg>
        <pc:inkChg chg="add del">
          <ac:chgData name="JungYong Seok" userId="1df5f276-52e9-4b2d-94eb-97193fded349" providerId="ADAL" clId="{8F345581-F76E-3D4B-BE2C-3766CB07DF53}" dt="2024-05-10T09:34:28.856" v="4278"/>
          <ac:inkMkLst>
            <pc:docMk/>
            <pc:sldMk cId="3361320587" sldId="296"/>
            <ac:inkMk id="163" creationId="{64A72860-354B-B41F-530E-0FF7E228C5F4}"/>
          </ac:inkMkLst>
        </pc:inkChg>
        <pc:inkChg chg="add del">
          <ac:chgData name="JungYong Seok" userId="1df5f276-52e9-4b2d-94eb-97193fded349" providerId="ADAL" clId="{8F345581-F76E-3D4B-BE2C-3766CB07DF53}" dt="2024-05-10T09:34:28.856" v="4278"/>
          <ac:inkMkLst>
            <pc:docMk/>
            <pc:sldMk cId="3361320587" sldId="296"/>
            <ac:inkMk id="164" creationId="{2A44C8D4-8DC3-4CB4-8C5F-259CF82932C4}"/>
          </ac:inkMkLst>
        </pc:inkChg>
        <pc:inkChg chg="add del">
          <ac:chgData name="JungYong Seok" userId="1df5f276-52e9-4b2d-94eb-97193fded349" providerId="ADAL" clId="{8F345581-F76E-3D4B-BE2C-3766CB07DF53}" dt="2024-05-10T09:34:28.856" v="4278"/>
          <ac:inkMkLst>
            <pc:docMk/>
            <pc:sldMk cId="3361320587" sldId="296"/>
            <ac:inkMk id="165" creationId="{122C32C5-1104-3D74-69C6-6A818CC4F5CB}"/>
          </ac:inkMkLst>
        </pc:inkChg>
        <pc:inkChg chg="add del">
          <ac:chgData name="JungYong Seok" userId="1df5f276-52e9-4b2d-94eb-97193fded349" providerId="ADAL" clId="{8F345581-F76E-3D4B-BE2C-3766CB07DF53}" dt="2024-05-10T09:34:28.856" v="4278"/>
          <ac:inkMkLst>
            <pc:docMk/>
            <pc:sldMk cId="3361320587" sldId="296"/>
            <ac:inkMk id="166" creationId="{EB444216-7BA2-4C1C-29AF-4C430DBD6DA7}"/>
          </ac:inkMkLst>
        </pc:inkChg>
        <pc:inkChg chg="add del">
          <ac:chgData name="JungYong Seok" userId="1df5f276-52e9-4b2d-94eb-97193fded349" providerId="ADAL" clId="{8F345581-F76E-3D4B-BE2C-3766CB07DF53}" dt="2024-05-10T09:34:28.856" v="4278"/>
          <ac:inkMkLst>
            <pc:docMk/>
            <pc:sldMk cId="3361320587" sldId="296"/>
            <ac:inkMk id="167" creationId="{4206D324-9BCB-A168-CD0B-25E5175C0C9F}"/>
          </ac:inkMkLst>
        </pc:inkChg>
        <pc:inkChg chg="add del">
          <ac:chgData name="JungYong Seok" userId="1df5f276-52e9-4b2d-94eb-97193fded349" providerId="ADAL" clId="{8F345581-F76E-3D4B-BE2C-3766CB07DF53}" dt="2024-05-10T09:34:28.856" v="4278"/>
          <ac:inkMkLst>
            <pc:docMk/>
            <pc:sldMk cId="3361320587" sldId="296"/>
            <ac:inkMk id="168" creationId="{80C256A2-C21E-237B-C1F8-C81CCFD5DC29}"/>
          </ac:inkMkLst>
        </pc:inkChg>
        <pc:inkChg chg="add del">
          <ac:chgData name="JungYong Seok" userId="1df5f276-52e9-4b2d-94eb-97193fded349" providerId="ADAL" clId="{8F345581-F76E-3D4B-BE2C-3766CB07DF53}" dt="2024-05-10T09:34:28.856" v="4278"/>
          <ac:inkMkLst>
            <pc:docMk/>
            <pc:sldMk cId="3361320587" sldId="296"/>
            <ac:inkMk id="169" creationId="{D2FF481B-F916-0D7F-605E-B84F5655EC0A}"/>
          </ac:inkMkLst>
        </pc:inkChg>
        <pc:inkChg chg="add del">
          <ac:chgData name="JungYong Seok" userId="1df5f276-52e9-4b2d-94eb-97193fded349" providerId="ADAL" clId="{8F345581-F76E-3D4B-BE2C-3766CB07DF53}" dt="2024-05-10T09:34:28.856" v="4278"/>
          <ac:inkMkLst>
            <pc:docMk/>
            <pc:sldMk cId="3361320587" sldId="296"/>
            <ac:inkMk id="170" creationId="{CB12AE0D-A938-94FF-B62D-A0FADCE10210}"/>
          </ac:inkMkLst>
        </pc:inkChg>
        <pc:inkChg chg="add del">
          <ac:chgData name="JungYong Seok" userId="1df5f276-52e9-4b2d-94eb-97193fded349" providerId="ADAL" clId="{8F345581-F76E-3D4B-BE2C-3766CB07DF53}" dt="2024-05-10T09:34:28.856" v="4278"/>
          <ac:inkMkLst>
            <pc:docMk/>
            <pc:sldMk cId="3361320587" sldId="296"/>
            <ac:inkMk id="171" creationId="{C1DB5BEF-4901-7CB1-6C38-FEB09FE781A2}"/>
          </ac:inkMkLst>
        </pc:inkChg>
        <pc:inkChg chg="add del">
          <ac:chgData name="JungYong Seok" userId="1df5f276-52e9-4b2d-94eb-97193fded349" providerId="ADAL" clId="{8F345581-F76E-3D4B-BE2C-3766CB07DF53}" dt="2024-05-10T09:34:28.856" v="4278"/>
          <ac:inkMkLst>
            <pc:docMk/>
            <pc:sldMk cId="3361320587" sldId="296"/>
            <ac:inkMk id="172" creationId="{14CA14BA-4C38-3D34-4A61-6E252EAB927B}"/>
          </ac:inkMkLst>
        </pc:inkChg>
        <pc:inkChg chg="add reco">
          <ac:chgData name="JungYong Seok" userId="1df5f276-52e9-4b2d-94eb-97193fded349" providerId="ADAL" clId="{8F345581-F76E-3D4B-BE2C-3766CB07DF53}" dt="2024-05-10T09:34:28.856" v="4278"/>
          <ac:inkMkLst>
            <pc:docMk/>
            <pc:sldMk cId="3361320587" sldId="296"/>
            <ac:inkMk id="173" creationId="{17F49A84-E917-01FF-CE55-33258A363425}"/>
          </ac:inkMkLst>
        </pc:inkChg>
        <pc:inkChg chg="add del">
          <ac:chgData name="JungYong Seok" userId="1df5f276-52e9-4b2d-94eb-97193fded349" providerId="ADAL" clId="{8F345581-F76E-3D4B-BE2C-3766CB07DF53}" dt="2024-05-10T09:34:58.652" v="4293"/>
          <ac:inkMkLst>
            <pc:docMk/>
            <pc:sldMk cId="3361320587" sldId="296"/>
            <ac:inkMk id="174" creationId="{F8ED6004-3674-DC69-5558-1E9D4D7899A5}"/>
          </ac:inkMkLst>
        </pc:inkChg>
        <pc:inkChg chg="add del">
          <ac:chgData name="JungYong Seok" userId="1df5f276-52e9-4b2d-94eb-97193fded349" providerId="ADAL" clId="{8F345581-F76E-3D4B-BE2C-3766CB07DF53}" dt="2024-05-10T09:34:58.652" v="4293"/>
          <ac:inkMkLst>
            <pc:docMk/>
            <pc:sldMk cId="3361320587" sldId="296"/>
            <ac:inkMk id="175" creationId="{63FCA4AC-92E5-1C85-ADF2-D2E0C5F91899}"/>
          </ac:inkMkLst>
        </pc:inkChg>
        <pc:inkChg chg="add del">
          <ac:chgData name="JungYong Seok" userId="1df5f276-52e9-4b2d-94eb-97193fded349" providerId="ADAL" clId="{8F345581-F76E-3D4B-BE2C-3766CB07DF53}" dt="2024-05-10T09:34:58.652" v="4293"/>
          <ac:inkMkLst>
            <pc:docMk/>
            <pc:sldMk cId="3361320587" sldId="296"/>
            <ac:inkMk id="176" creationId="{091C4898-0028-6FD0-1715-36A3EBABE141}"/>
          </ac:inkMkLst>
        </pc:inkChg>
        <pc:inkChg chg="add del">
          <ac:chgData name="JungYong Seok" userId="1df5f276-52e9-4b2d-94eb-97193fded349" providerId="ADAL" clId="{8F345581-F76E-3D4B-BE2C-3766CB07DF53}" dt="2024-05-10T09:34:58.652" v="4293"/>
          <ac:inkMkLst>
            <pc:docMk/>
            <pc:sldMk cId="3361320587" sldId="296"/>
            <ac:inkMk id="177" creationId="{0898BB31-C35B-4A24-8633-09C1567ECC80}"/>
          </ac:inkMkLst>
        </pc:inkChg>
        <pc:inkChg chg="add del">
          <ac:chgData name="JungYong Seok" userId="1df5f276-52e9-4b2d-94eb-97193fded349" providerId="ADAL" clId="{8F345581-F76E-3D4B-BE2C-3766CB07DF53}" dt="2024-05-10T09:34:58.652" v="4293"/>
          <ac:inkMkLst>
            <pc:docMk/>
            <pc:sldMk cId="3361320587" sldId="296"/>
            <ac:inkMk id="178" creationId="{74EC4764-BB06-33C9-4919-E088E0DD0F89}"/>
          </ac:inkMkLst>
        </pc:inkChg>
        <pc:inkChg chg="add del">
          <ac:chgData name="JungYong Seok" userId="1df5f276-52e9-4b2d-94eb-97193fded349" providerId="ADAL" clId="{8F345581-F76E-3D4B-BE2C-3766CB07DF53}" dt="2024-05-10T09:34:58.652" v="4293"/>
          <ac:inkMkLst>
            <pc:docMk/>
            <pc:sldMk cId="3361320587" sldId="296"/>
            <ac:inkMk id="179" creationId="{044FB84A-0FEE-ECB0-8515-58EE745C2CA4}"/>
          </ac:inkMkLst>
        </pc:inkChg>
        <pc:inkChg chg="add del">
          <ac:chgData name="JungYong Seok" userId="1df5f276-52e9-4b2d-94eb-97193fded349" providerId="ADAL" clId="{8F345581-F76E-3D4B-BE2C-3766CB07DF53}" dt="2024-05-10T09:34:58.652" v="4293"/>
          <ac:inkMkLst>
            <pc:docMk/>
            <pc:sldMk cId="3361320587" sldId="296"/>
            <ac:inkMk id="180" creationId="{D0CD24A5-8855-4241-0372-DEE4AA426282}"/>
          </ac:inkMkLst>
        </pc:inkChg>
        <pc:inkChg chg="add del">
          <ac:chgData name="JungYong Seok" userId="1df5f276-52e9-4b2d-94eb-97193fded349" providerId="ADAL" clId="{8F345581-F76E-3D4B-BE2C-3766CB07DF53}" dt="2024-05-10T09:34:58.652" v="4293"/>
          <ac:inkMkLst>
            <pc:docMk/>
            <pc:sldMk cId="3361320587" sldId="296"/>
            <ac:inkMk id="181" creationId="{94A13866-82B4-9CAA-FE94-FBF709651832}"/>
          </ac:inkMkLst>
        </pc:inkChg>
        <pc:inkChg chg="add del">
          <ac:chgData name="JungYong Seok" userId="1df5f276-52e9-4b2d-94eb-97193fded349" providerId="ADAL" clId="{8F345581-F76E-3D4B-BE2C-3766CB07DF53}" dt="2024-05-10T09:34:58.652" v="4293"/>
          <ac:inkMkLst>
            <pc:docMk/>
            <pc:sldMk cId="3361320587" sldId="296"/>
            <ac:inkMk id="182" creationId="{212E979A-236E-B651-1A24-E6BCE3DD4BE4}"/>
          </ac:inkMkLst>
        </pc:inkChg>
        <pc:inkChg chg="add del">
          <ac:chgData name="JungYong Seok" userId="1df5f276-52e9-4b2d-94eb-97193fded349" providerId="ADAL" clId="{8F345581-F76E-3D4B-BE2C-3766CB07DF53}" dt="2024-05-10T09:34:58.652" v="4293"/>
          <ac:inkMkLst>
            <pc:docMk/>
            <pc:sldMk cId="3361320587" sldId="296"/>
            <ac:inkMk id="183" creationId="{C473BD16-0E5D-D6E0-4F88-F3982F7F3BB0}"/>
          </ac:inkMkLst>
        </pc:inkChg>
        <pc:inkChg chg="add del">
          <ac:chgData name="JungYong Seok" userId="1df5f276-52e9-4b2d-94eb-97193fded349" providerId="ADAL" clId="{8F345581-F76E-3D4B-BE2C-3766CB07DF53}" dt="2024-05-10T09:34:58.652" v="4293"/>
          <ac:inkMkLst>
            <pc:docMk/>
            <pc:sldMk cId="3361320587" sldId="296"/>
            <ac:inkMk id="184" creationId="{2347BBC2-7927-B260-F3F1-C579AE4C4DE4}"/>
          </ac:inkMkLst>
        </pc:inkChg>
        <pc:inkChg chg="add del">
          <ac:chgData name="JungYong Seok" userId="1df5f276-52e9-4b2d-94eb-97193fded349" providerId="ADAL" clId="{8F345581-F76E-3D4B-BE2C-3766CB07DF53}" dt="2024-05-10T09:34:58.652" v="4293"/>
          <ac:inkMkLst>
            <pc:docMk/>
            <pc:sldMk cId="3361320587" sldId="296"/>
            <ac:inkMk id="185" creationId="{5A6E093D-2E11-C572-54E6-5656F91D063F}"/>
          </ac:inkMkLst>
        </pc:inkChg>
        <pc:inkChg chg="add del">
          <ac:chgData name="JungYong Seok" userId="1df5f276-52e9-4b2d-94eb-97193fded349" providerId="ADAL" clId="{8F345581-F76E-3D4B-BE2C-3766CB07DF53}" dt="2024-05-10T09:34:58.652" v="4293"/>
          <ac:inkMkLst>
            <pc:docMk/>
            <pc:sldMk cId="3361320587" sldId="296"/>
            <ac:inkMk id="186" creationId="{0039FE89-585B-A459-F2E0-01295462037F}"/>
          </ac:inkMkLst>
        </pc:inkChg>
        <pc:inkChg chg="add del">
          <ac:chgData name="JungYong Seok" userId="1df5f276-52e9-4b2d-94eb-97193fded349" providerId="ADAL" clId="{8F345581-F76E-3D4B-BE2C-3766CB07DF53}" dt="2024-05-10T09:34:58.652" v="4293"/>
          <ac:inkMkLst>
            <pc:docMk/>
            <pc:sldMk cId="3361320587" sldId="296"/>
            <ac:inkMk id="187" creationId="{AE87FA2B-BB93-F2B3-AA78-2E4A988B749A}"/>
          </ac:inkMkLst>
        </pc:inkChg>
        <pc:inkChg chg="add reco">
          <ac:chgData name="JungYong Seok" userId="1df5f276-52e9-4b2d-94eb-97193fded349" providerId="ADAL" clId="{8F345581-F76E-3D4B-BE2C-3766CB07DF53}" dt="2024-05-10T09:34:58.652" v="4293"/>
          <ac:inkMkLst>
            <pc:docMk/>
            <pc:sldMk cId="3361320587" sldId="296"/>
            <ac:inkMk id="188" creationId="{A322B0B6-8A9E-B9A7-E4FE-59254E7C7A7D}"/>
          </ac:inkMkLst>
        </pc:inkChg>
        <pc:inkChg chg="add reco">
          <ac:chgData name="JungYong Seok" userId="1df5f276-52e9-4b2d-94eb-97193fded349" providerId="ADAL" clId="{8F345581-F76E-3D4B-BE2C-3766CB07DF53}" dt="2024-05-10T09:34:58.652" v="4293"/>
          <ac:inkMkLst>
            <pc:docMk/>
            <pc:sldMk cId="3361320587" sldId="296"/>
            <ac:inkMk id="189" creationId="{A1AE173C-19B7-2EB0-B6D7-A9DA251E77F9}"/>
          </ac:inkMkLst>
        </pc:inkChg>
        <pc:inkChg chg="add del">
          <ac:chgData name="JungYong Seok" userId="1df5f276-52e9-4b2d-94eb-97193fded349" providerId="ADAL" clId="{8F345581-F76E-3D4B-BE2C-3766CB07DF53}" dt="2024-05-10T09:35:01.609" v="4300"/>
          <ac:inkMkLst>
            <pc:docMk/>
            <pc:sldMk cId="3361320587" sldId="296"/>
            <ac:inkMk id="190" creationId="{42E77248-93DE-5301-62E0-6EA9C43448BD}"/>
          </ac:inkMkLst>
        </pc:inkChg>
        <pc:inkChg chg="add del">
          <ac:chgData name="JungYong Seok" userId="1df5f276-52e9-4b2d-94eb-97193fded349" providerId="ADAL" clId="{8F345581-F76E-3D4B-BE2C-3766CB07DF53}" dt="2024-05-10T09:35:01.609" v="4300"/>
          <ac:inkMkLst>
            <pc:docMk/>
            <pc:sldMk cId="3361320587" sldId="296"/>
            <ac:inkMk id="191" creationId="{B4807BA4-F2FB-0D13-6FEC-E39E7D050636}"/>
          </ac:inkMkLst>
        </pc:inkChg>
        <pc:inkChg chg="add del">
          <ac:chgData name="JungYong Seok" userId="1df5f276-52e9-4b2d-94eb-97193fded349" providerId="ADAL" clId="{8F345581-F76E-3D4B-BE2C-3766CB07DF53}" dt="2024-05-10T09:35:01.609" v="4300"/>
          <ac:inkMkLst>
            <pc:docMk/>
            <pc:sldMk cId="3361320587" sldId="296"/>
            <ac:inkMk id="192" creationId="{2EF664B2-1501-167F-BAEA-CCD15EE6CC98}"/>
          </ac:inkMkLst>
        </pc:inkChg>
        <pc:inkChg chg="add del">
          <ac:chgData name="JungYong Seok" userId="1df5f276-52e9-4b2d-94eb-97193fded349" providerId="ADAL" clId="{8F345581-F76E-3D4B-BE2C-3766CB07DF53}" dt="2024-05-10T09:35:01.609" v="4300"/>
          <ac:inkMkLst>
            <pc:docMk/>
            <pc:sldMk cId="3361320587" sldId="296"/>
            <ac:inkMk id="193" creationId="{DD7D34F1-DB6E-D304-8598-720BE5511A33}"/>
          </ac:inkMkLst>
        </pc:inkChg>
        <pc:inkChg chg="add del">
          <ac:chgData name="JungYong Seok" userId="1df5f276-52e9-4b2d-94eb-97193fded349" providerId="ADAL" clId="{8F345581-F76E-3D4B-BE2C-3766CB07DF53}" dt="2024-05-10T09:35:01.609" v="4300"/>
          <ac:inkMkLst>
            <pc:docMk/>
            <pc:sldMk cId="3361320587" sldId="296"/>
            <ac:inkMk id="194" creationId="{A865A65D-5275-DC54-743B-9FEDBA0B3199}"/>
          </ac:inkMkLst>
        </pc:inkChg>
        <pc:inkChg chg="add del">
          <ac:chgData name="JungYong Seok" userId="1df5f276-52e9-4b2d-94eb-97193fded349" providerId="ADAL" clId="{8F345581-F76E-3D4B-BE2C-3766CB07DF53}" dt="2024-05-10T09:35:01.609" v="4300"/>
          <ac:inkMkLst>
            <pc:docMk/>
            <pc:sldMk cId="3361320587" sldId="296"/>
            <ac:inkMk id="195" creationId="{CCF34391-5B2C-719C-42E0-70066E535909}"/>
          </ac:inkMkLst>
        </pc:inkChg>
        <pc:inkChg chg="add reco">
          <ac:chgData name="JungYong Seok" userId="1df5f276-52e9-4b2d-94eb-97193fded349" providerId="ADAL" clId="{8F345581-F76E-3D4B-BE2C-3766CB07DF53}" dt="2024-05-10T09:35:01.609" v="4300"/>
          <ac:inkMkLst>
            <pc:docMk/>
            <pc:sldMk cId="3361320587" sldId="296"/>
            <ac:inkMk id="196" creationId="{5C8B8CF1-8540-22A6-58CE-B1C42AFC49AC}"/>
          </ac:inkMkLst>
        </pc:inkChg>
        <pc:inkChg chg="add del">
          <ac:chgData name="JungYong Seok" userId="1df5f276-52e9-4b2d-94eb-97193fded349" providerId="ADAL" clId="{8F345581-F76E-3D4B-BE2C-3766CB07DF53}" dt="2024-05-10T09:35:10.718" v="4302"/>
          <ac:inkMkLst>
            <pc:docMk/>
            <pc:sldMk cId="3361320587" sldId="296"/>
            <ac:inkMk id="197" creationId="{63C8D1B9-1E3F-A9B4-E4CB-B2562C8AEE18}"/>
          </ac:inkMkLst>
        </pc:inkChg>
        <pc:inkChg chg="add del">
          <ac:chgData name="JungYong Seok" userId="1df5f276-52e9-4b2d-94eb-97193fded349" providerId="ADAL" clId="{8F345581-F76E-3D4B-BE2C-3766CB07DF53}" dt="2024-05-10T09:35:17.987" v="4317"/>
          <ac:inkMkLst>
            <pc:docMk/>
            <pc:sldMk cId="3361320587" sldId="296"/>
            <ac:inkMk id="198" creationId="{BF42BE4E-9199-451A-1025-793F7F044BD5}"/>
          </ac:inkMkLst>
        </pc:inkChg>
        <pc:inkChg chg="add del">
          <ac:chgData name="JungYong Seok" userId="1df5f276-52e9-4b2d-94eb-97193fded349" providerId="ADAL" clId="{8F345581-F76E-3D4B-BE2C-3766CB07DF53}" dt="2024-05-10T09:35:17.987" v="4317"/>
          <ac:inkMkLst>
            <pc:docMk/>
            <pc:sldMk cId="3361320587" sldId="296"/>
            <ac:inkMk id="199" creationId="{B5C2D30E-0273-F49F-44CD-E3C1F3546090}"/>
          </ac:inkMkLst>
        </pc:inkChg>
        <pc:inkChg chg="add del">
          <ac:chgData name="JungYong Seok" userId="1df5f276-52e9-4b2d-94eb-97193fded349" providerId="ADAL" clId="{8F345581-F76E-3D4B-BE2C-3766CB07DF53}" dt="2024-05-10T09:35:17.987" v="4317"/>
          <ac:inkMkLst>
            <pc:docMk/>
            <pc:sldMk cId="3361320587" sldId="296"/>
            <ac:inkMk id="200" creationId="{DB1A9A69-CC34-BDB3-1A8D-52BC03D79ADE}"/>
          </ac:inkMkLst>
        </pc:inkChg>
        <pc:inkChg chg="add del">
          <ac:chgData name="JungYong Seok" userId="1df5f276-52e9-4b2d-94eb-97193fded349" providerId="ADAL" clId="{8F345581-F76E-3D4B-BE2C-3766CB07DF53}" dt="2024-05-10T09:35:17.987" v="4317"/>
          <ac:inkMkLst>
            <pc:docMk/>
            <pc:sldMk cId="3361320587" sldId="296"/>
            <ac:inkMk id="201" creationId="{9D2A7F85-6D33-BDD6-8194-867EF2B9FF81}"/>
          </ac:inkMkLst>
        </pc:inkChg>
        <pc:inkChg chg="add del">
          <ac:chgData name="JungYong Seok" userId="1df5f276-52e9-4b2d-94eb-97193fded349" providerId="ADAL" clId="{8F345581-F76E-3D4B-BE2C-3766CB07DF53}" dt="2024-05-10T09:35:17.987" v="4317"/>
          <ac:inkMkLst>
            <pc:docMk/>
            <pc:sldMk cId="3361320587" sldId="296"/>
            <ac:inkMk id="202" creationId="{71F057DE-02FB-C831-18DC-0294B44CBA5F}"/>
          </ac:inkMkLst>
        </pc:inkChg>
        <pc:inkChg chg="add del">
          <ac:chgData name="JungYong Seok" userId="1df5f276-52e9-4b2d-94eb-97193fded349" providerId="ADAL" clId="{8F345581-F76E-3D4B-BE2C-3766CB07DF53}" dt="2024-05-10T09:35:17.987" v="4317"/>
          <ac:inkMkLst>
            <pc:docMk/>
            <pc:sldMk cId="3361320587" sldId="296"/>
            <ac:inkMk id="203" creationId="{66F46E3F-E4F6-829D-062C-23128FF72A32}"/>
          </ac:inkMkLst>
        </pc:inkChg>
        <pc:inkChg chg="add del">
          <ac:chgData name="JungYong Seok" userId="1df5f276-52e9-4b2d-94eb-97193fded349" providerId="ADAL" clId="{8F345581-F76E-3D4B-BE2C-3766CB07DF53}" dt="2024-05-10T09:35:17.987" v="4317"/>
          <ac:inkMkLst>
            <pc:docMk/>
            <pc:sldMk cId="3361320587" sldId="296"/>
            <ac:inkMk id="204" creationId="{7FB976ED-8D6E-12EC-FED9-24958AB32EFC}"/>
          </ac:inkMkLst>
        </pc:inkChg>
        <pc:inkChg chg="add del">
          <ac:chgData name="JungYong Seok" userId="1df5f276-52e9-4b2d-94eb-97193fded349" providerId="ADAL" clId="{8F345581-F76E-3D4B-BE2C-3766CB07DF53}" dt="2024-05-10T09:35:17.987" v="4317"/>
          <ac:inkMkLst>
            <pc:docMk/>
            <pc:sldMk cId="3361320587" sldId="296"/>
            <ac:inkMk id="205" creationId="{3A604329-CE0A-80D2-3181-12F04697438D}"/>
          </ac:inkMkLst>
        </pc:inkChg>
        <pc:inkChg chg="add del">
          <ac:chgData name="JungYong Seok" userId="1df5f276-52e9-4b2d-94eb-97193fded349" providerId="ADAL" clId="{8F345581-F76E-3D4B-BE2C-3766CB07DF53}" dt="2024-05-10T09:35:17.987" v="4317"/>
          <ac:inkMkLst>
            <pc:docMk/>
            <pc:sldMk cId="3361320587" sldId="296"/>
            <ac:inkMk id="206" creationId="{6D47CB56-CBE2-195F-9273-746B2BB50CE7}"/>
          </ac:inkMkLst>
        </pc:inkChg>
        <pc:inkChg chg="add del">
          <ac:chgData name="JungYong Seok" userId="1df5f276-52e9-4b2d-94eb-97193fded349" providerId="ADAL" clId="{8F345581-F76E-3D4B-BE2C-3766CB07DF53}" dt="2024-05-10T09:35:17.987" v="4317"/>
          <ac:inkMkLst>
            <pc:docMk/>
            <pc:sldMk cId="3361320587" sldId="296"/>
            <ac:inkMk id="207" creationId="{BE0948BF-5C7A-B7DC-50CD-9A27B4680CC8}"/>
          </ac:inkMkLst>
        </pc:inkChg>
        <pc:inkChg chg="add del">
          <ac:chgData name="JungYong Seok" userId="1df5f276-52e9-4b2d-94eb-97193fded349" providerId="ADAL" clId="{8F345581-F76E-3D4B-BE2C-3766CB07DF53}" dt="2024-05-10T09:35:17.987" v="4317"/>
          <ac:inkMkLst>
            <pc:docMk/>
            <pc:sldMk cId="3361320587" sldId="296"/>
            <ac:inkMk id="208" creationId="{749B9D8F-4584-68DF-C7AC-47E020DC040A}"/>
          </ac:inkMkLst>
        </pc:inkChg>
        <pc:inkChg chg="add del">
          <ac:chgData name="JungYong Seok" userId="1df5f276-52e9-4b2d-94eb-97193fded349" providerId="ADAL" clId="{8F345581-F76E-3D4B-BE2C-3766CB07DF53}" dt="2024-05-10T09:35:17.987" v="4317"/>
          <ac:inkMkLst>
            <pc:docMk/>
            <pc:sldMk cId="3361320587" sldId="296"/>
            <ac:inkMk id="209" creationId="{09728CB2-EC92-B2D3-85CC-AF4BAFEC8D33}"/>
          </ac:inkMkLst>
        </pc:inkChg>
        <pc:inkChg chg="add del">
          <ac:chgData name="JungYong Seok" userId="1df5f276-52e9-4b2d-94eb-97193fded349" providerId="ADAL" clId="{8F345581-F76E-3D4B-BE2C-3766CB07DF53}" dt="2024-05-10T09:35:17.987" v="4317"/>
          <ac:inkMkLst>
            <pc:docMk/>
            <pc:sldMk cId="3361320587" sldId="296"/>
            <ac:inkMk id="210" creationId="{8680EC6B-014A-0EA4-E1F8-BAB4D88A74D0}"/>
          </ac:inkMkLst>
        </pc:inkChg>
        <pc:inkChg chg="add del">
          <ac:chgData name="JungYong Seok" userId="1df5f276-52e9-4b2d-94eb-97193fded349" providerId="ADAL" clId="{8F345581-F76E-3D4B-BE2C-3766CB07DF53}" dt="2024-05-10T09:35:17.987" v="4317"/>
          <ac:inkMkLst>
            <pc:docMk/>
            <pc:sldMk cId="3361320587" sldId="296"/>
            <ac:inkMk id="211" creationId="{DE39C85F-A33B-C230-6D05-948E9FB5A13B}"/>
          </ac:inkMkLst>
        </pc:inkChg>
        <pc:inkChg chg="add reco">
          <ac:chgData name="JungYong Seok" userId="1df5f276-52e9-4b2d-94eb-97193fded349" providerId="ADAL" clId="{8F345581-F76E-3D4B-BE2C-3766CB07DF53}" dt="2024-05-10T09:35:17.987" v="4317"/>
          <ac:inkMkLst>
            <pc:docMk/>
            <pc:sldMk cId="3361320587" sldId="296"/>
            <ac:inkMk id="212" creationId="{8F40E049-8C2B-8108-842B-937887B98946}"/>
          </ac:inkMkLst>
        </pc:inkChg>
        <pc:inkChg chg="add del">
          <ac:chgData name="JungYong Seok" userId="1df5f276-52e9-4b2d-94eb-97193fded349" providerId="ADAL" clId="{8F345581-F76E-3D4B-BE2C-3766CB07DF53}" dt="2024-05-10T09:35:29.390" v="4335"/>
          <ac:inkMkLst>
            <pc:docMk/>
            <pc:sldMk cId="3361320587" sldId="296"/>
            <ac:inkMk id="213" creationId="{C8766391-0CA1-88C1-E36B-E3DE131E455D}"/>
          </ac:inkMkLst>
        </pc:inkChg>
        <pc:inkChg chg="add del">
          <ac:chgData name="JungYong Seok" userId="1df5f276-52e9-4b2d-94eb-97193fded349" providerId="ADAL" clId="{8F345581-F76E-3D4B-BE2C-3766CB07DF53}" dt="2024-05-10T09:35:29.390" v="4335"/>
          <ac:inkMkLst>
            <pc:docMk/>
            <pc:sldMk cId="3361320587" sldId="296"/>
            <ac:inkMk id="214" creationId="{FBCC1207-8E32-6B89-53D3-2523F4B66088}"/>
          </ac:inkMkLst>
        </pc:inkChg>
        <pc:inkChg chg="add del">
          <ac:chgData name="JungYong Seok" userId="1df5f276-52e9-4b2d-94eb-97193fded349" providerId="ADAL" clId="{8F345581-F76E-3D4B-BE2C-3766CB07DF53}" dt="2024-05-10T09:35:29.390" v="4335"/>
          <ac:inkMkLst>
            <pc:docMk/>
            <pc:sldMk cId="3361320587" sldId="296"/>
            <ac:inkMk id="215" creationId="{09ED86E5-381A-5B97-CC36-881D9D3CCCD0}"/>
          </ac:inkMkLst>
        </pc:inkChg>
        <pc:inkChg chg="add del">
          <ac:chgData name="JungYong Seok" userId="1df5f276-52e9-4b2d-94eb-97193fded349" providerId="ADAL" clId="{8F345581-F76E-3D4B-BE2C-3766CB07DF53}" dt="2024-05-10T09:35:29.390" v="4335"/>
          <ac:inkMkLst>
            <pc:docMk/>
            <pc:sldMk cId="3361320587" sldId="296"/>
            <ac:inkMk id="216" creationId="{F67BAA33-702B-522B-196E-88714B20C801}"/>
          </ac:inkMkLst>
        </pc:inkChg>
        <pc:inkChg chg="add del">
          <ac:chgData name="JungYong Seok" userId="1df5f276-52e9-4b2d-94eb-97193fded349" providerId="ADAL" clId="{8F345581-F76E-3D4B-BE2C-3766CB07DF53}" dt="2024-05-10T09:35:29.390" v="4335"/>
          <ac:inkMkLst>
            <pc:docMk/>
            <pc:sldMk cId="3361320587" sldId="296"/>
            <ac:inkMk id="217" creationId="{9EFAADE1-2D42-E883-C8E6-CA8A09A190C3}"/>
          </ac:inkMkLst>
        </pc:inkChg>
        <pc:inkChg chg="add del">
          <ac:chgData name="JungYong Seok" userId="1df5f276-52e9-4b2d-94eb-97193fded349" providerId="ADAL" clId="{8F345581-F76E-3D4B-BE2C-3766CB07DF53}" dt="2024-05-10T09:35:29.390" v="4335"/>
          <ac:inkMkLst>
            <pc:docMk/>
            <pc:sldMk cId="3361320587" sldId="296"/>
            <ac:inkMk id="218" creationId="{D9E981E4-F666-0036-1E86-0A898BF06812}"/>
          </ac:inkMkLst>
        </pc:inkChg>
        <pc:inkChg chg="add del">
          <ac:chgData name="JungYong Seok" userId="1df5f276-52e9-4b2d-94eb-97193fded349" providerId="ADAL" clId="{8F345581-F76E-3D4B-BE2C-3766CB07DF53}" dt="2024-05-10T09:35:29.390" v="4335"/>
          <ac:inkMkLst>
            <pc:docMk/>
            <pc:sldMk cId="3361320587" sldId="296"/>
            <ac:inkMk id="219" creationId="{6BFBC97E-F1DC-13A3-A632-8B0B639F95BF}"/>
          </ac:inkMkLst>
        </pc:inkChg>
        <pc:inkChg chg="add del">
          <ac:chgData name="JungYong Seok" userId="1df5f276-52e9-4b2d-94eb-97193fded349" providerId="ADAL" clId="{8F345581-F76E-3D4B-BE2C-3766CB07DF53}" dt="2024-05-10T09:35:29.390" v="4335"/>
          <ac:inkMkLst>
            <pc:docMk/>
            <pc:sldMk cId="3361320587" sldId="296"/>
            <ac:inkMk id="220" creationId="{936012AE-20CC-57A0-4BA1-1850C7EDD455}"/>
          </ac:inkMkLst>
        </pc:inkChg>
        <pc:inkChg chg="add del">
          <ac:chgData name="JungYong Seok" userId="1df5f276-52e9-4b2d-94eb-97193fded349" providerId="ADAL" clId="{8F345581-F76E-3D4B-BE2C-3766CB07DF53}" dt="2024-05-10T09:35:29.390" v="4335"/>
          <ac:inkMkLst>
            <pc:docMk/>
            <pc:sldMk cId="3361320587" sldId="296"/>
            <ac:inkMk id="221" creationId="{622302A1-8C84-A9F1-F487-C9DE5EA4B348}"/>
          </ac:inkMkLst>
        </pc:inkChg>
        <pc:inkChg chg="add del">
          <ac:chgData name="JungYong Seok" userId="1df5f276-52e9-4b2d-94eb-97193fded349" providerId="ADAL" clId="{8F345581-F76E-3D4B-BE2C-3766CB07DF53}" dt="2024-05-10T09:35:29.390" v="4335"/>
          <ac:inkMkLst>
            <pc:docMk/>
            <pc:sldMk cId="3361320587" sldId="296"/>
            <ac:inkMk id="222" creationId="{839B2BF2-2FFE-E8D9-0D8C-3F3F62BF1566}"/>
          </ac:inkMkLst>
        </pc:inkChg>
        <pc:inkChg chg="add del">
          <ac:chgData name="JungYong Seok" userId="1df5f276-52e9-4b2d-94eb-97193fded349" providerId="ADAL" clId="{8F345581-F76E-3D4B-BE2C-3766CB07DF53}" dt="2024-05-10T09:35:29.390" v="4335"/>
          <ac:inkMkLst>
            <pc:docMk/>
            <pc:sldMk cId="3361320587" sldId="296"/>
            <ac:inkMk id="223" creationId="{485F0E88-D607-3177-E4F1-05C4B2854702}"/>
          </ac:inkMkLst>
        </pc:inkChg>
        <pc:inkChg chg="add del">
          <ac:chgData name="JungYong Seok" userId="1df5f276-52e9-4b2d-94eb-97193fded349" providerId="ADAL" clId="{8F345581-F76E-3D4B-BE2C-3766CB07DF53}" dt="2024-05-10T09:35:29.390" v="4335"/>
          <ac:inkMkLst>
            <pc:docMk/>
            <pc:sldMk cId="3361320587" sldId="296"/>
            <ac:inkMk id="224" creationId="{C0FC62B7-8894-25A5-9277-44A3B99A89A8}"/>
          </ac:inkMkLst>
        </pc:inkChg>
        <pc:inkChg chg="add del">
          <ac:chgData name="JungYong Seok" userId="1df5f276-52e9-4b2d-94eb-97193fded349" providerId="ADAL" clId="{8F345581-F76E-3D4B-BE2C-3766CB07DF53}" dt="2024-05-10T09:35:29.390" v="4335"/>
          <ac:inkMkLst>
            <pc:docMk/>
            <pc:sldMk cId="3361320587" sldId="296"/>
            <ac:inkMk id="225" creationId="{D9DF8234-C7DD-30BD-E2EE-76834CE9E77E}"/>
          </ac:inkMkLst>
        </pc:inkChg>
        <pc:inkChg chg="add del">
          <ac:chgData name="JungYong Seok" userId="1df5f276-52e9-4b2d-94eb-97193fded349" providerId="ADAL" clId="{8F345581-F76E-3D4B-BE2C-3766CB07DF53}" dt="2024-05-10T09:35:29.390" v="4335"/>
          <ac:inkMkLst>
            <pc:docMk/>
            <pc:sldMk cId="3361320587" sldId="296"/>
            <ac:inkMk id="226" creationId="{3859F233-49D2-D5AA-8964-13718E1CBCAC}"/>
          </ac:inkMkLst>
        </pc:inkChg>
        <pc:inkChg chg="add del">
          <ac:chgData name="JungYong Seok" userId="1df5f276-52e9-4b2d-94eb-97193fded349" providerId="ADAL" clId="{8F345581-F76E-3D4B-BE2C-3766CB07DF53}" dt="2024-05-10T09:35:29.390" v="4335"/>
          <ac:inkMkLst>
            <pc:docMk/>
            <pc:sldMk cId="3361320587" sldId="296"/>
            <ac:inkMk id="227" creationId="{53741392-ABE9-A867-D1B8-F1806869A7D9}"/>
          </ac:inkMkLst>
        </pc:inkChg>
        <pc:inkChg chg="add del">
          <ac:chgData name="JungYong Seok" userId="1df5f276-52e9-4b2d-94eb-97193fded349" providerId="ADAL" clId="{8F345581-F76E-3D4B-BE2C-3766CB07DF53}" dt="2024-05-10T09:35:29.390" v="4335"/>
          <ac:inkMkLst>
            <pc:docMk/>
            <pc:sldMk cId="3361320587" sldId="296"/>
            <ac:inkMk id="228" creationId="{E32B7772-7902-5B15-0864-9DF9B03847FB}"/>
          </ac:inkMkLst>
        </pc:inkChg>
        <pc:inkChg chg="add del">
          <ac:chgData name="JungYong Seok" userId="1df5f276-52e9-4b2d-94eb-97193fded349" providerId="ADAL" clId="{8F345581-F76E-3D4B-BE2C-3766CB07DF53}" dt="2024-05-10T09:35:29.390" v="4335"/>
          <ac:inkMkLst>
            <pc:docMk/>
            <pc:sldMk cId="3361320587" sldId="296"/>
            <ac:inkMk id="229" creationId="{E4DEC7C0-28E5-9653-2DC2-B0159EA37C7F}"/>
          </ac:inkMkLst>
        </pc:inkChg>
        <pc:inkChg chg="add reco">
          <ac:chgData name="JungYong Seok" userId="1df5f276-52e9-4b2d-94eb-97193fded349" providerId="ADAL" clId="{8F345581-F76E-3D4B-BE2C-3766CB07DF53}" dt="2024-05-10T09:35:29.390" v="4335"/>
          <ac:inkMkLst>
            <pc:docMk/>
            <pc:sldMk cId="3361320587" sldId="296"/>
            <ac:inkMk id="230" creationId="{0405CFDF-1883-FB9A-3EE7-3310DE5ECBF5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31" creationId="{D502E662-779F-2072-229B-EA7A1042C94B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32" creationId="{DF1CC5F4-422C-1916-8691-3DC8D2D3CA6A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33" creationId="{70C66B5B-A9D4-8135-B8FA-02311301CBB2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34" creationId="{FE4A0883-3E0D-FB57-E5C6-F8527A65FDBC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35" creationId="{80C21F28-A414-4D95-DBB0-D3E6FCE4F6EE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36" creationId="{B4B0F060-4A79-7C09-E7F1-F1665FD9FFE1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37" creationId="{3CE436FD-B459-C2D4-C3FE-46D9F50E03A0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38" creationId="{EC440805-D6B6-E7DF-C658-AE119705E076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39" creationId="{8AC123F4-B920-C550-D1E8-3DDAC33CCF13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40" creationId="{DD8B6E3C-4BDC-7229-A03A-0B5313AECE05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41" creationId="{A524D6AE-919E-CCD8-C3BA-CB55D9108871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42" creationId="{22EC5390-3224-BBC9-1068-C6AC2EA0CD26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43" creationId="{B56011DE-19A7-64A1-4847-357BAC87A44C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44" creationId="{BAED444F-3E84-B3C0-E67B-6F7E80AB2365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45" creationId="{62E1995F-F9A3-D3AB-5BA8-683C277CCC1A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46" creationId="{269D4F5C-8938-CE6D-1E53-4D2EC84B6F50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49" creationId="{B0BCCB36-EB01-41C3-550F-D9F7FCA8682B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50" creationId="{9A4279C5-3AA2-FD62-EA52-552119CCB3D8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51" creationId="{1C6B4423-A4B1-27A4-4C91-9DF3B5CD44E8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52" creationId="{0D4FAC52-075A-3FE9-E96A-9DCE4532349B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53" creationId="{E7EEE76F-DD1C-1706-0C49-A3A083E17E1E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54" creationId="{22E38741-B258-EB28-3A76-9CCBC62B1AC5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55" creationId="{91700D98-18C1-E2F8-51A3-E7E0FEC36A63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56" creationId="{71E5F173-D5DC-41E3-C208-928532572891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57" creationId="{47AB31E6-1C21-AC54-2CBD-39DFC17E96D1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58" creationId="{7B2781A9-C13A-BCAC-84E7-122E38B221D4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59" creationId="{F00DF30E-1C13-4977-D6D5-56E18EFA72F1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60" creationId="{D0C35B6B-9C0C-51D2-EC23-ADF9BB34B1EB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61" creationId="{477A247A-EBAB-5BEB-EF85-75EE4C3ADB05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62" creationId="{F4409C63-86C7-07BA-D537-CFD0EF70F6B0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63" creationId="{45F75144-79BB-9F75-6A24-9DE5049F03EA}"/>
          </ac:inkMkLst>
        </pc:inkChg>
        <pc:inkChg chg="add del">
          <ac:chgData name="JungYong Seok" userId="1df5f276-52e9-4b2d-94eb-97193fded349" providerId="ADAL" clId="{8F345581-F76E-3D4B-BE2C-3766CB07DF53}" dt="2024-05-10T09:35:48.948" v="4371"/>
          <ac:inkMkLst>
            <pc:docMk/>
            <pc:sldMk cId="3361320587" sldId="296"/>
            <ac:inkMk id="266" creationId="{ADEB7703-0C3C-9099-C5C2-BF0133E54C90}"/>
          </ac:inkMkLst>
        </pc:inkChg>
        <pc:inkChg chg="add del">
          <ac:chgData name="JungYong Seok" userId="1df5f276-52e9-4b2d-94eb-97193fded349" providerId="ADAL" clId="{8F345581-F76E-3D4B-BE2C-3766CB07DF53}" dt="2024-05-10T09:35:47.666" v="4370"/>
          <ac:inkMkLst>
            <pc:docMk/>
            <pc:sldMk cId="3361320587" sldId="296"/>
            <ac:inkMk id="267" creationId="{3483A814-7572-EC52-DEB9-5CA4FF2F1E69}"/>
          </ac:inkMkLst>
        </pc:inkChg>
        <pc:inkChg chg="add del reco">
          <ac:chgData name="JungYong Seok" userId="1df5f276-52e9-4b2d-94eb-97193fded349" providerId="ADAL" clId="{8F345581-F76E-3D4B-BE2C-3766CB07DF53}" dt="2024-05-10T09:35:47.666" v="4370"/>
          <ac:inkMkLst>
            <pc:docMk/>
            <pc:sldMk cId="3361320587" sldId="296"/>
            <ac:inkMk id="268" creationId="{12D0E414-2B07-9AF3-4023-5237595DF66D}"/>
          </ac:inkMkLst>
        </pc:inkChg>
        <pc:inkChg chg="add del">
          <ac:chgData name="JungYong Seok" userId="1df5f276-52e9-4b2d-94eb-97193fded349" providerId="ADAL" clId="{8F345581-F76E-3D4B-BE2C-3766CB07DF53}" dt="2024-05-10T09:35:50.965" v="4374"/>
          <ac:inkMkLst>
            <pc:docMk/>
            <pc:sldMk cId="3361320587" sldId="296"/>
            <ac:inkMk id="269" creationId="{C1CD2F3A-91BA-89D3-FDEA-9E6CD2F258BB}"/>
          </ac:inkMkLst>
        </pc:inkChg>
        <pc:inkChg chg="add del">
          <ac:chgData name="JungYong Seok" userId="1df5f276-52e9-4b2d-94eb-97193fded349" providerId="ADAL" clId="{8F345581-F76E-3D4B-BE2C-3766CB07DF53}" dt="2024-05-10T09:35:50.965" v="4374"/>
          <ac:inkMkLst>
            <pc:docMk/>
            <pc:sldMk cId="3361320587" sldId="296"/>
            <ac:inkMk id="270" creationId="{EBEA2AAF-D529-1DBE-D9F1-EAD6E144583E}"/>
          </ac:inkMkLst>
        </pc:inkChg>
        <pc:inkChg chg="add reco">
          <ac:chgData name="JungYong Seok" userId="1df5f276-52e9-4b2d-94eb-97193fded349" providerId="ADAL" clId="{8F345581-F76E-3D4B-BE2C-3766CB07DF53}" dt="2024-05-10T09:35:50.965" v="4374"/>
          <ac:inkMkLst>
            <pc:docMk/>
            <pc:sldMk cId="3361320587" sldId="296"/>
            <ac:inkMk id="271" creationId="{9BF5EA83-5D2A-66A1-34F1-B0976ECE52BC}"/>
          </ac:inkMkLst>
        </pc:inkChg>
        <pc:inkChg chg="add del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72" creationId="{EC252785-E689-33C2-4DA7-92BFF6BDBC23}"/>
          </ac:inkMkLst>
        </pc:inkChg>
        <pc:inkChg chg="add reco">
          <ac:chgData name="JungYong Seok" userId="1df5f276-52e9-4b2d-94eb-97193fded349" providerId="ADAL" clId="{8F345581-F76E-3D4B-BE2C-3766CB07DF53}" dt="2024-05-10T09:35:52.030" v="4376"/>
          <ac:inkMkLst>
            <pc:docMk/>
            <pc:sldMk cId="3361320587" sldId="296"/>
            <ac:inkMk id="273" creationId="{15264875-F819-7BB4-15E9-E1E121CF11AC}"/>
          </ac:inkMkLst>
        </pc:inkChg>
        <pc:inkChg chg="add del">
          <ac:chgData name="JungYong Seok" userId="1df5f276-52e9-4b2d-94eb-97193fded349" providerId="ADAL" clId="{8F345581-F76E-3D4B-BE2C-3766CB07DF53}" dt="2024-05-10T09:35:54.632" v="4380"/>
          <ac:inkMkLst>
            <pc:docMk/>
            <pc:sldMk cId="3361320587" sldId="296"/>
            <ac:inkMk id="274" creationId="{0CF5CA8A-9AE3-9C02-AFA6-6C9FC5F5B938}"/>
          </ac:inkMkLst>
        </pc:inkChg>
        <pc:inkChg chg="add del">
          <ac:chgData name="JungYong Seok" userId="1df5f276-52e9-4b2d-94eb-97193fded349" providerId="ADAL" clId="{8F345581-F76E-3D4B-BE2C-3766CB07DF53}" dt="2024-05-10T09:35:54.632" v="4380"/>
          <ac:inkMkLst>
            <pc:docMk/>
            <pc:sldMk cId="3361320587" sldId="296"/>
            <ac:inkMk id="275" creationId="{5AD7B89B-A765-05B7-312B-FD7EBEBDF730}"/>
          </ac:inkMkLst>
        </pc:inkChg>
        <pc:inkChg chg="add del">
          <ac:chgData name="JungYong Seok" userId="1df5f276-52e9-4b2d-94eb-97193fded349" providerId="ADAL" clId="{8F345581-F76E-3D4B-BE2C-3766CB07DF53}" dt="2024-05-10T09:35:54.632" v="4380"/>
          <ac:inkMkLst>
            <pc:docMk/>
            <pc:sldMk cId="3361320587" sldId="296"/>
            <ac:inkMk id="276" creationId="{8B3E3964-4AD7-BD32-9CA3-F0507938CF82}"/>
          </ac:inkMkLst>
        </pc:inkChg>
        <pc:inkChg chg="add reco">
          <ac:chgData name="JungYong Seok" userId="1df5f276-52e9-4b2d-94eb-97193fded349" providerId="ADAL" clId="{8F345581-F76E-3D4B-BE2C-3766CB07DF53}" dt="2024-05-10T09:35:54.632" v="4380"/>
          <ac:inkMkLst>
            <pc:docMk/>
            <pc:sldMk cId="3361320587" sldId="296"/>
            <ac:inkMk id="277" creationId="{1A3DCC57-B354-598C-6198-173282461DDF}"/>
          </ac:inkMkLst>
        </pc:inkChg>
        <pc:inkChg chg="add">
          <ac:chgData name="JungYong Seok" userId="1df5f276-52e9-4b2d-94eb-97193fded349" providerId="ADAL" clId="{8F345581-F76E-3D4B-BE2C-3766CB07DF53}" dt="2024-05-10T09:35:55.470" v="4381"/>
          <ac:inkMkLst>
            <pc:docMk/>
            <pc:sldMk cId="3361320587" sldId="296"/>
            <ac:inkMk id="278" creationId="{AB0D79D8-803D-4CD9-4CEC-6EC25BFC5A35}"/>
          </ac:inkMkLst>
        </pc:inkChg>
        <pc:inkChg chg="add">
          <ac:chgData name="JungYong Seok" userId="1df5f276-52e9-4b2d-94eb-97193fded349" providerId="ADAL" clId="{8F345581-F76E-3D4B-BE2C-3766CB07DF53}" dt="2024-05-10T09:35:55.815" v="4382"/>
          <ac:inkMkLst>
            <pc:docMk/>
            <pc:sldMk cId="3361320587" sldId="296"/>
            <ac:inkMk id="279" creationId="{5D7E86AC-5D8E-6AB3-82AB-F7141E9AE4A2}"/>
          </ac:inkMkLst>
        </pc:inkChg>
        <pc:inkChg chg="add">
          <ac:chgData name="JungYong Seok" userId="1df5f276-52e9-4b2d-94eb-97193fded349" providerId="ADAL" clId="{8F345581-F76E-3D4B-BE2C-3766CB07DF53}" dt="2024-05-10T09:35:55.949" v="4383"/>
          <ac:inkMkLst>
            <pc:docMk/>
            <pc:sldMk cId="3361320587" sldId="296"/>
            <ac:inkMk id="280" creationId="{2AEB5731-B7D7-8F25-EEBE-D0A7424CCDD4}"/>
          </ac:inkMkLst>
        </pc:inkChg>
        <pc:inkChg chg="add">
          <ac:chgData name="JungYong Seok" userId="1df5f276-52e9-4b2d-94eb-97193fded349" providerId="ADAL" clId="{8F345581-F76E-3D4B-BE2C-3766CB07DF53}" dt="2024-05-10T09:35:56.365" v="4384"/>
          <ac:inkMkLst>
            <pc:docMk/>
            <pc:sldMk cId="3361320587" sldId="296"/>
            <ac:inkMk id="281" creationId="{CCD031ED-ACF8-7A0E-535F-13D316DE1D60}"/>
          </ac:inkMkLst>
        </pc:inkChg>
        <pc:inkChg chg="add">
          <ac:chgData name="JungYong Seok" userId="1df5f276-52e9-4b2d-94eb-97193fded349" providerId="ADAL" clId="{8F345581-F76E-3D4B-BE2C-3766CB07DF53}" dt="2024-05-10T09:35:56.918" v="4385"/>
          <ac:inkMkLst>
            <pc:docMk/>
            <pc:sldMk cId="3361320587" sldId="296"/>
            <ac:inkMk id="282" creationId="{1F98BE29-21BC-24E8-586E-14ACBBB19D15}"/>
          </ac:inkMkLst>
        </pc:inkChg>
        <pc:inkChg chg="add">
          <ac:chgData name="JungYong Seok" userId="1df5f276-52e9-4b2d-94eb-97193fded349" providerId="ADAL" clId="{8F345581-F76E-3D4B-BE2C-3766CB07DF53}" dt="2024-05-10T09:35:57.295" v="4386"/>
          <ac:inkMkLst>
            <pc:docMk/>
            <pc:sldMk cId="3361320587" sldId="296"/>
            <ac:inkMk id="283" creationId="{FF474B9D-19A1-DAF5-6F41-8B1D5CA8BC70}"/>
          </ac:inkMkLst>
        </pc:inkChg>
        <pc:inkChg chg="add">
          <ac:chgData name="JungYong Seok" userId="1df5f276-52e9-4b2d-94eb-97193fded349" providerId="ADAL" clId="{8F345581-F76E-3D4B-BE2C-3766CB07DF53}" dt="2024-05-10T09:35:58.119" v="4387"/>
          <ac:inkMkLst>
            <pc:docMk/>
            <pc:sldMk cId="3361320587" sldId="296"/>
            <ac:inkMk id="284" creationId="{3F23EE89-2063-3116-51BE-5BC1D94D27FE}"/>
          </ac:inkMkLst>
        </pc:inkChg>
      </pc:sldChg>
      <pc:sldChg chg="addSp delSp">
        <pc:chgData name="JungYong Seok" userId="1df5f276-52e9-4b2d-94eb-97193fded349" providerId="ADAL" clId="{8F345581-F76E-3D4B-BE2C-3766CB07DF53}" dt="2024-05-10T10:43:59.249" v="4498"/>
        <pc:sldMkLst>
          <pc:docMk/>
          <pc:sldMk cId="1062056045" sldId="297"/>
        </pc:sldMkLst>
        <pc:inkChg chg="add del">
          <ac:chgData name="JungYong Seok" userId="1df5f276-52e9-4b2d-94eb-97193fded349" providerId="ADAL" clId="{8F345581-F76E-3D4B-BE2C-3766CB07DF53}" dt="2024-05-10T10:43:39.765" v="4457"/>
          <ac:inkMkLst>
            <pc:docMk/>
            <pc:sldMk cId="1062056045" sldId="297"/>
            <ac:inkMk id="3" creationId="{96095CAF-E656-8355-08D9-C601920030AF}"/>
          </ac:inkMkLst>
        </pc:inkChg>
        <pc:inkChg chg="add del">
          <ac:chgData name="JungYong Seok" userId="1df5f276-52e9-4b2d-94eb-97193fded349" providerId="ADAL" clId="{8F345581-F76E-3D4B-BE2C-3766CB07DF53}" dt="2024-05-10T10:43:39.765" v="4457"/>
          <ac:inkMkLst>
            <pc:docMk/>
            <pc:sldMk cId="1062056045" sldId="297"/>
            <ac:inkMk id="4" creationId="{3E88ACEE-8269-2121-6143-AC197FDAB262}"/>
          </ac:inkMkLst>
        </pc:inkChg>
        <pc:inkChg chg="add del">
          <ac:chgData name="JungYong Seok" userId="1df5f276-52e9-4b2d-94eb-97193fded349" providerId="ADAL" clId="{8F345581-F76E-3D4B-BE2C-3766CB07DF53}" dt="2024-05-10T10:43:39.765" v="4457"/>
          <ac:inkMkLst>
            <pc:docMk/>
            <pc:sldMk cId="1062056045" sldId="297"/>
            <ac:inkMk id="5" creationId="{00E42D4D-07FF-C8DA-F1E8-D27FF586ECEF}"/>
          </ac:inkMkLst>
        </pc:inkChg>
        <pc:inkChg chg="add del">
          <ac:chgData name="JungYong Seok" userId="1df5f276-52e9-4b2d-94eb-97193fded349" providerId="ADAL" clId="{8F345581-F76E-3D4B-BE2C-3766CB07DF53}" dt="2024-05-10T10:43:39.765" v="4457"/>
          <ac:inkMkLst>
            <pc:docMk/>
            <pc:sldMk cId="1062056045" sldId="297"/>
            <ac:inkMk id="6" creationId="{696B9414-0861-99B1-D63C-7CE12FD87DD1}"/>
          </ac:inkMkLst>
        </pc:inkChg>
        <pc:inkChg chg="add del">
          <ac:chgData name="JungYong Seok" userId="1df5f276-52e9-4b2d-94eb-97193fded349" providerId="ADAL" clId="{8F345581-F76E-3D4B-BE2C-3766CB07DF53}" dt="2024-05-10T10:43:39.765" v="4457"/>
          <ac:inkMkLst>
            <pc:docMk/>
            <pc:sldMk cId="1062056045" sldId="297"/>
            <ac:inkMk id="7" creationId="{040777EC-A820-5B68-ED8D-834716B92899}"/>
          </ac:inkMkLst>
        </pc:inkChg>
        <pc:inkChg chg="add del">
          <ac:chgData name="JungYong Seok" userId="1df5f276-52e9-4b2d-94eb-97193fded349" providerId="ADAL" clId="{8F345581-F76E-3D4B-BE2C-3766CB07DF53}" dt="2024-05-10T10:43:39.765" v="4457"/>
          <ac:inkMkLst>
            <pc:docMk/>
            <pc:sldMk cId="1062056045" sldId="297"/>
            <ac:inkMk id="8" creationId="{0040767C-0866-A34B-65AB-6C79105DAD18}"/>
          </ac:inkMkLst>
        </pc:inkChg>
        <pc:inkChg chg="add del">
          <ac:chgData name="JungYong Seok" userId="1df5f276-52e9-4b2d-94eb-97193fded349" providerId="ADAL" clId="{8F345581-F76E-3D4B-BE2C-3766CB07DF53}" dt="2024-05-10T10:43:39.765" v="4457"/>
          <ac:inkMkLst>
            <pc:docMk/>
            <pc:sldMk cId="1062056045" sldId="297"/>
            <ac:inkMk id="9" creationId="{08DBCFBC-CFBE-5F6A-C9F5-CC9E88EFC732}"/>
          </ac:inkMkLst>
        </pc:inkChg>
        <pc:inkChg chg="add del">
          <ac:chgData name="JungYong Seok" userId="1df5f276-52e9-4b2d-94eb-97193fded349" providerId="ADAL" clId="{8F345581-F76E-3D4B-BE2C-3766CB07DF53}" dt="2024-05-10T10:43:39.765" v="4457"/>
          <ac:inkMkLst>
            <pc:docMk/>
            <pc:sldMk cId="1062056045" sldId="297"/>
            <ac:inkMk id="10" creationId="{25BB34A3-9219-2E4C-EA2A-26AF70A3DB9E}"/>
          </ac:inkMkLst>
        </pc:inkChg>
        <pc:inkChg chg="add del">
          <ac:chgData name="JungYong Seok" userId="1df5f276-52e9-4b2d-94eb-97193fded349" providerId="ADAL" clId="{8F345581-F76E-3D4B-BE2C-3766CB07DF53}" dt="2024-05-10T10:43:39.765" v="4457"/>
          <ac:inkMkLst>
            <pc:docMk/>
            <pc:sldMk cId="1062056045" sldId="297"/>
            <ac:inkMk id="11" creationId="{390FFD55-17F8-5F9B-EF18-0C7376B0500B}"/>
          </ac:inkMkLst>
        </pc:inkChg>
        <pc:inkChg chg="add del">
          <ac:chgData name="JungYong Seok" userId="1df5f276-52e9-4b2d-94eb-97193fded349" providerId="ADAL" clId="{8F345581-F76E-3D4B-BE2C-3766CB07DF53}" dt="2024-05-10T10:43:39.765" v="4457"/>
          <ac:inkMkLst>
            <pc:docMk/>
            <pc:sldMk cId="1062056045" sldId="297"/>
            <ac:inkMk id="12" creationId="{4EBFEEB5-867F-3DEC-D5C8-BF507B2A768F}"/>
          </ac:inkMkLst>
        </pc:inkChg>
        <pc:inkChg chg="add del">
          <ac:chgData name="JungYong Seok" userId="1df5f276-52e9-4b2d-94eb-97193fded349" providerId="ADAL" clId="{8F345581-F76E-3D4B-BE2C-3766CB07DF53}" dt="2024-05-10T10:43:39.765" v="4457"/>
          <ac:inkMkLst>
            <pc:docMk/>
            <pc:sldMk cId="1062056045" sldId="297"/>
            <ac:inkMk id="13" creationId="{B4567293-4B0A-1F53-DAF7-758EF5066D0E}"/>
          </ac:inkMkLst>
        </pc:inkChg>
        <pc:inkChg chg="add del">
          <ac:chgData name="JungYong Seok" userId="1df5f276-52e9-4b2d-94eb-97193fded349" providerId="ADAL" clId="{8F345581-F76E-3D4B-BE2C-3766CB07DF53}" dt="2024-05-10T10:43:39.765" v="4457"/>
          <ac:inkMkLst>
            <pc:docMk/>
            <pc:sldMk cId="1062056045" sldId="297"/>
            <ac:inkMk id="14" creationId="{A57EB9C2-6127-63AC-779B-04AEDC334725}"/>
          </ac:inkMkLst>
        </pc:inkChg>
        <pc:inkChg chg="add del">
          <ac:chgData name="JungYong Seok" userId="1df5f276-52e9-4b2d-94eb-97193fded349" providerId="ADAL" clId="{8F345581-F76E-3D4B-BE2C-3766CB07DF53}" dt="2024-05-10T10:43:39.765" v="4457"/>
          <ac:inkMkLst>
            <pc:docMk/>
            <pc:sldMk cId="1062056045" sldId="297"/>
            <ac:inkMk id="15" creationId="{C8A41BB4-5AB3-8BD0-1898-8A8B4F5B9B10}"/>
          </ac:inkMkLst>
        </pc:inkChg>
        <pc:inkChg chg="add del">
          <ac:chgData name="JungYong Seok" userId="1df5f276-52e9-4b2d-94eb-97193fded349" providerId="ADAL" clId="{8F345581-F76E-3D4B-BE2C-3766CB07DF53}" dt="2024-05-10T10:43:39.765" v="4457"/>
          <ac:inkMkLst>
            <pc:docMk/>
            <pc:sldMk cId="1062056045" sldId="297"/>
            <ac:inkMk id="16" creationId="{E3842D95-A58D-0A21-E091-0070B5FD9A7F}"/>
          </ac:inkMkLst>
        </pc:inkChg>
        <pc:inkChg chg="add del">
          <ac:chgData name="JungYong Seok" userId="1df5f276-52e9-4b2d-94eb-97193fded349" providerId="ADAL" clId="{8F345581-F76E-3D4B-BE2C-3766CB07DF53}" dt="2024-05-10T10:43:39.765" v="4457"/>
          <ac:inkMkLst>
            <pc:docMk/>
            <pc:sldMk cId="1062056045" sldId="297"/>
            <ac:inkMk id="17" creationId="{03BF8AD2-11C1-0992-544A-E8F81A50F57D}"/>
          </ac:inkMkLst>
        </pc:inkChg>
        <pc:inkChg chg="add del">
          <ac:chgData name="JungYong Seok" userId="1df5f276-52e9-4b2d-94eb-97193fded349" providerId="ADAL" clId="{8F345581-F76E-3D4B-BE2C-3766CB07DF53}" dt="2024-05-10T10:43:39.765" v="4457"/>
          <ac:inkMkLst>
            <pc:docMk/>
            <pc:sldMk cId="1062056045" sldId="297"/>
            <ac:inkMk id="18" creationId="{83EC4EF8-7465-CC3A-6F56-28370FFA313F}"/>
          </ac:inkMkLst>
        </pc:inkChg>
        <pc:inkChg chg="add del">
          <ac:chgData name="JungYong Seok" userId="1df5f276-52e9-4b2d-94eb-97193fded349" providerId="ADAL" clId="{8F345581-F76E-3D4B-BE2C-3766CB07DF53}" dt="2024-05-10T10:43:39.765" v="4457"/>
          <ac:inkMkLst>
            <pc:docMk/>
            <pc:sldMk cId="1062056045" sldId="297"/>
            <ac:inkMk id="19" creationId="{DD0998CA-FF96-5E6F-6831-94B61CF25603}"/>
          </ac:inkMkLst>
        </pc:inkChg>
        <pc:inkChg chg="add reco">
          <ac:chgData name="JungYong Seok" userId="1df5f276-52e9-4b2d-94eb-97193fded349" providerId="ADAL" clId="{8F345581-F76E-3D4B-BE2C-3766CB07DF53}" dt="2024-05-10T10:43:39.765" v="4457"/>
          <ac:inkMkLst>
            <pc:docMk/>
            <pc:sldMk cId="1062056045" sldId="297"/>
            <ac:inkMk id="20" creationId="{CD68F636-0F03-BADB-B5DD-059A79E657EE}"/>
          </ac:inkMkLst>
        </pc:inkChg>
        <pc:inkChg chg="add del">
          <ac:chgData name="JungYong Seok" userId="1df5f276-52e9-4b2d-94eb-97193fded349" providerId="ADAL" clId="{8F345581-F76E-3D4B-BE2C-3766CB07DF53}" dt="2024-05-10T10:43:47.449" v="4468"/>
          <ac:inkMkLst>
            <pc:docMk/>
            <pc:sldMk cId="1062056045" sldId="297"/>
            <ac:inkMk id="21" creationId="{737FD7F9-FC42-FB59-AE1A-07654B3CD2F1}"/>
          </ac:inkMkLst>
        </pc:inkChg>
        <pc:inkChg chg="add del">
          <ac:chgData name="JungYong Seok" userId="1df5f276-52e9-4b2d-94eb-97193fded349" providerId="ADAL" clId="{8F345581-F76E-3D4B-BE2C-3766CB07DF53}" dt="2024-05-10T10:43:47.449" v="4468"/>
          <ac:inkMkLst>
            <pc:docMk/>
            <pc:sldMk cId="1062056045" sldId="297"/>
            <ac:inkMk id="22" creationId="{14C5D026-B451-5F64-27F9-F3135F3B59BD}"/>
          </ac:inkMkLst>
        </pc:inkChg>
        <pc:inkChg chg="add del">
          <ac:chgData name="JungYong Seok" userId="1df5f276-52e9-4b2d-94eb-97193fded349" providerId="ADAL" clId="{8F345581-F76E-3D4B-BE2C-3766CB07DF53}" dt="2024-05-10T10:43:47.449" v="4468"/>
          <ac:inkMkLst>
            <pc:docMk/>
            <pc:sldMk cId="1062056045" sldId="297"/>
            <ac:inkMk id="23" creationId="{4D237D7B-6E2C-D229-C343-9D7170223321}"/>
          </ac:inkMkLst>
        </pc:inkChg>
        <pc:inkChg chg="add del">
          <ac:chgData name="JungYong Seok" userId="1df5f276-52e9-4b2d-94eb-97193fded349" providerId="ADAL" clId="{8F345581-F76E-3D4B-BE2C-3766CB07DF53}" dt="2024-05-10T10:43:47.449" v="4468"/>
          <ac:inkMkLst>
            <pc:docMk/>
            <pc:sldMk cId="1062056045" sldId="297"/>
            <ac:inkMk id="24" creationId="{61FB4CB5-9395-8F19-06B8-2CFA244959AF}"/>
          </ac:inkMkLst>
        </pc:inkChg>
        <pc:inkChg chg="add">
          <ac:chgData name="JungYong Seok" userId="1df5f276-52e9-4b2d-94eb-97193fded349" providerId="ADAL" clId="{8F345581-F76E-3D4B-BE2C-3766CB07DF53}" dt="2024-05-10T10:43:45.133" v="4462"/>
          <ac:inkMkLst>
            <pc:docMk/>
            <pc:sldMk cId="1062056045" sldId="297"/>
            <ac:inkMk id="25" creationId="{EEEEDAA0-DB29-DBC7-F947-36790048B387}"/>
          </ac:inkMkLst>
        </pc:inkChg>
        <pc:inkChg chg="add del">
          <ac:chgData name="JungYong Seok" userId="1df5f276-52e9-4b2d-94eb-97193fded349" providerId="ADAL" clId="{8F345581-F76E-3D4B-BE2C-3766CB07DF53}" dt="2024-05-10T10:43:47.449" v="4468"/>
          <ac:inkMkLst>
            <pc:docMk/>
            <pc:sldMk cId="1062056045" sldId="297"/>
            <ac:inkMk id="26" creationId="{E672F68F-FC13-F54D-709A-DDF2E515D5E8}"/>
          </ac:inkMkLst>
        </pc:inkChg>
        <pc:inkChg chg="add del">
          <ac:chgData name="JungYong Seok" userId="1df5f276-52e9-4b2d-94eb-97193fded349" providerId="ADAL" clId="{8F345581-F76E-3D4B-BE2C-3766CB07DF53}" dt="2024-05-10T10:43:47.449" v="4468"/>
          <ac:inkMkLst>
            <pc:docMk/>
            <pc:sldMk cId="1062056045" sldId="297"/>
            <ac:inkMk id="27" creationId="{4D5DCB21-1302-AED0-F679-8B793F913CE3}"/>
          </ac:inkMkLst>
        </pc:inkChg>
        <pc:inkChg chg="add del">
          <ac:chgData name="JungYong Seok" userId="1df5f276-52e9-4b2d-94eb-97193fded349" providerId="ADAL" clId="{8F345581-F76E-3D4B-BE2C-3766CB07DF53}" dt="2024-05-10T10:43:47.449" v="4468"/>
          <ac:inkMkLst>
            <pc:docMk/>
            <pc:sldMk cId="1062056045" sldId="297"/>
            <ac:inkMk id="28" creationId="{B98E0902-4517-51D7-4580-1C6C407EEDB9}"/>
          </ac:inkMkLst>
        </pc:inkChg>
        <pc:inkChg chg="add del">
          <ac:chgData name="JungYong Seok" userId="1df5f276-52e9-4b2d-94eb-97193fded349" providerId="ADAL" clId="{8F345581-F76E-3D4B-BE2C-3766CB07DF53}" dt="2024-05-10T10:43:47.449" v="4468"/>
          <ac:inkMkLst>
            <pc:docMk/>
            <pc:sldMk cId="1062056045" sldId="297"/>
            <ac:inkMk id="29" creationId="{46F966AF-DE47-7493-E9BB-E6F06B92BBD5}"/>
          </ac:inkMkLst>
        </pc:inkChg>
        <pc:inkChg chg="add del">
          <ac:chgData name="JungYong Seok" userId="1df5f276-52e9-4b2d-94eb-97193fded349" providerId="ADAL" clId="{8F345581-F76E-3D4B-BE2C-3766CB07DF53}" dt="2024-05-10T10:43:47.449" v="4468"/>
          <ac:inkMkLst>
            <pc:docMk/>
            <pc:sldMk cId="1062056045" sldId="297"/>
            <ac:inkMk id="30" creationId="{AC0B8EBA-CCC6-5C81-D7A3-B86248E226DB}"/>
          </ac:inkMkLst>
        </pc:inkChg>
        <pc:inkChg chg="add reco">
          <ac:chgData name="JungYong Seok" userId="1df5f276-52e9-4b2d-94eb-97193fded349" providerId="ADAL" clId="{8F345581-F76E-3D4B-BE2C-3766CB07DF53}" dt="2024-05-10T10:43:47.449" v="4468"/>
          <ac:inkMkLst>
            <pc:docMk/>
            <pc:sldMk cId="1062056045" sldId="297"/>
            <ac:inkMk id="31" creationId="{E43A9100-FD2D-9A0E-0652-78CBCF822EC4}"/>
          </ac:inkMkLst>
        </pc:inkChg>
        <pc:inkChg chg="add reco">
          <ac:chgData name="JungYong Seok" userId="1df5f276-52e9-4b2d-94eb-97193fded349" providerId="ADAL" clId="{8F345581-F76E-3D4B-BE2C-3766CB07DF53}" dt="2024-05-10T10:43:47.449" v="4468"/>
          <ac:inkMkLst>
            <pc:docMk/>
            <pc:sldMk cId="1062056045" sldId="297"/>
            <ac:inkMk id="32" creationId="{0FB72576-130C-F1EB-289A-01ED2356602B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33" creationId="{207C6EAA-1149-6B18-A1A4-B5DD04CA626D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34" creationId="{1093C463-06C5-310F-24BF-18BFA1B63630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35" creationId="{34A65F7A-3F1C-42A3-25B5-61554F7F06D2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36" creationId="{908F90EA-1CAC-0B8E-2C2B-A8040F6DCD1A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37" creationId="{FE2B51FA-2E46-4D73-5450-B76DE57A3FF0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38" creationId="{01E56DF2-C2CF-86AC-96A5-992A7B46B2E8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39" creationId="{633F1549-D3B0-7026-F2BE-C2E7119DD16B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40" creationId="{7201D7A9-D67B-93E9-DD4B-6944E6A4C1EF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41" creationId="{11C2B615-D41D-E0BA-5627-7EB049B91EF5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42" creationId="{3449D2FC-5E33-52F6-990C-2ED6B1E88774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43" creationId="{A31E251E-EE88-DF2C-9339-4263764F82D7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44" creationId="{644E5C1F-37B7-4EAE-6265-B3AC2441DA8D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45" creationId="{BDB6214C-A808-5D88-B81C-32DA55B08146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46" creationId="{C2E02F78-3363-3A62-CF92-518C34E55ED6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47" creationId="{0ECAD2FC-110D-735C-7898-CC872B9A3D5A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48" creationId="{B2A02960-84FC-E02E-5B7E-14789880B30B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49" creationId="{E83AAE4A-39D5-C0ED-0FB7-BD8E935A5E22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50" creationId="{D442C7AB-9926-9CF4-9356-1293D9ACDCED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51" creationId="{70559B72-2801-FFA7-ACEB-C6D3F25D0881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52" creationId="{CE33C202-13A3-A555-EAE7-52C69AC36FCF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53" creationId="{BAB8CFED-698A-F04F-5E7F-D0233AAE95B2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54" creationId="{27780412-4FA9-CA9B-9E66-5B580EF5A1B8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55" creationId="{4C4920B5-0B18-C3E9-78A5-42868B2E96B7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56" creationId="{E5276193-63AA-7A8E-3A01-5EB3CB2E45C6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57" creationId="{7E1E4F65-6908-C835-2DE1-1E676B5F892E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58" creationId="{7C540AD6-B79E-C4DC-DEBF-13058706E9F4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59" creationId="{50C83B24-B575-4E91-A2E1-869F8FC7DD0D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60" creationId="{125402BB-AA95-B65E-F3BC-361BF09B9BB0}"/>
          </ac:inkMkLst>
        </pc:inkChg>
        <pc:inkChg chg="add del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61" creationId="{4FEF3E53-623F-98C7-AD18-B57690B9992C}"/>
          </ac:inkMkLst>
        </pc:inkChg>
        <pc:inkChg chg="add reco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62" creationId="{F2850BBB-8D4E-5A60-3DB2-0DA61618FFCB}"/>
          </ac:inkMkLst>
        </pc:inkChg>
        <pc:inkChg chg="add reco">
          <ac:chgData name="JungYong Seok" userId="1df5f276-52e9-4b2d-94eb-97193fded349" providerId="ADAL" clId="{8F345581-F76E-3D4B-BE2C-3766CB07DF53}" dt="2024-05-10T10:43:59.249" v="4498"/>
          <ac:inkMkLst>
            <pc:docMk/>
            <pc:sldMk cId="1062056045" sldId="297"/>
            <ac:inkMk id="63" creationId="{83254448-9044-AD27-C39E-14E8107A6BC4}"/>
          </ac:inkMkLst>
        </pc:inkChg>
      </pc:sldChg>
      <pc:sldChg chg="addSp delSp modSp">
        <pc:chgData name="JungYong Seok" userId="1df5f276-52e9-4b2d-94eb-97193fded349" providerId="ADAL" clId="{8F345581-F76E-3D4B-BE2C-3766CB07DF53}" dt="2024-05-10T10:46:25.054" v="4662"/>
        <pc:sldMkLst>
          <pc:docMk/>
          <pc:sldMk cId="2599637539" sldId="298"/>
        </pc:sldMkLst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3" creationId="{107ED765-22CC-CEAC-FDBE-804EFF67FC57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4" creationId="{0338398E-DB55-98D2-8FEA-7449B0DC07A5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5" creationId="{AE0B3A8F-DCC3-1085-A384-EC8D846C0B48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6" creationId="{ACC3A83A-39F9-ADDF-01F1-5180D2BFBA35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7" creationId="{4E8B6AC6-74B0-3CE6-C818-3553139791F2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8" creationId="{D252F6E1-8AB4-9128-F377-71CAF6AE0B1C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9" creationId="{D6CEA553-A207-B601-9875-AF1E030213CE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10" creationId="{4CFF49AF-0A62-B640-32F8-9528998AB185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11" creationId="{6DB6FAAE-2F82-9EC1-187D-D8A276A478A5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12" creationId="{083ECBB9-10B8-7E58-5DB6-5D0189F2407D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13" creationId="{0926F87D-8372-2FF4-25D1-CFC611F33335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14" creationId="{347E64F5-0FB1-117C-BC31-F5C62F2DCDEA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15" creationId="{109DC78A-43C1-0D3B-B774-0413672D68CD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16" creationId="{9205ED16-F479-15C1-896E-B82554DF6203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17" creationId="{B2BA4CEC-CCFA-8364-6F67-7F49F75D9FF6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18" creationId="{9B64CA0F-5A63-B768-C8B6-C0C316B78647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19" creationId="{A9A26B56-EAFD-7D12-6B8E-CEDADF311579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20" creationId="{6506DDBF-893A-34CF-84DF-67E5A51BBAAE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21" creationId="{A6D706D7-7A37-BAB3-7247-19590D712D1E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22" creationId="{2DBE3500-F4AD-E198-8ED6-2C3016963025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23" creationId="{7E784309-F6AD-E7E1-CC57-7BBFE569E600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24" creationId="{3FB4B1CC-EEEC-3638-1561-7A8D82C8621C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25" creationId="{7F2AB451-A5CA-0443-F1B6-B0A3FF218F93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26" creationId="{F45CFFFE-7092-4AEC-4C6C-3F907409022E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27" creationId="{DC6FABFC-14A3-872C-5901-F81E91CDBC85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28" creationId="{3B676450-9FF7-0E59-9A18-1338EDD435E9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29" creationId="{591EA586-BFD4-0985-7D64-E3A5E3EF9236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30" creationId="{9CE4961F-0CEC-B65D-2474-9AA5AF91D8EB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31" creationId="{FCB51BA7-8261-CE8F-735B-0D1484F5B5E1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32" creationId="{13662A49-0A9F-329A-BE31-0C08049CBC52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33" creationId="{AF32C668-9A90-1549-0536-124794981793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34" creationId="{109B00B0-1907-ED76-1127-A4D81F858A6D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35" creationId="{FDC774B1-16C4-517C-5B28-DF0201FC3A14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36" creationId="{71AE8EE0-0F75-6C01-46EE-2EBB6D317D01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37" creationId="{A2D34D1B-FCD2-9721-8675-94304E1A3FA5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38" creationId="{3334C484-5DFB-C504-8A66-B9B31309F8AF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39" creationId="{414BCD70-9F23-51BF-5416-197F5FFFCB1F}"/>
          </ac:inkMkLst>
        </pc:inkChg>
        <pc:inkChg chg="add del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40" creationId="{967FE635-6C05-F522-C596-C1F9DBB98EE1}"/>
          </ac:inkMkLst>
        </pc:inkChg>
        <pc:inkChg chg="add">
          <ac:chgData name="JungYong Seok" userId="1df5f276-52e9-4b2d-94eb-97193fded349" providerId="ADAL" clId="{8F345581-F76E-3D4B-BE2C-3766CB07DF53}" dt="2024-05-10T10:44:57.274" v="4537"/>
          <ac:inkMkLst>
            <pc:docMk/>
            <pc:sldMk cId="2599637539" sldId="298"/>
            <ac:inkMk id="41" creationId="{BBC84708-39C6-2588-D87F-ADF72F19FDDA}"/>
          </ac:inkMkLst>
        </pc:inkChg>
        <pc:inkChg chg="add">
          <ac:chgData name="JungYong Seok" userId="1df5f276-52e9-4b2d-94eb-97193fded349" providerId="ADAL" clId="{8F345581-F76E-3D4B-BE2C-3766CB07DF53}" dt="2024-05-10T10:44:57.391" v="4538"/>
          <ac:inkMkLst>
            <pc:docMk/>
            <pc:sldMk cId="2599637539" sldId="298"/>
            <ac:inkMk id="42" creationId="{47AEEEBD-AF2B-B900-5F25-52A767E171ED}"/>
          </ac:inkMkLst>
        </pc:inkChg>
        <pc:inkChg chg="add del reco">
          <ac:chgData name="JungYong Seok" userId="1df5f276-52e9-4b2d-94eb-97193fded349" providerId="ADAL" clId="{8F345581-F76E-3D4B-BE2C-3766CB07DF53}" dt="2024-05-10T10:45:14.286" v="4561"/>
          <ac:inkMkLst>
            <pc:docMk/>
            <pc:sldMk cId="2599637539" sldId="298"/>
            <ac:inkMk id="43" creationId="{9DE01768-C42B-570D-DA50-759AD846C9D0}"/>
          </ac:inkMkLst>
        </pc:inkChg>
        <pc:inkChg chg="add mod reco modStrokes">
          <ac:chgData name="JungYong Seok" userId="1df5f276-52e9-4b2d-94eb-97193fded349" providerId="ADAL" clId="{8F345581-F76E-3D4B-BE2C-3766CB07DF53}" dt="2024-05-10T10:45:14.288" v="4562"/>
          <ac:inkMkLst>
            <pc:docMk/>
            <pc:sldMk cId="2599637539" sldId="298"/>
            <ac:inkMk id="44" creationId="{F747D2F2-0FFA-2BFE-C1CE-3BB1158BA78A}"/>
          </ac:inkMkLst>
        </pc:inkChg>
        <pc:inkChg chg="add reco">
          <ac:chgData name="JungYong Seok" userId="1df5f276-52e9-4b2d-94eb-97193fded349" providerId="ADAL" clId="{8F345581-F76E-3D4B-BE2C-3766CB07DF53}" dt="2024-05-10T10:44:57.951" v="4539"/>
          <ac:inkMkLst>
            <pc:docMk/>
            <pc:sldMk cId="2599637539" sldId="298"/>
            <ac:inkMk id="45" creationId="{D8C99D9C-E9CA-1F7B-938A-0479A1858C65}"/>
          </ac:inkMkLst>
        </pc:inkChg>
        <pc:inkChg chg="add">
          <ac:chgData name="JungYong Seok" userId="1df5f276-52e9-4b2d-94eb-97193fded349" providerId="ADAL" clId="{8F345581-F76E-3D4B-BE2C-3766CB07DF53}" dt="2024-05-10T10:45:03.913" v="4540"/>
          <ac:inkMkLst>
            <pc:docMk/>
            <pc:sldMk cId="2599637539" sldId="298"/>
            <ac:inkMk id="46" creationId="{9513C5F7-91A6-F5FC-DDCD-69E204BD9075}"/>
          </ac:inkMkLst>
        </pc:inkChg>
        <pc:inkChg chg="add">
          <ac:chgData name="JungYong Seok" userId="1df5f276-52e9-4b2d-94eb-97193fded349" providerId="ADAL" clId="{8F345581-F76E-3D4B-BE2C-3766CB07DF53}" dt="2024-05-10T10:45:04.329" v="4541"/>
          <ac:inkMkLst>
            <pc:docMk/>
            <pc:sldMk cId="2599637539" sldId="298"/>
            <ac:inkMk id="47" creationId="{28BFA870-DF1B-4710-4A71-677622C7BD86}"/>
          </ac:inkMkLst>
        </pc:inkChg>
        <pc:inkChg chg="add">
          <ac:chgData name="JungYong Seok" userId="1df5f276-52e9-4b2d-94eb-97193fded349" providerId="ADAL" clId="{8F345581-F76E-3D4B-BE2C-3766CB07DF53}" dt="2024-05-10T10:45:04.648" v="4542"/>
          <ac:inkMkLst>
            <pc:docMk/>
            <pc:sldMk cId="2599637539" sldId="298"/>
            <ac:inkMk id="48" creationId="{28FF5A68-EAFF-A90C-847A-B3CE87791113}"/>
          </ac:inkMkLst>
        </pc:inkChg>
        <pc:inkChg chg="add">
          <ac:chgData name="JungYong Seok" userId="1df5f276-52e9-4b2d-94eb-97193fded349" providerId="ADAL" clId="{8F345581-F76E-3D4B-BE2C-3766CB07DF53}" dt="2024-05-10T10:45:04.861" v="4543"/>
          <ac:inkMkLst>
            <pc:docMk/>
            <pc:sldMk cId="2599637539" sldId="298"/>
            <ac:inkMk id="49" creationId="{268E6FE5-59E3-D2D1-5412-FBD5658AADBD}"/>
          </ac:inkMkLst>
        </pc:inkChg>
        <pc:inkChg chg="add">
          <ac:chgData name="JungYong Seok" userId="1df5f276-52e9-4b2d-94eb-97193fded349" providerId="ADAL" clId="{8F345581-F76E-3D4B-BE2C-3766CB07DF53}" dt="2024-05-10T10:45:05.346" v="4544"/>
          <ac:inkMkLst>
            <pc:docMk/>
            <pc:sldMk cId="2599637539" sldId="298"/>
            <ac:inkMk id="50" creationId="{65C95648-9BDD-66DF-ADC9-E9971C919D48}"/>
          </ac:inkMkLst>
        </pc:inkChg>
        <pc:inkChg chg="add">
          <ac:chgData name="JungYong Seok" userId="1df5f276-52e9-4b2d-94eb-97193fded349" providerId="ADAL" clId="{8F345581-F76E-3D4B-BE2C-3766CB07DF53}" dt="2024-05-10T10:45:05.545" v="4545"/>
          <ac:inkMkLst>
            <pc:docMk/>
            <pc:sldMk cId="2599637539" sldId="298"/>
            <ac:inkMk id="51" creationId="{6A279B51-640B-44F8-0683-581C51473A07}"/>
          </ac:inkMkLst>
        </pc:inkChg>
        <pc:inkChg chg="add">
          <ac:chgData name="JungYong Seok" userId="1df5f276-52e9-4b2d-94eb-97193fded349" providerId="ADAL" clId="{8F345581-F76E-3D4B-BE2C-3766CB07DF53}" dt="2024-05-10T10:45:05.763" v="4546"/>
          <ac:inkMkLst>
            <pc:docMk/>
            <pc:sldMk cId="2599637539" sldId="298"/>
            <ac:inkMk id="52" creationId="{0C5BC4D4-3EFB-92AF-85A9-5816A93690D7}"/>
          </ac:inkMkLst>
        </pc:inkChg>
        <pc:inkChg chg="add">
          <ac:chgData name="JungYong Seok" userId="1df5f276-52e9-4b2d-94eb-97193fded349" providerId="ADAL" clId="{8F345581-F76E-3D4B-BE2C-3766CB07DF53}" dt="2024-05-10T10:45:06.146" v="4547"/>
          <ac:inkMkLst>
            <pc:docMk/>
            <pc:sldMk cId="2599637539" sldId="298"/>
            <ac:inkMk id="53" creationId="{E8C27BA1-0424-7BA4-DC8F-F7092D46EFDF}"/>
          </ac:inkMkLst>
        </pc:inkChg>
        <pc:inkChg chg="add">
          <ac:chgData name="JungYong Seok" userId="1df5f276-52e9-4b2d-94eb-97193fded349" providerId="ADAL" clId="{8F345581-F76E-3D4B-BE2C-3766CB07DF53}" dt="2024-05-10T10:45:06.328" v="4548"/>
          <ac:inkMkLst>
            <pc:docMk/>
            <pc:sldMk cId="2599637539" sldId="298"/>
            <ac:inkMk id="54" creationId="{ABF7EA6B-5462-EF05-E091-272412585270}"/>
          </ac:inkMkLst>
        </pc:inkChg>
        <pc:inkChg chg="add">
          <ac:chgData name="JungYong Seok" userId="1df5f276-52e9-4b2d-94eb-97193fded349" providerId="ADAL" clId="{8F345581-F76E-3D4B-BE2C-3766CB07DF53}" dt="2024-05-10T10:45:06.564" v="4549"/>
          <ac:inkMkLst>
            <pc:docMk/>
            <pc:sldMk cId="2599637539" sldId="298"/>
            <ac:inkMk id="55" creationId="{0DD44975-0758-D2BD-B350-5AE13946E3F4}"/>
          </ac:inkMkLst>
        </pc:inkChg>
        <pc:inkChg chg="add">
          <ac:chgData name="JungYong Seok" userId="1df5f276-52e9-4b2d-94eb-97193fded349" providerId="ADAL" clId="{8F345581-F76E-3D4B-BE2C-3766CB07DF53}" dt="2024-05-10T10:45:06.779" v="4550"/>
          <ac:inkMkLst>
            <pc:docMk/>
            <pc:sldMk cId="2599637539" sldId="298"/>
            <ac:inkMk id="56" creationId="{4FCC95E0-6B55-7A42-E731-EF68AA2FFE0A}"/>
          </ac:inkMkLst>
        </pc:inkChg>
        <pc:inkChg chg="add">
          <ac:chgData name="JungYong Seok" userId="1df5f276-52e9-4b2d-94eb-97193fded349" providerId="ADAL" clId="{8F345581-F76E-3D4B-BE2C-3766CB07DF53}" dt="2024-05-10T10:45:07.242" v="4551"/>
          <ac:inkMkLst>
            <pc:docMk/>
            <pc:sldMk cId="2599637539" sldId="298"/>
            <ac:inkMk id="57" creationId="{234ECA0F-C76A-B5EE-A0AB-1F941D2D48E7}"/>
          </ac:inkMkLst>
        </pc:inkChg>
        <pc:inkChg chg="add">
          <ac:chgData name="JungYong Seok" userId="1df5f276-52e9-4b2d-94eb-97193fded349" providerId="ADAL" clId="{8F345581-F76E-3D4B-BE2C-3766CB07DF53}" dt="2024-05-10T10:45:07.490" v="4552"/>
          <ac:inkMkLst>
            <pc:docMk/>
            <pc:sldMk cId="2599637539" sldId="298"/>
            <ac:inkMk id="58" creationId="{0BD95ACE-8F6B-9659-CAD5-04271B94051E}"/>
          </ac:inkMkLst>
        </pc:inkChg>
        <pc:inkChg chg="add">
          <ac:chgData name="JungYong Seok" userId="1df5f276-52e9-4b2d-94eb-97193fded349" providerId="ADAL" clId="{8F345581-F76E-3D4B-BE2C-3766CB07DF53}" dt="2024-05-10T10:45:08.056" v="4553"/>
          <ac:inkMkLst>
            <pc:docMk/>
            <pc:sldMk cId="2599637539" sldId="298"/>
            <ac:inkMk id="59" creationId="{CECF41F1-C42E-76B0-B14A-79F97A69FF55}"/>
          </ac:inkMkLst>
        </pc:inkChg>
        <pc:inkChg chg="add">
          <ac:chgData name="JungYong Seok" userId="1df5f276-52e9-4b2d-94eb-97193fded349" providerId="ADAL" clId="{8F345581-F76E-3D4B-BE2C-3766CB07DF53}" dt="2024-05-10T10:45:08.473" v="4554"/>
          <ac:inkMkLst>
            <pc:docMk/>
            <pc:sldMk cId="2599637539" sldId="298"/>
            <ac:inkMk id="60" creationId="{53F2C4B3-874E-60BA-6A69-C83B1D33118A}"/>
          </ac:inkMkLst>
        </pc:inkChg>
        <pc:inkChg chg="add">
          <ac:chgData name="JungYong Seok" userId="1df5f276-52e9-4b2d-94eb-97193fded349" providerId="ADAL" clId="{8F345581-F76E-3D4B-BE2C-3766CB07DF53}" dt="2024-05-10T10:45:08.706" v="4555"/>
          <ac:inkMkLst>
            <pc:docMk/>
            <pc:sldMk cId="2599637539" sldId="298"/>
            <ac:inkMk id="61" creationId="{1B0CBAB9-D2F6-3058-F3D2-4B09CBBFA303}"/>
          </ac:inkMkLst>
        </pc:inkChg>
        <pc:inkChg chg="add">
          <ac:chgData name="JungYong Seok" userId="1df5f276-52e9-4b2d-94eb-97193fded349" providerId="ADAL" clId="{8F345581-F76E-3D4B-BE2C-3766CB07DF53}" dt="2024-05-10T10:45:09.226" v="4556"/>
          <ac:inkMkLst>
            <pc:docMk/>
            <pc:sldMk cId="2599637539" sldId="298"/>
            <ac:inkMk id="62" creationId="{B889C6E3-28FA-3DEA-794D-8C353DA45C1A}"/>
          </ac:inkMkLst>
        </pc:inkChg>
        <pc:inkChg chg="add">
          <ac:chgData name="JungYong Seok" userId="1df5f276-52e9-4b2d-94eb-97193fded349" providerId="ADAL" clId="{8F345581-F76E-3D4B-BE2C-3766CB07DF53}" dt="2024-05-10T10:45:09.474" v="4557"/>
          <ac:inkMkLst>
            <pc:docMk/>
            <pc:sldMk cId="2599637539" sldId="298"/>
            <ac:inkMk id="63" creationId="{D1CBC1F4-F01F-505C-0F48-09DDC4CAB2ED}"/>
          </ac:inkMkLst>
        </pc:inkChg>
        <pc:inkChg chg="add del">
          <ac:chgData name="JungYong Seok" userId="1df5f276-52e9-4b2d-94eb-97193fded349" providerId="ADAL" clId="{8F345581-F76E-3D4B-BE2C-3766CB07DF53}" dt="2024-05-10T10:45:11.949" v="4560"/>
          <ac:inkMkLst>
            <pc:docMk/>
            <pc:sldMk cId="2599637539" sldId="298"/>
            <ac:inkMk id="66" creationId="{A478E39B-C7AD-D00B-1BA5-B1C816700684}"/>
          </ac:inkMkLst>
        </pc:inkChg>
        <pc:inkChg chg="add del">
          <ac:chgData name="JungYong Seok" userId="1df5f276-52e9-4b2d-94eb-97193fded349" providerId="ADAL" clId="{8F345581-F76E-3D4B-BE2C-3766CB07DF53}" dt="2024-05-10T10:45:11.949" v="4560"/>
          <ac:inkMkLst>
            <pc:docMk/>
            <pc:sldMk cId="2599637539" sldId="298"/>
            <ac:inkMk id="67" creationId="{4085889A-1813-C45C-314A-EE7E22E7F365}"/>
          </ac:inkMkLst>
        </pc:inkChg>
        <pc:inkChg chg="add reco">
          <ac:chgData name="JungYong Seok" userId="1df5f276-52e9-4b2d-94eb-97193fded349" providerId="ADAL" clId="{8F345581-F76E-3D4B-BE2C-3766CB07DF53}" dt="2024-05-10T10:45:11.949" v="4560"/>
          <ac:inkMkLst>
            <pc:docMk/>
            <pc:sldMk cId="2599637539" sldId="298"/>
            <ac:inkMk id="68" creationId="{A0028C3A-DE67-067B-7545-E724DA49E1C7}"/>
          </ac:inkMkLst>
        </pc:inkChg>
        <pc:inkChg chg="add del">
          <ac:chgData name="JungYong Seok" userId="1df5f276-52e9-4b2d-94eb-97193fded349" providerId="ADAL" clId="{8F345581-F76E-3D4B-BE2C-3766CB07DF53}" dt="2024-05-10T10:45:18.316" v="4571"/>
          <ac:inkMkLst>
            <pc:docMk/>
            <pc:sldMk cId="2599637539" sldId="298"/>
            <ac:inkMk id="69" creationId="{E8A50D42-A050-1221-B692-51F9359004C7}"/>
          </ac:inkMkLst>
        </pc:inkChg>
        <pc:inkChg chg="add del">
          <ac:chgData name="JungYong Seok" userId="1df5f276-52e9-4b2d-94eb-97193fded349" providerId="ADAL" clId="{8F345581-F76E-3D4B-BE2C-3766CB07DF53}" dt="2024-05-10T10:45:18.316" v="4571"/>
          <ac:inkMkLst>
            <pc:docMk/>
            <pc:sldMk cId="2599637539" sldId="298"/>
            <ac:inkMk id="70" creationId="{314E50BA-9DE6-044F-6072-1CF50E7A092E}"/>
          </ac:inkMkLst>
        </pc:inkChg>
        <pc:inkChg chg="add del">
          <ac:chgData name="JungYong Seok" userId="1df5f276-52e9-4b2d-94eb-97193fded349" providerId="ADAL" clId="{8F345581-F76E-3D4B-BE2C-3766CB07DF53}" dt="2024-05-10T10:45:18.316" v="4571"/>
          <ac:inkMkLst>
            <pc:docMk/>
            <pc:sldMk cId="2599637539" sldId="298"/>
            <ac:inkMk id="71" creationId="{8163B05D-5BB9-74ED-147C-642A3CC5AF00}"/>
          </ac:inkMkLst>
        </pc:inkChg>
        <pc:inkChg chg="add del">
          <ac:chgData name="JungYong Seok" userId="1df5f276-52e9-4b2d-94eb-97193fded349" providerId="ADAL" clId="{8F345581-F76E-3D4B-BE2C-3766CB07DF53}" dt="2024-05-10T10:45:18.316" v="4571"/>
          <ac:inkMkLst>
            <pc:docMk/>
            <pc:sldMk cId="2599637539" sldId="298"/>
            <ac:inkMk id="72" creationId="{73819850-C1DD-91C5-C1AE-A8E657118C1F}"/>
          </ac:inkMkLst>
        </pc:inkChg>
        <pc:inkChg chg="add del">
          <ac:chgData name="JungYong Seok" userId="1df5f276-52e9-4b2d-94eb-97193fded349" providerId="ADAL" clId="{8F345581-F76E-3D4B-BE2C-3766CB07DF53}" dt="2024-05-10T10:45:18.316" v="4571"/>
          <ac:inkMkLst>
            <pc:docMk/>
            <pc:sldMk cId="2599637539" sldId="298"/>
            <ac:inkMk id="73" creationId="{D9EDA025-51EA-1A9F-E1C0-FB64C12C2971}"/>
          </ac:inkMkLst>
        </pc:inkChg>
        <pc:inkChg chg="add del">
          <ac:chgData name="JungYong Seok" userId="1df5f276-52e9-4b2d-94eb-97193fded349" providerId="ADAL" clId="{8F345581-F76E-3D4B-BE2C-3766CB07DF53}" dt="2024-05-10T10:45:18.316" v="4571"/>
          <ac:inkMkLst>
            <pc:docMk/>
            <pc:sldMk cId="2599637539" sldId="298"/>
            <ac:inkMk id="74" creationId="{7984ADCB-E26A-02A9-EA35-8D259EAD9734}"/>
          </ac:inkMkLst>
        </pc:inkChg>
        <pc:inkChg chg="add del">
          <ac:chgData name="JungYong Seok" userId="1df5f276-52e9-4b2d-94eb-97193fded349" providerId="ADAL" clId="{8F345581-F76E-3D4B-BE2C-3766CB07DF53}" dt="2024-05-10T10:45:18.316" v="4571"/>
          <ac:inkMkLst>
            <pc:docMk/>
            <pc:sldMk cId="2599637539" sldId="298"/>
            <ac:inkMk id="75" creationId="{B3725E0E-3D39-659E-07D1-1B09A571F19B}"/>
          </ac:inkMkLst>
        </pc:inkChg>
        <pc:inkChg chg="add del">
          <ac:chgData name="JungYong Seok" userId="1df5f276-52e9-4b2d-94eb-97193fded349" providerId="ADAL" clId="{8F345581-F76E-3D4B-BE2C-3766CB07DF53}" dt="2024-05-10T10:45:18.316" v="4571"/>
          <ac:inkMkLst>
            <pc:docMk/>
            <pc:sldMk cId="2599637539" sldId="298"/>
            <ac:inkMk id="76" creationId="{A77022CE-F0B5-1B40-6C22-C21B98356EF6}"/>
          </ac:inkMkLst>
        </pc:inkChg>
        <pc:inkChg chg="add reco">
          <ac:chgData name="JungYong Seok" userId="1df5f276-52e9-4b2d-94eb-97193fded349" providerId="ADAL" clId="{8F345581-F76E-3D4B-BE2C-3766CB07DF53}" dt="2024-05-10T10:45:18.316" v="4571"/>
          <ac:inkMkLst>
            <pc:docMk/>
            <pc:sldMk cId="2599637539" sldId="298"/>
            <ac:inkMk id="77" creationId="{3C74391B-5AC0-BF8C-0016-AF871D2F0BB6}"/>
          </ac:inkMkLst>
        </pc:inkChg>
        <pc:inkChg chg="add">
          <ac:chgData name="JungYong Seok" userId="1df5f276-52e9-4b2d-94eb-97193fded349" providerId="ADAL" clId="{8F345581-F76E-3D4B-BE2C-3766CB07DF53}" dt="2024-05-10T10:45:18.805" v="4572"/>
          <ac:inkMkLst>
            <pc:docMk/>
            <pc:sldMk cId="2599637539" sldId="298"/>
            <ac:inkMk id="78" creationId="{8AA9E69D-F5D3-2B85-3E1D-A105F73F6612}"/>
          </ac:inkMkLst>
        </pc:inkChg>
        <pc:inkChg chg="add">
          <ac:chgData name="JungYong Seok" userId="1df5f276-52e9-4b2d-94eb-97193fded349" providerId="ADAL" clId="{8F345581-F76E-3D4B-BE2C-3766CB07DF53}" dt="2024-05-10T10:45:20.823" v="4573"/>
          <ac:inkMkLst>
            <pc:docMk/>
            <pc:sldMk cId="2599637539" sldId="298"/>
            <ac:inkMk id="79" creationId="{33A34D68-2C73-4031-5B07-93E3A6C2697C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80" creationId="{FAE4C0A8-4F46-6FAC-9BCC-DE744EEF88C0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81" creationId="{1DE23197-861A-1F49-0F1E-6BC2956735E6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82" creationId="{79965569-E2EB-7ECB-FE05-D34D9FE1BFBA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83" creationId="{6F2057CD-0214-A9AA-9986-35E5C858DDD3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84" creationId="{683A4D70-A138-6764-BD04-47122C5D4C2F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85" creationId="{4AB7AC4E-FE0E-CE00-3FA8-691FE72EB8EC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86" creationId="{6F8A55FA-D77A-0B40-AC67-3B62A5BCE9B3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87" creationId="{772D583E-2059-10EB-7156-88F69954A209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88" creationId="{14806090-5179-C4D1-908D-048A041522FB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89" creationId="{21AD175A-6E65-011D-2762-427207F72E1F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90" creationId="{5151F1B8-A14E-9918-A672-FBCA25A2E279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91" creationId="{832D2DC8-57FF-72AA-E784-3DDA317B4ECD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92" creationId="{E9F68A44-271A-2B5E-0EE2-C6649CFE16D9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93" creationId="{862E3392-FC93-5CCF-0835-2A79B476AF2C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94" creationId="{AD3FA6FF-46EA-0494-5F29-B6812D5E03C5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95" creationId="{C8718A3B-2420-9EED-A9E8-4A5A4F507FB6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96" creationId="{77275C08-F337-4263-4A60-BBB9C4244328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97" creationId="{E3050CC1-C97E-909C-5138-E15A15E3AE37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98" creationId="{3FFE604B-3E8D-3D5B-B91C-D3A87516E619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99" creationId="{8A9066EB-54FF-139A-AAF5-1290064A94DA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100" creationId="{A501B74D-3613-A2E3-1E6C-4CD26DA58DD6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101" creationId="{7FFAA0EB-A900-59F6-A6F5-27C7466E4873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102" creationId="{E4EFCCED-0ACD-6EBE-C498-E27A407A0E8E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103" creationId="{47184C91-FE9E-11BF-AA5D-E15FE7A9BCA6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104" creationId="{2EE30191-678D-2654-0660-2AC47A242282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105" creationId="{3F6FF601-A54B-D5C2-FCFF-F356AFED8121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106" creationId="{8937B8B5-CB74-5BDC-222B-093D3F530439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107" creationId="{5B353609-7841-541F-083A-797CF47A368F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108" creationId="{C9396149-DFC2-EDA9-C68A-08B56FF23610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109" creationId="{457886FC-14B5-9C15-3FE1-88C2A9940FCA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110" creationId="{93EDD0B1-BFC3-A1AC-98F9-CF3729E66E04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111" creationId="{1D20AC4E-1776-F7B6-F2C9-B53CD4F32193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112" creationId="{E49D2F42-5568-DCE8-9AD1-4B30E508FB65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113" creationId="{761B92E1-5F31-C9AC-0ECE-262A02236FA6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114" creationId="{D57DC84E-AD15-5418-50F5-B285AE8BB004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115" creationId="{7B5B66AF-8016-83A0-9152-B5F9424D3CB0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116" creationId="{2C51F082-281C-9D23-47E3-89D818940F40}"/>
          </ac:inkMkLst>
        </pc:inkChg>
        <pc:inkChg chg="add del">
          <ac:chgData name="JungYong Seok" userId="1df5f276-52e9-4b2d-94eb-97193fded349" providerId="ADAL" clId="{8F345581-F76E-3D4B-BE2C-3766CB07DF53}" dt="2024-05-10T10:45:36.277" v="4612"/>
          <ac:inkMkLst>
            <pc:docMk/>
            <pc:sldMk cId="2599637539" sldId="298"/>
            <ac:inkMk id="117" creationId="{BB0C930D-11E8-095C-10EA-2089579A357B}"/>
          </ac:inkMkLst>
        </pc:inkChg>
        <pc:inkChg chg="add mod reco modStrokes">
          <ac:chgData name="JungYong Seok" userId="1df5f276-52e9-4b2d-94eb-97193fded349" providerId="ADAL" clId="{8F345581-F76E-3D4B-BE2C-3766CB07DF53}" dt="2024-05-10T10:45:52.596" v="4615"/>
          <ac:inkMkLst>
            <pc:docMk/>
            <pc:sldMk cId="2599637539" sldId="298"/>
            <ac:inkMk id="118" creationId="{2DC08AA8-395B-1C07-0191-34DA3F848156}"/>
          </ac:inkMkLst>
        </pc:inkChg>
        <pc:inkChg chg="add">
          <ac:chgData name="JungYong Seok" userId="1df5f276-52e9-4b2d-94eb-97193fded349" providerId="ADAL" clId="{8F345581-F76E-3D4B-BE2C-3766CB07DF53}" dt="2024-05-10T10:45:48.602" v="4613"/>
          <ac:inkMkLst>
            <pc:docMk/>
            <pc:sldMk cId="2599637539" sldId="298"/>
            <ac:inkMk id="119" creationId="{86333D12-FCA7-EB1D-1669-8E9B57E627EF}"/>
          </ac:inkMkLst>
        </pc:inkChg>
        <pc:inkChg chg="add">
          <ac:chgData name="JungYong Seok" userId="1df5f276-52e9-4b2d-94eb-97193fded349" providerId="ADAL" clId="{8F345581-F76E-3D4B-BE2C-3766CB07DF53}" dt="2024-05-10T10:45:48.807" v="4614"/>
          <ac:inkMkLst>
            <pc:docMk/>
            <pc:sldMk cId="2599637539" sldId="298"/>
            <ac:inkMk id="120" creationId="{A2D77C89-62D0-CB4B-074D-EE35C04AE552}"/>
          </ac:inkMkLst>
        </pc:inkChg>
        <pc:inkChg chg="add">
          <ac:chgData name="JungYong Seok" userId="1df5f276-52e9-4b2d-94eb-97193fded349" providerId="ADAL" clId="{8F345581-F76E-3D4B-BE2C-3766CB07DF53}" dt="2024-05-10T10:45:54.525" v="4616"/>
          <ac:inkMkLst>
            <pc:docMk/>
            <pc:sldMk cId="2599637539" sldId="298"/>
            <ac:inkMk id="121" creationId="{6B6B76B4-A6E0-E244-38A2-3BBDBDAF6A0F}"/>
          </ac:inkMkLst>
        </pc:inkChg>
        <pc:inkChg chg="add del">
          <ac:chgData name="JungYong Seok" userId="1df5f276-52e9-4b2d-94eb-97193fded349" providerId="ADAL" clId="{8F345581-F76E-3D4B-BE2C-3766CB07DF53}" dt="2024-05-10T10:46:12.089" v="4632"/>
          <ac:inkMkLst>
            <pc:docMk/>
            <pc:sldMk cId="2599637539" sldId="298"/>
            <ac:inkMk id="122" creationId="{7DBCFDB0-17B4-745A-76DB-702C1FC21326}"/>
          </ac:inkMkLst>
        </pc:inkChg>
        <pc:inkChg chg="add del">
          <ac:chgData name="JungYong Seok" userId="1df5f276-52e9-4b2d-94eb-97193fded349" providerId="ADAL" clId="{8F345581-F76E-3D4B-BE2C-3766CB07DF53}" dt="2024-05-10T10:46:12.089" v="4632"/>
          <ac:inkMkLst>
            <pc:docMk/>
            <pc:sldMk cId="2599637539" sldId="298"/>
            <ac:inkMk id="123" creationId="{7C3CA913-8A4F-E336-246E-007F3DEFBF58}"/>
          </ac:inkMkLst>
        </pc:inkChg>
        <pc:inkChg chg="add del">
          <ac:chgData name="JungYong Seok" userId="1df5f276-52e9-4b2d-94eb-97193fded349" providerId="ADAL" clId="{8F345581-F76E-3D4B-BE2C-3766CB07DF53}" dt="2024-05-10T10:46:12.089" v="4632"/>
          <ac:inkMkLst>
            <pc:docMk/>
            <pc:sldMk cId="2599637539" sldId="298"/>
            <ac:inkMk id="124" creationId="{F299EC84-D8BB-68B9-E80A-19FC8E81AD99}"/>
          </ac:inkMkLst>
        </pc:inkChg>
        <pc:inkChg chg="add del">
          <ac:chgData name="JungYong Seok" userId="1df5f276-52e9-4b2d-94eb-97193fded349" providerId="ADAL" clId="{8F345581-F76E-3D4B-BE2C-3766CB07DF53}" dt="2024-05-10T10:46:12.089" v="4632"/>
          <ac:inkMkLst>
            <pc:docMk/>
            <pc:sldMk cId="2599637539" sldId="298"/>
            <ac:inkMk id="125" creationId="{206D86B1-A331-BF9C-0098-6A9E59D5067B}"/>
          </ac:inkMkLst>
        </pc:inkChg>
        <pc:inkChg chg="add del">
          <ac:chgData name="JungYong Seok" userId="1df5f276-52e9-4b2d-94eb-97193fded349" providerId="ADAL" clId="{8F345581-F76E-3D4B-BE2C-3766CB07DF53}" dt="2024-05-10T10:46:12.089" v="4632"/>
          <ac:inkMkLst>
            <pc:docMk/>
            <pc:sldMk cId="2599637539" sldId="298"/>
            <ac:inkMk id="126" creationId="{CD9BAA81-1598-684A-6B1F-7CD5C3529E87}"/>
          </ac:inkMkLst>
        </pc:inkChg>
        <pc:inkChg chg="add del">
          <ac:chgData name="JungYong Seok" userId="1df5f276-52e9-4b2d-94eb-97193fded349" providerId="ADAL" clId="{8F345581-F76E-3D4B-BE2C-3766CB07DF53}" dt="2024-05-10T10:46:12.089" v="4632"/>
          <ac:inkMkLst>
            <pc:docMk/>
            <pc:sldMk cId="2599637539" sldId="298"/>
            <ac:inkMk id="127" creationId="{82F6118E-483C-CC63-322F-93341918C4E0}"/>
          </ac:inkMkLst>
        </pc:inkChg>
        <pc:inkChg chg="add del">
          <ac:chgData name="JungYong Seok" userId="1df5f276-52e9-4b2d-94eb-97193fded349" providerId="ADAL" clId="{8F345581-F76E-3D4B-BE2C-3766CB07DF53}" dt="2024-05-10T10:46:12.089" v="4632"/>
          <ac:inkMkLst>
            <pc:docMk/>
            <pc:sldMk cId="2599637539" sldId="298"/>
            <ac:inkMk id="128" creationId="{FEC93B3E-3F9F-ECF0-53B1-5D7D13511442}"/>
          </ac:inkMkLst>
        </pc:inkChg>
        <pc:inkChg chg="add del">
          <ac:chgData name="JungYong Seok" userId="1df5f276-52e9-4b2d-94eb-97193fded349" providerId="ADAL" clId="{8F345581-F76E-3D4B-BE2C-3766CB07DF53}" dt="2024-05-10T10:46:12.089" v="4632"/>
          <ac:inkMkLst>
            <pc:docMk/>
            <pc:sldMk cId="2599637539" sldId="298"/>
            <ac:inkMk id="129" creationId="{65869984-6890-D834-11AE-2D78B1AE1EE8}"/>
          </ac:inkMkLst>
        </pc:inkChg>
        <pc:inkChg chg="add del">
          <ac:chgData name="JungYong Seok" userId="1df5f276-52e9-4b2d-94eb-97193fded349" providerId="ADAL" clId="{8F345581-F76E-3D4B-BE2C-3766CB07DF53}" dt="2024-05-10T10:46:12.089" v="4632"/>
          <ac:inkMkLst>
            <pc:docMk/>
            <pc:sldMk cId="2599637539" sldId="298"/>
            <ac:inkMk id="130" creationId="{1DDFA111-28BF-9704-A508-8CC7316B61E8}"/>
          </ac:inkMkLst>
        </pc:inkChg>
        <pc:inkChg chg="add del">
          <ac:chgData name="JungYong Seok" userId="1df5f276-52e9-4b2d-94eb-97193fded349" providerId="ADAL" clId="{8F345581-F76E-3D4B-BE2C-3766CB07DF53}" dt="2024-05-10T10:46:12.089" v="4632"/>
          <ac:inkMkLst>
            <pc:docMk/>
            <pc:sldMk cId="2599637539" sldId="298"/>
            <ac:inkMk id="131" creationId="{7EC36A32-CE05-30FE-950C-E5363908D344}"/>
          </ac:inkMkLst>
        </pc:inkChg>
        <pc:inkChg chg="add del">
          <ac:chgData name="JungYong Seok" userId="1df5f276-52e9-4b2d-94eb-97193fded349" providerId="ADAL" clId="{8F345581-F76E-3D4B-BE2C-3766CB07DF53}" dt="2024-05-10T10:46:12.089" v="4632"/>
          <ac:inkMkLst>
            <pc:docMk/>
            <pc:sldMk cId="2599637539" sldId="298"/>
            <ac:inkMk id="132" creationId="{B4471879-F3B6-1236-2EDF-2A84A9559CF8}"/>
          </ac:inkMkLst>
        </pc:inkChg>
        <pc:inkChg chg="add del">
          <ac:chgData name="JungYong Seok" userId="1df5f276-52e9-4b2d-94eb-97193fded349" providerId="ADAL" clId="{8F345581-F76E-3D4B-BE2C-3766CB07DF53}" dt="2024-05-10T10:46:12.089" v="4632"/>
          <ac:inkMkLst>
            <pc:docMk/>
            <pc:sldMk cId="2599637539" sldId="298"/>
            <ac:inkMk id="133" creationId="{92C18A23-B8F7-DAF5-0B1E-5DDBF0FB275F}"/>
          </ac:inkMkLst>
        </pc:inkChg>
        <pc:inkChg chg="add">
          <ac:chgData name="JungYong Seok" userId="1df5f276-52e9-4b2d-94eb-97193fded349" providerId="ADAL" clId="{8F345581-F76E-3D4B-BE2C-3766CB07DF53}" dt="2024-05-10T10:46:10.470" v="4629"/>
          <ac:inkMkLst>
            <pc:docMk/>
            <pc:sldMk cId="2599637539" sldId="298"/>
            <ac:inkMk id="134" creationId="{D5675BD3-C402-E5F9-35AC-3887F78D65DF}"/>
          </ac:inkMkLst>
        </pc:inkChg>
        <pc:inkChg chg="add del">
          <ac:chgData name="JungYong Seok" userId="1df5f276-52e9-4b2d-94eb-97193fded349" providerId="ADAL" clId="{8F345581-F76E-3D4B-BE2C-3766CB07DF53}" dt="2024-05-10T10:46:12.089" v="4632"/>
          <ac:inkMkLst>
            <pc:docMk/>
            <pc:sldMk cId="2599637539" sldId="298"/>
            <ac:inkMk id="135" creationId="{CF1109D4-B4EB-57EB-9267-1FCD99493D90}"/>
          </ac:inkMkLst>
        </pc:inkChg>
        <pc:inkChg chg="add del">
          <ac:chgData name="JungYong Seok" userId="1df5f276-52e9-4b2d-94eb-97193fded349" providerId="ADAL" clId="{8F345581-F76E-3D4B-BE2C-3766CB07DF53}" dt="2024-05-10T10:46:12.089" v="4632"/>
          <ac:inkMkLst>
            <pc:docMk/>
            <pc:sldMk cId="2599637539" sldId="298"/>
            <ac:inkMk id="136" creationId="{F40548A7-D64E-E31B-B5D8-B823F2D4BDCA}"/>
          </ac:inkMkLst>
        </pc:inkChg>
        <pc:inkChg chg="add reco">
          <ac:chgData name="JungYong Seok" userId="1df5f276-52e9-4b2d-94eb-97193fded349" providerId="ADAL" clId="{8F345581-F76E-3D4B-BE2C-3766CB07DF53}" dt="2024-05-10T10:46:12.089" v="4632"/>
          <ac:inkMkLst>
            <pc:docMk/>
            <pc:sldMk cId="2599637539" sldId="298"/>
            <ac:inkMk id="137" creationId="{2D908F00-B82E-8CA1-D137-E87CA6A8CFF2}"/>
          </ac:inkMkLst>
        </pc:inkChg>
        <pc:inkChg chg="add reco">
          <ac:chgData name="JungYong Seok" userId="1df5f276-52e9-4b2d-94eb-97193fded349" providerId="ADAL" clId="{8F345581-F76E-3D4B-BE2C-3766CB07DF53}" dt="2024-05-10T10:46:12.089" v="4632"/>
          <ac:inkMkLst>
            <pc:docMk/>
            <pc:sldMk cId="2599637539" sldId="298"/>
            <ac:inkMk id="138" creationId="{FD71F80D-3865-4FE4-FA67-8801ACE46DE3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39" creationId="{61442A1B-F9EF-8507-A6B2-AAC69F0ACE41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40" creationId="{4D37554E-1BEE-720D-2BB4-46C9740A8358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41" creationId="{C7F6D1E3-FEEE-3897-DEF9-2C730DE1591B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42" creationId="{C807CBF7-E11F-760A-262A-202FAF04C2E0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43" creationId="{F0A68180-07DD-DAD1-7590-7ED44645962C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44" creationId="{644745DD-D164-6A23-B013-612881785755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45" creationId="{1BA424D9-E147-3CC1-B455-A550FF72092E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46" creationId="{4DA1E03B-06DE-E657-8165-038B9DD80DC1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47" creationId="{748C90EB-8053-9D34-47CD-94ACED8F16DE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48" creationId="{DEB9DC62-0ED6-37BE-ED6A-BAA407208D65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49" creationId="{51D75AD3-E0DD-ED4E-7DB9-05BE10895BFE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50" creationId="{A15E12CE-BDFD-7264-D783-45E53F156765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51" creationId="{3D99D8DB-C534-3E60-EF57-ECC1DB809EA3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52" creationId="{FA68CD49-3596-EB34-D660-8A6E7547C062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53" creationId="{B5287810-3D1B-8C52-A381-E908029A219C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54" creationId="{58C8AF6E-2E05-5837-AEAD-C9D48B690ADF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55" creationId="{3390D0B9-98AE-1FD7-857F-D9AECFD7E3EB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56" creationId="{3BE9492B-5BAF-EE11-A43C-D2A531C8A5CB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57" creationId="{D57637EE-E2C6-3316-46D7-1A72B9E1B0F2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58" creationId="{7A52A065-EF1B-12CD-FD4C-0CB442C8BDD1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59" creationId="{81B03E4A-C8BC-1A2A-9397-F549AB3F8887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60" creationId="{E3A8BA3C-D913-E126-3FFA-0D955FBBDA20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61" creationId="{78100192-76CC-9F0F-7B4C-6C985F829D8A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62" creationId="{77BED1DE-4B05-7DD7-367E-4FFF87752E12}"/>
          </ac:inkMkLst>
        </pc:inkChg>
        <pc:inkChg chg="add del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63" creationId="{BD4EF6FC-B40F-5CF2-308C-2B74FB678D68}"/>
          </ac:inkMkLst>
        </pc:inkChg>
        <pc:inkChg chg="add reco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64" creationId="{19C42A08-545F-FA46-BDC2-26634ABED907}"/>
          </ac:inkMkLst>
        </pc:inkChg>
        <pc:inkChg chg="add reco">
          <ac:chgData name="JungYong Seok" userId="1df5f276-52e9-4b2d-94eb-97193fded349" providerId="ADAL" clId="{8F345581-F76E-3D4B-BE2C-3766CB07DF53}" dt="2024-05-10T10:46:22.436" v="4658"/>
          <ac:inkMkLst>
            <pc:docMk/>
            <pc:sldMk cId="2599637539" sldId="298"/>
            <ac:inkMk id="165" creationId="{B46A239B-32E7-E65D-D9D3-9D6754E924BF}"/>
          </ac:inkMkLst>
        </pc:inkChg>
        <pc:inkChg chg="add del">
          <ac:chgData name="JungYong Seok" userId="1df5f276-52e9-4b2d-94eb-97193fded349" providerId="ADAL" clId="{8F345581-F76E-3D4B-BE2C-3766CB07DF53}" dt="2024-05-10T10:46:25.054" v="4662"/>
          <ac:inkMkLst>
            <pc:docMk/>
            <pc:sldMk cId="2599637539" sldId="298"/>
            <ac:inkMk id="166" creationId="{1CB243AE-2B9B-A86C-C094-A4CB2E7E2590}"/>
          </ac:inkMkLst>
        </pc:inkChg>
        <pc:inkChg chg="add del">
          <ac:chgData name="JungYong Seok" userId="1df5f276-52e9-4b2d-94eb-97193fded349" providerId="ADAL" clId="{8F345581-F76E-3D4B-BE2C-3766CB07DF53}" dt="2024-05-10T10:46:25.054" v="4662"/>
          <ac:inkMkLst>
            <pc:docMk/>
            <pc:sldMk cId="2599637539" sldId="298"/>
            <ac:inkMk id="167" creationId="{02C3023B-8CC3-A3A6-5C96-C313C9AF8D9A}"/>
          </ac:inkMkLst>
        </pc:inkChg>
        <pc:inkChg chg="add del">
          <ac:chgData name="JungYong Seok" userId="1df5f276-52e9-4b2d-94eb-97193fded349" providerId="ADAL" clId="{8F345581-F76E-3D4B-BE2C-3766CB07DF53}" dt="2024-05-10T10:46:25.054" v="4662"/>
          <ac:inkMkLst>
            <pc:docMk/>
            <pc:sldMk cId="2599637539" sldId="298"/>
            <ac:inkMk id="168" creationId="{CC94C400-9801-89F6-974B-360E6E6B0814}"/>
          </ac:inkMkLst>
        </pc:inkChg>
        <pc:inkChg chg="add reco">
          <ac:chgData name="JungYong Seok" userId="1df5f276-52e9-4b2d-94eb-97193fded349" providerId="ADAL" clId="{8F345581-F76E-3D4B-BE2C-3766CB07DF53}" dt="2024-05-10T10:46:25.054" v="4662"/>
          <ac:inkMkLst>
            <pc:docMk/>
            <pc:sldMk cId="2599637539" sldId="298"/>
            <ac:inkMk id="169" creationId="{45E72A16-2C95-846B-2CBF-19FADAFE4F4E}"/>
          </ac:inkMkLst>
        </pc:inkChg>
      </pc:sldChg>
      <pc:sldChg chg="addSp delSp modSp">
        <pc:chgData name="JungYong Seok" userId="1df5f276-52e9-4b2d-94eb-97193fded349" providerId="ADAL" clId="{8F345581-F76E-3D4B-BE2C-3766CB07DF53}" dt="2024-05-10T10:54:04.365" v="5027"/>
        <pc:sldMkLst>
          <pc:docMk/>
          <pc:sldMk cId="3163552560" sldId="299"/>
        </pc:sldMkLst>
        <pc:inkChg chg="add del">
          <ac:chgData name="JungYong Seok" userId="1df5f276-52e9-4b2d-94eb-97193fded349" providerId="ADAL" clId="{8F345581-F76E-3D4B-BE2C-3766CB07DF53}" dt="2024-05-10T10:50:55.152" v="4770"/>
          <ac:inkMkLst>
            <pc:docMk/>
            <pc:sldMk cId="3163552560" sldId="299"/>
            <ac:inkMk id="3" creationId="{DE073164-FBCB-AB6E-E3EE-41172722742B}"/>
          </ac:inkMkLst>
        </pc:inkChg>
        <pc:inkChg chg="add del">
          <ac:chgData name="JungYong Seok" userId="1df5f276-52e9-4b2d-94eb-97193fded349" providerId="ADAL" clId="{8F345581-F76E-3D4B-BE2C-3766CB07DF53}" dt="2024-05-10T10:50:55.152" v="4770"/>
          <ac:inkMkLst>
            <pc:docMk/>
            <pc:sldMk cId="3163552560" sldId="299"/>
            <ac:inkMk id="4" creationId="{73A8B9DD-1457-3806-1894-239FBCA13931}"/>
          </ac:inkMkLst>
        </pc:inkChg>
        <pc:inkChg chg="add del">
          <ac:chgData name="JungYong Seok" userId="1df5f276-52e9-4b2d-94eb-97193fded349" providerId="ADAL" clId="{8F345581-F76E-3D4B-BE2C-3766CB07DF53}" dt="2024-05-10T10:50:55.152" v="4770"/>
          <ac:inkMkLst>
            <pc:docMk/>
            <pc:sldMk cId="3163552560" sldId="299"/>
            <ac:inkMk id="5" creationId="{CD51E6C2-E483-D6DD-2721-B3DF46220646}"/>
          </ac:inkMkLst>
        </pc:inkChg>
        <pc:inkChg chg="add reco">
          <ac:chgData name="JungYong Seok" userId="1df5f276-52e9-4b2d-94eb-97193fded349" providerId="ADAL" clId="{8F345581-F76E-3D4B-BE2C-3766CB07DF53}" dt="2024-05-10T10:50:55.152" v="4770"/>
          <ac:inkMkLst>
            <pc:docMk/>
            <pc:sldMk cId="3163552560" sldId="299"/>
            <ac:inkMk id="6" creationId="{C0C24D47-CBEA-07B9-34A6-DDBC065E41EE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7" creationId="{4247B0BE-5A46-A56B-92DA-F369771529B5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8" creationId="{BD0E58C0-245D-2EF5-F233-E662FD12EE3E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9" creationId="{B8E9C5F1-09EC-320D-0B47-B96206748903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10" creationId="{CE9138D8-1F4E-76E7-CD02-05F8F379568E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11" creationId="{9034A71A-5885-2D7D-0C40-0C3E163BD3FB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12" creationId="{B52536F0-4863-4CC2-F401-D1046692C925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13" creationId="{E1C37562-76B3-27EC-FCF6-70E83A5E915C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14" creationId="{3CD04907-B240-33D5-F8A6-2F770CDF7CEB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15" creationId="{C7F899C1-1154-6324-2D36-71B91D5E36D7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16" creationId="{4670B98D-CB87-0A33-F7FD-D00DB8D103A4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17" creationId="{A066542A-EF03-6D2B-2CBA-8B5A545375E8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18" creationId="{A6F78F14-F84E-7465-198A-555ED44882D7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19" creationId="{ABA5665B-C114-56F2-910B-AF8277304811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20" creationId="{4530F47D-D44C-E2B5-8780-FEBFA342F98F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21" creationId="{D7C18DBF-DFA6-D645-9474-D592BADBB435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22" creationId="{0CC7469D-A099-0C44-C546-46DF1C1A5231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23" creationId="{FDF921A5-11B9-754E-1F0C-3B1F0E93E759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24" creationId="{C1396A14-7AAF-CFCA-EF69-2EC76A17F486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25" creationId="{F00BE0A8-C1E4-72FE-1E11-18EA1BB0DEE3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26" creationId="{CF9EF7FC-CC48-01F8-A546-8086D93A69CD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27" creationId="{27A6AFF3-46D7-4785-B52B-F1F7DD5BC6F1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28" creationId="{C48761E5-ACC8-A4D7-3883-379F92E4D300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29" creationId="{94487249-8E97-50AF-3CCA-E0CEDFC3DB00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30" creationId="{A5501AE0-575C-5121-C087-9875668EC674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31" creationId="{E640C011-BA66-7550-5D43-17E90C9E2B7A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32" creationId="{04AD5A5D-9708-6C0A-C35E-89773D512EB3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33" creationId="{42D56346-9312-2732-ECAA-9B9A6CAFE6FC}"/>
          </ac:inkMkLst>
        </pc:inkChg>
        <pc:inkChg chg="add del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34" creationId="{12EAB730-07EC-698A-4DB6-62B373FAAB8C}"/>
          </ac:inkMkLst>
        </pc:inkChg>
        <pc:inkChg chg="add reco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35" creationId="{45C4B663-FE15-5B7A-F427-4C441047D7E0}"/>
          </ac:inkMkLst>
        </pc:inkChg>
        <pc:inkChg chg="add reco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36" creationId="{ABCCFFB5-69B3-332E-72FD-668D31FD52A3}"/>
          </ac:inkMkLst>
        </pc:inkChg>
        <pc:inkChg chg="add reco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37" creationId="{0A57160E-A9AB-D25D-C339-559ED97703D4}"/>
          </ac:inkMkLst>
        </pc:inkChg>
        <pc:inkChg chg="add reco">
          <ac:chgData name="JungYong Seok" userId="1df5f276-52e9-4b2d-94eb-97193fded349" providerId="ADAL" clId="{8F345581-F76E-3D4B-BE2C-3766CB07DF53}" dt="2024-05-10T10:51:06.566" v="4799"/>
          <ac:inkMkLst>
            <pc:docMk/>
            <pc:sldMk cId="3163552560" sldId="299"/>
            <ac:inkMk id="38" creationId="{4433D501-DC1F-0446-DC62-DBCA056185E9}"/>
          </ac:inkMkLst>
        </pc:inkChg>
        <pc:inkChg chg="add del">
          <ac:chgData name="JungYong Seok" userId="1df5f276-52e9-4b2d-94eb-97193fded349" providerId="ADAL" clId="{8F345581-F76E-3D4B-BE2C-3766CB07DF53}" dt="2024-05-10T10:51:21.039" v="4803"/>
          <ac:inkMkLst>
            <pc:docMk/>
            <pc:sldMk cId="3163552560" sldId="299"/>
            <ac:inkMk id="39" creationId="{5D26CF3B-6146-3518-2476-B59611386053}"/>
          </ac:inkMkLst>
        </pc:inkChg>
        <pc:inkChg chg="add del">
          <ac:chgData name="JungYong Seok" userId="1df5f276-52e9-4b2d-94eb-97193fded349" providerId="ADAL" clId="{8F345581-F76E-3D4B-BE2C-3766CB07DF53}" dt="2024-05-10T10:51:21.039" v="4803"/>
          <ac:inkMkLst>
            <pc:docMk/>
            <pc:sldMk cId="3163552560" sldId="299"/>
            <ac:inkMk id="40" creationId="{178AA9EA-B53D-4F34-DB4D-4132F2AF8DD9}"/>
          </ac:inkMkLst>
        </pc:inkChg>
        <pc:inkChg chg="add del">
          <ac:chgData name="JungYong Seok" userId="1df5f276-52e9-4b2d-94eb-97193fded349" providerId="ADAL" clId="{8F345581-F76E-3D4B-BE2C-3766CB07DF53}" dt="2024-05-10T10:51:21.039" v="4803"/>
          <ac:inkMkLst>
            <pc:docMk/>
            <pc:sldMk cId="3163552560" sldId="299"/>
            <ac:inkMk id="41" creationId="{4278E798-4715-C4F5-D3C8-7C20E19A3184}"/>
          </ac:inkMkLst>
        </pc:inkChg>
        <pc:inkChg chg="add reco">
          <ac:chgData name="JungYong Seok" userId="1df5f276-52e9-4b2d-94eb-97193fded349" providerId="ADAL" clId="{8F345581-F76E-3D4B-BE2C-3766CB07DF53}" dt="2024-05-10T10:51:21.039" v="4803"/>
          <ac:inkMkLst>
            <pc:docMk/>
            <pc:sldMk cId="3163552560" sldId="299"/>
            <ac:inkMk id="42" creationId="{9E872201-1055-757F-1AE8-6554069CA778}"/>
          </ac:inkMkLst>
        </pc:inkChg>
        <pc:inkChg chg="add del">
          <ac:chgData name="JungYong Seok" userId="1df5f276-52e9-4b2d-94eb-97193fded349" providerId="ADAL" clId="{8F345581-F76E-3D4B-BE2C-3766CB07DF53}" dt="2024-05-10T10:51:27.863" v="4817"/>
          <ac:inkMkLst>
            <pc:docMk/>
            <pc:sldMk cId="3163552560" sldId="299"/>
            <ac:inkMk id="43" creationId="{8AFD1FF5-F6BD-E779-132D-1DA2BE63BD50}"/>
          </ac:inkMkLst>
        </pc:inkChg>
        <pc:inkChg chg="add del">
          <ac:chgData name="JungYong Seok" userId="1df5f276-52e9-4b2d-94eb-97193fded349" providerId="ADAL" clId="{8F345581-F76E-3D4B-BE2C-3766CB07DF53}" dt="2024-05-10T10:51:27.863" v="4817"/>
          <ac:inkMkLst>
            <pc:docMk/>
            <pc:sldMk cId="3163552560" sldId="299"/>
            <ac:inkMk id="44" creationId="{1D523633-85DB-B100-E570-B301C906E8AA}"/>
          </ac:inkMkLst>
        </pc:inkChg>
        <pc:inkChg chg="add del">
          <ac:chgData name="JungYong Seok" userId="1df5f276-52e9-4b2d-94eb-97193fded349" providerId="ADAL" clId="{8F345581-F76E-3D4B-BE2C-3766CB07DF53}" dt="2024-05-10T10:51:27.863" v="4817"/>
          <ac:inkMkLst>
            <pc:docMk/>
            <pc:sldMk cId="3163552560" sldId="299"/>
            <ac:inkMk id="45" creationId="{CB784E89-C6B5-46B9-1774-126E5CF69618}"/>
          </ac:inkMkLst>
        </pc:inkChg>
        <pc:inkChg chg="add del">
          <ac:chgData name="JungYong Seok" userId="1df5f276-52e9-4b2d-94eb-97193fded349" providerId="ADAL" clId="{8F345581-F76E-3D4B-BE2C-3766CB07DF53}" dt="2024-05-10T10:51:27.863" v="4817"/>
          <ac:inkMkLst>
            <pc:docMk/>
            <pc:sldMk cId="3163552560" sldId="299"/>
            <ac:inkMk id="46" creationId="{55827C27-1D7F-DCF7-4F1D-DB687E0F3EE4}"/>
          </ac:inkMkLst>
        </pc:inkChg>
        <pc:inkChg chg="add del">
          <ac:chgData name="JungYong Seok" userId="1df5f276-52e9-4b2d-94eb-97193fded349" providerId="ADAL" clId="{8F345581-F76E-3D4B-BE2C-3766CB07DF53}" dt="2024-05-10T10:51:27.863" v="4817"/>
          <ac:inkMkLst>
            <pc:docMk/>
            <pc:sldMk cId="3163552560" sldId="299"/>
            <ac:inkMk id="47" creationId="{3E5B6AAF-8896-622B-4E21-E860A2635BC0}"/>
          </ac:inkMkLst>
        </pc:inkChg>
        <pc:inkChg chg="add del">
          <ac:chgData name="JungYong Seok" userId="1df5f276-52e9-4b2d-94eb-97193fded349" providerId="ADAL" clId="{8F345581-F76E-3D4B-BE2C-3766CB07DF53}" dt="2024-05-10T10:51:27.863" v="4817"/>
          <ac:inkMkLst>
            <pc:docMk/>
            <pc:sldMk cId="3163552560" sldId="299"/>
            <ac:inkMk id="48" creationId="{5AAA0F02-5B91-1141-D1CA-407D6D8FE8B7}"/>
          </ac:inkMkLst>
        </pc:inkChg>
        <pc:inkChg chg="add del">
          <ac:chgData name="JungYong Seok" userId="1df5f276-52e9-4b2d-94eb-97193fded349" providerId="ADAL" clId="{8F345581-F76E-3D4B-BE2C-3766CB07DF53}" dt="2024-05-10T10:51:27.863" v="4817"/>
          <ac:inkMkLst>
            <pc:docMk/>
            <pc:sldMk cId="3163552560" sldId="299"/>
            <ac:inkMk id="49" creationId="{87145176-72C4-AD11-EB80-CFABE5711BD9}"/>
          </ac:inkMkLst>
        </pc:inkChg>
        <pc:inkChg chg="add">
          <ac:chgData name="JungYong Seok" userId="1df5f276-52e9-4b2d-94eb-97193fded349" providerId="ADAL" clId="{8F345581-F76E-3D4B-BE2C-3766CB07DF53}" dt="2024-05-10T10:51:24.927" v="4811"/>
          <ac:inkMkLst>
            <pc:docMk/>
            <pc:sldMk cId="3163552560" sldId="299"/>
            <ac:inkMk id="50" creationId="{523A3691-5E66-8178-C9DE-99AE6DA9FA96}"/>
          </ac:inkMkLst>
        </pc:inkChg>
        <pc:inkChg chg="add del">
          <ac:chgData name="JungYong Seok" userId="1df5f276-52e9-4b2d-94eb-97193fded349" providerId="ADAL" clId="{8F345581-F76E-3D4B-BE2C-3766CB07DF53}" dt="2024-05-10T10:51:27.863" v="4817"/>
          <ac:inkMkLst>
            <pc:docMk/>
            <pc:sldMk cId="3163552560" sldId="299"/>
            <ac:inkMk id="51" creationId="{A305E4C6-B8DD-BEC5-4B5D-F3114F5E9BF2}"/>
          </ac:inkMkLst>
        </pc:inkChg>
        <pc:inkChg chg="add del">
          <ac:chgData name="JungYong Seok" userId="1df5f276-52e9-4b2d-94eb-97193fded349" providerId="ADAL" clId="{8F345581-F76E-3D4B-BE2C-3766CB07DF53}" dt="2024-05-10T10:51:27.863" v="4817"/>
          <ac:inkMkLst>
            <pc:docMk/>
            <pc:sldMk cId="3163552560" sldId="299"/>
            <ac:inkMk id="52" creationId="{EA601745-A0F5-8925-16DB-31F2AD0C8F9B}"/>
          </ac:inkMkLst>
        </pc:inkChg>
        <pc:inkChg chg="add del">
          <ac:chgData name="JungYong Seok" userId="1df5f276-52e9-4b2d-94eb-97193fded349" providerId="ADAL" clId="{8F345581-F76E-3D4B-BE2C-3766CB07DF53}" dt="2024-05-10T10:51:27.863" v="4817"/>
          <ac:inkMkLst>
            <pc:docMk/>
            <pc:sldMk cId="3163552560" sldId="299"/>
            <ac:inkMk id="53" creationId="{1F1E1920-1431-55DE-123F-E987BD848F17}"/>
          </ac:inkMkLst>
        </pc:inkChg>
        <pc:inkChg chg="add del">
          <ac:chgData name="JungYong Seok" userId="1df5f276-52e9-4b2d-94eb-97193fded349" providerId="ADAL" clId="{8F345581-F76E-3D4B-BE2C-3766CB07DF53}" dt="2024-05-10T10:51:27.863" v="4817"/>
          <ac:inkMkLst>
            <pc:docMk/>
            <pc:sldMk cId="3163552560" sldId="299"/>
            <ac:inkMk id="54" creationId="{10D937AA-0BC3-72E8-F005-CF2C1FD35762}"/>
          </ac:inkMkLst>
        </pc:inkChg>
        <pc:inkChg chg="add del">
          <ac:chgData name="JungYong Seok" userId="1df5f276-52e9-4b2d-94eb-97193fded349" providerId="ADAL" clId="{8F345581-F76E-3D4B-BE2C-3766CB07DF53}" dt="2024-05-10T10:51:27.863" v="4817"/>
          <ac:inkMkLst>
            <pc:docMk/>
            <pc:sldMk cId="3163552560" sldId="299"/>
            <ac:inkMk id="55" creationId="{629EB6AB-2558-ECD9-19EA-EDB9A0737B77}"/>
          </ac:inkMkLst>
        </pc:inkChg>
        <pc:inkChg chg="add mod reco modStrokes">
          <ac:chgData name="JungYong Seok" userId="1df5f276-52e9-4b2d-94eb-97193fded349" providerId="ADAL" clId="{8F345581-F76E-3D4B-BE2C-3766CB07DF53}" dt="2024-05-10T10:52:13.018" v="4867"/>
          <ac:inkMkLst>
            <pc:docMk/>
            <pc:sldMk cId="3163552560" sldId="299"/>
            <ac:inkMk id="56" creationId="{1D1A9116-8998-A01A-A530-E8AE7C128A95}"/>
          </ac:inkMkLst>
        </pc:inkChg>
        <pc:inkChg chg="add mod reco modStrokes">
          <ac:chgData name="JungYong Seok" userId="1df5f276-52e9-4b2d-94eb-97193fded349" providerId="ADAL" clId="{8F345581-F76E-3D4B-BE2C-3766CB07DF53}" dt="2024-05-10T10:52:04.638" v="4854"/>
          <ac:inkMkLst>
            <pc:docMk/>
            <pc:sldMk cId="3163552560" sldId="299"/>
            <ac:inkMk id="57" creationId="{89E7840F-A846-67CB-D798-8AF0FC1E47E7}"/>
          </ac:inkMkLst>
        </pc:inkChg>
        <pc:inkChg chg="add del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58" creationId="{D5433BEB-EB32-C262-30B7-3030E83C9A36}"/>
          </ac:inkMkLst>
        </pc:inkChg>
        <pc:inkChg chg="add del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59" creationId="{6D68B918-2F64-F518-2ED4-B4C87E526C45}"/>
          </ac:inkMkLst>
        </pc:inkChg>
        <pc:inkChg chg="add del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60" creationId="{E4CD60F5-ADC6-D621-3225-5660BAF2CC9D}"/>
          </ac:inkMkLst>
        </pc:inkChg>
        <pc:inkChg chg="add del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61" creationId="{DB71B0C4-2AF0-D06D-944F-95F1F3207509}"/>
          </ac:inkMkLst>
        </pc:inkChg>
        <pc:inkChg chg="add del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62" creationId="{5DC4DB8E-3506-D72F-9937-3822D08D47AC}"/>
          </ac:inkMkLst>
        </pc:inkChg>
        <pc:inkChg chg="add del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63" creationId="{2D500847-1253-A07B-C383-F08B9D2DBF87}"/>
          </ac:inkMkLst>
        </pc:inkChg>
        <pc:inkChg chg="add del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64" creationId="{78B39194-2D47-A85E-E785-D3410A2C3253}"/>
          </ac:inkMkLst>
        </pc:inkChg>
        <pc:inkChg chg="add del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65" creationId="{427F9BA6-153F-3255-1432-F5A505F7E7D6}"/>
          </ac:inkMkLst>
        </pc:inkChg>
        <pc:inkChg chg="add del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66" creationId="{6E3B3AD3-82A9-8892-1C12-8AF09999BADE}"/>
          </ac:inkMkLst>
        </pc:inkChg>
        <pc:inkChg chg="add del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67" creationId="{A11C36EB-2336-FE3F-8531-1E1723EDC69A}"/>
          </ac:inkMkLst>
        </pc:inkChg>
        <pc:inkChg chg="add del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68" creationId="{F3AC3547-1017-D5E0-EF09-9530D1EBD7BE}"/>
          </ac:inkMkLst>
        </pc:inkChg>
        <pc:inkChg chg="add del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69" creationId="{26058AB9-5403-5E73-FEDA-4BF6B5CCE15D}"/>
          </ac:inkMkLst>
        </pc:inkChg>
        <pc:inkChg chg="add del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70" creationId="{DAB02898-3348-9975-C20B-8909AB523C41}"/>
          </ac:inkMkLst>
        </pc:inkChg>
        <pc:inkChg chg="add del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71" creationId="{9BC328CE-BA7B-8ABF-74A4-6CC6F0B95EE4}"/>
          </ac:inkMkLst>
        </pc:inkChg>
        <pc:inkChg chg="add del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72" creationId="{923EA178-3AA8-0DD2-1E0A-80100FEDDF69}"/>
          </ac:inkMkLst>
        </pc:inkChg>
        <pc:inkChg chg="add del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73" creationId="{BA28208B-8487-2386-7134-95410EE79ABA}"/>
          </ac:inkMkLst>
        </pc:inkChg>
        <pc:inkChg chg="add del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74" creationId="{8BACE87A-162F-1C62-61E7-1CD289D49588}"/>
          </ac:inkMkLst>
        </pc:inkChg>
        <pc:inkChg chg="add del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75" creationId="{51C0234D-27B4-FA88-57D9-054D215FFE24}"/>
          </ac:inkMkLst>
        </pc:inkChg>
        <pc:inkChg chg="add del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76" creationId="{B21CA273-FF68-8C8E-BB56-BCEAAAB775FC}"/>
          </ac:inkMkLst>
        </pc:inkChg>
        <pc:inkChg chg="add del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77" creationId="{2A4DAD97-A508-A572-5628-41C4DE44923D}"/>
          </ac:inkMkLst>
        </pc:inkChg>
        <pc:inkChg chg="add del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78" creationId="{3C8D5A08-27EB-962B-E872-557E3E2DDE54}"/>
          </ac:inkMkLst>
        </pc:inkChg>
        <pc:inkChg chg="add del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79" creationId="{6818BFFF-8EA5-A8BD-8814-B27C20BA4642}"/>
          </ac:inkMkLst>
        </pc:inkChg>
        <pc:inkChg chg="add mod reco modStrokes">
          <ac:chgData name="JungYong Seok" userId="1df5f276-52e9-4b2d-94eb-97193fded349" providerId="ADAL" clId="{8F345581-F76E-3D4B-BE2C-3766CB07DF53}" dt="2024-05-10T10:52:34.071" v="4883"/>
          <ac:inkMkLst>
            <pc:docMk/>
            <pc:sldMk cId="3163552560" sldId="299"/>
            <ac:inkMk id="80" creationId="{44BF7D6A-3470-9F0B-3295-EF587FC325D7}"/>
          </ac:inkMkLst>
        </pc:inkChg>
        <pc:inkChg chg="add mod reco modStrokes">
          <ac:chgData name="JungYong Seok" userId="1df5f276-52e9-4b2d-94eb-97193fded349" providerId="ADAL" clId="{8F345581-F76E-3D4B-BE2C-3766CB07DF53}" dt="2024-05-10T10:52:23.139" v="4881"/>
          <ac:inkMkLst>
            <pc:docMk/>
            <pc:sldMk cId="3163552560" sldId="299"/>
            <ac:inkMk id="81" creationId="{F2016F02-21CA-4F1B-00F0-BB9567C9E880}"/>
          </ac:inkMkLst>
        </pc:inkChg>
        <pc:inkChg chg="add reco">
          <ac:chgData name="JungYong Seok" userId="1df5f276-52e9-4b2d-94eb-97193fded349" providerId="ADAL" clId="{8F345581-F76E-3D4B-BE2C-3766CB07DF53}" dt="2024-05-10T10:51:38.046" v="4840"/>
          <ac:inkMkLst>
            <pc:docMk/>
            <pc:sldMk cId="3163552560" sldId="299"/>
            <ac:inkMk id="82" creationId="{4AAA1302-1B8E-56ED-ADDB-0F9CE5F46481}"/>
          </ac:inkMkLst>
        </pc:inkChg>
        <pc:inkChg chg="add del">
          <ac:chgData name="JungYong Seok" userId="1df5f276-52e9-4b2d-94eb-97193fded349" providerId="ADAL" clId="{8F345581-F76E-3D4B-BE2C-3766CB07DF53}" dt="2024-05-10T10:51:51.841" v="4845"/>
          <ac:inkMkLst>
            <pc:docMk/>
            <pc:sldMk cId="3163552560" sldId="299"/>
            <ac:inkMk id="83" creationId="{BC14E010-79EC-A6A6-6522-92F8BE7FEA74}"/>
          </ac:inkMkLst>
        </pc:inkChg>
        <pc:inkChg chg="add del">
          <ac:chgData name="JungYong Seok" userId="1df5f276-52e9-4b2d-94eb-97193fded349" providerId="ADAL" clId="{8F345581-F76E-3D4B-BE2C-3766CB07DF53}" dt="2024-05-10T10:51:51.841" v="4845"/>
          <ac:inkMkLst>
            <pc:docMk/>
            <pc:sldMk cId="3163552560" sldId="299"/>
            <ac:inkMk id="84" creationId="{AF90E0F2-57AD-A517-0397-9EA7D4570D7C}"/>
          </ac:inkMkLst>
        </pc:inkChg>
        <pc:inkChg chg="add del">
          <ac:chgData name="JungYong Seok" userId="1df5f276-52e9-4b2d-94eb-97193fded349" providerId="ADAL" clId="{8F345581-F76E-3D4B-BE2C-3766CB07DF53}" dt="2024-05-10T10:51:51.841" v="4845"/>
          <ac:inkMkLst>
            <pc:docMk/>
            <pc:sldMk cId="3163552560" sldId="299"/>
            <ac:inkMk id="85" creationId="{A5C6032A-2C6C-0C84-0704-A6D560B22458}"/>
          </ac:inkMkLst>
        </pc:inkChg>
        <pc:inkChg chg="add del">
          <ac:chgData name="JungYong Seok" userId="1df5f276-52e9-4b2d-94eb-97193fded349" providerId="ADAL" clId="{8F345581-F76E-3D4B-BE2C-3766CB07DF53}" dt="2024-05-10T10:51:51.841" v="4845"/>
          <ac:inkMkLst>
            <pc:docMk/>
            <pc:sldMk cId="3163552560" sldId="299"/>
            <ac:inkMk id="86" creationId="{5DBD042C-3C21-9BB9-8FAD-4C4261508BED}"/>
          </ac:inkMkLst>
        </pc:inkChg>
        <pc:inkChg chg="add reco">
          <ac:chgData name="JungYong Seok" userId="1df5f276-52e9-4b2d-94eb-97193fded349" providerId="ADAL" clId="{8F345581-F76E-3D4B-BE2C-3766CB07DF53}" dt="2024-05-10T10:51:51.841" v="4845"/>
          <ac:inkMkLst>
            <pc:docMk/>
            <pc:sldMk cId="3163552560" sldId="299"/>
            <ac:inkMk id="87" creationId="{E1173B46-04D2-AFA2-3A7A-BFD915D9389B}"/>
          </ac:inkMkLst>
        </pc:inkChg>
        <pc:inkChg chg="add del">
          <ac:chgData name="JungYong Seok" userId="1df5f276-52e9-4b2d-94eb-97193fded349" providerId="ADAL" clId="{8F345581-F76E-3D4B-BE2C-3766CB07DF53}" dt="2024-05-10T10:51:55.970" v="4853"/>
          <ac:inkMkLst>
            <pc:docMk/>
            <pc:sldMk cId="3163552560" sldId="299"/>
            <ac:inkMk id="88" creationId="{4FB247AD-9C4B-C316-DE06-12F0CF1EA7A4}"/>
          </ac:inkMkLst>
        </pc:inkChg>
        <pc:inkChg chg="add del">
          <ac:chgData name="JungYong Seok" userId="1df5f276-52e9-4b2d-94eb-97193fded349" providerId="ADAL" clId="{8F345581-F76E-3D4B-BE2C-3766CB07DF53}" dt="2024-05-10T10:51:55.970" v="4853"/>
          <ac:inkMkLst>
            <pc:docMk/>
            <pc:sldMk cId="3163552560" sldId="299"/>
            <ac:inkMk id="89" creationId="{BD38CEA0-0B8A-D5B3-E8EF-D2DFD9402E37}"/>
          </ac:inkMkLst>
        </pc:inkChg>
        <pc:inkChg chg="add del">
          <ac:chgData name="JungYong Seok" userId="1df5f276-52e9-4b2d-94eb-97193fded349" providerId="ADAL" clId="{8F345581-F76E-3D4B-BE2C-3766CB07DF53}" dt="2024-05-10T10:51:55.970" v="4853"/>
          <ac:inkMkLst>
            <pc:docMk/>
            <pc:sldMk cId="3163552560" sldId="299"/>
            <ac:inkMk id="90" creationId="{211C5F55-5541-F854-5BCF-7BEAE0CB9AEB}"/>
          </ac:inkMkLst>
        </pc:inkChg>
        <pc:inkChg chg="add del">
          <ac:chgData name="JungYong Seok" userId="1df5f276-52e9-4b2d-94eb-97193fded349" providerId="ADAL" clId="{8F345581-F76E-3D4B-BE2C-3766CB07DF53}" dt="2024-05-10T10:51:55.970" v="4853"/>
          <ac:inkMkLst>
            <pc:docMk/>
            <pc:sldMk cId="3163552560" sldId="299"/>
            <ac:inkMk id="91" creationId="{89FAFAB9-3CF8-8996-FFB8-7648F53FCE38}"/>
          </ac:inkMkLst>
        </pc:inkChg>
        <pc:inkChg chg="add del">
          <ac:chgData name="JungYong Seok" userId="1df5f276-52e9-4b2d-94eb-97193fded349" providerId="ADAL" clId="{8F345581-F76E-3D4B-BE2C-3766CB07DF53}" dt="2024-05-10T10:51:55.970" v="4853"/>
          <ac:inkMkLst>
            <pc:docMk/>
            <pc:sldMk cId="3163552560" sldId="299"/>
            <ac:inkMk id="92" creationId="{BFFCD41A-6CE0-3F49-32E2-7B366D391ABB}"/>
          </ac:inkMkLst>
        </pc:inkChg>
        <pc:inkChg chg="add del">
          <ac:chgData name="JungYong Seok" userId="1df5f276-52e9-4b2d-94eb-97193fded349" providerId="ADAL" clId="{8F345581-F76E-3D4B-BE2C-3766CB07DF53}" dt="2024-05-10T10:51:55.970" v="4853"/>
          <ac:inkMkLst>
            <pc:docMk/>
            <pc:sldMk cId="3163552560" sldId="299"/>
            <ac:inkMk id="93" creationId="{88161466-FE93-5CE1-3537-7EC18EA1BAF3}"/>
          </ac:inkMkLst>
        </pc:inkChg>
        <pc:inkChg chg="add del">
          <ac:chgData name="JungYong Seok" userId="1df5f276-52e9-4b2d-94eb-97193fded349" providerId="ADAL" clId="{8F345581-F76E-3D4B-BE2C-3766CB07DF53}" dt="2024-05-10T10:51:55.970" v="4853"/>
          <ac:inkMkLst>
            <pc:docMk/>
            <pc:sldMk cId="3163552560" sldId="299"/>
            <ac:inkMk id="94" creationId="{B856EFBE-08B1-72E2-1909-DFA3020389B6}"/>
          </ac:inkMkLst>
        </pc:inkChg>
        <pc:inkChg chg="add reco">
          <ac:chgData name="JungYong Seok" userId="1df5f276-52e9-4b2d-94eb-97193fded349" providerId="ADAL" clId="{8F345581-F76E-3D4B-BE2C-3766CB07DF53}" dt="2024-05-10T10:51:55.970" v="4853"/>
          <ac:inkMkLst>
            <pc:docMk/>
            <pc:sldMk cId="3163552560" sldId="299"/>
            <ac:inkMk id="95" creationId="{E1716C71-CF3B-23AE-0691-F335D704BAD6}"/>
          </ac:inkMkLst>
        </pc:inkChg>
        <pc:inkChg chg="add del">
          <ac:chgData name="JungYong Seok" userId="1df5f276-52e9-4b2d-94eb-97193fded349" providerId="ADAL" clId="{8F345581-F76E-3D4B-BE2C-3766CB07DF53}" dt="2024-05-10T10:52:07.939" v="4857"/>
          <ac:inkMkLst>
            <pc:docMk/>
            <pc:sldMk cId="3163552560" sldId="299"/>
            <ac:inkMk id="96" creationId="{21A7BF03-CDEA-6FC5-BD6F-3D5E6F6ED619}"/>
          </ac:inkMkLst>
        </pc:inkChg>
        <pc:inkChg chg="add del">
          <ac:chgData name="JungYong Seok" userId="1df5f276-52e9-4b2d-94eb-97193fded349" providerId="ADAL" clId="{8F345581-F76E-3D4B-BE2C-3766CB07DF53}" dt="2024-05-10T10:52:07.939" v="4857"/>
          <ac:inkMkLst>
            <pc:docMk/>
            <pc:sldMk cId="3163552560" sldId="299"/>
            <ac:inkMk id="97" creationId="{90CEB353-372B-725A-E105-0484F844C19D}"/>
          </ac:inkMkLst>
        </pc:inkChg>
        <pc:inkChg chg="add reco">
          <ac:chgData name="JungYong Seok" userId="1df5f276-52e9-4b2d-94eb-97193fded349" providerId="ADAL" clId="{8F345581-F76E-3D4B-BE2C-3766CB07DF53}" dt="2024-05-10T10:52:07.939" v="4857"/>
          <ac:inkMkLst>
            <pc:docMk/>
            <pc:sldMk cId="3163552560" sldId="299"/>
            <ac:inkMk id="98" creationId="{DDAEC709-17B2-D093-537A-23442D171852}"/>
          </ac:inkMkLst>
        </pc:inkChg>
        <pc:inkChg chg="add del">
          <ac:chgData name="JungYong Seok" userId="1df5f276-52e9-4b2d-94eb-97193fded349" providerId="ADAL" clId="{8F345581-F76E-3D4B-BE2C-3766CB07DF53}" dt="2024-05-10T10:52:10.017" v="4861"/>
          <ac:inkMkLst>
            <pc:docMk/>
            <pc:sldMk cId="3163552560" sldId="299"/>
            <ac:inkMk id="99" creationId="{2DB3DD8A-F537-A924-FCB8-5B4B9C921B12}"/>
          </ac:inkMkLst>
        </pc:inkChg>
        <pc:inkChg chg="add del">
          <ac:chgData name="JungYong Seok" userId="1df5f276-52e9-4b2d-94eb-97193fded349" providerId="ADAL" clId="{8F345581-F76E-3D4B-BE2C-3766CB07DF53}" dt="2024-05-10T10:52:10.017" v="4861"/>
          <ac:inkMkLst>
            <pc:docMk/>
            <pc:sldMk cId="3163552560" sldId="299"/>
            <ac:inkMk id="100" creationId="{25172504-4059-7B31-285B-463584395FBC}"/>
          </ac:inkMkLst>
        </pc:inkChg>
        <pc:inkChg chg="add del">
          <ac:chgData name="JungYong Seok" userId="1df5f276-52e9-4b2d-94eb-97193fded349" providerId="ADAL" clId="{8F345581-F76E-3D4B-BE2C-3766CB07DF53}" dt="2024-05-10T10:52:10.017" v="4861"/>
          <ac:inkMkLst>
            <pc:docMk/>
            <pc:sldMk cId="3163552560" sldId="299"/>
            <ac:inkMk id="101" creationId="{E67D60B1-7CA1-56ED-F9B4-848E1A6EBBC0}"/>
          </ac:inkMkLst>
        </pc:inkChg>
        <pc:inkChg chg="add reco">
          <ac:chgData name="JungYong Seok" userId="1df5f276-52e9-4b2d-94eb-97193fded349" providerId="ADAL" clId="{8F345581-F76E-3D4B-BE2C-3766CB07DF53}" dt="2024-05-10T10:52:10.017" v="4861"/>
          <ac:inkMkLst>
            <pc:docMk/>
            <pc:sldMk cId="3163552560" sldId="299"/>
            <ac:inkMk id="102" creationId="{9E7E7037-81D9-C25F-9E73-82D1C183929C}"/>
          </ac:inkMkLst>
        </pc:inkChg>
        <pc:inkChg chg="add del">
          <ac:chgData name="JungYong Seok" userId="1df5f276-52e9-4b2d-94eb-97193fded349" providerId="ADAL" clId="{8F345581-F76E-3D4B-BE2C-3766CB07DF53}" dt="2024-05-10T10:52:11.864" v="4866"/>
          <ac:inkMkLst>
            <pc:docMk/>
            <pc:sldMk cId="3163552560" sldId="299"/>
            <ac:inkMk id="103" creationId="{ADC96007-07D3-19C5-4D35-6F50D87E403D}"/>
          </ac:inkMkLst>
        </pc:inkChg>
        <pc:inkChg chg="add del">
          <ac:chgData name="JungYong Seok" userId="1df5f276-52e9-4b2d-94eb-97193fded349" providerId="ADAL" clId="{8F345581-F76E-3D4B-BE2C-3766CB07DF53}" dt="2024-05-10T10:52:11.864" v="4866"/>
          <ac:inkMkLst>
            <pc:docMk/>
            <pc:sldMk cId="3163552560" sldId="299"/>
            <ac:inkMk id="104" creationId="{01AFF21D-32DD-CC92-B6D6-CAD6CC7F2FA4}"/>
          </ac:inkMkLst>
        </pc:inkChg>
        <pc:inkChg chg="add del">
          <ac:chgData name="JungYong Seok" userId="1df5f276-52e9-4b2d-94eb-97193fded349" providerId="ADAL" clId="{8F345581-F76E-3D4B-BE2C-3766CB07DF53}" dt="2024-05-10T10:52:11.864" v="4866"/>
          <ac:inkMkLst>
            <pc:docMk/>
            <pc:sldMk cId="3163552560" sldId="299"/>
            <ac:inkMk id="105" creationId="{E717ACD5-E0D6-2BCF-3451-DFBED48FF6BF}"/>
          </ac:inkMkLst>
        </pc:inkChg>
        <pc:inkChg chg="add del">
          <ac:chgData name="JungYong Seok" userId="1df5f276-52e9-4b2d-94eb-97193fded349" providerId="ADAL" clId="{8F345581-F76E-3D4B-BE2C-3766CB07DF53}" dt="2024-05-10T10:52:11.864" v="4866"/>
          <ac:inkMkLst>
            <pc:docMk/>
            <pc:sldMk cId="3163552560" sldId="299"/>
            <ac:inkMk id="106" creationId="{BE61FB81-7E97-EEE5-DF80-9C266EC182A0}"/>
          </ac:inkMkLst>
        </pc:inkChg>
        <pc:inkChg chg="add reco">
          <ac:chgData name="JungYong Seok" userId="1df5f276-52e9-4b2d-94eb-97193fded349" providerId="ADAL" clId="{8F345581-F76E-3D4B-BE2C-3766CB07DF53}" dt="2024-05-10T10:52:11.864" v="4866"/>
          <ac:inkMkLst>
            <pc:docMk/>
            <pc:sldMk cId="3163552560" sldId="299"/>
            <ac:inkMk id="107" creationId="{D11E0486-40EB-1FB5-8AA3-EB23B18CC35D}"/>
          </ac:inkMkLst>
        </pc:inkChg>
        <pc:inkChg chg="add del">
          <ac:chgData name="JungYong Seok" userId="1df5f276-52e9-4b2d-94eb-97193fded349" providerId="ADAL" clId="{8F345581-F76E-3D4B-BE2C-3766CB07DF53}" dt="2024-05-10T10:52:16.850" v="4874"/>
          <ac:inkMkLst>
            <pc:docMk/>
            <pc:sldMk cId="3163552560" sldId="299"/>
            <ac:inkMk id="108" creationId="{26B15C4F-27CF-A2BA-DE96-10173FE3C44D}"/>
          </ac:inkMkLst>
        </pc:inkChg>
        <pc:inkChg chg="add del">
          <ac:chgData name="JungYong Seok" userId="1df5f276-52e9-4b2d-94eb-97193fded349" providerId="ADAL" clId="{8F345581-F76E-3D4B-BE2C-3766CB07DF53}" dt="2024-05-10T10:52:16.850" v="4874"/>
          <ac:inkMkLst>
            <pc:docMk/>
            <pc:sldMk cId="3163552560" sldId="299"/>
            <ac:inkMk id="109" creationId="{CEA4FD03-129D-68BC-21C2-4ADF4D212AA6}"/>
          </ac:inkMkLst>
        </pc:inkChg>
        <pc:inkChg chg="add del">
          <ac:chgData name="JungYong Seok" userId="1df5f276-52e9-4b2d-94eb-97193fded349" providerId="ADAL" clId="{8F345581-F76E-3D4B-BE2C-3766CB07DF53}" dt="2024-05-10T10:52:16.850" v="4874"/>
          <ac:inkMkLst>
            <pc:docMk/>
            <pc:sldMk cId="3163552560" sldId="299"/>
            <ac:inkMk id="110" creationId="{04AEB7A3-7D9F-E8B5-B513-DCC143D4DAC8}"/>
          </ac:inkMkLst>
        </pc:inkChg>
        <pc:inkChg chg="add del">
          <ac:chgData name="JungYong Seok" userId="1df5f276-52e9-4b2d-94eb-97193fded349" providerId="ADAL" clId="{8F345581-F76E-3D4B-BE2C-3766CB07DF53}" dt="2024-05-10T10:52:16.850" v="4874"/>
          <ac:inkMkLst>
            <pc:docMk/>
            <pc:sldMk cId="3163552560" sldId="299"/>
            <ac:inkMk id="111" creationId="{95B36457-B02E-B586-A078-7DE46F303B77}"/>
          </ac:inkMkLst>
        </pc:inkChg>
        <pc:inkChg chg="add del">
          <ac:chgData name="JungYong Seok" userId="1df5f276-52e9-4b2d-94eb-97193fded349" providerId="ADAL" clId="{8F345581-F76E-3D4B-BE2C-3766CB07DF53}" dt="2024-05-10T10:52:16.850" v="4874"/>
          <ac:inkMkLst>
            <pc:docMk/>
            <pc:sldMk cId="3163552560" sldId="299"/>
            <ac:inkMk id="112" creationId="{49D37414-7BF9-CB8D-2182-3E71EA35F2B7}"/>
          </ac:inkMkLst>
        </pc:inkChg>
        <pc:inkChg chg="add del">
          <ac:chgData name="JungYong Seok" userId="1df5f276-52e9-4b2d-94eb-97193fded349" providerId="ADAL" clId="{8F345581-F76E-3D4B-BE2C-3766CB07DF53}" dt="2024-05-10T10:52:16.850" v="4874"/>
          <ac:inkMkLst>
            <pc:docMk/>
            <pc:sldMk cId="3163552560" sldId="299"/>
            <ac:inkMk id="113" creationId="{00D4E245-83C0-89BA-D441-183C8A629DFE}"/>
          </ac:inkMkLst>
        </pc:inkChg>
        <pc:inkChg chg="add reco">
          <ac:chgData name="JungYong Seok" userId="1df5f276-52e9-4b2d-94eb-97193fded349" providerId="ADAL" clId="{8F345581-F76E-3D4B-BE2C-3766CB07DF53}" dt="2024-05-10T10:52:16.850" v="4874"/>
          <ac:inkMkLst>
            <pc:docMk/>
            <pc:sldMk cId="3163552560" sldId="299"/>
            <ac:inkMk id="114" creationId="{5A01639B-BD1E-6F8F-5D87-EA15AF0E40CE}"/>
          </ac:inkMkLst>
        </pc:inkChg>
        <pc:inkChg chg="add reco">
          <ac:chgData name="JungYong Seok" userId="1df5f276-52e9-4b2d-94eb-97193fded349" providerId="ADAL" clId="{8F345581-F76E-3D4B-BE2C-3766CB07DF53}" dt="2024-05-10T10:52:16.850" v="4874"/>
          <ac:inkMkLst>
            <pc:docMk/>
            <pc:sldMk cId="3163552560" sldId="299"/>
            <ac:inkMk id="115" creationId="{7636DEF0-33F7-FD22-19B9-59B1B8FCC5E8}"/>
          </ac:inkMkLst>
        </pc:inkChg>
        <pc:inkChg chg="add del">
          <ac:chgData name="JungYong Seok" userId="1df5f276-52e9-4b2d-94eb-97193fded349" providerId="ADAL" clId="{8F345581-F76E-3D4B-BE2C-3766CB07DF53}" dt="2024-05-10T10:52:19.417" v="4879"/>
          <ac:inkMkLst>
            <pc:docMk/>
            <pc:sldMk cId="3163552560" sldId="299"/>
            <ac:inkMk id="116" creationId="{762A024A-BA2C-9241-11B6-2E51679F60D7}"/>
          </ac:inkMkLst>
        </pc:inkChg>
        <pc:inkChg chg="add del">
          <ac:chgData name="JungYong Seok" userId="1df5f276-52e9-4b2d-94eb-97193fded349" providerId="ADAL" clId="{8F345581-F76E-3D4B-BE2C-3766CB07DF53}" dt="2024-05-10T10:52:19.417" v="4879"/>
          <ac:inkMkLst>
            <pc:docMk/>
            <pc:sldMk cId="3163552560" sldId="299"/>
            <ac:inkMk id="117" creationId="{1724855A-5A5D-A4B0-DE5E-930DBA7AE0FC}"/>
          </ac:inkMkLst>
        </pc:inkChg>
        <pc:inkChg chg="add del">
          <ac:chgData name="JungYong Seok" userId="1df5f276-52e9-4b2d-94eb-97193fded349" providerId="ADAL" clId="{8F345581-F76E-3D4B-BE2C-3766CB07DF53}" dt="2024-05-10T10:52:19.417" v="4879"/>
          <ac:inkMkLst>
            <pc:docMk/>
            <pc:sldMk cId="3163552560" sldId="299"/>
            <ac:inkMk id="118" creationId="{1C22E1E3-BA20-AEA5-1CD7-93B2D4EA7061}"/>
          </ac:inkMkLst>
        </pc:inkChg>
        <pc:inkChg chg="add del">
          <ac:chgData name="JungYong Seok" userId="1df5f276-52e9-4b2d-94eb-97193fded349" providerId="ADAL" clId="{8F345581-F76E-3D4B-BE2C-3766CB07DF53}" dt="2024-05-10T10:52:19.417" v="4879"/>
          <ac:inkMkLst>
            <pc:docMk/>
            <pc:sldMk cId="3163552560" sldId="299"/>
            <ac:inkMk id="119" creationId="{CF3F8468-E456-0AF1-BFCA-A8353BB6DCCB}"/>
          </ac:inkMkLst>
        </pc:inkChg>
        <pc:inkChg chg="add reco">
          <ac:chgData name="JungYong Seok" userId="1df5f276-52e9-4b2d-94eb-97193fded349" providerId="ADAL" clId="{8F345581-F76E-3D4B-BE2C-3766CB07DF53}" dt="2024-05-10T10:52:19.417" v="4879"/>
          <ac:inkMkLst>
            <pc:docMk/>
            <pc:sldMk cId="3163552560" sldId="299"/>
            <ac:inkMk id="120" creationId="{86C4C75E-75BE-C1D4-9433-D960FDEE53C1}"/>
          </ac:inkMkLst>
        </pc:inkChg>
        <pc:inkChg chg="add">
          <ac:chgData name="JungYong Seok" userId="1df5f276-52e9-4b2d-94eb-97193fded349" providerId="ADAL" clId="{8F345581-F76E-3D4B-BE2C-3766CB07DF53}" dt="2024-05-10T10:52:20.956" v="4880"/>
          <ac:inkMkLst>
            <pc:docMk/>
            <pc:sldMk cId="3163552560" sldId="299"/>
            <ac:inkMk id="121" creationId="{76B23B7E-A17E-FAE1-8215-FEA79765A8CB}"/>
          </ac:inkMkLst>
        </pc:inkChg>
        <pc:inkChg chg="add">
          <ac:chgData name="JungYong Seok" userId="1df5f276-52e9-4b2d-94eb-97193fded349" providerId="ADAL" clId="{8F345581-F76E-3D4B-BE2C-3766CB07DF53}" dt="2024-05-10T10:52:27.120" v="4882"/>
          <ac:inkMkLst>
            <pc:docMk/>
            <pc:sldMk cId="3163552560" sldId="299"/>
            <ac:inkMk id="122" creationId="{466700E4-21F5-B4E6-E9EF-8D091538E08B}"/>
          </ac:inkMkLst>
        </pc:inkChg>
        <pc:inkChg chg="add del">
          <ac:chgData name="JungYong Seok" userId="1df5f276-52e9-4b2d-94eb-97193fded349" providerId="ADAL" clId="{8F345581-F76E-3D4B-BE2C-3766CB07DF53}" dt="2024-05-10T10:52:38.031" v="4888"/>
          <ac:inkMkLst>
            <pc:docMk/>
            <pc:sldMk cId="3163552560" sldId="299"/>
            <ac:inkMk id="123" creationId="{51DD385B-5532-4BFD-31AA-EAFB8445F059}"/>
          </ac:inkMkLst>
        </pc:inkChg>
        <pc:inkChg chg="add del">
          <ac:chgData name="JungYong Seok" userId="1df5f276-52e9-4b2d-94eb-97193fded349" providerId="ADAL" clId="{8F345581-F76E-3D4B-BE2C-3766CB07DF53}" dt="2024-05-10T10:52:37.849" v="4887"/>
          <ac:inkMkLst>
            <pc:docMk/>
            <pc:sldMk cId="3163552560" sldId="299"/>
            <ac:inkMk id="124" creationId="{63775981-5D42-DA50-6916-C91C16D4FE19}"/>
          </ac:inkMkLst>
        </pc:inkChg>
        <pc:inkChg chg="add del reco">
          <ac:chgData name="JungYong Seok" userId="1df5f276-52e9-4b2d-94eb-97193fded349" providerId="ADAL" clId="{8F345581-F76E-3D4B-BE2C-3766CB07DF53}" dt="2024-05-10T10:52:37.849" v="4887"/>
          <ac:inkMkLst>
            <pc:docMk/>
            <pc:sldMk cId="3163552560" sldId="299"/>
            <ac:inkMk id="125" creationId="{5F497919-9634-329F-2B99-5025EF3FF031}"/>
          </ac:inkMkLst>
        </pc:inkChg>
        <pc:inkChg chg="add del">
          <ac:chgData name="JungYong Seok" userId="1df5f276-52e9-4b2d-94eb-97193fded349" providerId="ADAL" clId="{8F345581-F76E-3D4B-BE2C-3766CB07DF53}" dt="2024-05-10T10:52:47.601" v="4906"/>
          <ac:inkMkLst>
            <pc:docMk/>
            <pc:sldMk cId="3163552560" sldId="299"/>
            <ac:inkMk id="126" creationId="{5D2E9CF2-D5FB-7F2F-ACFB-FF5F62C774AF}"/>
          </ac:inkMkLst>
        </pc:inkChg>
        <pc:inkChg chg="add del">
          <ac:chgData name="JungYong Seok" userId="1df5f276-52e9-4b2d-94eb-97193fded349" providerId="ADAL" clId="{8F345581-F76E-3D4B-BE2C-3766CB07DF53}" dt="2024-05-10T10:52:47.601" v="4906"/>
          <ac:inkMkLst>
            <pc:docMk/>
            <pc:sldMk cId="3163552560" sldId="299"/>
            <ac:inkMk id="127" creationId="{CFEDD235-9170-833C-C934-AA6129385673}"/>
          </ac:inkMkLst>
        </pc:inkChg>
        <pc:inkChg chg="add del">
          <ac:chgData name="JungYong Seok" userId="1df5f276-52e9-4b2d-94eb-97193fded349" providerId="ADAL" clId="{8F345581-F76E-3D4B-BE2C-3766CB07DF53}" dt="2024-05-10T10:52:47.601" v="4906"/>
          <ac:inkMkLst>
            <pc:docMk/>
            <pc:sldMk cId="3163552560" sldId="299"/>
            <ac:inkMk id="128" creationId="{B1EDC09E-8DAA-263F-F1D4-1D4A8B0F6C35}"/>
          </ac:inkMkLst>
        </pc:inkChg>
        <pc:inkChg chg="add del">
          <ac:chgData name="JungYong Seok" userId="1df5f276-52e9-4b2d-94eb-97193fded349" providerId="ADAL" clId="{8F345581-F76E-3D4B-BE2C-3766CB07DF53}" dt="2024-05-10T10:52:47.601" v="4906"/>
          <ac:inkMkLst>
            <pc:docMk/>
            <pc:sldMk cId="3163552560" sldId="299"/>
            <ac:inkMk id="129" creationId="{960B4768-820B-CB11-55DF-A21B8BBDAE50}"/>
          </ac:inkMkLst>
        </pc:inkChg>
        <pc:inkChg chg="add del">
          <ac:chgData name="JungYong Seok" userId="1df5f276-52e9-4b2d-94eb-97193fded349" providerId="ADAL" clId="{8F345581-F76E-3D4B-BE2C-3766CB07DF53}" dt="2024-05-10T10:52:47.601" v="4906"/>
          <ac:inkMkLst>
            <pc:docMk/>
            <pc:sldMk cId="3163552560" sldId="299"/>
            <ac:inkMk id="130" creationId="{70D071AE-685E-8496-9F39-BC1B10E8B20F}"/>
          </ac:inkMkLst>
        </pc:inkChg>
        <pc:inkChg chg="add del">
          <ac:chgData name="JungYong Seok" userId="1df5f276-52e9-4b2d-94eb-97193fded349" providerId="ADAL" clId="{8F345581-F76E-3D4B-BE2C-3766CB07DF53}" dt="2024-05-10T10:52:47.601" v="4906"/>
          <ac:inkMkLst>
            <pc:docMk/>
            <pc:sldMk cId="3163552560" sldId="299"/>
            <ac:inkMk id="131" creationId="{57A6973F-626D-E525-32F5-D3E7778FF406}"/>
          </ac:inkMkLst>
        </pc:inkChg>
        <pc:inkChg chg="add del">
          <ac:chgData name="JungYong Seok" userId="1df5f276-52e9-4b2d-94eb-97193fded349" providerId="ADAL" clId="{8F345581-F76E-3D4B-BE2C-3766CB07DF53}" dt="2024-05-10T10:52:47.601" v="4906"/>
          <ac:inkMkLst>
            <pc:docMk/>
            <pc:sldMk cId="3163552560" sldId="299"/>
            <ac:inkMk id="132" creationId="{74C0E201-128E-7E6D-4224-4DD4846E2381}"/>
          </ac:inkMkLst>
        </pc:inkChg>
        <pc:inkChg chg="add del">
          <ac:chgData name="JungYong Seok" userId="1df5f276-52e9-4b2d-94eb-97193fded349" providerId="ADAL" clId="{8F345581-F76E-3D4B-BE2C-3766CB07DF53}" dt="2024-05-10T10:52:47.601" v="4906"/>
          <ac:inkMkLst>
            <pc:docMk/>
            <pc:sldMk cId="3163552560" sldId="299"/>
            <ac:inkMk id="133" creationId="{BBD394A0-AD69-8EC0-D21F-1C5346459416}"/>
          </ac:inkMkLst>
        </pc:inkChg>
        <pc:inkChg chg="add del">
          <ac:chgData name="JungYong Seok" userId="1df5f276-52e9-4b2d-94eb-97193fded349" providerId="ADAL" clId="{8F345581-F76E-3D4B-BE2C-3766CB07DF53}" dt="2024-05-10T10:52:47.601" v="4906"/>
          <ac:inkMkLst>
            <pc:docMk/>
            <pc:sldMk cId="3163552560" sldId="299"/>
            <ac:inkMk id="134" creationId="{70987149-0123-089C-220D-47FF01B43966}"/>
          </ac:inkMkLst>
        </pc:inkChg>
        <pc:inkChg chg="add del">
          <ac:chgData name="JungYong Seok" userId="1df5f276-52e9-4b2d-94eb-97193fded349" providerId="ADAL" clId="{8F345581-F76E-3D4B-BE2C-3766CB07DF53}" dt="2024-05-10T10:52:47.601" v="4906"/>
          <ac:inkMkLst>
            <pc:docMk/>
            <pc:sldMk cId="3163552560" sldId="299"/>
            <ac:inkMk id="135" creationId="{6724021E-2E25-DD26-1650-5351B6B9CA46}"/>
          </ac:inkMkLst>
        </pc:inkChg>
        <pc:inkChg chg="add del">
          <ac:chgData name="JungYong Seok" userId="1df5f276-52e9-4b2d-94eb-97193fded349" providerId="ADAL" clId="{8F345581-F76E-3D4B-BE2C-3766CB07DF53}" dt="2024-05-10T10:52:47.601" v="4906"/>
          <ac:inkMkLst>
            <pc:docMk/>
            <pc:sldMk cId="3163552560" sldId="299"/>
            <ac:inkMk id="136" creationId="{84758296-48D7-38C8-D19A-23EE55F68111}"/>
          </ac:inkMkLst>
        </pc:inkChg>
        <pc:inkChg chg="add del">
          <ac:chgData name="JungYong Seok" userId="1df5f276-52e9-4b2d-94eb-97193fded349" providerId="ADAL" clId="{8F345581-F76E-3D4B-BE2C-3766CB07DF53}" dt="2024-05-10T10:52:47.601" v="4906"/>
          <ac:inkMkLst>
            <pc:docMk/>
            <pc:sldMk cId="3163552560" sldId="299"/>
            <ac:inkMk id="137" creationId="{B78988B8-0FEE-138B-68AA-6DC2204BC532}"/>
          </ac:inkMkLst>
        </pc:inkChg>
        <pc:inkChg chg="add del">
          <ac:chgData name="JungYong Seok" userId="1df5f276-52e9-4b2d-94eb-97193fded349" providerId="ADAL" clId="{8F345581-F76E-3D4B-BE2C-3766CB07DF53}" dt="2024-05-10T10:52:47.601" v="4906"/>
          <ac:inkMkLst>
            <pc:docMk/>
            <pc:sldMk cId="3163552560" sldId="299"/>
            <ac:inkMk id="138" creationId="{E22CF9D4-2C23-D617-C7BF-797CA26BB373}"/>
          </ac:inkMkLst>
        </pc:inkChg>
        <pc:inkChg chg="add del">
          <ac:chgData name="JungYong Seok" userId="1df5f276-52e9-4b2d-94eb-97193fded349" providerId="ADAL" clId="{8F345581-F76E-3D4B-BE2C-3766CB07DF53}" dt="2024-05-10T10:52:47.601" v="4906"/>
          <ac:inkMkLst>
            <pc:docMk/>
            <pc:sldMk cId="3163552560" sldId="299"/>
            <ac:inkMk id="139" creationId="{950E3748-F0A6-19A9-E0E3-47E956226BE9}"/>
          </ac:inkMkLst>
        </pc:inkChg>
        <pc:inkChg chg="add del">
          <ac:chgData name="JungYong Seok" userId="1df5f276-52e9-4b2d-94eb-97193fded349" providerId="ADAL" clId="{8F345581-F76E-3D4B-BE2C-3766CB07DF53}" dt="2024-05-10T10:52:47.601" v="4906"/>
          <ac:inkMkLst>
            <pc:docMk/>
            <pc:sldMk cId="3163552560" sldId="299"/>
            <ac:inkMk id="140" creationId="{96ACEB00-065F-4917-EAEE-D83A3262DD00}"/>
          </ac:inkMkLst>
        </pc:inkChg>
        <pc:inkChg chg="add del">
          <ac:chgData name="JungYong Seok" userId="1df5f276-52e9-4b2d-94eb-97193fded349" providerId="ADAL" clId="{8F345581-F76E-3D4B-BE2C-3766CB07DF53}" dt="2024-05-10T10:52:47.601" v="4906"/>
          <ac:inkMkLst>
            <pc:docMk/>
            <pc:sldMk cId="3163552560" sldId="299"/>
            <ac:inkMk id="141" creationId="{949CDEDB-1574-F818-7CE9-6D13855A8107}"/>
          </ac:inkMkLst>
        </pc:inkChg>
        <pc:inkChg chg="add del">
          <ac:chgData name="JungYong Seok" userId="1df5f276-52e9-4b2d-94eb-97193fded349" providerId="ADAL" clId="{8F345581-F76E-3D4B-BE2C-3766CB07DF53}" dt="2024-05-10T10:52:47.601" v="4906"/>
          <ac:inkMkLst>
            <pc:docMk/>
            <pc:sldMk cId="3163552560" sldId="299"/>
            <ac:inkMk id="142" creationId="{47D308ED-91C2-47F3-A725-A75EF05F49C4}"/>
          </ac:inkMkLst>
        </pc:inkChg>
        <pc:inkChg chg="add reco">
          <ac:chgData name="JungYong Seok" userId="1df5f276-52e9-4b2d-94eb-97193fded349" providerId="ADAL" clId="{8F345581-F76E-3D4B-BE2C-3766CB07DF53}" dt="2024-05-10T10:52:47.601" v="4906"/>
          <ac:inkMkLst>
            <pc:docMk/>
            <pc:sldMk cId="3163552560" sldId="299"/>
            <ac:inkMk id="143" creationId="{78ABF5CE-BF84-50D3-E3FA-3EEFBFE1C9FE}"/>
          </ac:inkMkLst>
        </pc:inkChg>
        <pc:inkChg chg="add reco">
          <ac:chgData name="JungYong Seok" userId="1df5f276-52e9-4b2d-94eb-97193fded349" providerId="ADAL" clId="{8F345581-F76E-3D4B-BE2C-3766CB07DF53}" dt="2024-05-10T10:52:47.601" v="4906"/>
          <ac:inkMkLst>
            <pc:docMk/>
            <pc:sldMk cId="3163552560" sldId="299"/>
            <ac:inkMk id="144" creationId="{39810710-E5EA-C2F9-752B-557584850991}"/>
          </ac:inkMkLst>
        </pc:inkChg>
        <pc:inkChg chg="add reco">
          <ac:chgData name="JungYong Seok" userId="1df5f276-52e9-4b2d-94eb-97193fded349" providerId="ADAL" clId="{8F345581-F76E-3D4B-BE2C-3766CB07DF53}" dt="2024-05-10T10:52:47.601" v="4906"/>
          <ac:inkMkLst>
            <pc:docMk/>
            <pc:sldMk cId="3163552560" sldId="299"/>
            <ac:inkMk id="145" creationId="{16EBFCE6-0A25-A3B2-5102-EC7346478BFD}"/>
          </ac:inkMkLst>
        </pc:inkChg>
        <pc:inkChg chg="add del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46" creationId="{3D9470E4-6B27-A635-597F-67B67CE73EB6}"/>
          </ac:inkMkLst>
        </pc:inkChg>
        <pc:inkChg chg="add del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47" creationId="{7A7B20DE-961D-3BC0-18C2-9FA83A489FCC}"/>
          </ac:inkMkLst>
        </pc:inkChg>
        <pc:inkChg chg="add del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48" creationId="{6AFAC7D9-02BB-0001-5BF2-75B0545ED2F9}"/>
          </ac:inkMkLst>
        </pc:inkChg>
        <pc:inkChg chg="add del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49" creationId="{7D97BE20-5285-FFE4-C4E3-92E72E50B5C1}"/>
          </ac:inkMkLst>
        </pc:inkChg>
        <pc:inkChg chg="add del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50" creationId="{666B09F3-EFCF-30C1-9155-796F04A0BAAA}"/>
          </ac:inkMkLst>
        </pc:inkChg>
        <pc:inkChg chg="add del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51" creationId="{1FAB110C-18FE-3B30-C644-8F95756CF8BF}"/>
          </ac:inkMkLst>
        </pc:inkChg>
        <pc:inkChg chg="add del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52" creationId="{852D3D36-35F0-9378-25E2-36E5EC147A9E}"/>
          </ac:inkMkLst>
        </pc:inkChg>
        <pc:inkChg chg="add del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53" creationId="{44CE68B8-58B8-295B-9BC0-BB62A300F942}"/>
          </ac:inkMkLst>
        </pc:inkChg>
        <pc:inkChg chg="add del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54" creationId="{917E3F5A-F2F6-7490-B1A7-F23FB97C1FD8}"/>
          </ac:inkMkLst>
        </pc:inkChg>
        <pc:inkChg chg="add del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55" creationId="{0DABADDC-BB53-A4D9-77F1-D782B274B1E0}"/>
          </ac:inkMkLst>
        </pc:inkChg>
        <pc:inkChg chg="add del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56" creationId="{654DEF49-0FE1-F9F6-2C56-ABE6F982B3F8}"/>
          </ac:inkMkLst>
        </pc:inkChg>
        <pc:inkChg chg="add del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57" creationId="{4152C712-D82C-70F9-BCC4-7039E99FD94F}"/>
          </ac:inkMkLst>
        </pc:inkChg>
        <pc:inkChg chg="add del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58" creationId="{C28EDF24-30A2-6C48-8298-9620C4482C76}"/>
          </ac:inkMkLst>
        </pc:inkChg>
        <pc:inkChg chg="add del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59" creationId="{8461C98C-DEC2-C549-D9D4-71AD4AC30B01}"/>
          </ac:inkMkLst>
        </pc:inkChg>
        <pc:inkChg chg="add del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60" creationId="{38CA56D4-E72C-B3F4-7C15-75F1BF9D660B}"/>
          </ac:inkMkLst>
        </pc:inkChg>
        <pc:inkChg chg="add del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61" creationId="{C98E93A4-5974-3040-10DF-E10D560CB634}"/>
          </ac:inkMkLst>
        </pc:inkChg>
        <pc:inkChg chg="add del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62" creationId="{52C0F76C-2011-1242-28A2-41170004A517}"/>
          </ac:inkMkLst>
        </pc:inkChg>
        <pc:inkChg chg="add del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63" creationId="{8A10491B-D260-7DF7-139A-592CC394B1F2}"/>
          </ac:inkMkLst>
        </pc:inkChg>
        <pc:inkChg chg="add del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64" creationId="{132AF8DD-94BC-19AC-DC30-8A6F1CD85521}"/>
          </ac:inkMkLst>
        </pc:inkChg>
        <pc:inkChg chg="add reco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65" creationId="{BC3A53E2-B33B-B7B9-29E3-E73D243A4B12}"/>
          </ac:inkMkLst>
        </pc:inkChg>
        <pc:inkChg chg="add reco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66" creationId="{43630C96-F165-A598-68D6-769668AB28FF}"/>
          </ac:inkMkLst>
        </pc:inkChg>
        <pc:inkChg chg="add reco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67" creationId="{2BCA35AC-ED1A-7B8C-DF29-C5AB7CAFCACB}"/>
          </ac:inkMkLst>
        </pc:inkChg>
        <pc:inkChg chg="add reco">
          <ac:chgData name="JungYong Seok" userId="1df5f276-52e9-4b2d-94eb-97193fded349" providerId="ADAL" clId="{8F345581-F76E-3D4B-BE2C-3766CB07DF53}" dt="2024-05-10T10:53:09.341" v="4926"/>
          <ac:inkMkLst>
            <pc:docMk/>
            <pc:sldMk cId="3163552560" sldId="299"/>
            <ac:inkMk id="168" creationId="{951FD09D-97D5-83C2-A482-58F6EC2F3D62}"/>
          </ac:inkMkLst>
        </pc:inkChg>
        <pc:inkChg chg="add del">
          <ac:chgData name="JungYong Seok" userId="1df5f276-52e9-4b2d-94eb-97193fded349" providerId="ADAL" clId="{8F345581-F76E-3D4B-BE2C-3766CB07DF53}" dt="2024-05-10T10:53:15.787" v="4943"/>
          <ac:inkMkLst>
            <pc:docMk/>
            <pc:sldMk cId="3163552560" sldId="299"/>
            <ac:inkMk id="169" creationId="{991C35AC-CAFF-2E13-7B98-4F30DC09F68E}"/>
          </ac:inkMkLst>
        </pc:inkChg>
        <pc:inkChg chg="add del">
          <ac:chgData name="JungYong Seok" userId="1df5f276-52e9-4b2d-94eb-97193fded349" providerId="ADAL" clId="{8F345581-F76E-3D4B-BE2C-3766CB07DF53}" dt="2024-05-10T10:53:15.787" v="4943"/>
          <ac:inkMkLst>
            <pc:docMk/>
            <pc:sldMk cId="3163552560" sldId="299"/>
            <ac:inkMk id="170" creationId="{ADB547F1-DC1B-EF1C-A3D3-20662DCE6E98}"/>
          </ac:inkMkLst>
        </pc:inkChg>
        <pc:inkChg chg="add del">
          <ac:chgData name="JungYong Seok" userId="1df5f276-52e9-4b2d-94eb-97193fded349" providerId="ADAL" clId="{8F345581-F76E-3D4B-BE2C-3766CB07DF53}" dt="2024-05-10T10:53:15.787" v="4943"/>
          <ac:inkMkLst>
            <pc:docMk/>
            <pc:sldMk cId="3163552560" sldId="299"/>
            <ac:inkMk id="171" creationId="{5F75D420-E1B5-59CB-41FC-81934550D267}"/>
          </ac:inkMkLst>
        </pc:inkChg>
        <pc:inkChg chg="add del">
          <ac:chgData name="JungYong Seok" userId="1df5f276-52e9-4b2d-94eb-97193fded349" providerId="ADAL" clId="{8F345581-F76E-3D4B-BE2C-3766CB07DF53}" dt="2024-05-10T10:53:15.787" v="4943"/>
          <ac:inkMkLst>
            <pc:docMk/>
            <pc:sldMk cId="3163552560" sldId="299"/>
            <ac:inkMk id="172" creationId="{D6BF29B0-C1A7-67E8-4B23-F6CE3EA76081}"/>
          </ac:inkMkLst>
        </pc:inkChg>
        <pc:inkChg chg="add del">
          <ac:chgData name="JungYong Seok" userId="1df5f276-52e9-4b2d-94eb-97193fded349" providerId="ADAL" clId="{8F345581-F76E-3D4B-BE2C-3766CB07DF53}" dt="2024-05-10T10:53:15.787" v="4943"/>
          <ac:inkMkLst>
            <pc:docMk/>
            <pc:sldMk cId="3163552560" sldId="299"/>
            <ac:inkMk id="173" creationId="{AC786512-09E2-81E8-3C85-3E340587D05D}"/>
          </ac:inkMkLst>
        </pc:inkChg>
        <pc:inkChg chg="add del">
          <ac:chgData name="JungYong Seok" userId="1df5f276-52e9-4b2d-94eb-97193fded349" providerId="ADAL" clId="{8F345581-F76E-3D4B-BE2C-3766CB07DF53}" dt="2024-05-10T10:53:15.787" v="4943"/>
          <ac:inkMkLst>
            <pc:docMk/>
            <pc:sldMk cId="3163552560" sldId="299"/>
            <ac:inkMk id="174" creationId="{C1433DCD-49F0-9671-A100-25E93A205999}"/>
          </ac:inkMkLst>
        </pc:inkChg>
        <pc:inkChg chg="add del">
          <ac:chgData name="JungYong Seok" userId="1df5f276-52e9-4b2d-94eb-97193fded349" providerId="ADAL" clId="{8F345581-F76E-3D4B-BE2C-3766CB07DF53}" dt="2024-05-10T10:53:15.787" v="4943"/>
          <ac:inkMkLst>
            <pc:docMk/>
            <pc:sldMk cId="3163552560" sldId="299"/>
            <ac:inkMk id="175" creationId="{6FFEEAE6-60FD-B3F3-79F4-F45A407597F6}"/>
          </ac:inkMkLst>
        </pc:inkChg>
        <pc:inkChg chg="add del">
          <ac:chgData name="JungYong Seok" userId="1df5f276-52e9-4b2d-94eb-97193fded349" providerId="ADAL" clId="{8F345581-F76E-3D4B-BE2C-3766CB07DF53}" dt="2024-05-10T10:53:15.787" v="4943"/>
          <ac:inkMkLst>
            <pc:docMk/>
            <pc:sldMk cId="3163552560" sldId="299"/>
            <ac:inkMk id="176" creationId="{488F274D-5398-AD13-942B-24FCD651E99E}"/>
          </ac:inkMkLst>
        </pc:inkChg>
        <pc:inkChg chg="add del">
          <ac:chgData name="JungYong Seok" userId="1df5f276-52e9-4b2d-94eb-97193fded349" providerId="ADAL" clId="{8F345581-F76E-3D4B-BE2C-3766CB07DF53}" dt="2024-05-10T10:53:15.787" v="4943"/>
          <ac:inkMkLst>
            <pc:docMk/>
            <pc:sldMk cId="3163552560" sldId="299"/>
            <ac:inkMk id="177" creationId="{4E81DF94-453B-3E49-D694-175A04B9A7EC}"/>
          </ac:inkMkLst>
        </pc:inkChg>
        <pc:inkChg chg="add del">
          <ac:chgData name="JungYong Seok" userId="1df5f276-52e9-4b2d-94eb-97193fded349" providerId="ADAL" clId="{8F345581-F76E-3D4B-BE2C-3766CB07DF53}" dt="2024-05-10T10:53:15.787" v="4943"/>
          <ac:inkMkLst>
            <pc:docMk/>
            <pc:sldMk cId="3163552560" sldId="299"/>
            <ac:inkMk id="178" creationId="{87E7F3DC-9AEC-3325-230B-1B43AB62A20B}"/>
          </ac:inkMkLst>
        </pc:inkChg>
        <pc:inkChg chg="add del">
          <ac:chgData name="JungYong Seok" userId="1df5f276-52e9-4b2d-94eb-97193fded349" providerId="ADAL" clId="{8F345581-F76E-3D4B-BE2C-3766CB07DF53}" dt="2024-05-10T10:53:15.787" v="4943"/>
          <ac:inkMkLst>
            <pc:docMk/>
            <pc:sldMk cId="3163552560" sldId="299"/>
            <ac:inkMk id="179" creationId="{75AA0B2E-229C-F6B8-D9BE-E7FB92AE0D0A}"/>
          </ac:inkMkLst>
        </pc:inkChg>
        <pc:inkChg chg="add del">
          <ac:chgData name="JungYong Seok" userId="1df5f276-52e9-4b2d-94eb-97193fded349" providerId="ADAL" clId="{8F345581-F76E-3D4B-BE2C-3766CB07DF53}" dt="2024-05-10T10:53:15.787" v="4943"/>
          <ac:inkMkLst>
            <pc:docMk/>
            <pc:sldMk cId="3163552560" sldId="299"/>
            <ac:inkMk id="180" creationId="{1782128B-FE66-44C3-821C-E20C2AC78607}"/>
          </ac:inkMkLst>
        </pc:inkChg>
        <pc:inkChg chg="add del">
          <ac:chgData name="JungYong Seok" userId="1df5f276-52e9-4b2d-94eb-97193fded349" providerId="ADAL" clId="{8F345581-F76E-3D4B-BE2C-3766CB07DF53}" dt="2024-05-10T10:53:15.787" v="4943"/>
          <ac:inkMkLst>
            <pc:docMk/>
            <pc:sldMk cId="3163552560" sldId="299"/>
            <ac:inkMk id="181" creationId="{2F21F9B4-F92F-4C1C-6B37-39DC304D9559}"/>
          </ac:inkMkLst>
        </pc:inkChg>
        <pc:inkChg chg="add del">
          <ac:chgData name="JungYong Seok" userId="1df5f276-52e9-4b2d-94eb-97193fded349" providerId="ADAL" clId="{8F345581-F76E-3D4B-BE2C-3766CB07DF53}" dt="2024-05-10T10:53:15.787" v="4943"/>
          <ac:inkMkLst>
            <pc:docMk/>
            <pc:sldMk cId="3163552560" sldId="299"/>
            <ac:inkMk id="182" creationId="{13D89D89-37F0-1CC7-841A-8684218FE11B}"/>
          </ac:inkMkLst>
        </pc:inkChg>
        <pc:inkChg chg="add del">
          <ac:chgData name="JungYong Seok" userId="1df5f276-52e9-4b2d-94eb-97193fded349" providerId="ADAL" clId="{8F345581-F76E-3D4B-BE2C-3766CB07DF53}" dt="2024-05-10T10:53:15.787" v="4943"/>
          <ac:inkMkLst>
            <pc:docMk/>
            <pc:sldMk cId="3163552560" sldId="299"/>
            <ac:inkMk id="183" creationId="{D4C7749F-0D2D-13D2-F820-B291C973AE65}"/>
          </ac:inkMkLst>
        </pc:inkChg>
        <pc:inkChg chg="add del">
          <ac:chgData name="JungYong Seok" userId="1df5f276-52e9-4b2d-94eb-97193fded349" providerId="ADAL" clId="{8F345581-F76E-3D4B-BE2C-3766CB07DF53}" dt="2024-05-10T10:53:15.787" v="4943"/>
          <ac:inkMkLst>
            <pc:docMk/>
            <pc:sldMk cId="3163552560" sldId="299"/>
            <ac:inkMk id="184" creationId="{C6CFAE23-A759-1056-E706-43CA941BA0DD}"/>
          </ac:inkMkLst>
        </pc:inkChg>
        <pc:inkChg chg="add reco">
          <ac:chgData name="JungYong Seok" userId="1df5f276-52e9-4b2d-94eb-97193fded349" providerId="ADAL" clId="{8F345581-F76E-3D4B-BE2C-3766CB07DF53}" dt="2024-05-10T10:53:15.787" v="4943"/>
          <ac:inkMkLst>
            <pc:docMk/>
            <pc:sldMk cId="3163552560" sldId="299"/>
            <ac:inkMk id="185" creationId="{359C37A4-D7FA-8413-41DF-5481B7AA101B}"/>
          </ac:inkMkLst>
        </pc:inkChg>
        <pc:inkChg chg="add reco">
          <ac:chgData name="JungYong Seok" userId="1df5f276-52e9-4b2d-94eb-97193fded349" providerId="ADAL" clId="{8F345581-F76E-3D4B-BE2C-3766CB07DF53}" dt="2024-05-10T10:53:15.787" v="4943"/>
          <ac:inkMkLst>
            <pc:docMk/>
            <pc:sldMk cId="3163552560" sldId="299"/>
            <ac:inkMk id="186" creationId="{72EE9E00-D4F2-D614-2EDE-6569506E3EDF}"/>
          </ac:inkMkLst>
        </pc:inkChg>
        <pc:inkChg chg="add reco">
          <ac:chgData name="JungYong Seok" userId="1df5f276-52e9-4b2d-94eb-97193fded349" providerId="ADAL" clId="{8F345581-F76E-3D4B-BE2C-3766CB07DF53}" dt="2024-05-10T10:53:15.787" v="4943"/>
          <ac:inkMkLst>
            <pc:docMk/>
            <pc:sldMk cId="3163552560" sldId="299"/>
            <ac:inkMk id="187" creationId="{0DFA2201-374B-2D86-A2AB-6A63183743E0}"/>
          </ac:inkMkLst>
        </pc:inkChg>
        <pc:inkChg chg="add reco">
          <ac:chgData name="JungYong Seok" userId="1df5f276-52e9-4b2d-94eb-97193fded349" providerId="ADAL" clId="{8F345581-F76E-3D4B-BE2C-3766CB07DF53}" dt="2024-05-10T10:53:15.787" v="4943"/>
          <ac:inkMkLst>
            <pc:docMk/>
            <pc:sldMk cId="3163552560" sldId="299"/>
            <ac:inkMk id="188" creationId="{6A97B9B8-6A82-B952-5401-4C7FF8FD692B}"/>
          </ac:inkMkLst>
        </pc:inkChg>
        <pc:inkChg chg="add del">
          <ac:chgData name="JungYong Seok" userId="1df5f276-52e9-4b2d-94eb-97193fded349" providerId="ADAL" clId="{8F345581-F76E-3D4B-BE2C-3766CB07DF53}" dt="2024-05-10T10:53:18.883" v="4948"/>
          <ac:inkMkLst>
            <pc:docMk/>
            <pc:sldMk cId="3163552560" sldId="299"/>
            <ac:inkMk id="189" creationId="{B63971E8-8CE7-CC30-792D-F85DF35C8149}"/>
          </ac:inkMkLst>
        </pc:inkChg>
        <pc:inkChg chg="add del">
          <ac:chgData name="JungYong Seok" userId="1df5f276-52e9-4b2d-94eb-97193fded349" providerId="ADAL" clId="{8F345581-F76E-3D4B-BE2C-3766CB07DF53}" dt="2024-05-10T10:53:18.883" v="4948"/>
          <ac:inkMkLst>
            <pc:docMk/>
            <pc:sldMk cId="3163552560" sldId="299"/>
            <ac:inkMk id="190" creationId="{D5DE1EC3-5493-84A3-DDCB-6B69A770FB47}"/>
          </ac:inkMkLst>
        </pc:inkChg>
        <pc:inkChg chg="add del">
          <ac:chgData name="JungYong Seok" userId="1df5f276-52e9-4b2d-94eb-97193fded349" providerId="ADAL" clId="{8F345581-F76E-3D4B-BE2C-3766CB07DF53}" dt="2024-05-10T10:53:18.883" v="4948"/>
          <ac:inkMkLst>
            <pc:docMk/>
            <pc:sldMk cId="3163552560" sldId="299"/>
            <ac:inkMk id="191" creationId="{068467C9-D79E-AC19-E536-69B0AF74E7BC}"/>
          </ac:inkMkLst>
        </pc:inkChg>
        <pc:inkChg chg="add del">
          <ac:chgData name="JungYong Seok" userId="1df5f276-52e9-4b2d-94eb-97193fded349" providerId="ADAL" clId="{8F345581-F76E-3D4B-BE2C-3766CB07DF53}" dt="2024-05-10T10:53:18.883" v="4948"/>
          <ac:inkMkLst>
            <pc:docMk/>
            <pc:sldMk cId="3163552560" sldId="299"/>
            <ac:inkMk id="192" creationId="{F7B41721-9ADC-6946-06E9-A5C1FD24D70A}"/>
          </ac:inkMkLst>
        </pc:inkChg>
        <pc:inkChg chg="add mod reco modStrokes">
          <ac:chgData name="JungYong Seok" userId="1df5f276-52e9-4b2d-94eb-97193fded349" providerId="ADAL" clId="{8F345581-F76E-3D4B-BE2C-3766CB07DF53}" dt="2024-05-10T10:53:23.311" v="4953"/>
          <ac:inkMkLst>
            <pc:docMk/>
            <pc:sldMk cId="3163552560" sldId="299"/>
            <ac:inkMk id="193" creationId="{051EE4C3-B82D-31C8-5E90-578C5A6A99C1}"/>
          </ac:inkMkLst>
        </pc:inkChg>
        <pc:inkChg chg="add del">
          <ac:chgData name="JungYong Seok" userId="1df5f276-52e9-4b2d-94eb-97193fded349" providerId="ADAL" clId="{8F345581-F76E-3D4B-BE2C-3766CB07DF53}" dt="2024-05-10T10:53:21.358" v="4951"/>
          <ac:inkMkLst>
            <pc:docMk/>
            <pc:sldMk cId="3163552560" sldId="299"/>
            <ac:inkMk id="194" creationId="{E4B9419F-F310-0EF4-FA49-5EECB3084DC6}"/>
          </ac:inkMkLst>
        </pc:inkChg>
        <pc:inkChg chg="add del">
          <ac:chgData name="JungYong Seok" userId="1df5f276-52e9-4b2d-94eb-97193fded349" providerId="ADAL" clId="{8F345581-F76E-3D4B-BE2C-3766CB07DF53}" dt="2024-05-10T10:53:21.358" v="4951"/>
          <ac:inkMkLst>
            <pc:docMk/>
            <pc:sldMk cId="3163552560" sldId="299"/>
            <ac:inkMk id="195" creationId="{B061A8C1-9F0B-4B66-5F04-5A3B0A553C11}"/>
          </ac:inkMkLst>
        </pc:inkChg>
        <pc:inkChg chg="add del reco">
          <ac:chgData name="JungYong Seok" userId="1df5f276-52e9-4b2d-94eb-97193fded349" providerId="ADAL" clId="{8F345581-F76E-3D4B-BE2C-3766CB07DF53}" dt="2024-05-10T10:53:23.310" v="4952"/>
          <ac:inkMkLst>
            <pc:docMk/>
            <pc:sldMk cId="3163552560" sldId="299"/>
            <ac:inkMk id="196" creationId="{E73B2B08-817C-4AEF-A8CE-BFF68F4FEE7D}"/>
          </ac:inkMkLst>
        </pc:inkChg>
        <pc:inkChg chg="add del">
          <ac:chgData name="JungYong Seok" userId="1df5f276-52e9-4b2d-94eb-97193fded349" providerId="ADAL" clId="{8F345581-F76E-3D4B-BE2C-3766CB07DF53}" dt="2024-05-10T10:53:30.370" v="4970"/>
          <ac:inkMkLst>
            <pc:docMk/>
            <pc:sldMk cId="3163552560" sldId="299"/>
            <ac:inkMk id="197" creationId="{4FF47E33-4B31-20AC-5708-7942BDEAB8D2}"/>
          </ac:inkMkLst>
        </pc:inkChg>
        <pc:inkChg chg="add del">
          <ac:chgData name="JungYong Seok" userId="1df5f276-52e9-4b2d-94eb-97193fded349" providerId="ADAL" clId="{8F345581-F76E-3D4B-BE2C-3766CB07DF53}" dt="2024-05-10T10:53:30.370" v="4970"/>
          <ac:inkMkLst>
            <pc:docMk/>
            <pc:sldMk cId="3163552560" sldId="299"/>
            <ac:inkMk id="198" creationId="{6462DB01-259F-2896-2E33-88E207BFC97E}"/>
          </ac:inkMkLst>
        </pc:inkChg>
        <pc:inkChg chg="add del">
          <ac:chgData name="JungYong Seok" userId="1df5f276-52e9-4b2d-94eb-97193fded349" providerId="ADAL" clId="{8F345581-F76E-3D4B-BE2C-3766CB07DF53}" dt="2024-05-10T10:53:30.370" v="4970"/>
          <ac:inkMkLst>
            <pc:docMk/>
            <pc:sldMk cId="3163552560" sldId="299"/>
            <ac:inkMk id="199" creationId="{ABFDA4FB-A4B7-B24F-8384-9EF8431CD062}"/>
          </ac:inkMkLst>
        </pc:inkChg>
        <pc:inkChg chg="add del">
          <ac:chgData name="JungYong Seok" userId="1df5f276-52e9-4b2d-94eb-97193fded349" providerId="ADAL" clId="{8F345581-F76E-3D4B-BE2C-3766CB07DF53}" dt="2024-05-10T10:53:30.370" v="4970"/>
          <ac:inkMkLst>
            <pc:docMk/>
            <pc:sldMk cId="3163552560" sldId="299"/>
            <ac:inkMk id="200" creationId="{B733FF76-E437-8463-3EE5-EA5605EA4427}"/>
          </ac:inkMkLst>
        </pc:inkChg>
        <pc:inkChg chg="add del">
          <ac:chgData name="JungYong Seok" userId="1df5f276-52e9-4b2d-94eb-97193fded349" providerId="ADAL" clId="{8F345581-F76E-3D4B-BE2C-3766CB07DF53}" dt="2024-05-10T10:53:30.370" v="4970"/>
          <ac:inkMkLst>
            <pc:docMk/>
            <pc:sldMk cId="3163552560" sldId="299"/>
            <ac:inkMk id="201" creationId="{F9756951-9593-E8E1-B580-E581D2CC75A2}"/>
          </ac:inkMkLst>
        </pc:inkChg>
        <pc:inkChg chg="add del">
          <ac:chgData name="JungYong Seok" userId="1df5f276-52e9-4b2d-94eb-97193fded349" providerId="ADAL" clId="{8F345581-F76E-3D4B-BE2C-3766CB07DF53}" dt="2024-05-10T10:53:30.370" v="4970"/>
          <ac:inkMkLst>
            <pc:docMk/>
            <pc:sldMk cId="3163552560" sldId="299"/>
            <ac:inkMk id="202" creationId="{4B8BECAA-F8DE-04F4-F480-5810218633D1}"/>
          </ac:inkMkLst>
        </pc:inkChg>
        <pc:inkChg chg="add del">
          <ac:chgData name="JungYong Seok" userId="1df5f276-52e9-4b2d-94eb-97193fded349" providerId="ADAL" clId="{8F345581-F76E-3D4B-BE2C-3766CB07DF53}" dt="2024-05-10T10:53:30.370" v="4970"/>
          <ac:inkMkLst>
            <pc:docMk/>
            <pc:sldMk cId="3163552560" sldId="299"/>
            <ac:inkMk id="203" creationId="{AE955A94-75F5-A0A0-6434-93DC8291400B}"/>
          </ac:inkMkLst>
        </pc:inkChg>
        <pc:inkChg chg="add">
          <ac:chgData name="JungYong Seok" userId="1df5f276-52e9-4b2d-94eb-97193fded349" providerId="ADAL" clId="{8F345581-F76E-3D4B-BE2C-3766CB07DF53}" dt="2024-05-10T10:53:27.777" v="4961"/>
          <ac:inkMkLst>
            <pc:docMk/>
            <pc:sldMk cId="3163552560" sldId="299"/>
            <ac:inkMk id="204" creationId="{178F435B-0777-248F-D323-EBA19F535434}"/>
          </ac:inkMkLst>
        </pc:inkChg>
        <pc:inkChg chg="add del">
          <ac:chgData name="JungYong Seok" userId="1df5f276-52e9-4b2d-94eb-97193fded349" providerId="ADAL" clId="{8F345581-F76E-3D4B-BE2C-3766CB07DF53}" dt="2024-05-10T10:53:30.370" v="4970"/>
          <ac:inkMkLst>
            <pc:docMk/>
            <pc:sldMk cId="3163552560" sldId="299"/>
            <ac:inkMk id="205" creationId="{5E779637-4E44-480C-295E-5E63C3AAB214}"/>
          </ac:inkMkLst>
        </pc:inkChg>
        <pc:inkChg chg="add del">
          <ac:chgData name="JungYong Seok" userId="1df5f276-52e9-4b2d-94eb-97193fded349" providerId="ADAL" clId="{8F345581-F76E-3D4B-BE2C-3766CB07DF53}" dt="2024-05-10T10:53:30.370" v="4970"/>
          <ac:inkMkLst>
            <pc:docMk/>
            <pc:sldMk cId="3163552560" sldId="299"/>
            <ac:inkMk id="206" creationId="{6CDA581E-2833-6C42-9931-1FE65F813B9A}"/>
          </ac:inkMkLst>
        </pc:inkChg>
        <pc:inkChg chg="add del">
          <ac:chgData name="JungYong Seok" userId="1df5f276-52e9-4b2d-94eb-97193fded349" providerId="ADAL" clId="{8F345581-F76E-3D4B-BE2C-3766CB07DF53}" dt="2024-05-10T10:53:30.370" v="4970"/>
          <ac:inkMkLst>
            <pc:docMk/>
            <pc:sldMk cId="3163552560" sldId="299"/>
            <ac:inkMk id="207" creationId="{AE4AFBB9-FFD4-3EB3-26FD-D1264026A813}"/>
          </ac:inkMkLst>
        </pc:inkChg>
        <pc:inkChg chg="add del">
          <ac:chgData name="JungYong Seok" userId="1df5f276-52e9-4b2d-94eb-97193fded349" providerId="ADAL" clId="{8F345581-F76E-3D4B-BE2C-3766CB07DF53}" dt="2024-05-10T10:53:30.370" v="4970"/>
          <ac:inkMkLst>
            <pc:docMk/>
            <pc:sldMk cId="3163552560" sldId="299"/>
            <ac:inkMk id="208" creationId="{962AB995-70EE-C8BD-880A-837CAA14016B}"/>
          </ac:inkMkLst>
        </pc:inkChg>
        <pc:inkChg chg="add del">
          <ac:chgData name="JungYong Seok" userId="1df5f276-52e9-4b2d-94eb-97193fded349" providerId="ADAL" clId="{8F345581-F76E-3D4B-BE2C-3766CB07DF53}" dt="2024-05-10T10:53:30.370" v="4970"/>
          <ac:inkMkLst>
            <pc:docMk/>
            <pc:sldMk cId="3163552560" sldId="299"/>
            <ac:inkMk id="209" creationId="{4A2D63B5-E026-9023-A9D4-5EAC77E409E5}"/>
          </ac:inkMkLst>
        </pc:inkChg>
        <pc:inkChg chg="add del">
          <ac:chgData name="JungYong Seok" userId="1df5f276-52e9-4b2d-94eb-97193fded349" providerId="ADAL" clId="{8F345581-F76E-3D4B-BE2C-3766CB07DF53}" dt="2024-05-10T10:53:30.370" v="4970"/>
          <ac:inkMkLst>
            <pc:docMk/>
            <pc:sldMk cId="3163552560" sldId="299"/>
            <ac:inkMk id="210" creationId="{9ED76841-47C9-91DB-7E67-EA7A8FB028D2}"/>
          </ac:inkMkLst>
        </pc:inkChg>
        <pc:inkChg chg="add del">
          <ac:chgData name="JungYong Seok" userId="1df5f276-52e9-4b2d-94eb-97193fded349" providerId="ADAL" clId="{8F345581-F76E-3D4B-BE2C-3766CB07DF53}" dt="2024-05-10T10:53:30.370" v="4970"/>
          <ac:inkMkLst>
            <pc:docMk/>
            <pc:sldMk cId="3163552560" sldId="299"/>
            <ac:inkMk id="211" creationId="{A702A347-93DD-C537-641C-F9D1A60CC6DF}"/>
          </ac:inkMkLst>
        </pc:inkChg>
        <pc:inkChg chg="add del">
          <ac:chgData name="JungYong Seok" userId="1df5f276-52e9-4b2d-94eb-97193fded349" providerId="ADAL" clId="{8F345581-F76E-3D4B-BE2C-3766CB07DF53}" dt="2024-05-10T10:53:30.370" v="4970"/>
          <ac:inkMkLst>
            <pc:docMk/>
            <pc:sldMk cId="3163552560" sldId="299"/>
            <ac:inkMk id="212" creationId="{88C573CF-EC68-AEE3-3AC1-3112E726D5E8}"/>
          </ac:inkMkLst>
        </pc:inkChg>
        <pc:inkChg chg="add reco">
          <ac:chgData name="JungYong Seok" userId="1df5f276-52e9-4b2d-94eb-97193fded349" providerId="ADAL" clId="{8F345581-F76E-3D4B-BE2C-3766CB07DF53}" dt="2024-05-10T10:53:30.370" v="4970"/>
          <ac:inkMkLst>
            <pc:docMk/>
            <pc:sldMk cId="3163552560" sldId="299"/>
            <ac:inkMk id="213" creationId="{B7A8E353-B53B-B64D-5EFE-3D06E1C95D19}"/>
          </ac:inkMkLst>
        </pc:inkChg>
        <pc:inkChg chg="add reco">
          <ac:chgData name="JungYong Seok" userId="1df5f276-52e9-4b2d-94eb-97193fded349" providerId="ADAL" clId="{8F345581-F76E-3D4B-BE2C-3766CB07DF53}" dt="2024-05-10T10:53:30.370" v="4970"/>
          <ac:inkMkLst>
            <pc:docMk/>
            <pc:sldMk cId="3163552560" sldId="299"/>
            <ac:inkMk id="214" creationId="{574A9E83-FF54-41D0-DCFE-C76C4C2D98D7}"/>
          </ac:inkMkLst>
        </pc:inkChg>
        <pc:inkChg chg="add reco">
          <ac:chgData name="JungYong Seok" userId="1df5f276-52e9-4b2d-94eb-97193fded349" providerId="ADAL" clId="{8F345581-F76E-3D4B-BE2C-3766CB07DF53}" dt="2024-05-10T10:53:30.370" v="4970"/>
          <ac:inkMkLst>
            <pc:docMk/>
            <pc:sldMk cId="3163552560" sldId="299"/>
            <ac:inkMk id="215" creationId="{2F6E2E0E-17F5-54D8-CF2C-3AFB61327D73}"/>
          </ac:inkMkLst>
        </pc:inkChg>
        <pc:inkChg chg="add reco">
          <ac:chgData name="JungYong Seok" userId="1df5f276-52e9-4b2d-94eb-97193fded349" providerId="ADAL" clId="{8F345581-F76E-3D4B-BE2C-3766CB07DF53}" dt="2024-05-10T10:53:30.370" v="4970"/>
          <ac:inkMkLst>
            <pc:docMk/>
            <pc:sldMk cId="3163552560" sldId="299"/>
            <ac:inkMk id="216" creationId="{F755EE03-2162-AEB7-F8D5-7A11019A8B51}"/>
          </ac:inkMkLst>
        </pc:inkChg>
        <pc:inkChg chg="add">
          <ac:chgData name="JungYong Seok" userId="1df5f276-52e9-4b2d-94eb-97193fded349" providerId="ADAL" clId="{8F345581-F76E-3D4B-BE2C-3766CB07DF53}" dt="2024-05-10T10:53:31.154" v="4971"/>
          <ac:inkMkLst>
            <pc:docMk/>
            <pc:sldMk cId="3163552560" sldId="299"/>
            <ac:inkMk id="217" creationId="{5B8FC5B9-862F-8D3C-8EEB-8504DAAB6790}"/>
          </ac:inkMkLst>
        </pc:inkChg>
        <pc:inkChg chg="add del">
          <ac:chgData name="JungYong Seok" userId="1df5f276-52e9-4b2d-94eb-97193fded349" providerId="ADAL" clId="{8F345581-F76E-3D4B-BE2C-3766CB07DF53}" dt="2024-05-10T10:53:36.896" v="4988"/>
          <ac:inkMkLst>
            <pc:docMk/>
            <pc:sldMk cId="3163552560" sldId="299"/>
            <ac:inkMk id="218" creationId="{42CC16A4-798F-33BE-4E97-9F7EE5897313}"/>
          </ac:inkMkLst>
        </pc:inkChg>
        <pc:inkChg chg="add del">
          <ac:chgData name="JungYong Seok" userId="1df5f276-52e9-4b2d-94eb-97193fded349" providerId="ADAL" clId="{8F345581-F76E-3D4B-BE2C-3766CB07DF53}" dt="2024-05-10T10:53:36.896" v="4988"/>
          <ac:inkMkLst>
            <pc:docMk/>
            <pc:sldMk cId="3163552560" sldId="299"/>
            <ac:inkMk id="219" creationId="{3B3F8979-C285-233D-48EA-C9AF98211365}"/>
          </ac:inkMkLst>
        </pc:inkChg>
        <pc:inkChg chg="add del">
          <ac:chgData name="JungYong Seok" userId="1df5f276-52e9-4b2d-94eb-97193fded349" providerId="ADAL" clId="{8F345581-F76E-3D4B-BE2C-3766CB07DF53}" dt="2024-05-10T10:53:36.896" v="4988"/>
          <ac:inkMkLst>
            <pc:docMk/>
            <pc:sldMk cId="3163552560" sldId="299"/>
            <ac:inkMk id="220" creationId="{907C30D6-BEDC-38EA-A35A-09F5CD30E266}"/>
          </ac:inkMkLst>
        </pc:inkChg>
        <pc:inkChg chg="add del">
          <ac:chgData name="JungYong Seok" userId="1df5f276-52e9-4b2d-94eb-97193fded349" providerId="ADAL" clId="{8F345581-F76E-3D4B-BE2C-3766CB07DF53}" dt="2024-05-10T10:53:36.896" v="4988"/>
          <ac:inkMkLst>
            <pc:docMk/>
            <pc:sldMk cId="3163552560" sldId="299"/>
            <ac:inkMk id="221" creationId="{799D97EC-9443-F7BF-DEEF-D51F25ED3E35}"/>
          </ac:inkMkLst>
        </pc:inkChg>
        <pc:inkChg chg="add del">
          <ac:chgData name="JungYong Seok" userId="1df5f276-52e9-4b2d-94eb-97193fded349" providerId="ADAL" clId="{8F345581-F76E-3D4B-BE2C-3766CB07DF53}" dt="2024-05-10T10:53:36.896" v="4988"/>
          <ac:inkMkLst>
            <pc:docMk/>
            <pc:sldMk cId="3163552560" sldId="299"/>
            <ac:inkMk id="222" creationId="{9E6D3087-4784-F703-9B3C-241D8944376A}"/>
          </ac:inkMkLst>
        </pc:inkChg>
        <pc:inkChg chg="add del">
          <ac:chgData name="JungYong Seok" userId="1df5f276-52e9-4b2d-94eb-97193fded349" providerId="ADAL" clId="{8F345581-F76E-3D4B-BE2C-3766CB07DF53}" dt="2024-05-10T10:53:36.896" v="4988"/>
          <ac:inkMkLst>
            <pc:docMk/>
            <pc:sldMk cId="3163552560" sldId="299"/>
            <ac:inkMk id="223" creationId="{8551607C-6565-34EF-BC92-3466CBDAACD2}"/>
          </ac:inkMkLst>
        </pc:inkChg>
        <pc:inkChg chg="add del">
          <ac:chgData name="JungYong Seok" userId="1df5f276-52e9-4b2d-94eb-97193fded349" providerId="ADAL" clId="{8F345581-F76E-3D4B-BE2C-3766CB07DF53}" dt="2024-05-10T10:53:36.896" v="4988"/>
          <ac:inkMkLst>
            <pc:docMk/>
            <pc:sldMk cId="3163552560" sldId="299"/>
            <ac:inkMk id="224" creationId="{3466E9E5-3F3F-58C4-CAD7-668BEA8FF625}"/>
          </ac:inkMkLst>
        </pc:inkChg>
        <pc:inkChg chg="add del">
          <ac:chgData name="JungYong Seok" userId="1df5f276-52e9-4b2d-94eb-97193fded349" providerId="ADAL" clId="{8F345581-F76E-3D4B-BE2C-3766CB07DF53}" dt="2024-05-10T10:53:36.896" v="4988"/>
          <ac:inkMkLst>
            <pc:docMk/>
            <pc:sldMk cId="3163552560" sldId="299"/>
            <ac:inkMk id="225" creationId="{C1CA7DA7-7030-85EE-3553-416A239DB717}"/>
          </ac:inkMkLst>
        </pc:inkChg>
        <pc:inkChg chg="add del">
          <ac:chgData name="JungYong Seok" userId="1df5f276-52e9-4b2d-94eb-97193fded349" providerId="ADAL" clId="{8F345581-F76E-3D4B-BE2C-3766CB07DF53}" dt="2024-05-10T10:53:36.896" v="4988"/>
          <ac:inkMkLst>
            <pc:docMk/>
            <pc:sldMk cId="3163552560" sldId="299"/>
            <ac:inkMk id="226" creationId="{9680C715-0F55-B021-0EDC-0C9F74AE1529}"/>
          </ac:inkMkLst>
        </pc:inkChg>
        <pc:inkChg chg="add del">
          <ac:chgData name="JungYong Seok" userId="1df5f276-52e9-4b2d-94eb-97193fded349" providerId="ADAL" clId="{8F345581-F76E-3D4B-BE2C-3766CB07DF53}" dt="2024-05-10T10:53:36.896" v="4988"/>
          <ac:inkMkLst>
            <pc:docMk/>
            <pc:sldMk cId="3163552560" sldId="299"/>
            <ac:inkMk id="227" creationId="{94E13F85-AF86-ACD0-11C8-8EA1E6BC2C48}"/>
          </ac:inkMkLst>
        </pc:inkChg>
        <pc:inkChg chg="add del">
          <ac:chgData name="JungYong Seok" userId="1df5f276-52e9-4b2d-94eb-97193fded349" providerId="ADAL" clId="{8F345581-F76E-3D4B-BE2C-3766CB07DF53}" dt="2024-05-10T10:53:36.896" v="4988"/>
          <ac:inkMkLst>
            <pc:docMk/>
            <pc:sldMk cId="3163552560" sldId="299"/>
            <ac:inkMk id="228" creationId="{C51A3B44-EF15-602E-1816-67ECCF816564}"/>
          </ac:inkMkLst>
        </pc:inkChg>
        <pc:inkChg chg="add del">
          <ac:chgData name="JungYong Seok" userId="1df5f276-52e9-4b2d-94eb-97193fded349" providerId="ADAL" clId="{8F345581-F76E-3D4B-BE2C-3766CB07DF53}" dt="2024-05-10T10:53:36.896" v="4988"/>
          <ac:inkMkLst>
            <pc:docMk/>
            <pc:sldMk cId="3163552560" sldId="299"/>
            <ac:inkMk id="229" creationId="{A37839F9-54BB-941B-786D-1EC3AF28A892}"/>
          </ac:inkMkLst>
        </pc:inkChg>
        <pc:inkChg chg="add del">
          <ac:chgData name="JungYong Seok" userId="1df5f276-52e9-4b2d-94eb-97193fded349" providerId="ADAL" clId="{8F345581-F76E-3D4B-BE2C-3766CB07DF53}" dt="2024-05-10T10:53:36.896" v="4988"/>
          <ac:inkMkLst>
            <pc:docMk/>
            <pc:sldMk cId="3163552560" sldId="299"/>
            <ac:inkMk id="230" creationId="{DFFF312A-A737-6F29-DB0C-C474C15D10AA}"/>
          </ac:inkMkLst>
        </pc:inkChg>
        <pc:inkChg chg="add del">
          <ac:chgData name="JungYong Seok" userId="1df5f276-52e9-4b2d-94eb-97193fded349" providerId="ADAL" clId="{8F345581-F76E-3D4B-BE2C-3766CB07DF53}" dt="2024-05-10T10:53:36.896" v="4988"/>
          <ac:inkMkLst>
            <pc:docMk/>
            <pc:sldMk cId="3163552560" sldId="299"/>
            <ac:inkMk id="231" creationId="{939D21DB-E48C-6E6A-0346-6D26FE811414}"/>
          </ac:inkMkLst>
        </pc:inkChg>
        <pc:inkChg chg="add del">
          <ac:chgData name="JungYong Seok" userId="1df5f276-52e9-4b2d-94eb-97193fded349" providerId="ADAL" clId="{8F345581-F76E-3D4B-BE2C-3766CB07DF53}" dt="2024-05-10T10:53:36.896" v="4988"/>
          <ac:inkMkLst>
            <pc:docMk/>
            <pc:sldMk cId="3163552560" sldId="299"/>
            <ac:inkMk id="232" creationId="{67F1A662-831E-A155-8612-C974ADB7279C}"/>
          </ac:inkMkLst>
        </pc:inkChg>
        <pc:inkChg chg="add del">
          <ac:chgData name="JungYong Seok" userId="1df5f276-52e9-4b2d-94eb-97193fded349" providerId="ADAL" clId="{8F345581-F76E-3D4B-BE2C-3766CB07DF53}" dt="2024-05-10T10:53:36.896" v="4988"/>
          <ac:inkMkLst>
            <pc:docMk/>
            <pc:sldMk cId="3163552560" sldId="299"/>
            <ac:inkMk id="233" creationId="{F706AF35-DDF9-4E8A-3733-398991364616}"/>
          </ac:inkMkLst>
        </pc:inkChg>
        <pc:inkChg chg="add reco">
          <ac:chgData name="JungYong Seok" userId="1df5f276-52e9-4b2d-94eb-97193fded349" providerId="ADAL" clId="{8F345581-F76E-3D4B-BE2C-3766CB07DF53}" dt="2024-05-10T10:53:36.896" v="4988"/>
          <ac:inkMkLst>
            <pc:docMk/>
            <pc:sldMk cId="3163552560" sldId="299"/>
            <ac:inkMk id="234" creationId="{1D31423B-7545-C20E-116D-C0BD390DA9CA}"/>
          </ac:inkMkLst>
        </pc:inkChg>
        <pc:inkChg chg="add reco">
          <ac:chgData name="JungYong Seok" userId="1df5f276-52e9-4b2d-94eb-97193fded349" providerId="ADAL" clId="{8F345581-F76E-3D4B-BE2C-3766CB07DF53}" dt="2024-05-10T10:53:36.896" v="4988"/>
          <ac:inkMkLst>
            <pc:docMk/>
            <pc:sldMk cId="3163552560" sldId="299"/>
            <ac:inkMk id="235" creationId="{0CF6B792-8C7D-7403-8AD2-AB6BE79F54CB}"/>
          </ac:inkMkLst>
        </pc:inkChg>
        <pc:inkChg chg="add reco">
          <ac:chgData name="JungYong Seok" userId="1df5f276-52e9-4b2d-94eb-97193fded349" providerId="ADAL" clId="{8F345581-F76E-3D4B-BE2C-3766CB07DF53}" dt="2024-05-10T10:53:36.896" v="4988"/>
          <ac:inkMkLst>
            <pc:docMk/>
            <pc:sldMk cId="3163552560" sldId="299"/>
            <ac:inkMk id="236" creationId="{7EDE74D6-3A7A-CF4F-296D-DC2C61446C59}"/>
          </ac:inkMkLst>
        </pc:inkChg>
        <pc:inkChg chg="add reco">
          <ac:chgData name="JungYong Seok" userId="1df5f276-52e9-4b2d-94eb-97193fded349" providerId="ADAL" clId="{8F345581-F76E-3D4B-BE2C-3766CB07DF53}" dt="2024-05-10T10:53:36.896" v="4988"/>
          <ac:inkMkLst>
            <pc:docMk/>
            <pc:sldMk cId="3163552560" sldId="299"/>
            <ac:inkMk id="237" creationId="{CF5E149E-F7E6-A6F2-3431-C9F0AFD2DC7C}"/>
          </ac:inkMkLst>
        </pc:inkChg>
        <pc:inkChg chg="add reco">
          <ac:chgData name="JungYong Seok" userId="1df5f276-52e9-4b2d-94eb-97193fded349" providerId="ADAL" clId="{8F345581-F76E-3D4B-BE2C-3766CB07DF53}" dt="2024-05-10T10:53:36.896" v="4988"/>
          <ac:inkMkLst>
            <pc:docMk/>
            <pc:sldMk cId="3163552560" sldId="299"/>
            <ac:inkMk id="238" creationId="{3F211111-643C-22E4-FA8F-9A3DA63B016F}"/>
          </ac:inkMkLst>
        </pc:inkChg>
        <pc:inkChg chg="add del">
          <ac:chgData name="JungYong Seok" userId="1df5f276-52e9-4b2d-94eb-97193fded349" providerId="ADAL" clId="{8F345581-F76E-3D4B-BE2C-3766CB07DF53}" dt="2024-05-10T10:53:40.585" v="4991"/>
          <ac:inkMkLst>
            <pc:docMk/>
            <pc:sldMk cId="3163552560" sldId="299"/>
            <ac:inkMk id="239" creationId="{5AA56B29-D384-D0F7-A8AA-9E534934030F}"/>
          </ac:inkMkLst>
        </pc:inkChg>
        <pc:inkChg chg="add del">
          <ac:chgData name="JungYong Seok" userId="1df5f276-52e9-4b2d-94eb-97193fded349" providerId="ADAL" clId="{8F345581-F76E-3D4B-BE2C-3766CB07DF53}" dt="2024-05-10T10:53:40.585" v="4991"/>
          <ac:inkMkLst>
            <pc:docMk/>
            <pc:sldMk cId="3163552560" sldId="299"/>
            <ac:inkMk id="240" creationId="{0635D0FD-F0BD-E2E9-A5EC-3A2224E65E52}"/>
          </ac:inkMkLst>
        </pc:inkChg>
        <pc:inkChg chg="add del reco">
          <ac:chgData name="JungYong Seok" userId="1df5f276-52e9-4b2d-94eb-97193fded349" providerId="ADAL" clId="{8F345581-F76E-3D4B-BE2C-3766CB07DF53}" dt="2024-05-10T10:53:41.776" v="4992"/>
          <ac:inkMkLst>
            <pc:docMk/>
            <pc:sldMk cId="3163552560" sldId="299"/>
            <ac:inkMk id="241" creationId="{0ABEC7D9-9817-7D94-9481-E532C69EE9DF}"/>
          </ac:inkMkLst>
        </pc:inkChg>
        <pc:inkChg chg="add del">
          <ac:chgData name="JungYong Seok" userId="1df5f276-52e9-4b2d-94eb-97193fded349" providerId="ADAL" clId="{8F345581-F76E-3D4B-BE2C-3766CB07DF53}" dt="2024-05-10T10:53:45.635" v="4996"/>
          <ac:inkMkLst>
            <pc:docMk/>
            <pc:sldMk cId="3163552560" sldId="299"/>
            <ac:inkMk id="242" creationId="{5F461668-4560-37BD-F404-0376BB0D7B90}"/>
          </ac:inkMkLst>
        </pc:inkChg>
        <pc:inkChg chg="add del">
          <ac:chgData name="JungYong Seok" userId="1df5f276-52e9-4b2d-94eb-97193fded349" providerId="ADAL" clId="{8F345581-F76E-3D4B-BE2C-3766CB07DF53}" dt="2024-05-10T10:53:45.635" v="4996"/>
          <ac:inkMkLst>
            <pc:docMk/>
            <pc:sldMk cId="3163552560" sldId="299"/>
            <ac:inkMk id="243" creationId="{B1082E25-7FFA-D543-F5BB-65AD3DCE580C}"/>
          </ac:inkMkLst>
        </pc:inkChg>
        <pc:inkChg chg="add del">
          <ac:chgData name="JungYong Seok" userId="1df5f276-52e9-4b2d-94eb-97193fded349" providerId="ADAL" clId="{8F345581-F76E-3D4B-BE2C-3766CB07DF53}" dt="2024-05-10T10:53:45.635" v="4996"/>
          <ac:inkMkLst>
            <pc:docMk/>
            <pc:sldMk cId="3163552560" sldId="299"/>
            <ac:inkMk id="244" creationId="{C39D97BF-8C6E-5475-DDDD-1787676D196E}"/>
          </ac:inkMkLst>
        </pc:inkChg>
        <pc:inkChg chg="add del reco">
          <ac:chgData name="JungYong Seok" userId="1df5f276-52e9-4b2d-94eb-97193fded349" providerId="ADAL" clId="{8F345581-F76E-3D4B-BE2C-3766CB07DF53}" dt="2024-05-10T10:53:47.024" v="4997"/>
          <ac:inkMkLst>
            <pc:docMk/>
            <pc:sldMk cId="3163552560" sldId="299"/>
            <ac:inkMk id="245" creationId="{90DF7BD5-47DD-FC2B-A98E-32FF54B1350D}"/>
          </ac:inkMkLst>
        </pc:inkChg>
        <pc:inkChg chg="add del">
          <ac:chgData name="JungYong Seok" userId="1df5f276-52e9-4b2d-94eb-97193fded349" providerId="ADAL" clId="{8F345581-F76E-3D4B-BE2C-3766CB07DF53}" dt="2024-05-10T10:53:53.522" v="5006"/>
          <ac:inkMkLst>
            <pc:docMk/>
            <pc:sldMk cId="3163552560" sldId="299"/>
            <ac:inkMk id="246" creationId="{75E04157-0C1A-A5F2-0EA6-DC0A919CCF0F}"/>
          </ac:inkMkLst>
        </pc:inkChg>
        <pc:inkChg chg="add del">
          <ac:chgData name="JungYong Seok" userId="1df5f276-52e9-4b2d-94eb-97193fded349" providerId="ADAL" clId="{8F345581-F76E-3D4B-BE2C-3766CB07DF53}" dt="2024-05-10T10:53:53.522" v="5006"/>
          <ac:inkMkLst>
            <pc:docMk/>
            <pc:sldMk cId="3163552560" sldId="299"/>
            <ac:inkMk id="247" creationId="{0E02F48D-D31D-106F-7D1B-6BC06EEC59D7}"/>
          </ac:inkMkLst>
        </pc:inkChg>
        <pc:inkChg chg="add del">
          <ac:chgData name="JungYong Seok" userId="1df5f276-52e9-4b2d-94eb-97193fded349" providerId="ADAL" clId="{8F345581-F76E-3D4B-BE2C-3766CB07DF53}" dt="2024-05-10T10:53:53.522" v="5006"/>
          <ac:inkMkLst>
            <pc:docMk/>
            <pc:sldMk cId="3163552560" sldId="299"/>
            <ac:inkMk id="248" creationId="{DC7FCAFD-1C7D-1C36-9CD8-9CE7A4A55E86}"/>
          </ac:inkMkLst>
        </pc:inkChg>
        <pc:inkChg chg="add del">
          <ac:chgData name="JungYong Seok" userId="1df5f276-52e9-4b2d-94eb-97193fded349" providerId="ADAL" clId="{8F345581-F76E-3D4B-BE2C-3766CB07DF53}" dt="2024-05-10T10:53:53.522" v="5006"/>
          <ac:inkMkLst>
            <pc:docMk/>
            <pc:sldMk cId="3163552560" sldId="299"/>
            <ac:inkMk id="249" creationId="{165A268F-CC40-E552-F68C-C4A4A1B48009}"/>
          </ac:inkMkLst>
        </pc:inkChg>
        <pc:inkChg chg="add del">
          <ac:chgData name="JungYong Seok" userId="1df5f276-52e9-4b2d-94eb-97193fded349" providerId="ADAL" clId="{8F345581-F76E-3D4B-BE2C-3766CB07DF53}" dt="2024-05-10T10:53:53.522" v="5006"/>
          <ac:inkMkLst>
            <pc:docMk/>
            <pc:sldMk cId="3163552560" sldId="299"/>
            <ac:inkMk id="250" creationId="{8257C1E2-D9AD-CA37-E0FC-345953C7597A}"/>
          </ac:inkMkLst>
        </pc:inkChg>
        <pc:inkChg chg="add del">
          <ac:chgData name="JungYong Seok" userId="1df5f276-52e9-4b2d-94eb-97193fded349" providerId="ADAL" clId="{8F345581-F76E-3D4B-BE2C-3766CB07DF53}" dt="2024-05-10T10:53:53.522" v="5006"/>
          <ac:inkMkLst>
            <pc:docMk/>
            <pc:sldMk cId="3163552560" sldId="299"/>
            <ac:inkMk id="251" creationId="{43C578CE-0FB4-B80D-F2A4-7C95B50933E6}"/>
          </ac:inkMkLst>
        </pc:inkChg>
        <pc:inkChg chg="add del">
          <ac:chgData name="JungYong Seok" userId="1df5f276-52e9-4b2d-94eb-97193fded349" providerId="ADAL" clId="{8F345581-F76E-3D4B-BE2C-3766CB07DF53}" dt="2024-05-10T10:53:53.522" v="5006"/>
          <ac:inkMkLst>
            <pc:docMk/>
            <pc:sldMk cId="3163552560" sldId="299"/>
            <ac:inkMk id="252" creationId="{15D9B2F1-3939-5032-2A36-3422DFF0EFA0}"/>
          </ac:inkMkLst>
        </pc:inkChg>
        <pc:inkChg chg="add del">
          <ac:chgData name="JungYong Seok" userId="1df5f276-52e9-4b2d-94eb-97193fded349" providerId="ADAL" clId="{8F345581-F76E-3D4B-BE2C-3766CB07DF53}" dt="2024-05-10T10:54:01.653" v="5024"/>
          <ac:inkMkLst>
            <pc:docMk/>
            <pc:sldMk cId="3163552560" sldId="299"/>
            <ac:inkMk id="253" creationId="{4586EFA5-3316-0B13-11A5-830D8D307B38}"/>
          </ac:inkMkLst>
        </pc:inkChg>
        <pc:inkChg chg="add reco">
          <ac:chgData name="JungYong Seok" userId="1df5f276-52e9-4b2d-94eb-97193fded349" providerId="ADAL" clId="{8F345581-F76E-3D4B-BE2C-3766CB07DF53}" dt="2024-05-10T10:53:53.522" v="5006"/>
          <ac:inkMkLst>
            <pc:docMk/>
            <pc:sldMk cId="3163552560" sldId="299"/>
            <ac:inkMk id="254" creationId="{D24FD323-6BEA-96B2-D425-BB3D590D3077}"/>
          </ac:inkMkLst>
        </pc:inkChg>
        <pc:inkChg chg="add del">
          <ac:chgData name="JungYong Seok" userId="1df5f276-52e9-4b2d-94eb-97193fded349" providerId="ADAL" clId="{8F345581-F76E-3D4B-BE2C-3766CB07DF53}" dt="2024-05-10T10:54:01.653" v="5024"/>
          <ac:inkMkLst>
            <pc:docMk/>
            <pc:sldMk cId="3163552560" sldId="299"/>
            <ac:inkMk id="255" creationId="{0CB89203-C364-248C-1688-C1DB75716AB5}"/>
          </ac:inkMkLst>
        </pc:inkChg>
        <pc:inkChg chg="add del">
          <ac:chgData name="JungYong Seok" userId="1df5f276-52e9-4b2d-94eb-97193fded349" providerId="ADAL" clId="{8F345581-F76E-3D4B-BE2C-3766CB07DF53}" dt="2024-05-10T10:54:01.653" v="5024"/>
          <ac:inkMkLst>
            <pc:docMk/>
            <pc:sldMk cId="3163552560" sldId="299"/>
            <ac:inkMk id="256" creationId="{594743FB-77F0-EA5C-6C08-0A347591915E}"/>
          </ac:inkMkLst>
        </pc:inkChg>
        <pc:inkChg chg="add del">
          <ac:chgData name="JungYong Seok" userId="1df5f276-52e9-4b2d-94eb-97193fded349" providerId="ADAL" clId="{8F345581-F76E-3D4B-BE2C-3766CB07DF53}" dt="2024-05-10T10:54:01.653" v="5024"/>
          <ac:inkMkLst>
            <pc:docMk/>
            <pc:sldMk cId="3163552560" sldId="299"/>
            <ac:inkMk id="257" creationId="{1F61F2B6-015B-0D23-F0A5-5619C6B3B92E}"/>
          </ac:inkMkLst>
        </pc:inkChg>
        <pc:inkChg chg="add del">
          <ac:chgData name="JungYong Seok" userId="1df5f276-52e9-4b2d-94eb-97193fded349" providerId="ADAL" clId="{8F345581-F76E-3D4B-BE2C-3766CB07DF53}" dt="2024-05-10T10:54:01.653" v="5024"/>
          <ac:inkMkLst>
            <pc:docMk/>
            <pc:sldMk cId="3163552560" sldId="299"/>
            <ac:inkMk id="258" creationId="{B5FE50B0-211D-614D-ACC6-0867DA1B63F2}"/>
          </ac:inkMkLst>
        </pc:inkChg>
        <pc:inkChg chg="add del">
          <ac:chgData name="JungYong Seok" userId="1df5f276-52e9-4b2d-94eb-97193fded349" providerId="ADAL" clId="{8F345581-F76E-3D4B-BE2C-3766CB07DF53}" dt="2024-05-10T10:54:01.653" v="5024"/>
          <ac:inkMkLst>
            <pc:docMk/>
            <pc:sldMk cId="3163552560" sldId="299"/>
            <ac:inkMk id="259" creationId="{AE7B7FB9-8746-BF39-F1CC-5B2E15D3099B}"/>
          </ac:inkMkLst>
        </pc:inkChg>
        <pc:inkChg chg="add del">
          <ac:chgData name="JungYong Seok" userId="1df5f276-52e9-4b2d-94eb-97193fded349" providerId="ADAL" clId="{8F345581-F76E-3D4B-BE2C-3766CB07DF53}" dt="2024-05-10T10:54:01.653" v="5024"/>
          <ac:inkMkLst>
            <pc:docMk/>
            <pc:sldMk cId="3163552560" sldId="299"/>
            <ac:inkMk id="260" creationId="{1C2A8C2A-FF52-0386-F67B-CAA0ECF82564}"/>
          </ac:inkMkLst>
        </pc:inkChg>
        <pc:inkChg chg="add del">
          <ac:chgData name="JungYong Seok" userId="1df5f276-52e9-4b2d-94eb-97193fded349" providerId="ADAL" clId="{8F345581-F76E-3D4B-BE2C-3766CB07DF53}" dt="2024-05-10T10:54:01.653" v="5024"/>
          <ac:inkMkLst>
            <pc:docMk/>
            <pc:sldMk cId="3163552560" sldId="299"/>
            <ac:inkMk id="261" creationId="{B8F3FC57-2004-C19A-9AE3-B2FF7560E22D}"/>
          </ac:inkMkLst>
        </pc:inkChg>
        <pc:inkChg chg="add del">
          <ac:chgData name="JungYong Seok" userId="1df5f276-52e9-4b2d-94eb-97193fded349" providerId="ADAL" clId="{8F345581-F76E-3D4B-BE2C-3766CB07DF53}" dt="2024-05-10T10:54:01.653" v="5024"/>
          <ac:inkMkLst>
            <pc:docMk/>
            <pc:sldMk cId="3163552560" sldId="299"/>
            <ac:inkMk id="262" creationId="{59A7AFB6-C67E-133D-029A-F7C9CEAF9709}"/>
          </ac:inkMkLst>
        </pc:inkChg>
        <pc:inkChg chg="add del">
          <ac:chgData name="JungYong Seok" userId="1df5f276-52e9-4b2d-94eb-97193fded349" providerId="ADAL" clId="{8F345581-F76E-3D4B-BE2C-3766CB07DF53}" dt="2024-05-10T10:54:01.653" v="5024"/>
          <ac:inkMkLst>
            <pc:docMk/>
            <pc:sldMk cId="3163552560" sldId="299"/>
            <ac:inkMk id="263" creationId="{C1100658-78EC-85F8-91D7-A2964F4AB852}"/>
          </ac:inkMkLst>
        </pc:inkChg>
        <pc:inkChg chg="add del">
          <ac:chgData name="JungYong Seok" userId="1df5f276-52e9-4b2d-94eb-97193fded349" providerId="ADAL" clId="{8F345581-F76E-3D4B-BE2C-3766CB07DF53}" dt="2024-05-10T10:54:01.653" v="5024"/>
          <ac:inkMkLst>
            <pc:docMk/>
            <pc:sldMk cId="3163552560" sldId="299"/>
            <ac:inkMk id="264" creationId="{3810914F-5437-3A9F-6A7D-2D2FC64B8216}"/>
          </ac:inkMkLst>
        </pc:inkChg>
        <pc:inkChg chg="add del">
          <ac:chgData name="JungYong Seok" userId="1df5f276-52e9-4b2d-94eb-97193fded349" providerId="ADAL" clId="{8F345581-F76E-3D4B-BE2C-3766CB07DF53}" dt="2024-05-10T10:54:01.653" v="5024"/>
          <ac:inkMkLst>
            <pc:docMk/>
            <pc:sldMk cId="3163552560" sldId="299"/>
            <ac:inkMk id="265" creationId="{3282FB6D-2DF9-4F6D-8F91-5127B2D24C53}"/>
          </ac:inkMkLst>
        </pc:inkChg>
        <pc:inkChg chg="add del">
          <ac:chgData name="JungYong Seok" userId="1df5f276-52e9-4b2d-94eb-97193fded349" providerId="ADAL" clId="{8F345581-F76E-3D4B-BE2C-3766CB07DF53}" dt="2024-05-10T10:54:04.365" v="5027"/>
          <ac:inkMkLst>
            <pc:docMk/>
            <pc:sldMk cId="3163552560" sldId="299"/>
            <ac:inkMk id="266" creationId="{607A299A-717D-B05A-E819-1C636E5310B4}"/>
          </ac:inkMkLst>
        </pc:inkChg>
        <pc:inkChg chg="add del">
          <ac:chgData name="JungYong Seok" userId="1df5f276-52e9-4b2d-94eb-97193fded349" providerId="ADAL" clId="{8F345581-F76E-3D4B-BE2C-3766CB07DF53}" dt="2024-05-10T10:54:01.653" v="5024"/>
          <ac:inkMkLst>
            <pc:docMk/>
            <pc:sldMk cId="3163552560" sldId="299"/>
            <ac:inkMk id="267" creationId="{4BED54AD-321C-3701-42C9-9AECDA3F39B6}"/>
          </ac:inkMkLst>
        </pc:inkChg>
        <pc:inkChg chg="add del">
          <ac:chgData name="JungYong Seok" userId="1df5f276-52e9-4b2d-94eb-97193fded349" providerId="ADAL" clId="{8F345581-F76E-3D4B-BE2C-3766CB07DF53}" dt="2024-05-10T10:54:01.653" v="5024"/>
          <ac:inkMkLst>
            <pc:docMk/>
            <pc:sldMk cId="3163552560" sldId="299"/>
            <ac:inkMk id="268" creationId="{B9F769A0-B829-BE9B-38B3-C7D7C8D7DCC7}"/>
          </ac:inkMkLst>
        </pc:inkChg>
        <pc:inkChg chg="add del">
          <ac:chgData name="JungYong Seok" userId="1df5f276-52e9-4b2d-94eb-97193fded349" providerId="ADAL" clId="{8F345581-F76E-3D4B-BE2C-3766CB07DF53}" dt="2024-05-10T10:54:01.653" v="5024"/>
          <ac:inkMkLst>
            <pc:docMk/>
            <pc:sldMk cId="3163552560" sldId="299"/>
            <ac:inkMk id="269" creationId="{1BED45AB-DE47-13BC-9819-CC8A24B6963B}"/>
          </ac:inkMkLst>
        </pc:inkChg>
        <pc:inkChg chg="add del">
          <ac:chgData name="JungYong Seok" userId="1df5f276-52e9-4b2d-94eb-97193fded349" providerId="ADAL" clId="{8F345581-F76E-3D4B-BE2C-3766CB07DF53}" dt="2024-05-10T10:54:01.653" v="5024"/>
          <ac:inkMkLst>
            <pc:docMk/>
            <pc:sldMk cId="3163552560" sldId="299"/>
            <ac:inkMk id="270" creationId="{28B88D53-462C-9F67-0CEB-71F1507A23A3}"/>
          </ac:inkMkLst>
        </pc:inkChg>
        <pc:inkChg chg="add del">
          <ac:chgData name="JungYong Seok" userId="1df5f276-52e9-4b2d-94eb-97193fded349" providerId="ADAL" clId="{8F345581-F76E-3D4B-BE2C-3766CB07DF53}" dt="2024-05-10T10:54:04.365" v="5027"/>
          <ac:inkMkLst>
            <pc:docMk/>
            <pc:sldMk cId="3163552560" sldId="299"/>
            <ac:inkMk id="271" creationId="{7B7A9C3E-8B24-92C3-C0A4-354B6E9CD491}"/>
          </ac:inkMkLst>
        </pc:inkChg>
        <pc:inkChg chg="add reco">
          <ac:chgData name="JungYong Seok" userId="1df5f276-52e9-4b2d-94eb-97193fded349" providerId="ADAL" clId="{8F345581-F76E-3D4B-BE2C-3766CB07DF53}" dt="2024-05-10T10:54:01.653" v="5024"/>
          <ac:inkMkLst>
            <pc:docMk/>
            <pc:sldMk cId="3163552560" sldId="299"/>
            <ac:inkMk id="272" creationId="{C9795490-BB25-DDF8-E5D5-0FA420BB9602}"/>
          </ac:inkMkLst>
        </pc:inkChg>
        <pc:inkChg chg="add reco">
          <ac:chgData name="JungYong Seok" userId="1df5f276-52e9-4b2d-94eb-97193fded349" providerId="ADAL" clId="{8F345581-F76E-3D4B-BE2C-3766CB07DF53}" dt="2024-05-10T10:54:01.653" v="5024"/>
          <ac:inkMkLst>
            <pc:docMk/>
            <pc:sldMk cId="3163552560" sldId="299"/>
            <ac:inkMk id="273" creationId="{ABFFA901-69EB-1A6D-0148-0EE7DE20B18E}"/>
          </ac:inkMkLst>
        </pc:inkChg>
        <pc:inkChg chg="add reco">
          <ac:chgData name="JungYong Seok" userId="1df5f276-52e9-4b2d-94eb-97193fded349" providerId="ADAL" clId="{8F345581-F76E-3D4B-BE2C-3766CB07DF53}" dt="2024-05-10T10:54:01.653" v="5024"/>
          <ac:inkMkLst>
            <pc:docMk/>
            <pc:sldMk cId="3163552560" sldId="299"/>
            <ac:inkMk id="274" creationId="{6EB88980-CD78-97AD-933A-2035B8C29612}"/>
          </ac:inkMkLst>
        </pc:inkChg>
        <pc:inkChg chg="add reco">
          <ac:chgData name="JungYong Seok" userId="1df5f276-52e9-4b2d-94eb-97193fded349" providerId="ADAL" clId="{8F345581-F76E-3D4B-BE2C-3766CB07DF53}" dt="2024-05-10T10:54:01.653" v="5024"/>
          <ac:inkMkLst>
            <pc:docMk/>
            <pc:sldMk cId="3163552560" sldId="299"/>
            <ac:inkMk id="275" creationId="{2A1D32AF-500F-1027-EBD7-B426979C1015}"/>
          </ac:inkMkLst>
        </pc:inkChg>
        <pc:inkChg chg="add del">
          <ac:chgData name="JungYong Seok" userId="1df5f276-52e9-4b2d-94eb-97193fded349" providerId="ADAL" clId="{8F345581-F76E-3D4B-BE2C-3766CB07DF53}" dt="2024-05-10T10:54:04.365" v="5027"/>
          <ac:inkMkLst>
            <pc:docMk/>
            <pc:sldMk cId="3163552560" sldId="299"/>
            <ac:inkMk id="276" creationId="{D22DD802-6E74-DBDC-5686-F970E8D8BC53}"/>
          </ac:inkMkLst>
        </pc:inkChg>
        <pc:inkChg chg="add del">
          <ac:chgData name="JungYong Seok" userId="1df5f276-52e9-4b2d-94eb-97193fded349" providerId="ADAL" clId="{8F345581-F76E-3D4B-BE2C-3766CB07DF53}" dt="2024-05-10T10:54:04.365" v="5027"/>
          <ac:inkMkLst>
            <pc:docMk/>
            <pc:sldMk cId="3163552560" sldId="299"/>
            <ac:inkMk id="277" creationId="{EB9324F1-26B6-111F-B526-923946CE6383}"/>
          </ac:inkMkLst>
        </pc:inkChg>
        <pc:inkChg chg="add reco">
          <ac:chgData name="JungYong Seok" userId="1df5f276-52e9-4b2d-94eb-97193fded349" providerId="ADAL" clId="{8F345581-F76E-3D4B-BE2C-3766CB07DF53}" dt="2024-05-10T10:54:04.365" v="5027"/>
          <ac:inkMkLst>
            <pc:docMk/>
            <pc:sldMk cId="3163552560" sldId="299"/>
            <ac:inkMk id="278" creationId="{80A33F3B-FB68-3277-428A-8516EDEE60CE}"/>
          </ac:inkMkLst>
        </pc:inkChg>
      </pc:sldChg>
      <pc:sldChg chg="addSp delSp modSp">
        <pc:chgData name="JungYong Seok" userId="1df5f276-52e9-4b2d-94eb-97193fded349" providerId="ADAL" clId="{8F345581-F76E-3D4B-BE2C-3766CB07DF53}" dt="2024-05-10T10:49:42.041" v="4766"/>
        <pc:sldMkLst>
          <pc:docMk/>
          <pc:sldMk cId="3730110604" sldId="300"/>
        </pc:sldMkLst>
        <pc:inkChg chg="add del">
          <ac:chgData name="JungYong Seok" userId="1df5f276-52e9-4b2d-94eb-97193fded349" providerId="ADAL" clId="{8F345581-F76E-3D4B-BE2C-3766CB07DF53}" dt="2024-05-10T10:48:46.972" v="4674"/>
          <ac:inkMkLst>
            <pc:docMk/>
            <pc:sldMk cId="3730110604" sldId="300"/>
            <ac:inkMk id="3" creationId="{A922E418-D6F8-B8B4-A50C-3FC871EA92AE}"/>
          </ac:inkMkLst>
        </pc:inkChg>
        <pc:inkChg chg="add del">
          <ac:chgData name="JungYong Seok" userId="1df5f276-52e9-4b2d-94eb-97193fded349" providerId="ADAL" clId="{8F345581-F76E-3D4B-BE2C-3766CB07DF53}" dt="2024-05-10T10:48:46.972" v="4674"/>
          <ac:inkMkLst>
            <pc:docMk/>
            <pc:sldMk cId="3730110604" sldId="300"/>
            <ac:inkMk id="4" creationId="{3140213C-400C-E754-8F7A-C1607CFDC00C}"/>
          </ac:inkMkLst>
        </pc:inkChg>
        <pc:inkChg chg="add del">
          <ac:chgData name="JungYong Seok" userId="1df5f276-52e9-4b2d-94eb-97193fded349" providerId="ADAL" clId="{8F345581-F76E-3D4B-BE2C-3766CB07DF53}" dt="2024-05-10T10:48:46.972" v="4674"/>
          <ac:inkMkLst>
            <pc:docMk/>
            <pc:sldMk cId="3730110604" sldId="300"/>
            <ac:inkMk id="5" creationId="{5CA10B45-A028-409C-E0B5-46FCA1216F8A}"/>
          </ac:inkMkLst>
        </pc:inkChg>
        <pc:inkChg chg="add del">
          <ac:chgData name="JungYong Seok" userId="1df5f276-52e9-4b2d-94eb-97193fded349" providerId="ADAL" clId="{8F345581-F76E-3D4B-BE2C-3766CB07DF53}" dt="2024-05-10T10:48:46.972" v="4674"/>
          <ac:inkMkLst>
            <pc:docMk/>
            <pc:sldMk cId="3730110604" sldId="300"/>
            <ac:inkMk id="6" creationId="{3EF1EBC0-9329-4193-AC11-1570A800B3BF}"/>
          </ac:inkMkLst>
        </pc:inkChg>
        <pc:inkChg chg="add del">
          <ac:chgData name="JungYong Seok" userId="1df5f276-52e9-4b2d-94eb-97193fded349" providerId="ADAL" clId="{8F345581-F76E-3D4B-BE2C-3766CB07DF53}" dt="2024-05-10T10:48:46.972" v="4674"/>
          <ac:inkMkLst>
            <pc:docMk/>
            <pc:sldMk cId="3730110604" sldId="300"/>
            <ac:inkMk id="7" creationId="{85D97717-CFC7-922D-CDFB-117C7B3B2743}"/>
          </ac:inkMkLst>
        </pc:inkChg>
        <pc:inkChg chg="add del">
          <ac:chgData name="JungYong Seok" userId="1df5f276-52e9-4b2d-94eb-97193fded349" providerId="ADAL" clId="{8F345581-F76E-3D4B-BE2C-3766CB07DF53}" dt="2024-05-10T10:48:46.972" v="4674"/>
          <ac:inkMkLst>
            <pc:docMk/>
            <pc:sldMk cId="3730110604" sldId="300"/>
            <ac:inkMk id="8" creationId="{D6A38C05-78BC-25B4-A225-3195B21AF355}"/>
          </ac:inkMkLst>
        </pc:inkChg>
        <pc:inkChg chg="add del">
          <ac:chgData name="JungYong Seok" userId="1df5f276-52e9-4b2d-94eb-97193fded349" providerId="ADAL" clId="{8F345581-F76E-3D4B-BE2C-3766CB07DF53}" dt="2024-05-10T10:48:46.972" v="4674"/>
          <ac:inkMkLst>
            <pc:docMk/>
            <pc:sldMk cId="3730110604" sldId="300"/>
            <ac:inkMk id="9" creationId="{BD8F0041-451E-821D-BD91-0FC6A533A417}"/>
          </ac:inkMkLst>
        </pc:inkChg>
        <pc:inkChg chg="add del">
          <ac:chgData name="JungYong Seok" userId="1df5f276-52e9-4b2d-94eb-97193fded349" providerId="ADAL" clId="{8F345581-F76E-3D4B-BE2C-3766CB07DF53}" dt="2024-05-10T10:48:46.972" v="4674"/>
          <ac:inkMkLst>
            <pc:docMk/>
            <pc:sldMk cId="3730110604" sldId="300"/>
            <ac:inkMk id="10" creationId="{B43A65A9-27C6-E20C-BEBE-79D588C27393}"/>
          </ac:inkMkLst>
        </pc:inkChg>
        <pc:inkChg chg="add del">
          <ac:chgData name="JungYong Seok" userId="1df5f276-52e9-4b2d-94eb-97193fded349" providerId="ADAL" clId="{8F345581-F76E-3D4B-BE2C-3766CB07DF53}" dt="2024-05-10T10:48:46.972" v="4674"/>
          <ac:inkMkLst>
            <pc:docMk/>
            <pc:sldMk cId="3730110604" sldId="300"/>
            <ac:inkMk id="11" creationId="{69CEC65C-55F6-22E7-C171-D1B1B2643533}"/>
          </ac:inkMkLst>
        </pc:inkChg>
        <pc:inkChg chg="add del">
          <ac:chgData name="JungYong Seok" userId="1df5f276-52e9-4b2d-94eb-97193fded349" providerId="ADAL" clId="{8F345581-F76E-3D4B-BE2C-3766CB07DF53}" dt="2024-05-10T10:48:46.972" v="4674"/>
          <ac:inkMkLst>
            <pc:docMk/>
            <pc:sldMk cId="3730110604" sldId="300"/>
            <ac:inkMk id="12" creationId="{EF29DAAA-A6AB-76B2-6F0D-B77D6AD797FC}"/>
          </ac:inkMkLst>
        </pc:inkChg>
        <pc:inkChg chg="add del">
          <ac:chgData name="JungYong Seok" userId="1df5f276-52e9-4b2d-94eb-97193fded349" providerId="ADAL" clId="{8F345581-F76E-3D4B-BE2C-3766CB07DF53}" dt="2024-05-10T10:48:46.972" v="4674"/>
          <ac:inkMkLst>
            <pc:docMk/>
            <pc:sldMk cId="3730110604" sldId="300"/>
            <ac:inkMk id="13" creationId="{9F1CD543-D9AD-16D7-7BC0-CA26ADD5945A}"/>
          </ac:inkMkLst>
        </pc:inkChg>
        <pc:inkChg chg="add reco">
          <ac:chgData name="JungYong Seok" userId="1df5f276-52e9-4b2d-94eb-97193fded349" providerId="ADAL" clId="{8F345581-F76E-3D4B-BE2C-3766CB07DF53}" dt="2024-05-10T10:48:46.972" v="4674"/>
          <ac:inkMkLst>
            <pc:docMk/>
            <pc:sldMk cId="3730110604" sldId="300"/>
            <ac:inkMk id="14" creationId="{36186295-1B3E-AD0E-5588-7EADA7BDA260}"/>
          </ac:inkMkLst>
        </pc:inkChg>
        <pc:inkChg chg="add reco">
          <ac:chgData name="JungYong Seok" userId="1df5f276-52e9-4b2d-94eb-97193fded349" providerId="ADAL" clId="{8F345581-F76E-3D4B-BE2C-3766CB07DF53}" dt="2024-05-10T10:48:46.972" v="4674"/>
          <ac:inkMkLst>
            <pc:docMk/>
            <pc:sldMk cId="3730110604" sldId="300"/>
            <ac:inkMk id="15" creationId="{CBE26E85-912B-9573-0ED1-DC2F1D720C55}"/>
          </ac:inkMkLst>
        </pc:inkChg>
        <pc:inkChg chg="add del">
          <ac:chgData name="JungYong Seok" userId="1df5f276-52e9-4b2d-94eb-97193fded349" providerId="ADAL" clId="{8F345581-F76E-3D4B-BE2C-3766CB07DF53}" dt="2024-05-10T10:48:50.885" v="4677"/>
          <ac:inkMkLst>
            <pc:docMk/>
            <pc:sldMk cId="3730110604" sldId="300"/>
            <ac:inkMk id="16" creationId="{D24F76A9-6B42-C688-6E70-24AE467A9670}"/>
          </ac:inkMkLst>
        </pc:inkChg>
        <pc:inkChg chg="add del">
          <ac:chgData name="JungYong Seok" userId="1df5f276-52e9-4b2d-94eb-97193fded349" providerId="ADAL" clId="{8F345581-F76E-3D4B-BE2C-3766CB07DF53}" dt="2024-05-10T10:48:50.885" v="4677"/>
          <ac:inkMkLst>
            <pc:docMk/>
            <pc:sldMk cId="3730110604" sldId="300"/>
            <ac:inkMk id="17" creationId="{0668DDE6-B06E-8D69-2308-49D94F0B51FA}"/>
          </ac:inkMkLst>
        </pc:inkChg>
        <pc:inkChg chg="add reco">
          <ac:chgData name="JungYong Seok" userId="1df5f276-52e9-4b2d-94eb-97193fded349" providerId="ADAL" clId="{8F345581-F76E-3D4B-BE2C-3766CB07DF53}" dt="2024-05-10T10:48:50.885" v="4677"/>
          <ac:inkMkLst>
            <pc:docMk/>
            <pc:sldMk cId="3730110604" sldId="300"/>
            <ac:inkMk id="18" creationId="{B542378D-53C3-710D-C194-132307C217EA}"/>
          </ac:inkMkLst>
        </pc:inkChg>
        <pc:inkChg chg="add del">
          <ac:chgData name="JungYong Seok" userId="1df5f276-52e9-4b2d-94eb-97193fded349" providerId="ADAL" clId="{8F345581-F76E-3D4B-BE2C-3766CB07DF53}" dt="2024-05-10T10:48:52.219" v="4680"/>
          <ac:inkMkLst>
            <pc:docMk/>
            <pc:sldMk cId="3730110604" sldId="300"/>
            <ac:inkMk id="19" creationId="{16B28745-353B-527B-634D-AE08A6C1D1A9}"/>
          </ac:inkMkLst>
        </pc:inkChg>
        <pc:inkChg chg="add del">
          <ac:chgData name="JungYong Seok" userId="1df5f276-52e9-4b2d-94eb-97193fded349" providerId="ADAL" clId="{8F345581-F76E-3D4B-BE2C-3766CB07DF53}" dt="2024-05-10T10:48:52.219" v="4680"/>
          <ac:inkMkLst>
            <pc:docMk/>
            <pc:sldMk cId="3730110604" sldId="300"/>
            <ac:inkMk id="20" creationId="{BCF423E9-6679-E6C1-8384-440E58B3F13A}"/>
          </ac:inkMkLst>
        </pc:inkChg>
        <pc:inkChg chg="add reco">
          <ac:chgData name="JungYong Seok" userId="1df5f276-52e9-4b2d-94eb-97193fded349" providerId="ADAL" clId="{8F345581-F76E-3D4B-BE2C-3766CB07DF53}" dt="2024-05-10T10:48:52.219" v="4680"/>
          <ac:inkMkLst>
            <pc:docMk/>
            <pc:sldMk cId="3730110604" sldId="300"/>
            <ac:inkMk id="21" creationId="{94FBDE1E-75E5-93F5-A37F-301EB974349E}"/>
          </ac:inkMkLst>
        </pc:inkChg>
        <pc:inkChg chg="add del">
          <ac:chgData name="JungYong Seok" userId="1df5f276-52e9-4b2d-94eb-97193fded349" providerId="ADAL" clId="{8F345581-F76E-3D4B-BE2C-3766CB07DF53}" dt="2024-05-10T10:48:55.954" v="4688"/>
          <ac:inkMkLst>
            <pc:docMk/>
            <pc:sldMk cId="3730110604" sldId="300"/>
            <ac:inkMk id="22" creationId="{28101A55-789C-B00C-4D3A-A63C299D2D3A}"/>
          </ac:inkMkLst>
        </pc:inkChg>
        <pc:inkChg chg="add del">
          <ac:chgData name="JungYong Seok" userId="1df5f276-52e9-4b2d-94eb-97193fded349" providerId="ADAL" clId="{8F345581-F76E-3D4B-BE2C-3766CB07DF53}" dt="2024-05-10T10:48:55.954" v="4688"/>
          <ac:inkMkLst>
            <pc:docMk/>
            <pc:sldMk cId="3730110604" sldId="300"/>
            <ac:inkMk id="23" creationId="{EA6A12AF-9708-F8E4-0E21-08E9B0511AB0}"/>
          </ac:inkMkLst>
        </pc:inkChg>
        <pc:inkChg chg="add del">
          <ac:chgData name="JungYong Seok" userId="1df5f276-52e9-4b2d-94eb-97193fded349" providerId="ADAL" clId="{8F345581-F76E-3D4B-BE2C-3766CB07DF53}" dt="2024-05-10T10:48:55.954" v="4688"/>
          <ac:inkMkLst>
            <pc:docMk/>
            <pc:sldMk cId="3730110604" sldId="300"/>
            <ac:inkMk id="24" creationId="{B99B9791-6B4B-1E81-226A-5D78B0802FB4}"/>
          </ac:inkMkLst>
        </pc:inkChg>
        <pc:inkChg chg="add del">
          <ac:chgData name="JungYong Seok" userId="1df5f276-52e9-4b2d-94eb-97193fded349" providerId="ADAL" clId="{8F345581-F76E-3D4B-BE2C-3766CB07DF53}" dt="2024-05-10T10:48:55.954" v="4688"/>
          <ac:inkMkLst>
            <pc:docMk/>
            <pc:sldMk cId="3730110604" sldId="300"/>
            <ac:inkMk id="25" creationId="{C8E7DD12-3E38-9EA4-E9DE-EC963A4EAC24}"/>
          </ac:inkMkLst>
        </pc:inkChg>
        <pc:inkChg chg="add del">
          <ac:chgData name="JungYong Seok" userId="1df5f276-52e9-4b2d-94eb-97193fded349" providerId="ADAL" clId="{8F345581-F76E-3D4B-BE2C-3766CB07DF53}" dt="2024-05-10T10:48:55.954" v="4688"/>
          <ac:inkMkLst>
            <pc:docMk/>
            <pc:sldMk cId="3730110604" sldId="300"/>
            <ac:inkMk id="26" creationId="{203A6181-C920-1234-80FF-3DAA290AE5F6}"/>
          </ac:inkMkLst>
        </pc:inkChg>
        <pc:inkChg chg="add del">
          <ac:chgData name="JungYong Seok" userId="1df5f276-52e9-4b2d-94eb-97193fded349" providerId="ADAL" clId="{8F345581-F76E-3D4B-BE2C-3766CB07DF53}" dt="2024-05-10T10:48:55.954" v="4688"/>
          <ac:inkMkLst>
            <pc:docMk/>
            <pc:sldMk cId="3730110604" sldId="300"/>
            <ac:inkMk id="27" creationId="{E14EA1C6-4003-34C6-6479-7F1EEDB87B23}"/>
          </ac:inkMkLst>
        </pc:inkChg>
        <pc:inkChg chg="add del">
          <ac:chgData name="JungYong Seok" userId="1df5f276-52e9-4b2d-94eb-97193fded349" providerId="ADAL" clId="{8F345581-F76E-3D4B-BE2C-3766CB07DF53}" dt="2024-05-10T10:48:55.954" v="4688"/>
          <ac:inkMkLst>
            <pc:docMk/>
            <pc:sldMk cId="3730110604" sldId="300"/>
            <ac:inkMk id="28" creationId="{3AD69D43-1BEC-A237-86F2-454A4DA76978}"/>
          </ac:inkMkLst>
        </pc:inkChg>
        <pc:inkChg chg="add reco">
          <ac:chgData name="JungYong Seok" userId="1df5f276-52e9-4b2d-94eb-97193fded349" providerId="ADAL" clId="{8F345581-F76E-3D4B-BE2C-3766CB07DF53}" dt="2024-05-10T10:48:55.954" v="4688"/>
          <ac:inkMkLst>
            <pc:docMk/>
            <pc:sldMk cId="3730110604" sldId="300"/>
            <ac:inkMk id="29" creationId="{5B2223E9-6912-6983-AA12-47F5B869F3B9}"/>
          </ac:inkMkLst>
        </pc:inkChg>
        <pc:inkChg chg="add del">
          <ac:chgData name="JungYong Seok" userId="1df5f276-52e9-4b2d-94eb-97193fded349" providerId="ADAL" clId="{8F345581-F76E-3D4B-BE2C-3766CB07DF53}" dt="2024-05-10T10:48:58.893" v="4696"/>
          <ac:inkMkLst>
            <pc:docMk/>
            <pc:sldMk cId="3730110604" sldId="300"/>
            <ac:inkMk id="30" creationId="{EAB7706B-7FB7-0604-805B-27D4C26280AF}"/>
          </ac:inkMkLst>
        </pc:inkChg>
        <pc:inkChg chg="add del">
          <ac:chgData name="JungYong Seok" userId="1df5f276-52e9-4b2d-94eb-97193fded349" providerId="ADAL" clId="{8F345581-F76E-3D4B-BE2C-3766CB07DF53}" dt="2024-05-10T10:48:58.893" v="4696"/>
          <ac:inkMkLst>
            <pc:docMk/>
            <pc:sldMk cId="3730110604" sldId="300"/>
            <ac:inkMk id="31" creationId="{992C0B9C-7F80-E3C0-7D3B-5C949B4F6781}"/>
          </ac:inkMkLst>
        </pc:inkChg>
        <pc:inkChg chg="add del">
          <ac:chgData name="JungYong Seok" userId="1df5f276-52e9-4b2d-94eb-97193fded349" providerId="ADAL" clId="{8F345581-F76E-3D4B-BE2C-3766CB07DF53}" dt="2024-05-10T10:48:58.893" v="4696"/>
          <ac:inkMkLst>
            <pc:docMk/>
            <pc:sldMk cId="3730110604" sldId="300"/>
            <ac:inkMk id="32" creationId="{0D0C0903-BA27-3D32-3827-370B1F60C084}"/>
          </ac:inkMkLst>
        </pc:inkChg>
        <pc:inkChg chg="add del">
          <ac:chgData name="JungYong Seok" userId="1df5f276-52e9-4b2d-94eb-97193fded349" providerId="ADAL" clId="{8F345581-F76E-3D4B-BE2C-3766CB07DF53}" dt="2024-05-10T10:48:58.893" v="4696"/>
          <ac:inkMkLst>
            <pc:docMk/>
            <pc:sldMk cId="3730110604" sldId="300"/>
            <ac:inkMk id="33" creationId="{3BB38AAA-9AA7-DC43-76E7-0E8C3090C428}"/>
          </ac:inkMkLst>
        </pc:inkChg>
        <pc:inkChg chg="add del">
          <ac:chgData name="JungYong Seok" userId="1df5f276-52e9-4b2d-94eb-97193fded349" providerId="ADAL" clId="{8F345581-F76E-3D4B-BE2C-3766CB07DF53}" dt="2024-05-10T10:48:58.893" v="4696"/>
          <ac:inkMkLst>
            <pc:docMk/>
            <pc:sldMk cId="3730110604" sldId="300"/>
            <ac:inkMk id="34" creationId="{E8842659-556B-DCF3-BC2B-D703B8F7FCAA}"/>
          </ac:inkMkLst>
        </pc:inkChg>
        <pc:inkChg chg="add del">
          <ac:chgData name="JungYong Seok" userId="1df5f276-52e9-4b2d-94eb-97193fded349" providerId="ADAL" clId="{8F345581-F76E-3D4B-BE2C-3766CB07DF53}" dt="2024-05-10T10:48:58.893" v="4696"/>
          <ac:inkMkLst>
            <pc:docMk/>
            <pc:sldMk cId="3730110604" sldId="300"/>
            <ac:inkMk id="35" creationId="{7A9E8AD4-BA00-7C8A-5F28-6DF38ACF62BB}"/>
          </ac:inkMkLst>
        </pc:inkChg>
        <pc:inkChg chg="add del">
          <ac:chgData name="JungYong Seok" userId="1df5f276-52e9-4b2d-94eb-97193fded349" providerId="ADAL" clId="{8F345581-F76E-3D4B-BE2C-3766CB07DF53}" dt="2024-05-10T10:48:58.893" v="4696"/>
          <ac:inkMkLst>
            <pc:docMk/>
            <pc:sldMk cId="3730110604" sldId="300"/>
            <ac:inkMk id="36" creationId="{61BE9762-CE68-080F-CE8B-478183C56DAB}"/>
          </ac:inkMkLst>
        </pc:inkChg>
        <pc:inkChg chg="add mod reco modStrokes">
          <ac:chgData name="JungYong Seok" userId="1df5f276-52e9-4b2d-94eb-97193fded349" providerId="ADAL" clId="{8F345581-F76E-3D4B-BE2C-3766CB07DF53}" dt="2024-05-10T10:49:03.508" v="4701"/>
          <ac:inkMkLst>
            <pc:docMk/>
            <pc:sldMk cId="3730110604" sldId="300"/>
            <ac:inkMk id="37" creationId="{D2A570F3-D972-CAB0-ACCC-6565A82153A5}"/>
          </ac:inkMkLst>
        </pc:inkChg>
        <pc:inkChg chg="add">
          <ac:chgData name="JungYong Seok" userId="1df5f276-52e9-4b2d-94eb-97193fded349" providerId="ADAL" clId="{8F345581-F76E-3D4B-BE2C-3766CB07DF53}" dt="2024-05-10T10:48:59.018" v="4697"/>
          <ac:inkMkLst>
            <pc:docMk/>
            <pc:sldMk cId="3730110604" sldId="300"/>
            <ac:inkMk id="38" creationId="{15DBF343-7978-6433-98F6-754F9094AD66}"/>
          </ac:inkMkLst>
        </pc:inkChg>
        <pc:inkChg chg="add del">
          <ac:chgData name="JungYong Seok" userId="1df5f276-52e9-4b2d-94eb-97193fded349" providerId="ADAL" clId="{8F345581-F76E-3D4B-BE2C-3766CB07DF53}" dt="2024-05-10T10:49:01.318" v="4700"/>
          <ac:inkMkLst>
            <pc:docMk/>
            <pc:sldMk cId="3730110604" sldId="300"/>
            <ac:inkMk id="39" creationId="{2736840A-604C-7E7B-12AD-9BA97378AB2F}"/>
          </ac:inkMkLst>
        </pc:inkChg>
        <pc:inkChg chg="add del">
          <ac:chgData name="JungYong Seok" userId="1df5f276-52e9-4b2d-94eb-97193fded349" providerId="ADAL" clId="{8F345581-F76E-3D4B-BE2C-3766CB07DF53}" dt="2024-05-10T10:49:01.318" v="4700"/>
          <ac:inkMkLst>
            <pc:docMk/>
            <pc:sldMk cId="3730110604" sldId="300"/>
            <ac:inkMk id="40" creationId="{D5FAEE83-DB00-B97B-A61E-6836C4EA5077}"/>
          </ac:inkMkLst>
        </pc:inkChg>
        <pc:inkChg chg="add del reco">
          <ac:chgData name="JungYong Seok" userId="1df5f276-52e9-4b2d-94eb-97193fded349" providerId="ADAL" clId="{8F345581-F76E-3D4B-BE2C-3766CB07DF53}" dt="2024-05-10T10:49:03.510" v="4702"/>
          <ac:inkMkLst>
            <pc:docMk/>
            <pc:sldMk cId="3730110604" sldId="300"/>
            <ac:inkMk id="41" creationId="{4A598341-0BEE-42EE-F08D-09B5D918839C}"/>
          </ac:inkMkLst>
        </pc:inkChg>
        <pc:inkChg chg="add del">
          <ac:chgData name="JungYong Seok" userId="1df5f276-52e9-4b2d-94eb-97193fded349" providerId="ADAL" clId="{8F345581-F76E-3D4B-BE2C-3766CB07DF53}" dt="2024-05-10T10:49:10.736" v="4717"/>
          <ac:inkMkLst>
            <pc:docMk/>
            <pc:sldMk cId="3730110604" sldId="300"/>
            <ac:inkMk id="42" creationId="{9A9EC17E-E3B8-A6BE-AF2C-80BAA817C37A}"/>
          </ac:inkMkLst>
        </pc:inkChg>
        <pc:inkChg chg="add del">
          <ac:chgData name="JungYong Seok" userId="1df5f276-52e9-4b2d-94eb-97193fded349" providerId="ADAL" clId="{8F345581-F76E-3D4B-BE2C-3766CB07DF53}" dt="2024-05-10T10:49:10.736" v="4717"/>
          <ac:inkMkLst>
            <pc:docMk/>
            <pc:sldMk cId="3730110604" sldId="300"/>
            <ac:inkMk id="43" creationId="{2FEA0029-EC75-10D1-E300-D70C5A98CDFE}"/>
          </ac:inkMkLst>
        </pc:inkChg>
        <pc:inkChg chg="add del">
          <ac:chgData name="JungYong Seok" userId="1df5f276-52e9-4b2d-94eb-97193fded349" providerId="ADAL" clId="{8F345581-F76E-3D4B-BE2C-3766CB07DF53}" dt="2024-05-10T10:49:10.736" v="4717"/>
          <ac:inkMkLst>
            <pc:docMk/>
            <pc:sldMk cId="3730110604" sldId="300"/>
            <ac:inkMk id="44" creationId="{94247273-DDBB-865A-968A-DE693A18E08D}"/>
          </ac:inkMkLst>
        </pc:inkChg>
        <pc:inkChg chg="add del">
          <ac:chgData name="JungYong Seok" userId="1df5f276-52e9-4b2d-94eb-97193fded349" providerId="ADAL" clId="{8F345581-F76E-3D4B-BE2C-3766CB07DF53}" dt="2024-05-10T10:49:10.736" v="4717"/>
          <ac:inkMkLst>
            <pc:docMk/>
            <pc:sldMk cId="3730110604" sldId="300"/>
            <ac:inkMk id="45" creationId="{4198EAE7-E6AA-21F1-AA2D-2330515419E2}"/>
          </ac:inkMkLst>
        </pc:inkChg>
        <pc:inkChg chg="add del">
          <ac:chgData name="JungYong Seok" userId="1df5f276-52e9-4b2d-94eb-97193fded349" providerId="ADAL" clId="{8F345581-F76E-3D4B-BE2C-3766CB07DF53}" dt="2024-05-10T10:49:10.736" v="4717"/>
          <ac:inkMkLst>
            <pc:docMk/>
            <pc:sldMk cId="3730110604" sldId="300"/>
            <ac:inkMk id="46" creationId="{2B420E14-A29C-7690-00A0-3582F2C7CE99}"/>
          </ac:inkMkLst>
        </pc:inkChg>
        <pc:inkChg chg="add del">
          <ac:chgData name="JungYong Seok" userId="1df5f276-52e9-4b2d-94eb-97193fded349" providerId="ADAL" clId="{8F345581-F76E-3D4B-BE2C-3766CB07DF53}" dt="2024-05-10T10:49:10.736" v="4717"/>
          <ac:inkMkLst>
            <pc:docMk/>
            <pc:sldMk cId="3730110604" sldId="300"/>
            <ac:inkMk id="47" creationId="{0FB26454-7301-B931-38B7-EB8315F8AB79}"/>
          </ac:inkMkLst>
        </pc:inkChg>
        <pc:inkChg chg="add del">
          <ac:chgData name="JungYong Seok" userId="1df5f276-52e9-4b2d-94eb-97193fded349" providerId="ADAL" clId="{8F345581-F76E-3D4B-BE2C-3766CB07DF53}" dt="2024-05-10T10:49:10.736" v="4717"/>
          <ac:inkMkLst>
            <pc:docMk/>
            <pc:sldMk cId="3730110604" sldId="300"/>
            <ac:inkMk id="48" creationId="{25D9420A-EE4F-3F07-A318-4FC5AB2A677D}"/>
          </ac:inkMkLst>
        </pc:inkChg>
        <pc:inkChg chg="add del">
          <ac:chgData name="JungYong Seok" userId="1df5f276-52e9-4b2d-94eb-97193fded349" providerId="ADAL" clId="{8F345581-F76E-3D4B-BE2C-3766CB07DF53}" dt="2024-05-10T10:49:10.736" v="4717"/>
          <ac:inkMkLst>
            <pc:docMk/>
            <pc:sldMk cId="3730110604" sldId="300"/>
            <ac:inkMk id="49" creationId="{9D5925B7-004A-6F25-2927-5C916AE45403}"/>
          </ac:inkMkLst>
        </pc:inkChg>
        <pc:inkChg chg="add del">
          <ac:chgData name="JungYong Seok" userId="1df5f276-52e9-4b2d-94eb-97193fded349" providerId="ADAL" clId="{8F345581-F76E-3D4B-BE2C-3766CB07DF53}" dt="2024-05-10T10:49:10.736" v="4717"/>
          <ac:inkMkLst>
            <pc:docMk/>
            <pc:sldMk cId="3730110604" sldId="300"/>
            <ac:inkMk id="50" creationId="{29B33457-93FC-A13E-C30B-BC444B196BBA}"/>
          </ac:inkMkLst>
        </pc:inkChg>
        <pc:inkChg chg="add del">
          <ac:chgData name="JungYong Seok" userId="1df5f276-52e9-4b2d-94eb-97193fded349" providerId="ADAL" clId="{8F345581-F76E-3D4B-BE2C-3766CB07DF53}" dt="2024-05-10T10:49:10.736" v="4717"/>
          <ac:inkMkLst>
            <pc:docMk/>
            <pc:sldMk cId="3730110604" sldId="300"/>
            <ac:inkMk id="51" creationId="{E987103E-6C22-A67C-3BA0-3CE236FF9F0D}"/>
          </ac:inkMkLst>
        </pc:inkChg>
        <pc:inkChg chg="add del">
          <ac:chgData name="JungYong Seok" userId="1df5f276-52e9-4b2d-94eb-97193fded349" providerId="ADAL" clId="{8F345581-F76E-3D4B-BE2C-3766CB07DF53}" dt="2024-05-10T10:49:10.736" v="4717"/>
          <ac:inkMkLst>
            <pc:docMk/>
            <pc:sldMk cId="3730110604" sldId="300"/>
            <ac:inkMk id="52" creationId="{0B5F797D-7447-7D79-DBD2-0FC671E5805C}"/>
          </ac:inkMkLst>
        </pc:inkChg>
        <pc:inkChg chg="add del">
          <ac:chgData name="JungYong Seok" userId="1df5f276-52e9-4b2d-94eb-97193fded349" providerId="ADAL" clId="{8F345581-F76E-3D4B-BE2C-3766CB07DF53}" dt="2024-05-10T10:49:10.736" v="4717"/>
          <ac:inkMkLst>
            <pc:docMk/>
            <pc:sldMk cId="3730110604" sldId="300"/>
            <ac:inkMk id="53" creationId="{92BC98D0-C0B9-27C2-A52A-8D76B8873C96}"/>
          </ac:inkMkLst>
        </pc:inkChg>
        <pc:inkChg chg="add del">
          <ac:chgData name="JungYong Seok" userId="1df5f276-52e9-4b2d-94eb-97193fded349" providerId="ADAL" clId="{8F345581-F76E-3D4B-BE2C-3766CB07DF53}" dt="2024-05-10T10:49:10.736" v="4717"/>
          <ac:inkMkLst>
            <pc:docMk/>
            <pc:sldMk cId="3730110604" sldId="300"/>
            <ac:inkMk id="54" creationId="{90BA85A3-7640-1FB4-F5D7-9D0E2373A77D}"/>
          </ac:inkMkLst>
        </pc:inkChg>
        <pc:inkChg chg="add del">
          <ac:chgData name="JungYong Seok" userId="1df5f276-52e9-4b2d-94eb-97193fded349" providerId="ADAL" clId="{8F345581-F76E-3D4B-BE2C-3766CB07DF53}" dt="2024-05-10T10:49:15.202" v="4727"/>
          <ac:inkMkLst>
            <pc:docMk/>
            <pc:sldMk cId="3730110604" sldId="300"/>
            <ac:inkMk id="55" creationId="{75F79AD0-C966-E857-1B49-E69A76C939E0}"/>
          </ac:inkMkLst>
        </pc:inkChg>
        <pc:inkChg chg="add reco">
          <ac:chgData name="JungYong Seok" userId="1df5f276-52e9-4b2d-94eb-97193fded349" providerId="ADAL" clId="{8F345581-F76E-3D4B-BE2C-3766CB07DF53}" dt="2024-05-10T10:49:10.736" v="4717"/>
          <ac:inkMkLst>
            <pc:docMk/>
            <pc:sldMk cId="3730110604" sldId="300"/>
            <ac:inkMk id="56" creationId="{BF6C2065-B67D-BB73-CB70-001514F3C70D}"/>
          </ac:inkMkLst>
        </pc:inkChg>
        <pc:inkChg chg="add reco">
          <ac:chgData name="JungYong Seok" userId="1df5f276-52e9-4b2d-94eb-97193fded349" providerId="ADAL" clId="{8F345581-F76E-3D4B-BE2C-3766CB07DF53}" dt="2024-05-10T10:49:10.736" v="4717"/>
          <ac:inkMkLst>
            <pc:docMk/>
            <pc:sldMk cId="3730110604" sldId="300"/>
            <ac:inkMk id="57" creationId="{A42BC5EF-496D-2562-65C1-BA33DAD87D81}"/>
          </ac:inkMkLst>
        </pc:inkChg>
        <pc:inkChg chg="add del">
          <ac:chgData name="JungYong Seok" userId="1df5f276-52e9-4b2d-94eb-97193fded349" providerId="ADAL" clId="{8F345581-F76E-3D4B-BE2C-3766CB07DF53}" dt="2024-05-10T10:49:15.202" v="4727"/>
          <ac:inkMkLst>
            <pc:docMk/>
            <pc:sldMk cId="3730110604" sldId="300"/>
            <ac:inkMk id="58" creationId="{728D971F-EE83-DF7E-34FF-0EC8F6A6C9F9}"/>
          </ac:inkMkLst>
        </pc:inkChg>
        <pc:inkChg chg="add del">
          <ac:chgData name="JungYong Seok" userId="1df5f276-52e9-4b2d-94eb-97193fded349" providerId="ADAL" clId="{8F345581-F76E-3D4B-BE2C-3766CB07DF53}" dt="2024-05-10T10:49:15.202" v="4727"/>
          <ac:inkMkLst>
            <pc:docMk/>
            <pc:sldMk cId="3730110604" sldId="300"/>
            <ac:inkMk id="59" creationId="{6581105C-33CF-F0A3-FFDC-64E90126687A}"/>
          </ac:inkMkLst>
        </pc:inkChg>
        <pc:inkChg chg="add del">
          <ac:chgData name="JungYong Seok" userId="1df5f276-52e9-4b2d-94eb-97193fded349" providerId="ADAL" clId="{8F345581-F76E-3D4B-BE2C-3766CB07DF53}" dt="2024-05-10T10:49:15.202" v="4727"/>
          <ac:inkMkLst>
            <pc:docMk/>
            <pc:sldMk cId="3730110604" sldId="300"/>
            <ac:inkMk id="60" creationId="{D44A5AA1-3DA7-E5E6-BFD9-CAFD24A8AECE}"/>
          </ac:inkMkLst>
        </pc:inkChg>
        <pc:inkChg chg="add del">
          <ac:chgData name="JungYong Seok" userId="1df5f276-52e9-4b2d-94eb-97193fded349" providerId="ADAL" clId="{8F345581-F76E-3D4B-BE2C-3766CB07DF53}" dt="2024-05-10T10:49:15.202" v="4727"/>
          <ac:inkMkLst>
            <pc:docMk/>
            <pc:sldMk cId="3730110604" sldId="300"/>
            <ac:inkMk id="61" creationId="{9D1E3827-1ABF-B42E-085E-D453DC2DB56F}"/>
          </ac:inkMkLst>
        </pc:inkChg>
        <pc:inkChg chg="add del">
          <ac:chgData name="JungYong Seok" userId="1df5f276-52e9-4b2d-94eb-97193fded349" providerId="ADAL" clId="{8F345581-F76E-3D4B-BE2C-3766CB07DF53}" dt="2024-05-10T10:49:15.202" v="4727"/>
          <ac:inkMkLst>
            <pc:docMk/>
            <pc:sldMk cId="3730110604" sldId="300"/>
            <ac:inkMk id="62" creationId="{6B8644E3-6B15-DBEC-2531-ED4C587A59B1}"/>
          </ac:inkMkLst>
        </pc:inkChg>
        <pc:inkChg chg="add del">
          <ac:chgData name="JungYong Seok" userId="1df5f276-52e9-4b2d-94eb-97193fded349" providerId="ADAL" clId="{8F345581-F76E-3D4B-BE2C-3766CB07DF53}" dt="2024-05-10T10:49:15.202" v="4727"/>
          <ac:inkMkLst>
            <pc:docMk/>
            <pc:sldMk cId="3730110604" sldId="300"/>
            <ac:inkMk id="63" creationId="{C49A7217-C94A-4853-F74C-D4FE0A72D627}"/>
          </ac:inkMkLst>
        </pc:inkChg>
        <pc:inkChg chg="add del">
          <ac:chgData name="JungYong Seok" userId="1df5f276-52e9-4b2d-94eb-97193fded349" providerId="ADAL" clId="{8F345581-F76E-3D4B-BE2C-3766CB07DF53}" dt="2024-05-10T10:49:15.202" v="4727"/>
          <ac:inkMkLst>
            <pc:docMk/>
            <pc:sldMk cId="3730110604" sldId="300"/>
            <ac:inkMk id="64" creationId="{606D6942-155E-3244-E76E-201211434DAC}"/>
          </ac:inkMkLst>
        </pc:inkChg>
        <pc:inkChg chg="add del">
          <ac:chgData name="JungYong Seok" userId="1df5f276-52e9-4b2d-94eb-97193fded349" providerId="ADAL" clId="{8F345581-F76E-3D4B-BE2C-3766CB07DF53}" dt="2024-05-10T10:49:15.202" v="4727"/>
          <ac:inkMkLst>
            <pc:docMk/>
            <pc:sldMk cId="3730110604" sldId="300"/>
            <ac:inkMk id="65" creationId="{D98D6FD8-1AFD-E21C-D3A9-39601DE9A056}"/>
          </ac:inkMkLst>
        </pc:inkChg>
        <pc:inkChg chg="add del">
          <ac:chgData name="JungYong Seok" userId="1df5f276-52e9-4b2d-94eb-97193fded349" providerId="ADAL" clId="{8F345581-F76E-3D4B-BE2C-3766CB07DF53}" dt="2024-05-10T10:49:15.202" v="4727"/>
          <ac:inkMkLst>
            <pc:docMk/>
            <pc:sldMk cId="3730110604" sldId="300"/>
            <ac:inkMk id="66" creationId="{8B5CCE19-83A8-BC8F-389D-F0D301235D94}"/>
          </ac:inkMkLst>
        </pc:inkChg>
        <pc:inkChg chg="add reco">
          <ac:chgData name="JungYong Seok" userId="1df5f276-52e9-4b2d-94eb-97193fded349" providerId="ADAL" clId="{8F345581-F76E-3D4B-BE2C-3766CB07DF53}" dt="2024-05-10T10:49:15.202" v="4727"/>
          <ac:inkMkLst>
            <pc:docMk/>
            <pc:sldMk cId="3730110604" sldId="300"/>
            <ac:inkMk id="67" creationId="{666EC29C-18E0-99C2-86EB-DC31B52E132E}"/>
          </ac:inkMkLst>
        </pc:inkChg>
        <pc:inkChg chg="add del">
          <ac:chgData name="JungYong Seok" userId="1df5f276-52e9-4b2d-94eb-97193fded349" providerId="ADAL" clId="{8F345581-F76E-3D4B-BE2C-3766CB07DF53}" dt="2024-05-10T10:49:20.057" v="4731"/>
          <ac:inkMkLst>
            <pc:docMk/>
            <pc:sldMk cId="3730110604" sldId="300"/>
            <ac:inkMk id="68" creationId="{3004254D-CDDC-CC72-A809-3D6DF6ED0242}"/>
          </ac:inkMkLst>
        </pc:inkChg>
        <pc:inkChg chg="add del">
          <ac:chgData name="JungYong Seok" userId="1df5f276-52e9-4b2d-94eb-97193fded349" providerId="ADAL" clId="{8F345581-F76E-3D4B-BE2C-3766CB07DF53}" dt="2024-05-10T10:49:20.055" v="4730"/>
          <ac:inkMkLst>
            <pc:docMk/>
            <pc:sldMk cId="3730110604" sldId="300"/>
            <ac:inkMk id="69" creationId="{3695C580-031C-5337-B143-6F4490439D46}"/>
          </ac:inkMkLst>
        </pc:inkChg>
        <pc:inkChg chg="add del">
          <ac:chgData name="JungYong Seok" userId="1df5f276-52e9-4b2d-94eb-97193fded349" providerId="ADAL" clId="{8F345581-F76E-3D4B-BE2C-3766CB07DF53}" dt="2024-05-10T10:49:24.029" v="4734"/>
          <ac:inkMkLst>
            <pc:docMk/>
            <pc:sldMk cId="3730110604" sldId="300"/>
            <ac:inkMk id="70" creationId="{40DDE941-45E1-7074-EB9D-1C926DC03584}"/>
          </ac:inkMkLst>
        </pc:inkChg>
        <pc:inkChg chg="add del">
          <ac:chgData name="JungYong Seok" userId="1df5f276-52e9-4b2d-94eb-97193fded349" providerId="ADAL" clId="{8F345581-F76E-3D4B-BE2C-3766CB07DF53}" dt="2024-05-10T10:49:24.029" v="4734"/>
          <ac:inkMkLst>
            <pc:docMk/>
            <pc:sldMk cId="3730110604" sldId="300"/>
            <ac:inkMk id="71" creationId="{875369D8-468B-68E3-901D-8798555698FC}"/>
          </ac:inkMkLst>
        </pc:inkChg>
        <pc:inkChg chg="add reco">
          <ac:chgData name="JungYong Seok" userId="1df5f276-52e9-4b2d-94eb-97193fded349" providerId="ADAL" clId="{8F345581-F76E-3D4B-BE2C-3766CB07DF53}" dt="2024-05-10T10:49:24.029" v="4734"/>
          <ac:inkMkLst>
            <pc:docMk/>
            <pc:sldMk cId="3730110604" sldId="300"/>
            <ac:inkMk id="72" creationId="{2D77E8EC-7314-22DF-9DB9-A0C645969E65}"/>
          </ac:inkMkLst>
        </pc:inkChg>
        <pc:inkChg chg="add del">
          <ac:chgData name="JungYong Seok" userId="1df5f276-52e9-4b2d-94eb-97193fded349" providerId="ADAL" clId="{8F345581-F76E-3D4B-BE2C-3766CB07DF53}" dt="2024-05-10T10:49:28.730" v="4741"/>
          <ac:inkMkLst>
            <pc:docMk/>
            <pc:sldMk cId="3730110604" sldId="300"/>
            <ac:inkMk id="73" creationId="{1EC905A4-81D4-3332-954B-8721BDD8ABCE}"/>
          </ac:inkMkLst>
        </pc:inkChg>
        <pc:inkChg chg="add del">
          <ac:chgData name="JungYong Seok" userId="1df5f276-52e9-4b2d-94eb-97193fded349" providerId="ADAL" clId="{8F345581-F76E-3D4B-BE2C-3766CB07DF53}" dt="2024-05-10T10:49:28.730" v="4741"/>
          <ac:inkMkLst>
            <pc:docMk/>
            <pc:sldMk cId="3730110604" sldId="300"/>
            <ac:inkMk id="74" creationId="{3B7A4B0B-BDD3-7E8A-2596-0CAEEA5F7F28}"/>
          </ac:inkMkLst>
        </pc:inkChg>
        <pc:inkChg chg="add del">
          <ac:chgData name="JungYong Seok" userId="1df5f276-52e9-4b2d-94eb-97193fded349" providerId="ADAL" clId="{8F345581-F76E-3D4B-BE2C-3766CB07DF53}" dt="2024-05-10T10:49:28.730" v="4741"/>
          <ac:inkMkLst>
            <pc:docMk/>
            <pc:sldMk cId="3730110604" sldId="300"/>
            <ac:inkMk id="75" creationId="{16285F0C-76BC-5AFF-9DD1-6D456C1237F9}"/>
          </ac:inkMkLst>
        </pc:inkChg>
        <pc:inkChg chg="add del">
          <ac:chgData name="JungYong Seok" userId="1df5f276-52e9-4b2d-94eb-97193fded349" providerId="ADAL" clId="{8F345581-F76E-3D4B-BE2C-3766CB07DF53}" dt="2024-05-10T10:49:28.730" v="4741"/>
          <ac:inkMkLst>
            <pc:docMk/>
            <pc:sldMk cId="3730110604" sldId="300"/>
            <ac:inkMk id="76" creationId="{B27C59B9-C233-C3BB-EA59-570DBC140403}"/>
          </ac:inkMkLst>
        </pc:inkChg>
        <pc:inkChg chg="add del">
          <ac:chgData name="JungYong Seok" userId="1df5f276-52e9-4b2d-94eb-97193fded349" providerId="ADAL" clId="{8F345581-F76E-3D4B-BE2C-3766CB07DF53}" dt="2024-05-10T10:49:28.730" v="4741"/>
          <ac:inkMkLst>
            <pc:docMk/>
            <pc:sldMk cId="3730110604" sldId="300"/>
            <ac:inkMk id="77" creationId="{C2A762FB-3CDE-E0DA-0508-A99F1CF8D276}"/>
          </ac:inkMkLst>
        </pc:inkChg>
        <pc:inkChg chg="add del">
          <ac:chgData name="JungYong Seok" userId="1df5f276-52e9-4b2d-94eb-97193fded349" providerId="ADAL" clId="{8F345581-F76E-3D4B-BE2C-3766CB07DF53}" dt="2024-05-10T10:49:28.730" v="4741"/>
          <ac:inkMkLst>
            <pc:docMk/>
            <pc:sldMk cId="3730110604" sldId="300"/>
            <ac:inkMk id="78" creationId="{2BB7AA6B-3A49-6AD9-FF9C-E0B44480F276}"/>
          </ac:inkMkLst>
        </pc:inkChg>
        <pc:inkChg chg="add reco">
          <ac:chgData name="JungYong Seok" userId="1df5f276-52e9-4b2d-94eb-97193fded349" providerId="ADAL" clId="{8F345581-F76E-3D4B-BE2C-3766CB07DF53}" dt="2024-05-10T10:49:28.730" v="4741"/>
          <ac:inkMkLst>
            <pc:docMk/>
            <pc:sldMk cId="3730110604" sldId="300"/>
            <ac:inkMk id="79" creationId="{5635C44E-CA0C-6005-4FF7-27E60D4E00B7}"/>
          </ac:inkMkLst>
        </pc:inkChg>
        <pc:inkChg chg="add reco">
          <ac:chgData name="JungYong Seok" userId="1df5f276-52e9-4b2d-94eb-97193fded349" providerId="ADAL" clId="{8F345581-F76E-3D4B-BE2C-3766CB07DF53}" dt="2024-05-10T10:49:28.730" v="4741"/>
          <ac:inkMkLst>
            <pc:docMk/>
            <pc:sldMk cId="3730110604" sldId="300"/>
            <ac:inkMk id="80" creationId="{25786D17-26E7-3870-6D2C-A01462A2A690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81" creationId="{FA911968-1A96-AB25-F83E-DFCA25703474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82" creationId="{3605C05F-FA35-59E5-0B79-72231635D0A6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83" creationId="{B17A5E5A-7F49-1AF4-1DE7-CFF8D98EB315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84" creationId="{BD155128-439F-7C4B-2D7B-574C5361D612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85" creationId="{53579B8F-EF21-6EEF-F311-429E213B90DD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86" creationId="{83E5F3E5-7564-3E4C-9CD0-C57DDF332FF6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87" creationId="{A6F17F7B-8A8D-DD1F-966B-D7E90F67359F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88" creationId="{C62245C0-EF13-6628-CFB9-3A0E7B5DEAFA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89" creationId="{48CB7588-3E27-5148-27AE-9E1E52749E10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90" creationId="{00118E8F-2FF5-9E35-3514-6DCE8AD0FA28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91" creationId="{E11F9AF2-C8C0-A38F-AED5-F88235A29B51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92" creationId="{49D63C0A-527E-9B12-7C61-E5DB79D8607A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93" creationId="{B4164F01-9AF1-966E-B01A-25CCC49B3A06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94" creationId="{F4754C9E-C0F9-08F8-1206-595E5044C63A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95" creationId="{B77C0C0E-B261-AA53-84AC-001B8A191279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96" creationId="{5B8C8EFC-2EB6-3F82-4CB4-B707208269E9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97" creationId="{678D5BE4-38DB-4BBF-E576-B5F01FB09766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98" creationId="{D84076BF-CE27-7088-27FF-6D7E4FD1721A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99" creationId="{10A6BDE9-6D3A-F68D-A1BB-18E9C1F53C5B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100" creationId="{C91D63BD-7CB4-A74B-6EC7-1CC2A0C2116A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101" creationId="{034501D7-8AB5-75D5-88B1-553BD9930373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102" creationId="{8373A0F9-8F5C-9768-EE78-14E4F1D307EA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103" creationId="{52632199-DEF1-81BF-59EF-20E39E673069}"/>
          </ac:inkMkLst>
        </pc:inkChg>
        <pc:inkChg chg="add del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104" creationId="{047282A4-C282-2504-AAC6-9A1F8B838699}"/>
          </ac:inkMkLst>
        </pc:inkChg>
        <pc:inkChg chg="add reco">
          <ac:chgData name="JungYong Seok" userId="1df5f276-52e9-4b2d-94eb-97193fded349" providerId="ADAL" clId="{8F345581-F76E-3D4B-BE2C-3766CB07DF53}" dt="2024-05-10T10:49:42.041" v="4766"/>
          <ac:inkMkLst>
            <pc:docMk/>
            <pc:sldMk cId="3730110604" sldId="300"/>
            <ac:inkMk id="105" creationId="{34CE2A85-5370-FEE6-0FA4-02D114EEB04E}"/>
          </ac:inkMkLst>
        </pc:inkChg>
      </pc:sldChg>
    </pc:docChg>
  </pc:docChgLst>
  <pc:docChgLst>
    <pc:chgData name="JungYong Seok" userId="S::sol@solucionemos.onmicrosoft.com::1df5f276-52e9-4b2d-94eb-97193fded349" providerId="AD" clId="Web-{0F7C01AD-2E98-F27F-53EB-6FC66B59B1FC}"/>
    <pc:docChg chg="modSld sldOrd">
      <pc:chgData name="JungYong Seok" userId="S::sol@solucionemos.onmicrosoft.com::1df5f276-52e9-4b2d-94eb-97193fded349" providerId="AD" clId="Web-{0F7C01AD-2E98-F27F-53EB-6FC66B59B1FC}" dt="2024-05-10T10:47:37.443" v="3"/>
      <pc:docMkLst>
        <pc:docMk/>
      </pc:docMkLst>
      <pc:sldChg chg="addSp modSp ord">
        <pc:chgData name="JungYong Seok" userId="S::sol@solucionemos.onmicrosoft.com::1df5f276-52e9-4b2d-94eb-97193fded349" providerId="AD" clId="Web-{0F7C01AD-2E98-F27F-53EB-6FC66B59B1FC}" dt="2024-05-10T10:47:37.443" v="3"/>
        <pc:sldMkLst>
          <pc:docMk/>
          <pc:sldMk cId="3730110604" sldId="300"/>
        </pc:sldMkLst>
        <pc:picChg chg="add mod">
          <ac:chgData name="JungYong Seok" userId="S::sol@solucionemos.onmicrosoft.com::1df5f276-52e9-4b2d-94eb-97193fded349" providerId="AD" clId="Web-{0F7C01AD-2E98-F27F-53EB-6FC66B59B1FC}" dt="2024-05-10T10:47:31.755" v="2" actId="1076"/>
          <ac:picMkLst>
            <pc:docMk/>
            <pc:sldMk cId="3730110604" sldId="300"/>
            <ac:picMk id="2" creationId="{A8139F53-D1E7-388C-39E7-EC229496BE52}"/>
          </ac:picMkLst>
        </pc:picChg>
      </pc:sldChg>
    </pc:docChg>
  </pc:docChgLst>
  <pc:docChgLst>
    <pc:chgData name="JungYong Seok" userId="S::sol@solucionemos.onmicrosoft.com::1df5f276-52e9-4b2d-94eb-97193fded349" providerId="AD" clId="Web-{86A09E6E-6342-2446-7E16-B10AAD1F62DF}"/>
    <pc:docChg chg="modSld">
      <pc:chgData name="JungYong Seok" userId="S::sol@solucionemos.onmicrosoft.com::1df5f276-52e9-4b2d-94eb-97193fded349" providerId="AD" clId="Web-{86A09E6E-6342-2446-7E16-B10AAD1F62DF}" dt="2024-05-11T08:42:17.952" v="3" actId="20577"/>
      <pc:docMkLst>
        <pc:docMk/>
      </pc:docMkLst>
      <pc:sldChg chg="modSp">
        <pc:chgData name="JungYong Seok" userId="S::sol@solucionemos.onmicrosoft.com::1df5f276-52e9-4b2d-94eb-97193fded349" providerId="AD" clId="Web-{86A09E6E-6342-2446-7E16-B10AAD1F62DF}" dt="2024-05-11T08:42:17.952" v="3" actId="20577"/>
        <pc:sldMkLst>
          <pc:docMk/>
          <pc:sldMk cId="109857222" sldId="256"/>
        </pc:sldMkLst>
        <pc:spChg chg="mod">
          <ac:chgData name="JungYong Seok" userId="S::sol@solucionemos.onmicrosoft.com::1df5f276-52e9-4b2d-94eb-97193fded349" providerId="AD" clId="Web-{86A09E6E-6342-2446-7E16-B10AAD1F62DF}" dt="2024-05-11T08:42:11.467" v="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ungYong Seok" userId="S::sol@solucionemos.onmicrosoft.com::1df5f276-52e9-4b2d-94eb-97193fded349" providerId="AD" clId="Web-{86A09E6E-6342-2446-7E16-B10AAD1F62DF}" dt="2024-05-11T08:42:17.952" v="3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JungYong Seok" userId="1df5f276-52e9-4b2d-94eb-97193fded349" providerId="ADAL" clId="{7C29463E-C2FD-2244-A627-7E3599462C2F}"/>
    <pc:docChg chg="custSel addSld delSld modSld">
      <pc:chgData name="JungYong Seok" userId="1df5f276-52e9-4b2d-94eb-97193fded349" providerId="ADAL" clId="{7C29463E-C2FD-2244-A627-7E3599462C2F}" dt="2024-05-15T06:55:22.158" v="112"/>
      <pc:docMkLst>
        <pc:docMk/>
      </pc:docMkLst>
      <pc:sldChg chg="modSp mod">
        <pc:chgData name="JungYong Seok" userId="1df5f276-52e9-4b2d-94eb-97193fded349" providerId="ADAL" clId="{7C29463E-C2FD-2244-A627-7E3599462C2F}" dt="2024-05-15T06:50:02.489" v="44"/>
        <pc:sldMkLst>
          <pc:docMk/>
          <pc:sldMk cId="109857222" sldId="256"/>
        </pc:sldMkLst>
        <pc:spChg chg="mod">
          <ac:chgData name="JungYong Seok" userId="1df5f276-52e9-4b2d-94eb-97193fded349" providerId="ADAL" clId="{7C29463E-C2FD-2244-A627-7E3599462C2F}" dt="2024-05-15T06:50:02.489" v="44"/>
          <ac:spMkLst>
            <pc:docMk/>
            <pc:sldMk cId="109857222" sldId="256"/>
            <ac:spMk id="2" creationId="{00000000-0000-0000-0000-000000000000}"/>
          </ac:spMkLst>
        </pc:spChg>
      </pc:sldChg>
      <pc:sldChg chg="addSp delSp modSp mod">
        <pc:chgData name="JungYong Seok" userId="1df5f276-52e9-4b2d-94eb-97193fded349" providerId="ADAL" clId="{7C29463E-C2FD-2244-A627-7E3599462C2F}" dt="2024-05-15T06:50:29.416" v="45"/>
        <pc:sldMkLst>
          <pc:docMk/>
          <pc:sldMk cId="1897359703" sldId="257"/>
        </pc:sldMkLst>
        <pc:picChg chg="add mod">
          <ac:chgData name="JungYong Seok" userId="1df5f276-52e9-4b2d-94eb-97193fded349" providerId="ADAL" clId="{7C29463E-C2FD-2244-A627-7E3599462C2F}" dt="2024-05-15T06:50:29.416" v="45"/>
          <ac:picMkLst>
            <pc:docMk/>
            <pc:sldMk cId="1897359703" sldId="257"/>
            <ac:picMk id="2" creationId="{8DCF019E-29D0-7639-4F0C-63864C0AC9B6}"/>
          </ac:picMkLst>
        </pc:picChg>
        <pc:picChg chg="del">
          <ac:chgData name="JungYong Seok" userId="1df5f276-52e9-4b2d-94eb-97193fded349" providerId="ADAL" clId="{7C29463E-C2FD-2244-A627-7E3599462C2F}" dt="2024-05-15T06:49:50.712" v="43" actId="478"/>
          <ac:picMkLst>
            <pc:docMk/>
            <pc:sldMk cId="1897359703" sldId="257"/>
            <ac:picMk id="4" creationId="{07AD4B14-A930-F177-3903-A81F1683E9CF}"/>
          </ac:picMkLst>
        </pc:pic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3" creationId="{B2B5C4A6-EAF7-72E6-BDC5-168A4374F362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5" creationId="{03D66DDF-5A87-A004-47C0-E639DEA521AC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8" creationId="{BCAB2E85-46EA-87E7-058D-769BDBE5B167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9" creationId="{F9919FCF-0A73-55FD-2BC5-BEC8AAED553B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0" creationId="{1CD2DE9E-4DD6-DA8F-891A-0C5DBED3C513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1" creationId="{FB85B483-1CE0-15B0-C0F6-C1E9A715073B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2" creationId="{5F64ACBE-5369-9652-9590-112BAD54CC5C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3" creationId="{93DF18A8-C746-E5E9-3F00-10AABDB2B8FA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4" creationId="{F02C7DD4-9E80-555C-9155-49F5509A6582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5" creationId="{C80FA021-E463-597B-76A2-3970E2481D47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6" creationId="{4B509729-6B8C-ECEB-7A65-5B1EC5B7021B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7" creationId="{CD64DF34-12D2-C741-A077-C2267D5B16A1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8" creationId="{D28FD754-8FBC-34BB-0759-C1738844F699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9" creationId="{051958E6-4AF0-8786-33E1-34690E75FF0C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20" creationId="{DB01DCE4-262F-742E-85A5-550A43E2710A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21" creationId="{55FC3053-6BC4-90B9-81AB-1BE44012DDBC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22" creationId="{C6E23E55-5A22-2184-2268-386E02F45758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23" creationId="{4DCEBF73-C211-C954-1505-5870C4825083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24" creationId="{4F174CA6-E8FD-3FD5-DB8D-8A57BE460774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25" creationId="{6C733DCD-B07B-6DAD-5A01-68CCD5027A73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35" creationId="{2EDFCD6A-9477-D47D-9074-B6265580737B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36" creationId="{2A98043F-81BF-4C9D-C1A2-370F470C257B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46" creationId="{33D3ED01-5499-AC4C-6BBA-2D3053D47C88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68" creationId="{6733446B-4723-3304-08B6-71EA0CD66A68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82" creationId="{4B5A0FE8-F4C5-0D7F-B6E3-E8D6694B97A2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13" creationId="{F7770CF1-58EE-E103-87E8-5F511A638068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14" creationId="{40B67D77-EFB6-6DF8-FD31-CDCB7A2B4E5E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55" creationId="{2BFED735-D25E-FD15-FF8E-0113E447A893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56" creationId="{F066BE6A-57A6-37F2-F3FA-A8B9223E479B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57" creationId="{EC79C222-DDCC-E6FD-FA71-EA5E8A5DD321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58" creationId="{0B9FC39E-9994-9034-67F5-22064F820D74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59" creationId="{66C3A661-77B0-DF7E-A574-F2D9CD72349A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60" creationId="{964FDA6E-2371-8DA3-569A-42F887BD26E4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61" creationId="{3778D6DE-CBFD-69EF-6DAB-546B9769CF67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62" creationId="{9BA71546-D6C8-0FAB-0EC1-CF6FD2748F3F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63" creationId="{7B5E85E3-0D5D-D18D-3065-D082C564C0E8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64" creationId="{561F471C-0826-7869-8BCE-284C857092D8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65" creationId="{ECCAA927-D7B7-225E-7185-665C8B9FAB54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66" creationId="{CFB76D4B-F9D7-10C4-7645-06F4605D502D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67" creationId="{F3F4B0AD-F2E1-0CD9-280A-522D33B104BA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68" creationId="{8D71BF89-1246-FC17-8CFE-3A94356A9106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69" creationId="{C98C9168-73E2-F334-2810-C539AF0DC919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70" creationId="{16ADAE91-2F60-039A-AECE-0569BFB6132C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71" creationId="{49230041-093E-B1FF-79E3-D2ADC98C0E7B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97" creationId="{BB4A7B99-476E-B574-CDED-71BB2E6A608F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198" creationId="{D8312902-2D41-30AD-8F0E-9E68ACE48DA1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210" creationId="{C066896A-398E-B21C-BB68-981706EF9978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211" creationId="{75E1EE2F-2DC0-9D4E-1C53-0518D2006125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230" creationId="{76F98D66-6E5D-3B6F-A410-C561586389F2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231" creationId="{4E40CE8F-9BFA-EF5B-8DF1-827C0E104EAE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239" creationId="{B85CD48D-19B1-7543-E9A8-573E1CB39713}"/>
          </ac:inkMkLst>
        </pc:inkChg>
        <pc:inkChg chg="del">
          <ac:chgData name="JungYong Seok" userId="1df5f276-52e9-4b2d-94eb-97193fded349" providerId="ADAL" clId="{7C29463E-C2FD-2244-A627-7E3599462C2F}" dt="2024-05-15T06:49:50.712" v="43" actId="478"/>
          <ac:inkMkLst>
            <pc:docMk/>
            <pc:sldMk cId="1897359703" sldId="257"/>
            <ac:inkMk id="240" creationId="{9AF6D15B-F6A5-447A-6CCD-A9E8DB8FB82C}"/>
          </ac:inkMkLst>
        </pc:inkChg>
      </pc:sldChg>
      <pc:sldChg chg="addSp delSp modSp add mod">
        <pc:chgData name="JungYong Seok" userId="1df5f276-52e9-4b2d-94eb-97193fded349" providerId="ADAL" clId="{7C29463E-C2FD-2244-A627-7E3599462C2F}" dt="2024-05-15T06:50:53.473" v="67"/>
        <pc:sldMkLst>
          <pc:docMk/>
          <pc:sldMk cId="338529080" sldId="258"/>
        </pc:sldMkLst>
        <pc:picChg chg="del">
          <ac:chgData name="JungYong Seok" userId="1df5f276-52e9-4b2d-94eb-97193fded349" providerId="ADAL" clId="{7C29463E-C2FD-2244-A627-7E3599462C2F}" dt="2024-05-15T06:50:40.353" v="47" actId="478"/>
          <ac:picMkLst>
            <pc:docMk/>
            <pc:sldMk cId="338529080" sldId="258"/>
            <ac:picMk id="2" creationId="{8DCF019E-29D0-7639-4F0C-63864C0AC9B6}"/>
          </ac:picMkLst>
        </pc:picChg>
        <pc:picChg chg="add mod">
          <ac:chgData name="JungYong Seok" userId="1df5f276-52e9-4b2d-94eb-97193fded349" providerId="ADAL" clId="{7C29463E-C2FD-2244-A627-7E3599462C2F}" dt="2024-05-15T06:50:53.473" v="67"/>
          <ac:picMkLst>
            <pc:docMk/>
            <pc:sldMk cId="338529080" sldId="258"/>
            <ac:picMk id="3" creationId="{210A498A-2629-A670-4F3A-2DE680B238BF}"/>
          </ac:picMkLst>
        </pc:picChg>
      </pc:sldChg>
      <pc:sldChg chg="del">
        <pc:chgData name="JungYong Seok" userId="1df5f276-52e9-4b2d-94eb-97193fded349" providerId="ADAL" clId="{7C29463E-C2FD-2244-A627-7E3599462C2F}" dt="2024-05-15T06:49:46.157" v="0" actId="2696"/>
        <pc:sldMkLst>
          <pc:docMk/>
          <pc:sldMk cId="3350295759" sldId="258"/>
        </pc:sldMkLst>
      </pc:sldChg>
      <pc:sldChg chg="addSp modSp add">
        <pc:chgData name="JungYong Seok" userId="1df5f276-52e9-4b2d-94eb-97193fded349" providerId="ADAL" clId="{7C29463E-C2FD-2244-A627-7E3599462C2F}" dt="2024-05-15T06:50:59.636" v="68"/>
        <pc:sldMkLst>
          <pc:docMk/>
          <pc:sldMk cId="3063331160" sldId="259"/>
        </pc:sldMkLst>
        <pc:picChg chg="add mod">
          <ac:chgData name="JungYong Seok" userId="1df5f276-52e9-4b2d-94eb-97193fded349" providerId="ADAL" clId="{7C29463E-C2FD-2244-A627-7E3599462C2F}" dt="2024-05-15T06:50:59.636" v="68"/>
          <ac:picMkLst>
            <pc:docMk/>
            <pc:sldMk cId="3063331160" sldId="259"/>
            <ac:picMk id="2" creationId="{9E86CBBB-4556-43EF-D402-A914CC6A277E}"/>
          </ac:picMkLst>
        </pc:picChg>
      </pc:sldChg>
      <pc:sldChg chg="del">
        <pc:chgData name="JungYong Seok" userId="1df5f276-52e9-4b2d-94eb-97193fded349" providerId="ADAL" clId="{7C29463E-C2FD-2244-A627-7E3599462C2F}" dt="2024-05-15T06:49:46.168" v="1" actId="2696"/>
        <pc:sldMkLst>
          <pc:docMk/>
          <pc:sldMk cId="4051139110" sldId="259"/>
        </pc:sldMkLst>
      </pc:sldChg>
      <pc:sldChg chg="del">
        <pc:chgData name="JungYong Seok" userId="1df5f276-52e9-4b2d-94eb-97193fded349" providerId="ADAL" clId="{7C29463E-C2FD-2244-A627-7E3599462C2F}" dt="2024-05-15T06:49:46.182" v="2" actId="2696"/>
        <pc:sldMkLst>
          <pc:docMk/>
          <pc:sldMk cId="2151510303" sldId="260"/>
        </pc:sldMkLst>
      </pc:sldChg>
      <pc:sldChg chg="addSp modSp add">
        <pc:chgData name="JungYong Seok" userId="1df5f276-52e9-4b2d-94eb-97193fded349" providerId="ADAL" clId="{7C29463E-C2FD-2244-A627-7E3599462C2F}" dt="2024-05-15T06:51:05.930" v="69"/>
        <pc:sldMkLst>
          <pc:docMk/>
          <pc:sldMk cId="3891597973" sldId="260"/>
        </pc:sldMkLst>
        <pc:picChg chg="add mod">
          <ac:chgData name="JungYong Seok" userId="1df5f276-52e9-4b2d-94eb-97193fded349" providerId="ADAL" clId="{7C29463E-C2FD-2244-A627-7E3599462C2F}" dt="2024-05-15T06:51:05.930" v="69"/>
          <ac:picMkLst>
            <pc:docMk/>
            <pc:sldMk cId="3891597973" sldId="260"/>
            <ac:picMk id="2" creationId="{8B342D64-EB90-1BD1-0FA4-F1C21ED16467}"/>
          </ac:picMkLst>
        </pc:picChg>
      </pc:sldChg>
      <pc:sldChg chg="addSp modSp add">
        <pc:chgData name="JungYong Seok" userId="1df5f276-52e9-4b2d-94eb-97193fded349" providerId="ADAL" clId="{7C29463E-C2FD-2244-A627-7E3599462C2F}" dt="2024-05-15T06:51:26.969" v="78"/>
        <pc:sldMkLst>
          <pc:docMk/>
          <pc:sldMk cId="492430112" sldId="261"/>
        </pc:sldMkLst>
        <pc:picChg chg="add mod">
          <ac:chgData name="JungYong Seok" userId="1df5f276-52e9-4b2d-94eb-97193fded349" providerId="ADAL" clId="{7C29463E-C2FD-2244-A627-7E3599462C2F}" dt="2024-05-15T06:51:26.969" v="78"/>
          <ac:picMkLst>
            <pc:docMk/>
            <pc:sldMk cId="492430112" sldId="261"/>
            <ac:picMk id="2" creationId="{FFE05301-2D79-66A1-CDF3-AA46792578E5}"/>
          </ac:picMkLst>
        </pc:picChg>
      </pc:sldChg>
      <pc:sldChg chg="del">
        <pc:chgData name="JungYong Seok" userId="1df5f276-52e9-4b2d-94eb-97193fded349" providerId="ADAL" clId="{7C29463E-C2FD-2244-A627-7E3599462C2F}" dt="2024-05-15T06:49:46.190" v="3" actId="2696"/>
        <pc:sldMkLst>
          <pc:docMk/>
          <pc:sldMk cId="1190055118" sldId="261"/>
        </pc:sldMkLst>
      </pc:sldChg>
      <pc:sldChg chg="addSp modSp add">
        <pc:chgData name="JungYong Seok" userId="1df5f276-52e9-4b2d-94eb-97193fded349" providerId="ADAL" clId="{7C29463E-C2FD-2244-A627-7E3599462C2F}" dt="2024-05-15T06:51:33.558" v="79"/>
        <pc:sldMkLst>
          <pc:docMk/>
          <pc:sldMk cId="615019496" sldId="262"/>
        </pc:sldMkLst>
        <pc:picChg chg="add mod">
          <ac:chgData name="JungYong Seok" userId="1df5f276-52e9-4b2d-94eb-97193fded349" providerId="ADAL" clId="{7C29463E-C2FD-2244-A627-7E3599462C2F}" dt="2024-05-15T06:51:33.558" v="79"/>
          <ac:picMkLst>
            <pc:docMk/>
            <pc:sldMk cId="615019496" sldId="262"/>
            <ac:picMk id="2" creationId="{50F3F768-D155-BA8D-EA92-41D232639C83}"/>
          </ac:picMkLst>
        </pc:picChg>
      </pc:sldChg>
      <pc:sldChg chg="del">
        <pc:chgData name="JungYong Seok" userId="1df5f276-52e9-4b2d-94eb-97193fded349" providerId="ADAL" clId="{7C29463E-C2FD-2244-A627-7E3599462C2F}" dt="2024-05-15T06:49:46.202" v="4" actId="2696"/>
        <pc:sldMkLst>
          <pc:docMk/>
          <pc:sldMk cId="826732622" sldId="262"/>
        </pc:sldMkLst>
      </pc:sldChg>
      <pc:sldChg chg="del">
        <pc:chgData name="JungYong Seok" userId="1df5f276-52e9-4b2d-94eb-97193fded349" providerId="ADAL" clId="{7C29463E-C2FD-2244-A627-7E3599462C2F}" dt="2024-05-15T06:49:46.206" v="5" actId="2696"/>
        <pc:sldMkLst>
          <pc:docMk/>
          <pc:sldMk cId="1521560509" sldId="263"/>
        </pc:sldMkLst>
      </pc:sldChg>
      <pc:sldChg chg="addSp modSp add">
        <pc:chgData name="JungYong Seok" userId="1df5f276-52e9-4b2d-94eb-97193fded349" providerId="ADAL" clId="{7C29463E-C2FD-2244-A627-7E3599462C2F}" dt="2024-05-15T06:51:40.746" v="80"/>
        <pc:sldMkLst>
          <pc:docMk/>
          <pc:sldMk cId="3709737218" sldId="263"/>
        </pc:sldMkLst>
        <pc:picChg chg="add mod">
          <ac:chgData name="JungYong Seok" userId="1df5f276-52e9-4b2d-94eb-97193fded349" providerId="ADAL" clId="{7C29463E-C2FD-2244-A627-7E3599462C2F}" dt="2024-05-15T06:51:40.746" v="80"/>
          <ac:picMkLst>
            <pc:docMk/>
            <pc:sldMk cId="3709737218" sldId="263"/>
            <ac:picMk id="2" creationId="{7A67CC15-AB07-1921-D70E-86C14221291B}"/>
          </ac:picMkLst>
        </pc:picChg>
      </pc:sldChg>
      <pc:sldChg chg="addSp modSp add">
        <pc:chgData name="JungYong Seok" userId="1df5f276-52e9-4b2d-94eb-97193fded349" providerId="ADAL" clId="{7C29463E-C2FD-2244-A627-7E3599462C2F}" dt="2024-05-15T06:51:48.248" v="81"/>
        <pc:sldMkLst>
          <pc:docMk/>
          <pc:sldMk cId="1060510160" sldId="264"/>
        </pc:sldMkLst>
        <pc:picChg chg="add mod">
          <ac:chgData name="JungYong Seok" userId="1df5f276-52e9-4b2d-94eb-97193fded349" providerId="ADAL" clId="{7C29463E-C2FD-2244-A627-7E3599462C2F}" dt="2024-05-15T06:51:48.248" v="81"/>
          <ac:picMkLst>
            <pc:docMk/>
            <pc:sldMk cId="1060510160" sldId="264"/>
            <ac:picMk id="2" creationId="{EA8C6E24-7352-F304-0119-E4A9DC651F14}"/>
          </ac:picMkLst>
        </pc:picChg>
      </pc:sldChg>
      <pc:sldChg chg="del">
        <pc:chgData name="JungYong Seok" userId="1df5f276-52e9-4b2d-94eb-97193fded349" providerId="ADAL" clId="{7C29463E-C2FD-2244-A627-7E3599462C2F}" dt="2024-05-15T06:49:46.209" v="6" actId="2696"/>
        <pc:sldMkLst>
          <pc:docMk/>
          <pc:sldMk cId="664156036" sldId="265"/>
        </pc:sldMkLst>
      </pc:sldChg>
      <pc:sldChg chg="addSp modSp add">
        <pc:chgData name="JungYong Seok" userId="1df5f276-52e9-4b2d-94eb-97193fded349" providerId="ADAL" clId="{7C29463E-C2FD-2244-A627-7E3599462C2F}" dt="2024-05-15T06:52:15.773" v="82"/>
        <pc:sldMkLst>
          <pc:docMk/>
          <pc:sldMk cId="1025716398" sldId="265"/>
        </pc:sldMkLst>
        <pc:picChg chg="add mod">
          <ac:chgData name="JungYong Seok" userId="1df5f276-52e9-4b2d-94eb-97193fded349" providerId="ADAL" clId="{7C29463E-C2FD-2244-A627-7E3599462C2F}" dt="2024-05-15T06:52:15.773" v="82"/>
          <ac:picMkLst>
            <pc:docMk/>
            <pc:sldMk cId="1025716398" sldId="265"/>
            <ac:picMk id="2" creationId="{650EC61A-C5C2-7D8C-5807-41B40E35659A}"/>
          </ac:picMkLst>
        </pc:picChg>
      </pc:sldChg>
      <pc:sldChg chg="del">
        <pc:chgData name="JungYong Seok" userId="1df5f276-52e9-4b2d-94eb-97193fded349" providerId="ADAL" clId="{7C29463E-C2FD-2244-A627-7E3599462C2F}" dt="2024-05-15T06:49:46.227" v="7" actId="2696"/>
        <pc:sldMkLst>
          <pc:docMk/>
          <pc:sldMk cId="2139306769" sldId="266"/>
        </pc:sldMkLst>
      </pc:sldChg>
      <pc:sldChg chg="addSp modSp add">
        <pc:chgData name="JungYong Seok" userId="1df5f276-52e9-4b2d-94eb-97193fded349" providerId="ADAL" clId="{7C29463E-C2FD-2244-A627-7E3599462C2F}" dt="2024-05-15T06:52:24.723" v="83"/>
        <pc:sldMkLst>
          <pc:docMk/>
          <pc:sldMk cId="2164001074" sldId="266"/>
        </pc:sldMkLst>
        <pc:picChg chg="add mod">
          <ac:chgData name="JungYong Seok" userId="1df5f276-52e9-4b2d-94eb-97193fded349" providerId="ADAL" clId="{7C29463E-C2FD-2244-A627-7E3599462C2F}" dt="2024-05-15T06:52:24.723" v="83"/>
          <ac:picMkLst>
            <pc:docMk/>
            <pc:sldMk cId="2164001074" sldId="266"/>
            <ac:picMk id="2" creationId="{1C05B5CF-0A01-626C-E4A8-5EAB82A92DBF}"/>
          </ac:picMkLst>
        </pc:picChg>
      </pc:sldChg>
      <pc:sldChg chg="del">
        <pc:chgData name="JungYong Seok" userId="1df5f276-52e9-4b2d-94eb-97193fded349" providerId="ADAL" clId="{7C29463E-C2FD-2244-A627-7E3599462C2F}" dt="2024-05-15T06:49:46.235" v="8" actId="2696"/>
        <pc:sldMkLst>
          <pc:docMk/>
          <pc:sldMk cId="1272620313" sldId="267"/>
        </pc:sldMkLst>
      </pc:sldChg>
      <pc:sldChg chg="addSp modSp add">
        <pc:chgData name="JungYong Seok" userId="1df5f276-52e9-4b2d-94eb-97193fded349" providerId="ADAL" clId="{7C29463E-C2FD-2244-A627-7E3599462C2F}" dt="2024-05-15T06:52:31.506" v="84"/>
        <pc:sldMkLst>
          <pc:docMk/>
          <pc:sldMk cId="3162743190" sldId="267"/>
        </pc:sldMkLst>
        <pc:picChg chg="add mod">
          <ac:chgData name="JungYong Seok" userId="1df5f276-52e9-4b2d-94eb-97193fded349" providerId="ADAL" clId="{7C29463E-C2FD-2244-A627-7E3599462C2F}" dt="2024-05-15T06:52:31.506" v="84"/>
          <ac:picMkLst>
            <pc:docMk/>
            <pc:sldMk cId="3162743190" sldId="267"/>
            <ac:picMk id="2" creationId="{CD7DCB41-F157-BB66-92E1-66957DEB63DF}"/>
          </ac:picMkLst>
        </pc:picChg>
      </pc:sldChg>
      <pc:sldChg chg="del">
        <pc:chgData name="JungYong Seok" userId="1df5f276-52e9-4b2d-94eb-97193fded349" providerId="ADAL" clId="{7C29463E-C2FD-2244-A627-7E3599462C2F}" dt="2024-05-15T06:49:46.245" v="9" actId="2696"/>
        <pc:sldMkLst>
          <pc:docMk/>
          <pc:sldMk cId="1998247318" sldId="268"/>
        </pc:sldMkLst>
      </pc:sldChg>
      <pc:sldChg chg="addSp modSp add">
        <pc:chgData name="JungYong Seok" userId="1df5f276-52e9-4b2d-94eb-97193fded349" providerId="ADAL" clId="{7C29463E-C2FD-2244-A627-7E3599462C2F}" dt="2024-05-15T06:52:39.787" v="85"/>
        <pc:sldMkLst>
          <pc:docMk/>
          <pc:sldMk cId="3758833431" sldId="268"/>
        </pc:sldMkLst>
        <pc:picChg chg="add mod">
          <ac:chgData name="JungYong Seok" userId="1df5f276-52e9-4b2d-94eb-97193fded349" providerId="ADAL" clId="{7C29463E-C2FD-2244-A627-7E3599462C2F}" dt="2024-05-15T06:52:39.787" v="85"/>
          <ac:picMkLst>
            <pc:docMk/>
            <pc:sldMk cId="3758833431" sldId="268"/>
            <ac:picMk id="2" creationId="{1D3CBE7D-D6B8-CF8A-EFE7-7F47E9B4EF90}"/>
          </ac:picMkLst>
        </pc:picChg>
      </pc:sldChg>
      <pc:sldChg chg="del">
        <pc:chgData name="JungYong Seok" userId="1df5f276-52e9-4b2d-94eb-97193fded349" providerId="ADAL" clId="{7C29463E-C2FD-2244-A627-7E3599462C2F}" dt="2024-05-15T06:49:46.251" v="10" actId="2696"/>
        <pc:sldMkLst>
          <pc:docMk/>
          <pc:sldMk cId="520675948" sldId="269"/>
        </pc:sldMkLst>
      </pc:sldChg>
      <pc:sldChg chg="addSp modSp add">
        <pc:chgData name="JungYong Seok" userId="1df5f276-52e9-4b2d-94eb-97193fded349" providerId="ADAL" clId="{7C29463E-C2FD-2244-A627-7E3599462C2F}" dt="2024-05-15T06:52:48.416" v="86"/>
        <pc:sldMkLst>
          <pc:docMk/>
          <pc:sldMk cId="1699740530" sldId="269"/>
        </pc:sldMkLst>
        <pc:picChg chg="add mod">
          <ac:chgData name="JungYong Seok" userId="1df5f276-52e9-4b2d-94eb-97193fded349" providerId="ADAL" clId="{7C29463E-C2FD-2244-A627-7E3599462C2F}" dt="2024-05-15T06:52:48.416" v="86"/>
          <ac:picMkLst>
            <pc:docMk/>
            <pc:sldMk cId="1699740530" sldId="269"/>
            <ac:picMk id="2" creationId="{71A24A30-4ACF-1ECE-088B-AA7C4DDB7E2F}"/>
          </ac:picMkLst>
        </pc:picChg>
      </pc:sldChg>
      <pc:sldChg chg="addSp modSp add">
        <pc:chgData name="JungYong Seok" userId="1df5f276-52e9-4b2d-94eb-97193fded349" providerId="ADAL" clId="{7C29463E-C2FD-2244-A627-7E3599462C2F}" dt="2024-05-15T06:52:55.401" v="87"/>
        <pc:sldMkLst>
          <pc:docMk/>
          <pc:sldMk cId="1489650682" sldId="270"/>
        </pc:sldMkLst>
        <pc:picChg chg="add mod">
          <ac:chgData name="JungYong Seok" userId="1df5f276-52e9-4b2d-94eb-97193fded349" providerId="ADAL" clId="{7C29463E-C2FD-2244-A627-7E3599462C2F}" dt="2024-05-15T06:52:55.401" v="87"/>
          <ac:picMkLst>
            <pc:docMk/>
            <pc:sldMk cId="1489650682" sldId="270"/>
            <ac:picMk id="2" creationId="{B61343C6-93D5-96FF-9A85-63C93361F9A0}"/>
          </ac:picMkLst>
        </pc:picChg>
      </pc:sldChg>
      <pc:sldChg chg="del">
        <pc:chgData name="JungYong Seok" userId="1df5f276-52e9-4b2d-94eb-97193fded349" providerId="ADAL" clId="{7C29463E-C2FD-2244-A627-7E3599462C2F}" dt="2024-05-15T06:49:46.253" v="11" actId="2696"/>
        <pc:sldMkLst>
          <pc:docMk/>
          <pc:sldMk cId="1812090092" sldId="270"/>
        </pc:sldMkLst>
      </pc:sldChg>
      <pc:sldChg chg="addSp modSp add">
        <pc:chgData name="JungYong Seok" userId="1df5f276-52e9-4b2d-94eb-97193fded349" providerId="ADAL" clId="{7C29463E-C2FD-2244-A627-7E3599462C2F}" dt="2024-05-15T06:53:07.790" v="88"/>
        <pc:sldMkLst>
          <pc:docMk/>
          <pc:sldMk cId="104857980" sldId="271"/>
        </pc:sldMkLst>
        <pc:picChg chg="add mod">
          <ac:chgData name="JungYong Seok" userId="1df5f276-52e9-4b2d-94eb-97193fded349" providerId="ADAL" clId="{7C29463E-C2FD-2244-A627-7E3599462C2F}" dt="2024-05-15T06:53:07.790" v="88"/>
          <ac:picMkLst>
            <pc:docMk/>
            <pc:sldMk cId="104857980" sldId="271"/>
            <ac:picMk id="2" creationId="{18FCD74B-4223-0B8E-2DA6-CE2B737FB7ED}"/>
          </ac:picMkLst>
        </pc:picChg>
      </pc:sldChg>
      <pc:sldChg chg="del">
        <pc:chgData name="JungYong Seok" userId="1df5f276-52e9-4b2d-94eb-97193fded349" providerId="ADAL" clId="{7C29463E-C2FD-2244-A627-7E3599462C2F}" dt="2024-05-15T06:49:46.256" v="12" actId="2696"/>
        <pc:sldMkLst>
          <pc:docMk/>
          <pc:sldMk cId="3328165897" sldId="271"/>
        </pc:sldMkLst>
      </pc:sldChg>
      <pc:sldChg chg="del">
        <pc:chgData name="JungYong Seok" userId="1df5f276-52e9-4b2d-94eb-97193fded349" providerId="ADAL" clId="{7C29463E-C2FD-2244-A627-7E3599462C2F}" dt="2024-05-15T06:49:46.263" v="13" actId="2696"/>
        <pc:sldMkLst>
          <pc:docMk/>
          <pc:sldMk cId="222579593" sldId="272"/>
        </pc:sldMkLst>
      </pc:sldChg>
      <pc:sldChg chg="addSp modSp add">
        <pc:chgData name="JungYong Seok" userId="1df5f276-52e9-4b2d-94eb-97193fded349" providerId="ADAL" clId="{7C29463E-C2FD-2244-A627-7E3599462C2F}" dt="2024-05-15T06:53:14.921" v="89"/>
        <pc:sldMkLst>
          <pc:docMk/>
          <pc:sldMk cId="3602382220" sldId="272"/>
        </pc:sldMkLst>
        <pc:picChg chg="add mod">
          <ac:chgData name="JungYong Seok" userId="1df5f276-52e9-4b2d-94eb-97193fded349" providerId="ADAL" clId="{7C29463E-C2FD-2244-A627-7E3599462C2F}" dt="2024-05-15T06:53:14.921" v="89"/>
          <ac:picMkLst>
            <pc:docMk/>
            <pc:sldMk cId="3602382220" sldId="272"/>
            <ac:picMk id="2" creationId="{F7770DA2-9C5D-2F62-6E5E-D5B08AADD709}"/>
          </ac:picMkLst>
        </pc:picChg>
      </pc:sldChg>
      <pc:sldChg chg="del">
        <pc:chgData name="JungYong Seok" userId="1df5f276-52e9-4b2d-94eb-97193fded349" providerId="ADAL" clId="{7C29463E-C2FD-2244-A627-7E3599462C2F}" dt="2024-05-15T06:49:46.268" v="14" actId="2696"/>
        <pc:sldMkLst>
          <pc:docMk/>
          <pc:sldMk cId="3356468040" sldId="273"/>
        </pc:sldMkLst>
      </pc:sldChg>
      <pc:sldChg chg="addSp modSp add">
        <pc:chgData name="JungYong Seok" userId="1df5f276-52e9-4b2d-94eb-97193fded349" providerId="ADAL" clId="{7C29463E-C2FD-2244-A627-7E3599462C2F}" dt="2024-05-15T06:53:20.296" v="90"/>
        <pc:sldMkLst>
          <pc:docMk/>
          <pc:sldMk cId="3826894541" sldId="273"/>
        </pc:sldMkLst>
        <pc:picChg chg="add mod">
          <ac:chgData name="JungYong Seok" userId="1df5f276-52e9-4b2d-94eb-97193fded349" providerId="ADAL" clId="{7C29463E-C2FD-2244-A627-7E3599462C2F}" dt="2024-05-15T06:53:20.296" v="90"/>
          <ac:picMkLst>
            <pc:docMk/>
            <pc:sldMk cId="3826894541" sldId="273"/>
            <ac:picMk id="2" creationId="{24BDB324-A1BB-39CE-1A17-8C0A45FFD70B}"/>
          </ac:picMkLst>
        </pc:picChg>
      </pc:sldChg>
      <pc:sldChg chg="del">
        <pc:chgData name="JungYong Seok" userId="1df5f276-52e9-4b2d-94eb-97193fded349" providerId="ADAL" clId="{7C29463E-C2FD-2244-A627-7E3599462C2F}" dt="2024-05-15T06:49:46.273" v="15" actId="2696"/>
        <pc:sldMkLst>
          <pc:docMk/>
          <pc:sldMk cId="129558465" sldId="274"/>
        </pc:sldMkLst>
      </pc:sldChg>
      <pc:sldChg chg="addSp modSp add">
        <pc:chgData name="JungYong Seok" userId="1df5f276-52e9-4b2d-94eb-97193fded349" providerId="ADAL" clId="{7C29463E-C2FD-2244-A627-7E3599462C2F}" dt="2024-05-15T06:53:31.536" v="91"/>
        <pc:sldMkLst>
          <pc:docMk/>
          <pc:sldMk cId="1322083984" sldId="274"/>
        </pc:sldMkLst>
        <pc:picChg chg="add mod">
          <ac:chgData name="JungYong Seok" userId="1df5f276-52e9-4b2d-94eb-97193fded349" providerId="ADAL" clId="{7C29463E-C2FD-2244-A627-7E3599462C2F}" dt="2024-05-15T06:53:31.536" v="91"/>
          <ac:picMkLst>
            <pc:docMk/>
            <pc:sldMk cId="1322083984" sldId="274"/>
            <ac:picMk id="2" creationId="{EA993585-ACA1-E5CF-63B8-27AE1FA22680}"/>
          </ac:picMkLst>
        </pc:picChg>
      </pc:sldChg>
      <pc:sldChg chg="del">
        <pc:chgData name="JungYong Seok" userId="1df5f276-52e9-4b2d-94eb-97193fded349" providerId="ADAL" clId="{7C29463E-C2FD-2244-A627-7E3599462C2F}" dt="2024-05-15T06:49:46.279" v="16" actId="2696"/>
        <pc:sldMkLst>
          <pc:docMk/>
          <pc:sldMk cId="966633808" sldId="275"/>
        </pc:sldMkLst>
      </pc:sldChg>
      <pc:sldChg chg="addSp modSp add">
        <pc:chgData name="JungYong Seok" userId="1df5f276-52e9-4b2d-94eb-97193fded349" providerId="ADAL" clId="{7C29463E-C2FD-2244-A627-7E3599462C2F}" dt="2024-05-15T06:53:37.378" v="92"/>
        <pc:sldMkLst>
          <pc:docMk/>
          <pc:sldMk cId="1470357789" sldId="275"/>
        </pc:sldMkLst>
        <pc:picChg chg="add mod">
          <ac:chgData name="JungYong Seok" userId="1df5f276-52e9-4b2d-94eb-97193fded349" providerId="ADAL" clId="{7C29463E-C2FD-2244-A627-7E3599462C2F}" dt="2024-05-15T06:53:37.378" v="92"/>
          <ac:picMkLst>
            <pc:docMk/>
            <pc:sldMk cId="1470357789" sldId="275"/>
            <ac:picMk id="2" creationId="{AA4C7B12-8515-A3FE-84FB-48A5F0F82EC8}"/>
          </ac:picMkLst>
        </pc:picChg>
      </pc:sldChg>
      <pc:sldChg chg="addSp modSp add">
        <pc:chgData name="JungYong Seok" userId="1df5f276-52e9-4b2d-94eb-97193fded349" providerId="ADAL" clId="{7C29463E-C2FD-2244-A627-7E3599462C2F}" dt="2024-05-15T06:53:43.733" v="93"/>
        <pc:sldMkLst>
          <pc:docMk/>
          <pc:sldMk cId="858163820" sldId="276"/>
        </pc:sldMkLst>
        <pc:picChg chg="add mod">
          <ac:chgData name="JungYong Seok" userId="1df5f276-52e9-4b2d-94eb-97193fded349" providerId="ADAL" clId="{7C29463E-C2FD-2244-A627-7E3599462C2F}" dt="2024-05-15T06:53:43.733" v="93"/>
          <ac:picMkLst>
            <pc:docMk/>
            <pc:sldMk cId="858163820" sldId="276"/>
            <ac:picMk id="2" creationId="{96186B92-AFE1-2BA0-6160-261AE1F73DF8}"/>
          </ac:picMkLst>
        </pc:picChg>
      </pc:sldChg>
      <pc:sldChg chg="del">
        <pc:chgData name="JungYong Seok" userId="1df5f276-52e9-4b2d-94eb-97193fded349" providerId="ADAL" clId="{7C29463E-C2FD-2244-A627-7E3599462C2F}" dt="2024-05-15T06:49:46.284" v="17" actId="2696"/>
        <pc:sldMkLst>
          <pc:docMk/>
          <pc:sldMk cId="2722348250" sldId="276"/>
        </pc:sldMkLst>
      </pc:sldChg>
      <pc:sldChg chg="addSp modSp add">
        <pc:chgData name="JungYong Seok" userId="1df5f276-52e9-4b2d-94eb-97193fded349" providerId="ADAL" clId="{7C29463E-C2FD-2244-A627-7E3599462C2F}" dt="2024-05-15T06:53:57.087" v="94"/>
        <pc:sldMkLst>
          <pc:docMk/>
          <pc:sldMk cId="917078450" sldId="277"/>
        </pc:sldMkLst>
        <pc:picChg chg="add mod">
          <ac:chgData name="JungYong Seok" userId="1df5f276-52e9-4b2d-94eb-97193fded349" providerId="ADAL" clId="{7C29463E-C2FD-2244-A627-7E3599462C2F}" dt="2024-05-15T06:53:57.087" v="94"/>
          <ac:picMkLst>
            <pc:docMk/>
            <pc:sldMk cId="917078450" sldId="277"/>
            <ac:picMk id="2" creationId="{187830A4-3BF5-D4CC-BD16-33A6C4141903}"/>
          </ac:picMkLst>
        </pc:picChg>
      </pc:sldChg>
      <pc:sldChg chg="del">
        <pc:chgData name="JungYong Seok" userId="1df5f276-52e9-4b2d-94eb-97193fded349" providerId="ADAL" clId="{7C29463E-C2FD-2244-A627-7E3599462C2F}" dt="2024-05-15T06:49:46.291" v="18" actId="2696"/>
        <pc:sldMkLst>
          <pc:docMk/>
          <pc:sldMk cId="1648692457" sldId="277"/>
        </pc:sldMkLst>
      </pc:sldChg>
      <pc:sldChg chg="del">
        <pc:chgData name="JungYong Seok" userId="1df5f276-52e9-4b2d-94eb-97193fded349" providerId="ADAL" clId="{7C29463E-C2FD-2244-A627-7E3599462C2F}" dt="2024-05-15T06:49:46.299" v="19" actId="2696"/>
        <pc:sldMkLst>
          <pc:docMk/>
          <pc:sldMk cId="2835242376" sldId="278"/>
        </pc:sldMkLst>
      </pc:sldChg>
      <pc:sldChg chg="addSp modSp add">
        <pc:chgData name="JungYong Seok" userId="1df5f276-52e9-4b2d-94eb-97193fded349" providerId="ADAL" clId="{7C29463E-C2FD-2244-A627-7E3599462C2F}" dt="2024-05-15T06:54:02.894" v="95"/>
        <pc:sldMkLst>
          <pc:docMk/>
          <pc:sldMk cId="3291116065" sldId="278"/>
        </pc:sldMkLst>
        <pc:picChg chg="add mod">
          <ac:chgData name="JungYong Seok" userId="1df5f276-52e9-4b2d-94eb-97193fded349" providerId="ADAL" clId="{7C29463E-C2FD-2244-A627-7E3599462C2F}" dt="2024-05-15T06:54:02.894" v="95"/>
          <ac:picMkLst>
            <pc:docMk/>
            <pc:sldMk cId="3291116065" sldId="278"/>
            <ac:picMk id="2" creationId="{793EF8A4-186B-4034-DAA3-2ED7FF543CE7}"/>
          </ac:picMkLst>
        </pc:picChg>
      </pc:sldChg>
      <pc:sldChg chg="del">
        <pc:chgData name="JungYong Seok" userId="1df5f276-52e9-4b2d-94eb-97193fded349" providerId="ADAL" clId="{7C29463E-C2FD-2244-A627-7E3599462C2F}" dt="2024-05-15T06:49:46.313" v="20" actId="2696"/>
        <pc:sldMkLst>
          <pc:docMk/>
          <pc:sldMk cId="496922514" sldId="279"/>
        </pc:sldMkLst>
      </pc:sldChg>
      <pc:sldChg chg="addSp modSp add">
        <pc:chgData name="JungYong Seok" userId="1df5f276-52e9-4b2d-94eb-97193fded349" providerId="ADAL" clId="{7C29463E-C2FD-2244-A627-7E3599462C2F}" dt="2024-05-15T06:54:25.639" v="102"/>
        <pc:sldMkLst>
          <pc:docMk/>
          <pc:sldMk cId="2209419356" sldId="279"/>
        </pc:sldMkLst>
        <pc:picChg chg="add mod">
          <ac:chgData name="JungYong Seok" userId="1df5f276-52e9-4b2d-94eb-97193fded349" providerId="ADAL" clId="{7C29463E-C2FD-2244-A627-7E3599462C2F}" dt="2024-05-15T06:54:25.639" v="102"/>
          <ac:picMkLst>
            <pc:docMk/>
            <pc:sldMk cId="2209419356" sldId="279"/>
            <ac:picMk id="2" creationId="{84530A85-AD0B-43CF-FE3E-6D6A88BD9677}"/>
          </ac:picMkLst>
        </pc:picChg>
      </pc:sldChg>
      <pc:sldChg chg="del">
        <pc:chgData name="JungYong Seok" userId="1df5f276-52e9-4b2d-94eb-97193fded349" providerId="ADAL" clId="{7C29463E-C2FD-2244-A627-7E3599462C2F}" dt="2024-05-15T06:49:46.322" v="21" actId="2696"/>
        <pc:sldMkLst>
          <pc:docMk/>
          <pc:sldMk cId="3349308548" sldId="280"/>
        </pc:sldMkLst>
      </pc:sldChg>
      <pc:sldChg chg="addSp modSp add">
        <pc:chgData name="JungYong Seok" userId="1df5f276-52e9-4b2d-94eb-97193fded349" providerId="ADAL" clId="{7C29463E-C2FD-2244-A627-7E3599462C2F}" dt="2024-05-15T06:54:30.697" v="103"/>
        <pc:sldMkLst>
          <pc:docMk/>
          <pc:sldMk cId="3560441906" sldId="280"/>
        </pc:sldMkLst>
        <pc:picChg chg="add mod">
          <ac:chgData name="JungYong Seok" userId="1df5f276-52e9-4b2d-94eb-97193fded349" providerId="ADAL" clId="{7C29463E-C2FD-2244-A627-7E3599462C2F}" dt="2024-05-15T06:54:30.697" v="103"/>
          <ac:picMkLst>
            <pc:docMk/>
            <pc:sldMk cId="3560441906" sldId="280"/>
            <ac:picMk id="2" creationId="{9D220507-7FB8-DDC2-7AF4-CDA8F5D038B4}"/>
          </ac:picMkLst>
        </pc:picChg>
      </pc:sldChg>
      <pc:sldChg chg="del">
        <pc:chgData name="JungYong Seok" userId="1df5f276-52e9-4b2d-94eb-97193fded349" providerId="ADAL" clId="{7C29463E-C2FD-2244-A627-7E3599462C2F}" dt="2024-05-15T06:49:46.330" v="22" actId="2696"/>
        <pc:sldMkLst>
          <pc:docMk/>
          <pc:sldMk cId="440478530" sldId="281"/>
        </pc:sldMkLst>
      </pc:sldChg>
      <pc:sldChg chg="addSp modSp add">
        <pc:chgData name="JungYong Seok" userId="1df5f276-52e9-4b2d-94eb-97193fded349" providerId="ADAL" clId="{7C29463E-C2FD-2244-A627-7E3599462C2F}" dt="2024-05-15T06:54:36.594" v="104"/>
        <pc:sldMkLst>
          <pc:docMk/>
          <pc:sldMk cId="4269620267" sldId="281"/>
        </pc:sldMkLst>
        <pc:picChg chg="add mod">
          <ac:chgData name="JungYong Seok" userId="1df5f276-52e9-4b2d-94eb-97193fded349" providerId="ADAL" clId="{7C29463E-C2FD-2244-A627-7E3599462C2F}" dt="2024-05-15T06:54:36.594" v="104"/>
          <ac:picMkLst>
            <pc:docMk/>
            <pc:sldMk cId="4269620267" sldId="281"/>
            <ac:picMk id="2" creationId="{08C5C012-C5F8-C023-3C07-06644C1DC1B4}"/>
          </ac:picMkLst>
        </pc:picChg>
      </pc:sldChg>
      <pc:sldChg chg="addSp modSp add">
        <pc:chgData name="JungYong Seok" userId="1df5f276-52e9-4b2d-94eb-97193fded349" providerId="ADAL" clId="{7C29463E-C2FD-2244-A627-7E3599462C2F}" dt="2024-05-15T06:54:42.269" v="105"/>
        <pc:sldMkLst>
          <pc:docMk/>
          <pc:sldMk cId="126612863" sldId="282"/>
        </pc:sldMkLst>
        <pc:picChg chg="add mod">
          <ac:chgData name="JungYong Seok" userId="1df5f276-52e9-4b2d-94eb-97193fded349" providerId="ADAL" clId="{7C29463E-C2FD-2244-A627-7E3599462C2F}" dt="2024-05-15T06:54:42.269" v="105"/>
          <ac:picMkLst>
            <pc:docMk/>
            <pc:sldMk cId="126612863" sldId="282"/>
            <ac:picMk id="2" creationId="{5BF264FC-6B75-0698-BA20-244D824DFAAE}"/>
          </ac:picMkLst>
        </pc:picChg>
      </pc:sldChg>
      <pc:sldChg chg="del">
        <pc:chgData name="JungYong Seok" userId="1df5f276-52e9-4b2d-94eb-97193fded349" providerId="ADAL" clId="{7C29463E-C2FD-2244-A627-7E3599462C2F}" dt="2024-05-15T06:49:46.346" v="23" actId="2696"/>
        <pc:sldMkLst>
          <pc:docMk/>
          <pc:sldMk cId="2009011308" sldId="282"/>
        </pc:sldMkLst>
      </pc:sldChg>
      <pc:sldChg chg="del">
        <pc:chgData name="JungYong Seok" userId="1df5f276-52e9-4b2d-94eb-97193fded349" providerId="ADAL" clId="{7C29463E-C2FD-2244-A627-7E3599462C2F}" dt="2024-05-15T06:49:46.356" v="24" actId="2696"/>
        <pc:sldMkLst>
          <pc:docMk/>
          <pc:sldMk cId="3325733976" sldId="283"/>
        </pc:sldMkLst>
      </pc:sldChg>
      <pc:sldChg chg="addSp modSp add">
        <pc:chgData name="JungYong Seok" userId="1df5f276-52e9-4b2d-94eb-97193fded349" providerId="ADAL" clId="{7C29463E-C2FD-2244-A627-7E3599462C2F}" dt="2024-05-15T06:54:47.655" v="106"/>
        <pc:sldMkLst>
          <pc:docMk/>
          <pc:sldMk cId="3604349553" sldId="283"/>
        </pc:sldMkLst>
        <pc:picChg chg="add mod">
          <ac:chgData name="JungYong Seok" userId="1df5f276-52e9-4b2d-94eb-97193fded349" providerId="ADAL" clId="{7C29463E-C2FD-2244-A627-7E3599462C2F}" dt="2024-05-15T06:54:47.655" v="106"/>
          <ac:picMkLst>
            <pc:docMk/>
            <pc:sldMk cId="3604349553" sldId="283"/>
            <ac:picMk id="2" creationId="{8A40ED89-BEC5-22FE-CD5D-97E3EA7BBD29}"/>
          </ac:picMkLst>
        </pc:picChg>
      </pc:sldChg>
      <pc:sldChg chg="addSp modSp add">
        <pc:chgData name="JungYong Seok" userId="1df5f276-52e9-4b2d-94eb-97193fded349" providerId="ADAL" clId="{7C29463E-C2FD-2244-A627-7E3599462C2F}" dt="2024-05-15T06:54:54.151" v="107"/>
        <pc:sldMkLst>
          <pc:docMk/>
          <pc:sldMk cId="2729953167" sldId="284"/>
        </pc:sldMkLst>
        <pc:picChg chg="add mod">
          <ac:chgData name="JungYong Seok" userId="1df5f276-52e9-4b2d-94eb-97193fded349" providerId="ADAL" clId="{7C29463E-C2FD-2244-A627-7E3599462C2F}" dt="2024-05-15T06:54:54.151" v="107"/>
          <ac:picMkLst>
            <pc:docMk/>
            <pc:sldMk cId="2729953167" sldId="284"/>
            <ac:picMk id="2" creationId="{658C7E3B-56BC-734B-B820-FAAE078295F1}"/>
          </ac:picMkLst>
        </pc:picChg>
      </pc:sldChg>
      <pc:sldChg chg="del">
        <pc:chgData name="JungYong Seok" userId="1df5f276-52e9-4b2d-94eb-97193fded349" providerId="ADAL" clId="{7C29463E-C2FD-2244-A627-7E3599462C2F}" dt="2024-05-15T06:49:46.362" v="25" actId="2696"/>
        <pc:sldMkLst>
          <pc:docMk/>
          <pc:sldMk cId="4093356891" sldId="284"/>
        </pc:sldMkLst>
      </pc:sldChg>
      <pc:sldChg chg="addSp modSp add">
        <pc:chgData name="JungYong Seok" userId="1df5f276-52e9-4b2d-94eb-97193fded349" providerId="ADAL" clId="{7C29463E-C2FD-2244-A627-7E3599462C2F}" dt="2024-05-15T06:54:59.579" v="108"/>
        <pc:sldMkLst>
          <pc:docMk/>
          <pc:sldMk cId="847612997" sldId="285"/>
        </pc:sldMkLst>
        <pc:picChg chg="add mod">
          <ac:chgData name="JungYong Seok" userId="1df5f276-52e9-4b2d-94eb-97193fded349" providerId="ADAL" clId="{7C29463E-C2FD-2244-A627-7E3599462C2F}" dt="2024-05-15T06:54:59.579" v="108"/>
          <ac:picMkLst>
            <pc:docMk/>
            <pc:sldMk cId="847612997" sldId="285"/>
            <ac:picMk id="2" creationId="{2F4BA2E4-7A42-B463-EFA4-03796861EF25}"/>
          </ac:picMkLst>
        </pc:picChg>
      </pc:sldChg>
      <pc:sldChg chg="del">
        <pc:chgData name="JungYong Seok" userId="1df5f276-52e9-4b2d-94eb-97193fded349" providerId="ADAL" clId="{7C29463E-C2FD-2244-A627-7E3599462C2F}" dt="2024-05-15T06:49:46.367" v="26" actId="2696"/>
        <pc:sldMkLst>
          <pc:docMk/>
          <pc:sldMk cId="1315463274" sldId="285"/>
        </pc:sldMkLst>
      </pc:sldChg>
      <pc:sldChg chg="del">
        <pc:chgData name="JungYong Seok" userId="1df5f276-52e9-4b2d-94eb-97193fded349" providerId="ADAL" clId="{7C29463E-C2FD-2244-A627-7E3599462C2F}" dt="2024-05-15T06:49:46.373" v="27" actId="2696"/>
        <pc:sldMkLst>
          <pc:docMk/>
          <pc:sldMk cId="728102865" sldId="286"/>
        </pc:sldMkLst>
      </pc:sldChg>
      <pc:sldChg chg="addSp modSp add">
        <pc:chgData name="JungYong Seok" userId="1df5f276-52e9-4b2d-94eb-97193fded349" providerId="ADAL" clId="{7C29463E-C2FD-2244-A627-7E3599462C2F}" dt="2024-05-15T06:55:04.571" v="109"/>
        <pc:sldMkLst>
          <pc:docMk/>
          <pc:sldMk cId="2697560551" sldId="286"/>
        </pc:sldMkLst>
        <pc:picChg chg="add mod">
          <ac:chgData name="JungYong Seok" userId="1df5f276-52e9-4b2d-94eb-97193fded349" providerId="ADAL" clId="{7C29463E-C2FD-2244-A627-7E3599462C2F}" dt="2024-05-15T06:55:04.571" v="109"/>
          <ac:picMkLst>
            <pc:docMk/>
            <pc:sldMk cId="2697560551" sldId="286"/>
            <ac:picMk id="2" creationId="{E4825101-D58C-A232-8B93-E01F05C334A6}"/>
          </ac:picMkLst>
        </pc:picChg>
      </pc:sldChg>
      <pc:sldChg chg="del">
        <pc:chgData name="JungYong Seok" userId="1df5f276-52e9-4b2d-94eb-97193fded349" providerId="ADAL" clId="{7C29463E-C2FD-2244-A627-7E3599462C2F}" dt="2024-05-15T06:49:46.386" v="28" actId="2696"/>
        <pc:sldMkLst>
          <pc:docMk/>
          <pc:sldMk cId="1195169324" sldId="287"/>
        </pc:sldMkLst>
      </pc:sldChg>
      <pc:sldChg chg="addSp modSp add">
        <pc:chgData name="JungYong Seok" userId="1df5f276-52e9-4b2d-94eb-97193fded349" providerId="ADAL" clId="{7C29463E-C2FD-2244-A627-7E3599462C2F}" dt="2024-05-15T06:55:10.935" v="110"/>
        <pc:sldMkLst>
          <pc:docMk/>
          <pc:sldMk cId="1545338489" sldId="287"/>
        </pc:sldMkLst>
        <pc:picChg chg="add mod">
          <ac:chgData name="JungYong Seok" userId="1df5f276-52e9-4b2d-94eb-97193fded349" providerId="ADAL" clId="{7C29463E-C2FD-2244-A627-7E3599462C2F}" dt="2024-05-15T06:55:10.935" v="110"/>
          <ac:picMkLst>
            <pc:docMk/>
            <pc:sldMk cId="1545338489" sldId="287"/>
            <ac:picMk id="2" creationId="{7D26CE03-81B0-5BA9-8F9C-486AB9D2D26C}"/>
          </ac:picMkLst>
        </pc:picChg>
      </pc:sldChg>
      <pc:sldChg chg="del">
        <pc:chgData name="JungYong Seok" userId="1df5f276-52e9-4b2d-94eb-97193fded349" providerId="ADAL" clId="{7C29463E-C2FD-2244-A627-7E3599462C2F}" dt="2024-05-15T06:49:46.392" v="29" actId="2696"/>
        <pc:sldMkLst>
          <pc:docMk/>
          <pc:sldMk cId="1260239532" sldId="288"/>
        </pc:sldMkLst>
      </pc:sldChg>
      <pc:sldChg chg="addSp modSp add">
        <pc:chgData name="JungYong Seok" userId="1df5f276-52e9-4b2d-94eb-97193fded349" providerId="ADAL" clId="{7C29463E-C2FD-2244-A627-7E3599462C2F}" dt="2024-05-15T06:55:15.984" v="111"/>
        <pc:sldMkLst>
          <pc:docMk/>
          <pc:sldMk cId="2084283224" sldId="288"/>
        </pc:sldMkLst>
        <pc:picChg chg="add mod">
          <ac:chgData name="JungYong Seok" userId="1df5f276-52e9-4b2d-94eb-97193fded349" providerId="ADAL" clId="{7C29463E-C2FD-2244-A627-7E3599462C2F}" dt="2024-05-15T06:55:15.984" v="111"/>
          <ac:picMkLst>
            <pc:docMk/>
            <pc:sldMk cId="2084283224" sldId="288"/>
            <ac:picMk id="2" creationId="{15567405-27EA-02D7-4EA9-72C0F69B5184}"/>
          </ac:picMkLst>
        </pc:picChg>
      </pc:sldChg>
      <pc:sldChg chg="del">
        <pc:chgData name="JungYong Seok" userId="1df5f276-52e9-4b2d-94eb-97193fded349" providerId="ADAL" clId="{7C29463E-C2FD-2244-A627-7E3599462C2F}" dt="2024-05-15T06:49:46.398" v="30" actId="2696"/>
        <pc:sldMkLst>
          <pc:docMk/>
          <pc:sldMk cId="563868934" sldId="289"/>
        </pc:sldMkLst>
      </pc:sldChg>
      <pc:sldChg chg="addSp modSp add">
        <pc:chgData name="JungYong Seok" userId="1df5f276-52e9-4b2d-94eb-97193fded349" providerId="ADAL" clId="{7C29463E-C2FD-2244-A627-7E3599462C2F}" dt="2024-05-15T06:55:22.158" v="112"/>
        <pc:sldMkLst>
          <pc:docMk/>
          <pc:sldMk cId="726847374" sldId="289"/>
        </pc:sldMkLst>
        <pc:picChg chg="add mod">
          <ac:chgData name="JungYong Seok" userId="1df5f276-52e9-4b2d-94eb-97193fded349" providerId="ADAL" clId="{7C29463E-C2FD-2244-A627-7E3599462C2F}" dt="2024-05-15T06:55:22.158" v="112"/>
          <ac:picMkLst>
            <pc:docMk/>
            <pc:sldMk cId="726847374" sldId="289"/>
            <ac:picMk id="2" creationId="{B6927FBD-9384-767C-7245-64665A44EAF3}"/>
          </ac:picMkLst>
        </pc:picChg>
      </pc:sldChg>
      <pc:sldChg chg="del">
        <pc:chgData name="JungYong Seok" userId="1df5f276-52e9-4b2d-94eb-97193fded349" providerId="ADAL" clId="{7C29463E-C2FD-2244-A627-7E3599462C2F}" dt="2024-05-15T06:49:46.413" v="31" actId="2696"/>
        <pc:sldMkLst>
          <pc:docMk/>
          <pc:sldMk cId="2400094742" sldId="290"/>
        </pc:sldMkLst>
      </pc:sldChg>
      <pc:sldChg chg="add">
        <pc:chgData name="JungYong Seok" userId="1df5f276-52e9-4b2d-94eb-97193fded349" providerId="ADAL" clId="{7C29463E-C2FD-2244-A627-7E3599462C2F}" dt="2024-05-15T06:54:10.977" v="100"/>
        <pc:sldMkLst>
          <pc:docMk/>
          <pc:sldMk cId="4003356697" sldId="290"/>
        </pc:sldMkLst>
      </pc:sldChg>
      <pc:sldChg chg="del">
        <pc:chgData name="JungYong Seok" userId="1df5f276-52e9-4b2d-94eb-97193fded349" providerId="ADAL" clId="{7C29463E-C2FD-2244-A627-7E3599462C2F}" dt="2024-05-15T06:49:46.416" v="32" actId="2696"/>
        <pc:sldMkLst>
          <pc:docMk/>
          <pc:sldMk cId="939740743" sldId="291"/>
        </pc:sldMkLst>
      </pc:sldChg>
      <pc:sldChg chg="add">
        <pc:chgData name="JungYong Seok" userId="1df5f276-52e9-4b2d-94eb-97193fded349" providerId="ADAL" clId="{7C29463E-C2FD-2244-A627-7E3599462C2F}" dt="2024-05-15T06:54:11.526" v="101"/>
        <pc:sldMkLst>
          <pc:docMk/>
          <pc:sldMk cId="1949451741" sldId="291"/>
        </pc:sldMkLst>
      </pc:sldChg>
      <pc:sldChg chg="del">
        <pc:chgData name="JungYong Seok" userId="1df5f276-52e9-4b2d-94eb-97193fded349" providerId="ADAL" clId="{7C29463E-C2FD-2244-A627-7E3599462C2F}" dt="2024-05-15T06:49:46.421" v="33" actId="2696"/>
        <pc:sldMkLst>
          <pc:docMk/>
          <pc:sldMk cId="3180677510" sldId="292"/>
        </pc:sldMkLst>
      </pc:sldChg>
      <pc:sldChg chg="del">
        <pc:chgData name="JungYong Seok" userId="1df5f276-52e9-4b2d-94eb-97193fded349" providerId="ADAL" clId="{7C29463E-C2FD-2244-A627-7E3599462C2F}" dt="2024-05-15T06:49:46.427" v="34" actId="2696"/>
        <pc:sldMkLst>
          <pc:docMk/>
          <pc:sldMk cId="2496168784" sldId="293"/>
        </pc:sldMkLst>
      </pc:sldChg>
      <pc:sldChg chg="del">
        <pc:chgData name="JungYong Seok" userId="1df5f276-52e9-4b2d-94eb-97193fded349" providerId="ADAL" clId="{7C29463E-C2FD-2244-A627-7E3599462C2F}" dt="2024-05-15T06:49:46.434" v="35" actId="2696"/>
        <pc:sldMkLst>
          <pc:docMk/>
          <pc:sldMk cId="987729381" sldId="294"/>
        </pc:sldMkLst>
      </pc:sldChg>
      <pc:sldChg chg="del">
        <pc:chgData name="JungYong Seok" userId="1df5f276-52e9-4b2d-94eb-97193fded349" providerId="ADAL" clId="{7C29463E-C2FD-2244-A627-7E3599462C2F}" dt="2024-05-15T06:49:46.451" v="36" actId="2696"/>
        <pc:sldMkLst>
          <pc:docMk/>
          <pc:sldMk cId="3006325421" sldId="295"/>
        </pc:sldMkLst>
      </pc:sldChg>
      <pc:sldChg chg="del">
        <pc:chgData name="JungYong Seok" userId="1df5f276-52e9-4b2d-94eb-97193fded349" providerId="ADAL" clId="{7C29463E-C2FD-2244-A627-7E3599462C2F}" dt="2024-05-15T06:49:46.465" v="37" actId="2696"/>
        <pc:sldMkLst>
          <pc:docMk/>
          <pc:sldMk cId="3361320587" sldId="296"/>
        </pc:sldMkLst>
      </pc:sldChg>
      <pc:sldChg chg="del">
        <pc:chgData name="JungYong Seok" userId="1df5f276-52e9-4b2d-94eb-97193fded349" providerId="ADAL" clId="{7C29463E-C2FD-2244-A627-7E3599462C2F}" dt="2024-05-15T06:49:46.471" v="38" actId="2696"/>
        <pc:sldMkLst>
          <pc:docMk/>
          <pc:sldMk cId="1062056045" sldId="297"/>
        </pc:sldMkLst>
      </pc:sldChg>
      <pc:sldChg chg="del">
        <pc:chgData name="JungYong Seok" userId="1df5f276-52e9-4b2d-94eb-97193fded349" providerId="ADAL" clId="{7C29463E-C2FD-2244-A627-7E3599462C2F}" dt="2024-05-15T06:49:46.482" v="39" actId="2696"/>
        <pc:sldMkLst>
          <pc:docMk/>
          <pc:sldMk cId="2599637539" sldId="298"/>
        </pc:sldMkLst>
      </pc:sldChg>
      <pc:sldChg chg="del">
        <pc:chgData name="JungYong Seok" userId="1df5f276-52e9-4b2d-94eb-97193fded349" providerId="ADAL" clId="{7C29463E-C2FD-2244-A627-7E3599462C2F}" dt="2024-05-15T06:49:46.505" v="41" actId="2696"/>
        <pc:sldMkLst>
          <pc:docMk/>
          <pc:sldMk cId="3163552560" sldId="299"/>
        </pc:sldMkLst>
      </pc:sldChg>
      <pc:sldChg chg="del">
        <pc:chgData name="JungYong Seok" userId="1df5f276-52e9-4b2d-94eb-97193fded349" providerId="ADAL" clId="{7C29463E-C2FD-2244-A627-7E3599462C2F}" dt="2024-05-15T06:49:46.490" v="40" actId="2696"/>
        <pc:sldMkLst>
          <pc:docMk/>
          <pc:sldMk cId="3730110604" sldId="300"/>
        </pc:sldMkLst>
      </pc:sldChg>
      <pc:sldChg chg="del">
        <pc:chgData name="JungYong Seok" userId="1df5f276-52e9-4b2d-94eb-97193fded349" providerId="ADAL" clId="{7C29463E-C2FD-2244-A627-7E3599462C2F}" dt="2024-05-15T06:49:46.507" v="42" actId="2696"/>
        <pc:sldMkLst>
          <pc:docMk/>
          <pc:sldMk cId="1834557469" sldId="301"/>
        </pc:sldMkLst>
      </pc:sldChg>
    </pc:docChg>
  </pc:docChgLst>
  <pc:docChgLst>
    <pc:chgData name="JungYong Seok" userId="1df5f276-52e9-4b2d-94eb-97193fded349" providerId="ADAL" clId="{3DF37994-C1D3-6C42-94C9-9E6F69796FB0}"/>
    <pc:docChg chg="custSel modSld">
      <pc:chgData name="JungYong Seok" userId="1df5f276-52e9-4b2d-94eb-97193fded349" providerId="ADAL" clId="{3DF37994-C1D3-6C42-94C9-9E6F69796FB0}" dt="2024-05-11T08:41:11.270" v="321"/>
      <pc:docMkLst>
        <pc:docMk/>
      </pc:docMkLst>
      <pc:sldChg chg="addSp delSp">
        <pc:chgData name="JungYong Seok" userId="1df5f276-52e9-4b2d-94eb-97193fded349" providerId="ADAL" clId="{3DF37994-C1D3-6C42-94C9-9E6F69796FB0}" dt="2024-05-11T08:41:11.270" v="321"/>
        <pc:sldMkLst>
          <pc:docMk/>
          <pc:sldMk cId="3006325421" sldId="295"/>
        </pc:sldMkLst>
        <pc:inkChg chg="add del">
          <ac:chgData name="JungYong Seok" userId="1df5f276-52e9-4b2d-94eb-97193fded349" providerId="ADAL" clId="{3DF37994-C1D3-6C42-94C9-9E6F69796FB0}" dt="2024-05-11T08:36:16.566" v="3"/>
          <ac:inkMkLst>
            <pc:docMk/>
            <pc:sldMk cId="3006325421" sldId="295"/>
            <ac:inkMk id="6" creationId="{94BA1697-F1ED-A361-9D81-6F911B193C20}"/>
          </ac:inkMkLst>
        </pc:inkChg>
        <pc:inkChg chg="add del">
          <ac:chgData name="JungYong Seok" userId="1df5f276-52e9-4b2d-94eb-97193fded349" providerId="ADAL" clId="{3DF37994-C1D3-6C42-94C9-9E6F69796FB0}" dt="2024-05-11T08:36:16.566" v="3"/>
          <ac:inkMkLst>
            <pc:docMk/>
            <pc:sldMk cId="3006325421" sldId="295"/>
            <ac:inkMk id="7" creationId="{18E61E23-9C71-F199-C1B7-EBDAF20BB0FB}"/>
          </ac:inkMkLst>
        </pc:inkChg>
        <pc:inkChg chg="add del">
          <ac:chgData name="JungYong Seok" userId="1df5f276-52e9-4b2d-94eb-97193fded349" providerId="ADAL" clId="{3DF37994-C1D3-6C42-94C9-9E6F69796FB0}" dt="2024-05-11T08:36:16.566" v="3"/>
          <ac:inkMkLst>
            <pc:docMk/>
            <pc:sldMk cId="3006325421" sldId="295"/>
            <ac:inkMk id="8" creationId="{FDC2AC9A-BF4D-6A5E-ADD6-A165EBC1C09F}"/>
          </ac:inkMkLst>
        </pc:inkChg>
        <pc:inkChg chg="add reco">
          <ac:chgData name="JungYong Seok" userId="1df5f276-52e9-4b2d-94eb-97193fded349" providerId="ADAL" clId="{3DF37994-C1D3-6C42-94C9-9E6F69796FB0}" dt="2024-05-11T08:36:16.566" v="3"/>
          <ac:inkMkLst>
            <pc:docMk/>
            <pc:sldMk cId="3006325421" sldId="295"/>
            <ac:inkMk id="9" creationId="{5CB90DCF-E0A6-BC2D-AD76-3AC374BA42AF}"/>
          </ac:inkMkLst>
        </pc:inkChg>
        <pc:inkChg chg="add del">
          <ac:chgData name="JungYong Seok" userId="1df5f276-52e9-4b2d-94eb-97193fded349" providerId="ADAL" clId="{3DF37994-C1D3-6C42-94C9-9E6F69796FB0}" dt="2024-05-11T08:36:19.825" v="10"/>
          <ac:inkMkLst>
            <pc:docMk/>
            <pc:sldMk cId="3006325421" sldId="295"/>
            <ac:inkMk id="10" creationId="{5ADB278A-3816-6BFC-4106-9FD63ACA3596}"/>
          </ac:inkMkLst>
        </pc:inkChg>
        <pc:inkChg chg="add del">
          <ac:chgData name="JungYong Seok" userId="1df5f276-52e9-4b2d-94eb-97193fded349" providerId="ADAL" clId="{3DF37994-C1D3-6C42-94C9-9E6F69796FB0}" dt="2024-05-11T08:36:19.825" v="10"/>
          <ac:inkMkLst>
            <pc:docMk/>
            <pc:sldMk cId="3006325421" sldId="295"/>
            <ac:inkMk id="11" creationId="{F42B05BF-5622-0913-CCC4-9ACDF12392BB}"/>
          </ac:inkMkLst>
        </pc:inkChg>
        <pc:inkChg chg="add del">
          <ac:chgData name="JungYong Seok" userId="1df5f276-52e9-4b2d-94eb-97193fded349" providerId="ADAL" clId="{3DF37994-C1D3-6C42-94C9-9E6F69796FB0}" dt="2024-05-11T08:36:19.825" v="10"/>
          <ac:inkMkLst>
            <pc:docMk/>
            <pc:sldMk cId="3006325421" sldId="295"/>
            <ac:inkMk id="12" creationId="{4C54019E-760F-4588-F914-3E65DD8ADFBC}"/>
          </ac:inkMkLst>
        </pc:inkChg>
        <pc:inkChg chg="add del">
          <ac:chgData name="JungYong Seok" userId="1df5f276-52e9-4b2d-94eb-97193fded349" providerId="ADAL" clId="{3DF37994-C1D3-6C42-94C9-9E6F69796FB0}" dt="2024-05-11T08:36:19.825" v="10"/>
          <ac:inkMkLst>
            <pc:docMk/>
            <pc:sldMk cId="3006325421" sldId="295"/>
            <ac:inkMk id="13" creationId="{BB35FF38-C617-D8AE-1A35-462B2077A045}"/>
          </ac:inkMkLst>
        </pc:inkChg>
        <pc:inkChg chg="add del">
          <ac:chgData name="JungYong Seok" userId="1df5f276-52e9-4b2d-94eb-97193fded349" providerId="ADAL" clId="{3DF37994-C1D3-6C42-94C9-9E6F69796FB0}" dt="2024-05-11T08:36:19.825" v="10"/>
          <ac:inkMkLst>
            <pc:docMk/>
            <pc:sldMk cId="3006325421" sldId="295"/>
            <ac:inkMk id="14" creationId="{B7B13A08-B4F0-1E19-0022-6F62BE1D6B57}"/>
          </ac:inkMkLst>
        </pc:inkChg>
        <pc:inkChg chg="add del">
          <ac:chgData name="JungYong Seok" userId="1df5f276-52e9-4b2d-94eb-97193fded349" providerId="ADAL" clId="{3DF37994-C1D3-6C42-94C9-9E6F69796FB0}" dt="2024-05-11T08:36:19.825" v="10"/>
          <ac:inkMkLst>
            <pc:docMk/>
            <pc:sldMk cId="3006325421" sldId="295"/>
            <ac:inkMk id="15" creationId="{6FC58C5F-6642-F325-E9BC-7CE8F865C990}"/>
          </ac:inkMkLst>
        </pc:inkChg>
        <pc:inkChg chg="add reco">
          <ac:chgData name="JungYong Seok" userId="1df5f276-52e9-4b2d-94eb-97193fded349" providerId="ADAL" clId="{3DF37994-C1D3-6C42-94C9-9E6F69796FB0}" dt="2024-05-11T08:36:19.825" v="10"/>
          <ac:inkMkLst>
            <pc:docMk/>
            <pc:sldMk cId="3006325421" sldId="295"/>
            <ac:inkMk id="16" creationId="{F2C05F7F-B42F-703F-B037-67718A611A7D}"/>
          </ac:inkMkLst>
        </pc:inkChg>
        <pc:inkChg chg="add del">
          <ac:chgData name="JungYong Seok" userId="1df5f276-52e9-4b2d-94eb-97193fded349" providerId="ADAL" clId="{3DF37994-C1D3-6C42-94C9-9E6F69796FB0}" dt="2024-05-11T08:36:22.824" v="18"/>
          <ac:inkMkLst>
            <pc:docMk/>
            <pc:sldMk cId="3006325421" sldId="295"/>
            <ac:inkMk id="17" creationId="{9663B901-2538-84D0-15BB-6C74D8685451}"/>
          </ac:inkMkLst>
        </pc:inkChg>
        <pc:inkChg chg="add del">
          <ac:chgData name="JungYong Seok" userId="1df5f276-52e9-4b2d-94eb-97193fded349" providerId="ADAL" clId="{3DF37994-C1D3-6C42-94C9-9E6F69796FB0}" dt="2024-05-11T08:36:22.824" v="18"/>
          <ac:inkMkLst>
            <pc:docMk/>
            <pc:sldMk cId="3006325421" sldId="295"/>
            <ac:inkMk id="18" creationId="{2415B03C-9393-3DAF-3263-1CD38B8591F2}"/>
          </ac:inkMkLst>
        </pc:inkChg>
        <pc:inkChg chg="add del">
          <ac:chgData name="JungYong Seok" userId="1df5f276-52e9-4b2d-94eb-97193fded349" providerId="ADAL" clId="{3DF37994-C1D3-6C42-94C9-9E6F69796FB0}" dt="2024-05-11T08:36:22.824" v="18"/>
          <ac:inkMkLst>
            <pc:docMk/>
            <pc:sldMk cId="3006325421" sldId="295"/>
            <ac:inkMk id="19" creationId="{BA7ACC6B-5AC1-449E-7330-C9CB2BBAB779}"/>
          </ac:inkMkLst>
        </pc:inkChg>
        <pc:inkChg chg="add del">
          <ac:chgData name="JungYong Seok" userId="1df5f276-52e9-4b2d-94eb-97193fded349" providerId="ADAL" clId="{3DF37994-C1D3-6C42-94C9-9E6F69796FB0}" dt="2024-05-11T08:36:22.824" v="18"/>
          <ac:inkMkLst>
            <pc:docMk/>
            <pc:sldMk cId="3006325421" sldId="295"/>
            <ac:inkMk id="20" creationId="{BF8EEB32-6F21-0696-8453-93C160CC53C9}"/>
          </ac:inkMkLst>
        </pc:inkChg>
        <pc:inkChg chg="add del">
          <ac:chgData name="JungYong Seok" userId="1df5f276-52e9-4b2d-94eb-97193fded349" providerId="ADAL" clId="{3DF37994-C1D3-6C42-94C9-9E6F69796FB0}" dt="2024-05-11T08:36:22.824" v="18"/>
          <ac:inkMkLst>
            <pc:docMk/>
            <pc:sldMk cId="3006325421" sldId="295"/>
            <ac:inkMk id="21" creationId="{3DF97E29-2941-A504-98EB-E45BFE86ECE6}"/>
          </ac:inkMkLst>
        </pc:inkChg>
        <pc:inkChg chg="add del">
          <ac:chgData name="JungYong Seok" userId="1df5f276-52e9-4b2d-94eb-97193fded349" providerId="ADAL" clId="{3DF37994-C1D3-6C42-94C9-9E6F69796FB0}" dt="2024-05-11T08:36:22.824" v="18"/>
          <ac:inkMkLst>
            <pc:docMk/>
            <pc:sldMk cId="3006325421" sldId="295"/>
            <ac:inkMk id="22" creationId="{0910E12B-9203-55DA-16C0-162F73F74B85}"/>
          </ac:inkMkLst>
        </pc:inkChg>
        <pc:inkChg chg="add del">
          <ac:chgData name="JungYong Seok" userId="1df5f276-52e9-4b2d-94eb-97193fded349" providerId="ADAL" clId="{3DF37994-C1D3-6C42-94C9-9E6F69796FB0}" dt="2024-05-11T08:36:22.824" v="18"/>
          <ac:inkMkLst>
            <pc:docMk/>
            <pc:sldMk cId="3006325421" sldId="295"/>
            <ac:inkMk id="23" creationId="{6EC7EA2D-E75F-2B1A-5987-CA7CA969CF73}"/>
          </ac:inkMkLst>
        </pc:inkChg>
        <pc:inkChg chg="add reco">
          <ac:chgData name="JungYong Seok" userId="1df5f276-52e9-4b2d-94eb-97193fded349" providerId="ADAL" clId="{3DF37994-C1D3-6C42-94C9-9E6F69796FB0}" dt="2024-05-11T08:36:22.824" v="18"/>
          <ac:inkMkLst>
            <pc:docMk/>
            <pc:sldMk cId="3006325421" sldId="295"/>
            <ac:inkMk id="24" creationId="{81E9E95B-8B97-8EA2-C2FE-08528572C3DB}"/>
          </ac:inkMkLst>
        </pc:inkChg>
        <pc:inkChg chg="add del">
          <ac:chgData name="JungYong Seok" userId="1df5f276-52e9-4b2d-94eb-97193fded349" providerId="ADAL" clId="{3DF37994-C1D3-6C42-94C9-9E6F69796FB0}" dt="2024-05-11T08:37:00.914" v="30"/>
          <ac:inkMkLst>
            <pc:docMk/>
            <pc:sldMk cId="3006325421" sldId="295"/>
            <ac:inkMk id="25" creationId="{FB98AD74-2DAB-4422-806A-7C45474E3C53}"/>
          </ac:inkMkLst>
        </pc:inkChg>
        <pc:inkChg chg="add del">
          <ac:chgData name="JungYong Seok" userId="1df5f276-52e9-4b2d-94eb-97193fded349" providerId="ADAL" clId="{3DF37994-C1D3-6C42-94C9-9E6F69796FB0}" dt="2024-05-11T08:36:59.293" v="29"/>
          <ac:inkMkLst>
            <pc:docMk/>
            <pc:sldMk cId="3006325421" sldId="295"/>
            <ac:inkMk id="26" creationId="{EB94EF36-B1D7-02C6-C914-85ACC51D92D0}"/>
          </ac:inkMkLst>
        </pc:inkChg>
        <pc:inkChg chg="add del">
          <ac:chgData name="JungYong Seok" userId="1df5f276-52e9-4b2d-94eb-97193fded349" providerId="ADAL" clId="{3DF37994-C1D3-6C42-94C9-9E6F69796FB0}" dt="2024-05-11T08:36:59.293" v="29"/>
          <ac:inkMkLst>
            <pc:docMk/>
            <pc:sldMk cId="3006325421" sldId="295"/>
            <ac:inkMk id="27" creationId="{9149940C-D0DC-3535-7B4F-7CBF72BF352A}"/>
          </ac:inkMkLst>
        </pc:inkChg>
        <pc:inkChg chg="add del">
          <ac:chgData name="JungYong Seok" userId="1df5f276-52e9-4b2d-94eb-97193fded349" providerId="ADAL" clId="{3DF37994-C1D3-6C42-94C9-9E6F69796FB0}" dt="2024-05-11T08:36:59.293" v="29"/>
          <ac:inkMkLst>
            <pc:docMk/>
            <pc:sldMk cId="3006325421" sldId="295"/>
            <ac:inkMk id="28" creationId="{05C5E0CB-AB49-4414-097E-58FD30068825}"/>
          </ac:inkMkLst>
        </pc:inkChg>
        <pc:inkChg chg="add del">
          <ac:chgData name="JungYong Seok" userId="1df5f276-52e9-4b2d-94eb-97193fded349" providerId="ADAL" clId="{3DF37994-C1D3-6C42-94C9-9E6F69796FB0}" dt="2024-05-11T08:36:59.293" v="29"/>
          <ac:inkMkLst>
            <pc:docMk/>
            <pc:sldMk cId="3006325421" sldId="295"/>
            <ac:inkMk id="29" creationId="{30371D5B-21D5-694E-739D-F77C332F84BC}"/>
          </ac:inkMkLst>
        </pc:inkChg>
        <pc:inkChg chg="add del">
          <ac:chgData name="JungYong Seok" userId="1df5f276-52e9-4b2d-94eb-97193fded349" providerId="ADAL" clId="{3DF37994-C1D3-6C42-94C9-9E6F69796FB0}" dt="2024-05-11T08:36:59.293" v="29"/>
          <ac:inkMkLst>
            <pc:docMk/>
            <pc:sldMk cId="3006325421" sldId="295"/>
            <ac:inkMk id="30" creationId="{8B899640-00A4-8008-B4A0-C9D52C6B1C75}"/>
          </ac:inkMkLst>
        </pc:inkChg>
        <pc:inkChg chg="add del">
          <ac:chgData name="JungYong Seok" userId="1df5f276-52e9-4b2d-94eb-97193fded349" providerId="ADAL" clId="{3DF37994-C1D3-6C42-94C9-9E6F69796FB0}" dt="2024-05-11T08:36:59.293" v="29"/>
          <ac:inkMkLst>
            <pc:docMk/>
            <pc:sldMk cId="3006325421" sldId="295"/>
            <ac:inkMk id="31" creationId="{FD14D525-F974-1D4B-7072-59BAA55A0F53}"/>
          </ac:inkMkLst>
        </pc:inkChg>
        <pc:inkChg chg="add del">
          <ac:chgData name="JungYong Seok" userId="1df5f276-52e9-4b2d-94eb-97193fded349" providerId="ADAL" clId="{3DF37994-C1D3-6C42-94C9-9E6F69796FB0}" dt="2024-05-11T08:36:59.293" v="29"/>
          <ac:inkMkLst>
            <pc:docMk/>
            <pc:sldMk cId="3006325421" sldId="295"/>
            <ac:inkMk id="32" creationId="{EDA79210-0298-CC4E-8A58-E0083D0478D4}"/>
          </ac:inkMkLst>
        </pc:inkChg>
        <pc:inkChg chg="add del">
          <ac:chgData name="JungYong Seok" userId="1df5f276-52e9-4b2d-94eb-97193fded349" providerId="ADAL" clId="{3DF37994-C1D3-6C42-94C9-9E6F69796FB0}" dt="2024-05-11T08:36:59.293" v="29"/>
          <ac:inkMkLst>
            <pc:docMk/>
            <pc:sldMk cId="3006325421" sldId="295"/>
            <ac:inkMk id="33" creationId="{C76B0376-55A5-95CF-DE31-69762DE123FB}"/>
          </ac:inkMkLst>
        </pc:inkChg>
        <pc:inkChg chg="add del">
          <ac:chgData name="JungYong Seok" userId="1df5f276-52e9-4b2d-94eb-97193fded349" providerId="ADAL" clId="{3DF37994-C1D3-6C42-94C9-9E6F69796FB0}" dt="2024-05-11T08:36:59.293" v="29"/>
          <ac:inkMkLst>
            <pc:docMk/>
            <pc:sldMk cId="3006325421" sldId="295"/>
            <ac:inkMk id="34" creationId="{514CFE49-3566-BA81-6057-C4389ED6CE9E}"/>
          </ac:inkMkLst>
        </pc:inkChg>
        <pc:inkChg chg="add del reco">
          <ac:chgData name="JungYong Seok" userId="1df5f276-52e9-4b2d-94eb-97193fded349" providerId="ADAL" clId="{3DF37994-C1D3-6C42-94C9-9E6F69796FB0}" dt="2024-05-11T08:37:00.918" v="31"/>
          <ac:inkMkLst>
            <pc:docMk/>
            <pc:sldMk cId="3006325421" sldId="295"/>
            <ac:inkMk id="35" creationId="{BE634F2E-BEB5-1046-F48B-57EDA21FF143}"/>
          </ac:inkMkLst>
        </pc:inkChg>
        <pc:inkChg chg="add del">
          <ac:chgData name="JungYong Seok" userId="1df5f276-52e9-4b2d-94eb-97193fded349" providerId="ADAL" clId="{3DF37994-C1D3-6C42-94C9-9E6F69796FB0}" dt="2024-05-11T08:38:14.750" v="51"/>
          <ac:inkMkLst>
            <pc:docMk/>
            <pc:sldMk cId="3006325421" sldId="295"/>
            <ac:inkMk id="36" creationId="{47FD0D41-35A2-8177-B302-821A11677814}"/>
          </ac:inkMkLst>
        </pc:inkChg>
        <pc:inkChg chg="add del">
          <ac:chgData name="JungYong Seok" userId="1df5f276-52e9-4b2d-94eb-97193fded349" providerId="ADAL" clId="{3DF37994-C1D3-6C42-94C9-9E6F69796FB0}" dt="2024-05-11T08:37:11.480" v="35"/>
          <ac:inkMkLst>
            <pc:docMk/>
            <pc:sldMk cId="3006325421" sldId="295"/>
            <ac:inkMk id="37" creationId="{726980A1-9258-3ECE-8A33-7B74DAF953B8}"/>
          </ac:inkMkLst>
        </pc:inkChg>
        <pc:inkChg chg="add del">
          <ac:chgData name="JungYong Seok" userId="1df5f276-52e9-4b2d-94eb-97193fded349" providerId="ADAL" clId="{3DF37994-C1D3-6C42-94C9-9E6F69796FB0}" dt="2024-05-11T08:37:11.480" v="35"/>
          <ac:inkMkLst>
            <pc:docMk/>
            <pc:sldMk cId="3006325421" sldId="295"/>
            <ac:inkMk id="38" creationId="{81995EDC-8116-B634-5728-BC36450BC87A}"/>
          </ac:inkMkLst>
        </pc:inkChg>
        <pc:inkChg chg="add del reco">
          <ac:chgData name="JungYong Seok" userId="1df5f276-52e9-4b2d-94eb-97193fded349" providerId="ADAL" clId="{3DF37994-C1D3-6C42-94C9-9E6F69796FB0}" dt="2024-05-11T08:37:13.081" v="36"/>
          <ac:inkMkLst>
            <pc:docMk/>
            <pc:sldMk cId="3006325421" sldId="295"/>
            <ac:inkMk id="39" creationId="{0A83F4F5-886B-3993-91CA-03D5F6A2F8FF}"/>
          </ac:inkMkLst>
        </pc:inkChg>
        <pc:inkChg chg="add del">
          <ac:chgData name="JungYong Seok" userId="1df5f276-52e9-4b2d-94eb-97193fded349" providerId="ADAL" clId="{3DF37994-C1D3-6C42-94C9-9E6F69796FB0}" dt="2024-05-11T08:37:28.445" v="39"/>
          <ac:inkMkLst>
            <pc:docMk/>
            <pc:sldMk cId="3006325421" sldId="295"/>
            <ac:inkMk id="40" creationId="{A1BAB177-9515-0978-4782-D39E95E26FF4}"/>
          </ac:inkMkLst>
        </pc:inkChg>
        <pc:inkChg chg="add del">
          <ac:chgData name="JungYong Seok" userId="1df5f276-52e9-4b2d-94eb-97193fded349" providerId="ADAL" clId="{3DF37994-C1D3-6C42-94C9-9E6F69796FB0}" dt="2024-05-11T08:37:33.574" v="40"/>
          <ac:inkMkLst>
            <pc:docMk/>
            <pc:sldMk cId="3006325421" sldId="295"/>
            <ac:inkMk id="41" creationId="{49D7A6CF-133A-DC40-D875-4BD9CD6A8F2C}"/>
          </ac:inkMkLst>
        </pc:inkChg>
        <pc:inkChg chg="add del">
          <ac:chgData name="JungYong Seok" userId="1df5f276-52e9-4b2d-94eb-97193fded349" providerId="ADAL" clId="{3DF37994-C1D3-6C42-94C9-9E6F69796FB0}" dt="2024-05-11T08:37:39.025" v="43"/>
          <ac:inkMkLst>
            <pc:docMk/>
            <pc:sldMk cId="3006325421" sldId="295"/>
            <ac:inkMk id="42" creationId="{EE387759-6705-344F-3DE1-BE2F95C05234}"/>
          </ac:inkMkLst>
        </pc:inkChg>
        <pc:inkChg chg="add del">
          <ac:chgData name="JungYong Seok" userId="1df5f276-52e9-4b2d-94eb-97193fded349" providerId="ADAL" clId="{3DF37994-C1D3-6C42-94C9-9E6F69796FB0}" dt="2024-05-11T08:37:39.025" v="43"/>
          <ac:inkMkLst>
            <pc:docMk/>
            <pc:sldMk cId="3006325421" sldId="295"/>
            <ac:inkMk id="43" creationId="{5D0EF102-3A0D-B1BF-A872-1ABE46DC3016}"/>
          </ac:inkMkLst>
        </pc:inkChg>
        <pc:inkChg chg="add del reco">
          <ac:chgData name="JungYong Seok" userId="1df5f276-52e9-4b2d-94eb-97193fded349" providerId="ADAL" clId="{3DF37994-C1D3-6C42-94C9-9E6F69796FB0}" dt="2024-05-11T08:37:53.529" v="49"/>
          <ac:inkMkLst>
            <pc:docMk/>
            <pc:sldMk cId="3006325421" sldId="295"/>
            <ac:inkMk id="44" creationId="{48047EAD-4A06-9369-40F6-603EB944AA3F}"/>
          </ac:inkMkLst>
        </pc:inkChg>
        <pc:inkChg chg="add del">
          <ac:chgData name="JungYong Seok" userId="1df5f276-52e9-4b2d-94eb-97193fded349" providerId="ADAL" clId="{3DF37994-C1D3-6C42-94C9-9E6F69796FB0}" dt="2024-05-11T08:37:49.665" v="48"/>
          <ac:inkMkLst>
            <pc:docMk/>
            <pc:sldMk cId="3006325421" sldId="295"/>
            <ac:inkMk id="45" creationId="{7ED65B6B-8B9A-58D2-6EB2-DB9E85BF8A67}"/>
          </ac:inkMkLst>
        </pc:inkChg>
        <pc:inkChg chg="add del">
          <ac:chgData name="JungYong Seok" userId="1df5f276-52e9-4b2d-94eb-97193fded349" providerId="ADAL" clId="{3DF37994-C1D3-6C42-94C9-9E6F69796FB0}" dt="2024-05-11T08:37:49.665" v="48"/>
          <ac:inkMkLst>
            <pc:docMk/>
            <pc:sldMk cId="3006325421" sldId="295"/>
            <ac:inkMk id="46" creationId="{4D3EC556-DDDE-1AE4-F3F3-F810BEE18DBB}"/>
          </ac:inkMkLst>
        </pc:inkChg>
        <pc:inkChg chg="add del">
          <ac:chgData name="JungYong Seok" userId="1df5f276-52e9-4b2d-94eb-97193fded349" providerId="ADAL" clId="{3DF37994-C1D3-6C42-94C9-9E6F69796FB0}" dt="2024-05-11T08:37:49.665" v="48"/>
          <ac:inkMkLst>
            <pc:docMk/>
            <pc:sldMk cId="3006325421" sldId="295"/>
            <ac:inkMk id="47" creationId="{3746F679-174B-BCB6-F8AB-78F8AB4F4FAB}"/>
          </ac:inkMkLst>
        </pc:inkChg>
        <pc:inkChg chg="add del">
          <ac:chgData name="JungYong Seok" userId="1df5f276-52e9-4b2d-94eb-97193fded349" providerId="ADAL" clId="{3DF37994-C1D3-6C42-94C9-9E6F69796FB0}" dt="2024-05-11T08:37:49.665" v="48"/>
          <ac:inkMkLst>
            <pc:docMk/>
            <pc:sldMk cId="3006325421" sldId="295"/>
            <ac:inkMk id="48" creationId="{7E8C164D-AC8D-B25A-1C4B-7F2DF29A25B2}"/>
          </ac:inkMkLst>
        </pc:inkChg>
        <pc:inkChg chg="add del reco">
          <ac:chgData name="JungYong Seok" userId="1df5f276-52e9-4b2d-94eb-97193fded349" providerId="ADAL" clId="{3DF37994-C1D3-6C42-94C9-9E6F69796FB0}" dt="2024-05-11T08:37:53.533" v="50"/>
          <ac:inkMkLst>
            <pc:docMk/>
            <pc:sldMk cId="3006325421" sldId="295"/>
            <ac:inkMk id="49" creationId="{0C3C43A7-C0E7-12D8-B5CD-164DFF17FA91}"/>
          </ac:inkMkLst>
        </pc:inkChg>
        <pc:inkChg chg="add del">
          <ac:chgData name="JungYong Seok" userId="1df5f276-52e9-4b2d-94eb-97193fded349" providerId="ADAL" clId="{3DF37994-C1D3-6C42-94C9-9E6F69796FB0}" dt="2024-05-11T08:38:19.913" v="61"/>
          <ac:inkMkLst>
            <pc:docMk/>
            <pc:sldMk cId="3006325421" sldId="295"/>
            <ac:inkMk id="50" creationId="{7D78BA40-2965-D992-169C-9596C6801388}"/>
          </ac:inkMkLst>
        </pc:inkChg>
        <pc:inkChg chg="add del">
          <ac:chgData name="JungYong Seok" userId="1df5f276-52e9-4b2d-94eb-97193fded349" providerId="ADAL" clId="{3DF37994-C1D3-6C42-94C9-9E6F69796FB0}" dt="2024-05-11T08:38:19.913" v="61"/>
          <ac:inkMkLst>
            <pc:docMk/>
            <pc:sldMk cId="3006325421" sldId="295"/>
            <ac:inkMk id="51" creationId="{3A453E4C-C700-1A15-83D9-68C7C7960B8B}"/>
          </ac:inkMkLst>
        </pc:inkChg>
        <pc:inkChg chg="add del">
          <ac:chgData name="JungYong Seok" userId="1df5f276-52e9-4b2d-94eb-97193fded349" providerId="ADAL" clId="{3DF37994-C1D3-6C42-94C9-9E6F69796FB0}" dt="2024-05-11T08:38:19.913" v="61"/>
          <ac:inkMkLst>
            <pc:docMk/>
            <pc:sldMk cId="3006325421" sldId="295"/>
            <ac:inkMk id="52" creationId="{F7E9D977-6DCC-6E14-DCC2-B894BEB13933}"/>
          </ac:inkMkLst>
        </pc:inkChg>
        <pc:inkChg chg="add del">
          <ac:chgData name="JungYong Seok" userId="1df5f276-52e9-4b2d-94eb-97193fded349" providerId="ADAL" clId="{3DF37994-C1D3-6C42-94C9-9E6F69796FB0}" dt="2024-05-11T08:38:19.913" v="61"/>
          <ac:inkMkLst>
            <pc:docMk/>
            <pc:sldMk cId="3006325421" sldId="295"/>
            <ac:inkMk id="53" creationId="{CB6A141A-0CA6-4601-4791-E5B2A64BAF3B}"/>
          </ac:inkMkLst>
        </pc:inkChg>
        <pc:inkChg chg="add del">
          <ac:chgData name="JungYong Seok" userId="1df5f276-52e9-4b2d-94eb-97193fded349" providerId="ADAL" clId="{3DF37994-C1D3-6C42-94C9-9E6F69796FB0}" dt="2024-05-11T08:38:19.913" v="61"/>
          <ac:inkMkLst>
            <pc:docMk/>
            <pc:sldMk cId="3006325421" sldId="295"/>
            <ac:inkMk id="54" creationId="{4CD1A63B-6B6A-1564-ED38-7A9937ABDBC2}"/>
          </ac:inkMkLst>
        </pc:inkChg>
        <pc:inkChg chg="add del">
          <ac:chgData name="JungYong Seok" userId="1df5f276-52e9-4b2d-94eb-97193fded349" providerId="ADAL" clId="{3DF37994-C1D3-6C42-94C9-9E6F69796FB0}" dt="2024-05-11T08:38:19.913" v="61"/>
          <ac:inkMkLst>
            <pc:docMk/>
            <pc:sldMk cId="3006325421" sldId="295"/>
            <ac:inkMk id="55" creationId="{2029746A-632C-B5C1-E752-2837E05709C5}"/>
          </ac:inkMkLst>
        </pc:inkChg>
        <pc:inkChg chg="add del">
          <ac:chgData name="JungYong Seok" userId="1df5f276-52e9-4b2d-94eb-97193fded349" providerId="ADAL" clId="{3DF37994-C1D3-6C42-94C9-9E6F69796FB0}" dt="2024-05-11T08:38:19.913" v="61"/>
          <ac:inkMkLst>
            <pc:docMk/>
            <pc:sldMk cId="3006325421" sldId="295"/>
            <ac:inkMk id="56" creationId="{736E7491-1DDB-F671-D1CC-86819DB3889C}"/>
          </ac:inkMkLst>
        </pc:inkChg>
        <pc:inkChg chg="add del">
          <ac:chgData name="JungYong Seok" userId="1df5f276-52e9-4b2d-94eb-97193fded349" providerId="ADAL" clId="{3DF37994-C1D3-6C42-94C9-9E6F69796FB0}" dt="2024-05-11T08:38:19.913" v="61"/>
          <ac:inkMkLst>
            <pc:docMk/>
            <pc:sldMk cId="3006325421" sldId="295"/>
            <ac:inkMk id="57" creationId="{448C9D60-30AD-694A-FED6-4A826DFFE82B}"/>
          </ac:inkMkLst>
        </pc:inkChg>
        <pc:inkChg chg="add del">
          <ac:chgData name="JungYong Seok" userId="1df5f276-52e9-4b2d-94eb-97193fded349" providerId="ADAL" clId="{3DF37994-C1D3-6C42-94C9-9E6F69796FB0}" dt="2024-05-11T08:38:19.913" v="61"/>
          <ac:inkMkLst>
            <pc:docMk/>
            <pc:sldMk cId="3006325421" sldId="295"/>
            <ac:inkMk id="58" creationId="{633C7F2A-67E9-4605-CFBA-828CE4B1EABA}"/>
          </ac:inkMkLst>
        </pc:inkChg>
        <pc:inkChg chg="add del reco">
          <ac:chgData name="JungYong Seok" userId="1df5f276-52e9-4b2d-94eb-97193fded349" providerId="ADAL" clId="{3DF37994-C1D3-6C42-94C9-9E6F69796FB0}" dt="2024-05-11T08:38:21.041" v="62"/>
          <ac:inkMkLst>
            <pc:docMk/>
            <pc:sldMk cId="3006325421" sldId="295"/>
            <ac:inkMk id="59" creationId="{6F91C737-133C-4733-D1DD-05CCFD0A9D11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60" creationId="{3318C3A0-15D8-E5BE-6111-8A2674F73C8F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61" creationId="{9E5C8E75-F9C8-28B3-31D9-F3AB625EFCCD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62" creationId="{7363A828-60E2-77F4-09B0-FFDF529D20EC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63" creationId="{D3759E85-7B0D-B3AE-89FA-71D64391D2A6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64" creationId="{A3A38746-C9DC-80EB-05D9-1DDCF4E6C186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65" creationId="{AADB108D-482C-B664-4DA9-C8BE98A380A8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66" creationId="{CFE276F4-F543-0FC4-D970-A0FEE7FFD918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67" creationId="{D0F7AA27-8E14-C592-D993-5A1F11771F31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68" creationId="{E99541E8-999A-873C-16D8-1CC9A9CA135B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69" creationId="{658B3E92-C3E8-5A21-4F72-8698A4E2327F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70" creationId="{4BEEF5FC-338C-F301-C195-56150ABC01DB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71" creationId="{48C4D96B-4D61-53F7-2781-BEDC8F136609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72" creationId="{0913CE05-17D9-9EA4-2162-D8EEEE7F0944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73" creationId="{1AC13E30-CA92-F2AD-3583-A37B75ED389F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74" creationId="{77D39D55-A1B1-BB6F-6A13-ECB152DAC94D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75" creationId="{18FFA791-2055-FCB1-92F3-CDEBB23B9F97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76" creationId="{C0B5A1F2-A415-68A8-EC0E-347DD5FCE12B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77" creationId="{6629F16A-5C64-948A-C70F-9E1594893700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78" creationId="{AB04FE7E-988E-016E-C676-86E5FD1B658E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79" creationId="{AA5AC6D3-630A-F834-410D-6357E54ED33E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80" creationId="{32822A0C-18C6-6316-2BFF-04D847BD4876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81" creationId="{3F44E0F6-10C4-DFDC-7CEC-149CE064FB2B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82" creationId="{79C52B85-5E15-8D8C-2E88-E275CCEE7333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83" creationId="{3A5366EE-8D6B-B3DF-815E-83127B5C29D9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84" creationId="{51D39A0E-D038-F299-15BD-7D3D829AC6F4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85" creationId="{C97A9774-5003-3ACA-EA82-FC5AE90321C1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86" creationId="{43B1377F-7F01-C876-7860-9C2E2F1EFE46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87" creationId="{AC890FB8-2E04-103E-0D84-DAE2B1858927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88" creationId="{6DAF1D44-DD8B-CEF2-3458-73FD1C371B16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89" creationId="{4E8DA514-2D82-E491-E304-B4E418FA7813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90" creationId="{08407F5D-E2B3-6C45-3353-A567CA7BC217}"/>
          </ac:inkMkLst>
        </pc:inkChg>
        <pc:inkChg chg="add del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91" creationId="{BD60B5F0-8807-8F9B-E057-D8A196BE657F}"/>
          </ac:inkMkLst>
        </pc:inkChg>
        <pc:inkChg chg="add reco">
          <ac:chgData name="JungYong Seok" userId="1df5f276-52e9-4b2d-94eb-97193fded349" providerId="ADAL" clId="{3DF37994-C1D3-6C42-94C9-9E6F69796FB0}" dt="2024-05-11T08:38:33.737" v="95"/>
          <ac:inkMkLst>
            <pc:docMk/>
            <pc:sldMk cId="3006325421" sldId="295"/>
            <ac:inkMk id="92" creationId="{9436975C-9182-7578-1760-8E11308B3D42}"/>
          </ac:inkMkLst>
        </pc:inkChg>
        <pc:inkChg chg="add del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93" creationId="{8178A068-976C-BEA3-E8F3-210B9ECF799C}"/>
          </ac:inkMkLst>
        </pc:inkChg>
        <pc:inkChg chg="add del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94" creationId="{FCEFAB8B-4D48-64B2-7251-2CAEDC83E250}"/>
          </ac:inkMkLst>
        </pc:inkChg>
        <pc:inkChg chg="add del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95" creationId="{F8B46B12-34AF-A545-C82D-58F0920FD941}"/>
          </ac:inkMkLst>
        </pc:inkChg>
        <pc:inkChg chg="add del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96" creationId="{444BBFA6-519A-362D-EC3E-A9F4446E4034}"/>
          </ac:inkMkLst>
        </pc:inkChg>
        <pc:inkChg chg="add del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97" creationId="{044C25A3-068A-FD59-156A-D315DE73BDE2}"/>
          </ac:inkMkLst>
        </pc:inkChg>
        <pc:inkChg chg="add del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98" creationId="{6C95C57D-A866-1696-9DD6-1E092A6FE017}"/>
          </ac:inkMkLst>
        </pc:inkChg>
        <pc:inkChg chg="add del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99" creationId="{DE9B30EF-90BF-FD10-9043-C27BE087B2DC}"/>
          </ac:inkMkLst>
        </pc:inkChg>
        <pc:inkChg chg="add del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100" creationId="{15EB576E-F5C6-966B-C508-0CA62F81C327}"/>
          </ac:inkMkLst>
        </pc:inkChg>
        <pc:inkChg chg="add del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101" creationId="{C21A925A-B162-6692-66CE-7BBE0E9A0D65}"/>
          </ac:inkMkLst>
        </pc:inkChg>
        <pc:inkChg chg="add del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102" creationId="{1BBA4410-722C-786D-6D0E-4944681AEAF9}"/>
          </ac:inkMkLst>
        </pc:inkChg>
        <pc:inkChg chg="add del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103" creationId="{D3BEEEF5-0BA0-BD06-A17B-8B9FEBCDE736}"/>
          </ac:inkMkLst>
        </pc:inkChg>
        <pc:inkChg chg="add del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104" creationId="{863F1652-7434-1A7B-62E8-DC3EC5102B6E}"/>
          </ac:inkMkLst>
        </pc:inkChg>
        <pc:inkChg chg="add del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105" creationId="{0EE98C1B-E8B7-AC3D-0C61-DCA0E87D900F}"/>
          </ac:inkMkLst>
        </pc:inkChg>
        <pc:inkChg chg="add del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106" creationId="{2A1822B1-BB8B-5187-B342-39F879ED95E5}"/>
          </ac:inkMkLst>
        </pc:inkChg>
        <pc:inkChg chg="add del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107" creationId="{A7C93DDA-F905-AE92-9724-16B7CFEA2DFB}"/>
          </ac:inkMkLst>
        </pc:inkChg>
        <pc:inkChg chg="add del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108" creationId="{E68EC23E-8D3C-3344-D660-447B03EF7839}"/>
          </ac:inkMkLst>
        </pc:inkChg>
        <pc:inkChg chg="add del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109" creationId="{D2097C8F-6BFB-14DC-7EB0-4324BCFAEA2C}"/>
          </ac:inkMkLst>
        </pc:inkChg>
        <pc:inkChg chg="add del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110" creationId="{3C4667BE-F224-503E-D91D-DA2B9CB2236D}"/>
          </ac:inkMkLst>
        </pc:inkChg>
        <pc:inkChg chg="add del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111" creationId="{86AAA67F-4305-E3AF-2409-517654AEACAF}"/>
          </ac:inkMkLst>
        </pc:inkChg>
        <pc:inkChg chg="add del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112" creationId="{27ACDDCB-674B-24DA-750B-5FED1A973EE7}"/>
          </ac:inkMkLst>
        </pc:inkChg>
        <pc:inkChg chg="add del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113" creationId="{87D3D09D-F8A8-4F2B-3DA3-DFF9C6440B1A}"/>
          </ac:inkMkLst>
        </pc:inkChg>
        <pc:inkChg chg="add del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114" creationId="{FE2050BF-3861-F9EF-B25C-3C2B31804818}"/>
          </ac:inkMkLst>
        </pc:inkChg>
        <pc:inkChg chg="add reco">
          <ac:chgData name="JungYong Seok" userId="1df5f276-52e9-4b2d-94eb-97193fded349" providerId="ADAL" clId="{3DF37994-C1D3-6C42-94C9-9E6F69796FB0}" dt="2024-05-11T08:38:44.210" v="118"/>
          <ac:inkMkLst>
            <pc:docMk/>
            <pc:sldMk cId="3006325421" sldId="295"/>
            <ac:inkMk id="115" creationId="{710076C6-6A80-83A0-54F6-D026542643D4}"/>
          </ac:inkMkLst>
        </pc:inkChg>
        <pc:inkChg chg="add del">
          <ac:chgData name="JungYong Seok" userId="1df5f276-52e9-4b2d-94eb-97193fded349" providerId="ADAL" clId="{3DF37994-C1D3-6C42-94C9-9E6F69796FB0}" dt="2024-05-11T08:39:40.915" v="122"/>
          <ac:inkMkLst>
            <pc:docMk/>
            <pc:sldMk cId="3006325421" sldId="295"/>
            <ac:inkMk id="116" creationId="{389DB89E-F84F-17B6-E3D0-E63A73B963B7}"/>
          </ac:inkMkLst>
        </pc:inkChg>
        <pc:inkChg chg="add del">
          <ac:chgData name="JungYong Seok" userId="1df5f276-52e9-4b2d-94eb-97193fded349" providerId="ADAL" clId="{3DF37994-C1D3-6C42-94C9-9E6F69796FB0}" dt="2024-05-11T08:39:40.915" v="122"/>
          <ac:inkMkLst>
            <pc:docMk/>
            <pc:sldMk cId="3006325421" sldId="295"/>
            <ac:inkMk id="117" creationId="{47996FF1-27E6-1D60-EB6B-45A9446FDEE7}"/>
          </ac:inkMkLst>
        </pc:inkChg>
        <pc:inkChg chg="add del">
          <ac:chgData name="JungYong Seok" userId="1df5f276-52e9-4b2d-94eb-97193fded349" providerId="ADAL" clId="{3DF37994-C1D3-6C42-94C9-9E6F69796FB0}" dt="2024-05-11T08:39:40.915" v="122"/>
          <ac:inkMkLst>
            <pc:docMk/>
            <pc:sldMk cId="3006325421" sldId="295"/>
            <ac:inkMk id="118" creationId="{CD49C79F-AD7F-C9F6-0F38-7624184C4EAF}"/>
          </ac:inkMkLst>
        </pc:inkChg>
        <pc:inkChg chg="add reco">
          <ac:chgData name="JungYong Seok" userId="1df5f276-52e9-4b2d-94eb-97193fded349" providerId="ADAL" clId="{3DF37994-C1D3-6C42-94C9-9E6F69796FB0}" dt="2024-05-11T08:39:40.915" v="122"/>
          <ac:inkMkLst>
            <pc:docMk/>
            <pc:sldMk cId="3006325421" sldId="295"/>
            <ac:inkMk id="119" creationId="{E95CCED6-0ED6-3F69-6439-7BE42B5FBF94}"/>
          </ac:inkMkLst>
        </pc:inkChg>
        <pc:inkChg chg="add del">
          <ac:chgData name="JungYong Seok" userId="1df5f276-52e9-4b2d-94eb-97193fded349" providerId="ADAL" clId="{3DF37994-C1D3-6C42-94C9-9E6F69796FB0}" dt="2024-05-11T08:39:46.044" v="134"/>
          <ac:inkMkLst>
            <pc:docMk/>
            <pc:sldMk cId="3006325421" sldId="295"/>
            <ac:inkMk id="120" creationId="{4BC4B39E-77DF-4C41-C359-5BA000A09CCC}"/>
          </ac:inkMkLst>
        </pc:inkChg>
        <pc:inkChg chg="add del">
          <ac:chgData name="JungYong Seok" userId="1df5f276-52e9-4b2d-94eb-97193fded349" providerId="ADAL" clId="{3DF37994-C1D3-6C42-94C9-9E6F69796FB0}" dt="2024-05-11T08:39:46.044" v="134"/>
          <ac:inkMkLst>
            <pc:docMk/>
            <pc:sldMk cId="3006325421" sldId="295"/>
            <ac:inkMk id="121" creationId="{0AC77E39-7033-5015-2E10-06C9A7F65BD7}"/>
          </ac:inkMkLst>
        </pc:inkChg>
        <pc:inkChg chg="add del">
          <ac:chgData name="JungYong Seok" userId="1df5f276-52e9-4b2d-94eb-97193fded349" providerId="ADAL" clId="{3DF37994-C1D3-6C42-94C9-9E6F69796FB0}" dt="2024-05-11T08:39:46.044" v="134"/>
          <ac:inkMkLst>
            <pc:docMk/>
            <pc:sldMk cId="3006325421" sldId="295"/>
            <ac:inkMk id="122" creationId="{0719F721-D018-6ABB-41BD-89893BB48081}"/>
          </ac:inkMkLst>
        </pc:inkChg>
        <pc:inkChg chg="add del">
          <ac:chgData name="JungYong Seok" userId="1df5f276-52e9-4b2d-94eb-97193fded349" providerId="ADAL" clId="{3DF37994-C1D3-6C42-94C9-9E6F69796FB0}" dt="2024-05-11T08:39:46.044" v="134"/>
          <ac:inkMkLst>
            <pc:docMk/>
            <pc:sldMk cId="3006325421" sldId="295"/>
            <ac:inkMk id="123" creationId="{A75DF4FC-62C1-A666-887A-309AD7D1D8D8}"/>
          </ac:inkMkLst>
        </pc:inkChg>
        <pc:inkChg chg="add del">
          <ac:chgData name="JungYong Seok" userId="1df5f276-52e9-4b2d-94eb-97193fded349" providerId="ADAL" clId="{3DF37994-C1D3-6C42-94C9-9E6F69796FB0}" dt="2024-05-11T08:39:46.044" v="134"/>
          <ac:inkMkLst>
            <pc:docMk/>
            <pc:sldMk cId="3006325421" sldId="295"/>
            <ac:inkMk id="124" creationId="{0D361D9B-5E9B-D3AD-3005-D543FD705575}"/>
          </ac:inkMkLst>
        </pc:inkChg>
        <pc:inkChg chg="add del">
          <ac:chgData name="JungYong Seok" userId="1df5f276-52e9-4b2d-94eb-97193fded349" providerId="ADAL" clId="{3DF37994-C1D3-6C42-94C9-9E6F69796FB0}" dt="2024-05-11T08:39:46.044" v="134"/>
          <ac:inkMkLst>
            <pc:docMk/>
            <pc:sldMk cId="3006325421" sldId="295"/>
            <ac:inkMk id="125" creationId="{75A285FB-B714-C255-2AD8-EE0FDEDD270A}"/>
          </ac:inkMkLst>
        </pc:inkChg>
        <pc:inkChg chg="add del">
          <ac:chgData name="JungYong Seok" userId="1df5f276-52e9-4b2d-94eb-97193fded349" providerId="ADAL" clId="{3DF37994-C1D3-6C42-94C9-9E6F69796FB0}" dt="2024-05-11T08:39:46.044" v="134"/>
          <ac:inkMkLst>
            <pc:docMk/>
            <pc:sldMk cId="3006325421" sldId="295"/>
            <ac:inkMk id="126" creationId="{A16E3ABC-D58B-4B69-7D6B-56F140338E05}"/>
          </ac:inkMkLst>
        </pc:inkChg>
        <pc:inkChg chg="add del">
          <ac:chgData name="JungYong Seok" userId="1df5f276-52e9-4b2d-94eb-97193fded349" providerId="ADAL" clId="{3DF37994-C1D3-6C42-94C9-9E6F69796FB0}" dt="2024-05-11T08:39:46.044" v="134"/>
          <ac:inkMkLst>
            <pc:docMk/>
            <pc:sldMk cId="3006325421" sldId="295"/>
            <ac:inkMk id="127" creationId="{DB6CC09A-DA59-FDA1-1605-009F30E45C00}"/>
          </ac:inkMkLst>
        </pc:inkChg>
        <pc:inkChg chg="add del">
          <ac:chgData name="JungYong Seok" userId="1df5f276-52e9-4b2d-94eb-97193fded349" providerId="ADAL" clId="{3DF37994-C1D3-6C42-94C9-9E6F69796FB0}" dt="2024-05-11T08:39:46.044" v="134"/>
          <ac:inkMkLst>
            <pc:docMk/>
            <pc:sldMk cId="3006325421" sldId="295"/>
            <ac:inkMk id="128" creationId="{87F5DCD5-BEF4-6BA0-1E46-259F1BAA8952}"/>
          </ac:inkMkLst>
        </pc:inkChg>
        <pc:inkChg chg="add del">
          <ac:chgData name="JungYong Seok" userId="1df5f276-52e9-4b2d-94eb-97193fded349" providerId="ADAL" clId="{3DF37994-C1D3-6C42-94C9-9E6F69796FB0}" dt="2024-05-11T08:39:46.044" v="134"/>
          <ac:inkMkLst>
            <pc:docMk/>
            <pc:sldMk cId="3006325421" sldId="295"/>
            <ac:inkMk id="129" creationId="{ACDA505A-A3C3-9556-D0B7-A9510B92BF82}"/>
          </ac:inkMkLst>
        </pc:inkChg>
        <pc:inkChg chg="add del">
          <ac:chgData name="JungYong Seok" userId="1df5f276-52e9-4b2d-94eb-97193fded349" providerId="ADAL" clId="{3DF37994-C1D3-6C42-94C9-9E6F69796FB0}" dt="2024-05-11T08:39:46.044" v="134"/>
          <ac:inkMkLst>
            <pc:docMk/>
            <pc:sldMk cId="3006325421" sldId="295"/>
            <ac:inkMk id="130" creationId="{C0CDEB05-2DBD-2449-29BB-9B787752281F}"/>
          </ac:inkMkLst>
        </pc:inkChg>
        <pc:inkChg chg="add reco">
          <ac:chgData name="JungYong Seok" userId="1df5f276-52e9-4b2d-94eb-97193fded349" providerId="ADAL" clId="{3DF37994-C1D3-6C42-94C9-9E6F69796FB0}" dt="2024-05-11T08:39:46.044" v="134"/>
          <ac:inkMkLst>
            <pc:docMk/>
            <pc:sldMk cId="3006325421" sldId="295"/>
            <ac:inkMk id="131" creationId="{CA69DA6C-FC65-9D40-523C-BBB6881AC90F}"/>
          </ac:inkMkLst>
        </pc:inkChg>
        <pc:inkChg chg="add del">
          <ac:chgData name="JungYong Seok" userId="1df5f276-52e9-4b2d-94eb-97193fded349" providerId="ADAL" clId="{3DF37994-C1D3-6C42-94C9-9E6F69796FB0}" dt="2024-05-11T08:39:50.047" v="138"/>
          <ac:inkMkLst>
            <pc:docMk/>
            <pc:sldMk cId="3006325421" sldId="295"/>
            <ac:inkMk id="132" creationId="{93F8621E-1E35-1504-54AF-F6B5FD71A5E3}"/>
          </ac:inkMkLst>
        </pc:inkChg>
        <pc:inkChg chg="add del">
          <ac:chgData name="JungYong Seok" userId="1df5f276-52e9-4b2d-94eb-97193fded349" providerId="ADAL" clId="{3DF37994-C1D3-6C42-94C9-9E6F69796FB0}" dt="2024-05-11T08:39:50.047" v="138"/>
          <ac:inkMkLst>
            <pc:docMk/>
            <pc:sldMk cId="3006325421" sldId="295"/>
            <ac:inkMk id="133" creationId="{E93EF5B5-034B-C2F3-C8A8-58B7B0FFA9A2}"/>
          </ac:inkMkLst>
        </pc:inkChg>
        <pc:inkChg chg="add del">
          <ac:chgData name="JungYong Seok" userId="1df5f276-52e9-4b2d-94eb-97193fded349" providerId="ADAL" clId="{3DF37994-C1D3-6C42-94C9-9E6F69796FB0}" dt="2024-05-11T08:39:50.047" v="138"/>
          <ac:inkMkLst>
            <pc:docMk/>
            <pc:sldMk cId="3006325421" sldId="295"/>
            <ac:inkMk id="134" creationId="{4E6C8DFD-D688-EB0C-BB62-B557C206BEAC}"/>
          </ac:inkMkLst>
        </pc:inkChg>
        <pc:inkChg chg="add del reco">
          <ac:chgData name="JungYong Seok" userId="1df5f276-52e9-4b2d-94eb-97193fded349" providerId="ADAL" clId="{3DF37994-C1D3-6C42-94C9-9E6F69796FB0}" dt="2024-05-11T08:39:50.942" v="139"/>
          <ac:inkMkLst>
            <pc:docMk/>
            <pc:sldMk cId="3006325421" sldId="295"/>
            <ac:inkMk id="135" creationId="{712468DC-DF6B-E59D-4E2F-B8A9808BFE1A}"/>
          </ac:inkMkLst>
        </pc:inkChg>
        <pc:inkChg chg="add del">
          <ac:chgData name="JungYong Seok" userId="1df5f276-52e9-4b2d-94eb-97193fded349" providerId="ADAL" clId="{3DF37994-C1D3-6C42-94C9-9E6F69796FB0}" dt="2024-05-11T08:39:56.763" v="153"/>
          <ac:inkMkLst>
            <pc:docMk/>
            <pc:sldMk cId="3006325421" sldId="295"/>
            <ac:inkMk id="136" creationId="{E9EC9EEB-641A-0C48-7EDA-FE8D393EA3D2}"/>
          </ac:inkMkLst>
        </pc:inkChg>
        <pc:inkChg chg="add del">
          <ac:chgData name="JungYong Seok" userId="1df5f276-52e9-4b2d-94eb-97193fded349" providerId="ADAL" clId="{3DF37994-C1D3-6C42-94C9-9E6F69796FB0}" dt="2024-05-11T08:39:56.763" v="153"/>
          <ac:inkMkLst>
            <pc:docMk/>
            <pc:sldMk cId="3006325421" sldId="295"/>
            <ac:inkMk id="137" creationId="{8C89E382-31FC-F4A6-29E9-23F9C71CBFD9}"/>
          </ac:inkMkLst>
        </pc:inkChg>
        <pc:inkChg chg="add del">
          <ac:chgData name="JungYong Seok" userId="1df5f276-52e9-4b2d-94eb-97193fded349" providerId="ADAL" clId="{3DF37994-C1D3-6C42-94C9-9E6F69796FB0}" dt="2024-05-11T08:39:56.763" v="153"/>
          <ac:inkMkLst>
            <pc:docMk/>
            <pc:sldMk cId="3006325421" sldId="295"/>
            <ac:inkMk id="138" creationId="{38E2208E-7217-B7E8-232E-69E8B84B8A5E}"/>
          </ac:inkMkLst>
        </pc:inkChg>
        <pc:inkChg chg="add del">
          <ac:chgData name="JungYong Seok" userId="1df5f276-52e9-4b2d-94eb-97193fded349" providerId="ADAL" clId="{3DF37994-C1D3-6C42-94C9-9E6F69796FB0}" dt="2024-05-11T08:39:56.763" v="153"/>
          <ac:inkMkLst>
            <pc:docMk/>
            <pc:sldMk cId="3006325421" sldId="295"/>
            <ac:inkMk id="139" creationId="{17CDAB66-F51B-7794-2F84-A946503C5D36}"/>
          </ac:inkMkLst>
        </pc:inkChg>
        <pc:inkChg chg="add del">
          <ac:chgData name="JungYong Seok" userId="1df5f276-52e9-4b2d-94eb-97193fded349" providerId="ADAL" clId="{3DF37994-C1D3-6C42-94C9-9E6F69796FB0}" dt="2024-05-11T08:39:56.763" v="153"/>
          <ac:inkMkLst>
            <pc:docMk/>
            <pc:sldMk cId="3006325421" sldId="295"/>
            <ac:inkMk id="140" creationId="{D4E75C1F-57E1-364A-8B91-C6AE829A217B}"/>
          </ac:inkMkLst>
        </pc:inkChg>
        <pc:inkChg chg="add del">
          <ac:chgData name="JungYong Seok" userId="1df5f276-52e9-4b2d-94eb-97193fded349" providerId="ADAL" clId="{3DF37994-C1D3-6C42-94C9-9E6F69796FB0}" dt="2024-05-11T08:39:56.763" v="153"/>
          <ac:inkMkLst>
            <pc:docMk/>
            <pc:sldMk cId="3006325421" sldId="295"/>
            <ac:inkMk id="141" creationId="{4AE1741D-B942-AA0F-96BE-80E292F71B66}"/>
          </ac:inkMkLst>
        </pc:inkChg>
        <pc:inkChg chg="add del">
          <ac:chgData name="JungYong Seok" userId="1df5f276-52e9-4b2d-94eb-97193fded349" providerId="ADAL" clId="{3DF37994-C1D3-6C42-94C9-9E6F69796FB0}" dt="2024-05-11T08:39:56.763" v="153"/>
          <ac:inkMkLst>
            <pc:docMk/>
            <pc:sldMk cId="3006325421" sldId="295"/>
            <ac:inkMk id="142" creationId="{B5B49843-F9FA-588C-F415-0C655AF6D548}"/>
          </ac:inkMkLst>
        </pc:inkChg>
        <pc:inkChg chg="add del">
          <ac:chgData name="JungYong Seok" userId="1df5f276-52e9-4b2d-94eb-97193fded349" providerId="ADAL" clId="{3DF37994-C1D3-6C42-94C9-9E6F69796FB0}" dt="2024-05-11T08:39:56.763" v="153"/>
          <ac:inkMkLst>
            <pc:docMk/>
            <pc:sldMk cId="3006325421" sldId="295"/>
            <ac:inkMk id="143" creationId="{779E2FBF-D8E2-420D-DB7F-E81660B359C1}"/>
          </ac:inkMkLst>
        </pc:inkChg>
        <pc:inkChg chg="add del">
          <ac:chgData name="JungYong Seok" userId="1df5f276-52e9-4b2d-94eb-97193fded349" providerId="ADAL" clId="{3DF37994-C1D3-6C42-94C9-9E6F69796FB0}" dt="2024-05-11T08:39:56.763" v="153"/>
          <ac:inkMkLst>
            <pc:docMk/>
            <pc:sldMk cId="3006325421" sldId="295"/>
            <ac:inkMk id="144" creationId="{864B0044-D549-2098-BB40-10509FCBFD97}"/>
          </ac:inkMkLst>
        </pc:inkChg>
        <pc:inkChg chg="add del">
          <ac:chgData name="JungYong Seok" userId="1df5f276-52e9-4b2d-94eb-97193fded349" providerId="ADAL" clId="{3DF37994-C1D3-6C42-94C9-9E6F69796FB0}" dt="2024-05-11T08:39:56.763" v="153"/>
          <ac:inkMkLst>
            <pc:docMk/>
            <pc:sldMk cId="3006325421" sldId="295"/>
            <ac:inkMk id="145" creationId="{D63413B9-EA1F-D00C-7A31-E0D6EB6D1349}"/>
          </ac:inkMkLst>
        </pc:inkChg>
        <pc:inkChg chg="add del">
          <ac:chgData name="JungYong Seok" userId="1df5f276-52e9-4b2d-94eb-97193fded349" providerId="ADAL" clId="{3DF37994-C1D3-6C42-94C9-9E6F69796FB0}" dt="2024-05-11T08:39:56.763" v="153"/>
          <ac:inkMkLst>
            <pc:docMk/>
            <pc:sldMk cId="3006325421" sldId="295"/>
            <ac:inkMk id="146" creationId="{B557DEE8-DD0A-FC41-1341-AC07062860E0}"/>
          </ac:inkMkLst>
        </pc:inkChg>
        <pc:inkChg chg="add del">
          <ac:chgData name="JungYong Seok" userId="1df5f276-52e9-4b2d-94eb-97193fded349" providerId="ADAL" clId="{3DF37994-C1D3-6C42-94C9-9E6F69796FB0}" dt="2024-05-11T08:39:56.763" v="153"/>
          <ac:inkMkLst>
            <pc:docMk/>
            <pc:sldMk cId="3006325421" sldId="295"/>
            <ac:inkMk id="147" creationId="{A45CB61E-3573-6AF9-D745-12232A672F00}"/>
          </ac:inkMkLst>
        </pc:inkChg>
        <pc:inkChg chg="add del">
          <ac:chgData name="JungYong Seok" userId="1df5f276-52e9-4b2d-94eb-97193fded349" providerId="ADAL" clId="{3DF37994-C1D3-6C42-94C9-9E6F69796FB0}" dt="2024-05-11T08:39:56.763" v="153"/>
          <ac:inkMkLst>
            <pc:docMk/>
            <pc:sldMk cId="3006325421" sldId="295"/>
            <ac:inkMk id="148" creationId="{E059192D-4A88-686C-CCB8-BE8090D6D047}"/>
          </ac:inkMkLst>
        </pc:inkChg>
        <pc:inkChg chg="add reco">
          <ac:chgData name="JungYong Seok" userId="1df5f276-52e9-4b2d-94eb-97193fded349" providerId="ADAL" clId="{3DF37994-C1D3-6C42-94C9-9E6F69796FB0}" dt="2024-05-11T08:39:56.763" v="153"/>
          <ac:inkMkLst>
            <pc:docMk/>
            <pc:sldMk cId="3006325421" sldId="295"/>
            <ac:inkMk id="149" creationId="{D17B6ACA-D1B5-9292-52BC-51D1C7259E40}"/>
          </ac:inkMkLst>
        </pc:inkChg>
        <pc:inkChg chg="add reco">
          <ac:chgData name="JungYong Seok" userId="1df5f276-52e9-4b2d-94eb-97193fded349" providerId="ADAL" clId="{3DF37994-C1D3-6C42-94C9-9E6F69796FB0}" dt="2024-05-11T08:39:56.763" v="153"/>
          <ac:inkMkLst>
            <pc:docMk/>
            <pc:sldMk cId="3006325421" sldId="295"/>
            <ac:inkMk id="150" creationId="{D41970BC-A9F7-177B-95B7-AA5804F53B27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51" creationId="{E1C6B3BD-B5DA-DD87-6F36-66A9D8DABA12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52" creationId="{E255CFA1-F93D-AB7B-B482-9E850B13D487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53" creationId="{9381480B-1EF2-520D-D880-44AD8BD94678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54" creationId="{43150654-9929-C9AA-B582-87D080F1ECAE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55" creationId="{F969FCAE-E46E-20B9-3209-AD3A370D8BAB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56" creationId="{408A770C-0767-A064-D04D-10336C1303C5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57" creationId="{FAD93825-9A4C-5047-A359-833EEB59B671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58" creationId="{FDE2E3AD-493B-7326-BC9A-9A900D54163F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59" creationId="{59CBC4AD-601F-42F1-8A3E-FBCA4DDAD73A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60" creationId="{2EA762FB-05DC-2642-C347-C9564B273BC2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61" creationId="{7D3FFEC5-7CFF-CA8C-3869-50E2DCD7FDC6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62" creationId="{5C3806CA-EFF9-DE64-6D61-56F083CEBB60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63" creationId="{2900F523-EB07-D38A-D57E-4D9ADD43A3B1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64" creationId="{9B611540-467E-E0DD-780F-F6CEA1400C6B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65" creationId="{1054C978-BF0D-C3CD-91F3-D99088130FB9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66" creationId="{2B0A1D58-F5EF-92CF-60C4-5E4778B804EE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67" creationId="{1F2C5854-9C36-7EA4-AAA9-113946CFBE95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68" creationId="{8582257A-F9EB-DBC0-69F9-5C9FE3FCFB8D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69" creationId="{7EF7BE83-3103-B425-589B-93FBA4F45E36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70" creationId="{1F044AF9-C36B-12E3-2A67-BFED026DB4B6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71" creationId="{E24EA2F3-78C9-6B53-E431-DCE108D916FE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72" creationId="{5AB407FD-B2C4-7A8C-8B06-AC542C30EB08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73" creationId="{881FD4BA-6158-3FF7-1D30-D8229F73059F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74" creationId="{EEE80B7A-7842-1941-4988-33911A116290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75" creationId="{7897B27E-8670-EAFE-22C3-415C750CD642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76" creationId="{2E3EF4AA-F16A-8850-B12B-760AEAFF8357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77" creationId="{407DE5E4-BD7D-9730-A750-3E848AA94645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78" creationId="{1F7DFD5E-AE12-4E04-FD1E-859BF85AC880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79" creationId="{73D04B1B-30F8-25EB-85DE-114ABB7169E3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80" creationId="{C76DBC97-284D-0D28-E882-6416283F5CC3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81" creationId="{5CDC87DD-87F8-014A-DFCE-01CAAB9707E7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82" creationId="{A4896F7F-6643-E5EB-1763-80204D7DB24F}"/>
          </ac:inkMkLst>
        </pc:inkChg>
        <pc:inkChg chg="add del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83" creationId="{87FEEBBD-EC88-07D0-66FF-B43F6DD33076}"/>
          </ac:inkMkLst>
        </pc:inkChg>
        <pc:inkChg chg="add reco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84" creationId="{1829950D-EA15-9AD2-3E96-A8B4A4334D82}"/>
          </ac:inkMkLst>
        </pc:inkChg>
        <pc:inkChg chg="add reco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85" creationId="{DFB371CC-0ECF-EF8D-3C99-8869D18EE1B1}"/>
          </ac:inkMkLst>
        </pc:inkChg>
        <pc:inkChg chg="add reco">
          <ac:chgData name="JungYong Seok" userId="1df5f276-52e9-4b2d-94eb-97193fded349" providerId="ADAL" clId="{3DF37994-C1D3-6C42-94C9-9E6F69796FB0}" dt="2024-05-11T08:40:10.313" v="187"/>
          <ac:inkMkLst>
            <pc:docMk/>
            <pc:sldMk cId="3006325421" sldId="295"/>
            <ac:inkMk id="186" creationId="{EAC94B6A-65A6-B08D-046F-3E0B343631F6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187" creationId="{417E7C8B-A921-58B7-F939-F7A6DE9DF986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188" creationId="{CD339871-E993-E690-4B96-FC2DAF51A267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189" creationId="{292D3B09-DF35-F9F6-7C5E-1029601C5E4A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190" creationId="{C48C3EF2-D321-C78D-C9C4-5E5DF86034D6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191" creationId="{66AB01D3-120F-9871-F1B4-5E97D0F24111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192" creationId="{6F4924E7-520A-7547-0F64-476B0B593A12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193" creationId="{6C594244-B1CA-5A29-3BA5-E1508DB20D46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194" creationId="{E2EC7C03-50C5-7707-9FB8-60108ED5AA4E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195" creationId="{4407CFC9-33B9-4A70-10ED-E588A3308E61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196" creationId="{A5CBDF73-6E49-D90A-7FE3-17078BA2ED52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197" creationId="{1EBF1C79-7D02-E2E5-FB33-CA55B23D1432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198" creationId="{6FFDE40F-7C52-95A0-C5BC-DC2E2E753BEE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199" creationId="{BB17FD2D-8123-F9AF-C253-109FB5830C7D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200" creationId="{7604F60B-19E4-5086-7651-87E3CBEE69D2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201" creationId="{404A5062-2249-A9E4-0D31-4E964997FCF4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202" creationId="{655E55EF-4771-31BB-5B99-E053DC9EAE6D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203" creationId="{708B392D-BE80-4BEC-D694-30C354AC5CA6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204" creationId="{03828DF6-EAF2-501C-53BF-658F00A2DDC3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205" creationId="{299ED44F-9C9E-0BC2-9FB3-493BAB3E3306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206" creationId="{ECFA2C3D-6F73-2A68-DC2D-E2DEC12F83BE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207" creationId="{CD04855B-8631-D93A-F804-264BFCEB7A02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208" creationId="{6E5B4C34-7BFB-F764-E8FB-57EA94155974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209" creationId="{920980B1-958B-E823-52FE-3163D65FCD22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210" creationId="{69477412-1EC4-B59A-67AF-1CD80E910C9F}"/>
          </ac:inkMkLst>
        </pc:inkChg>
        <pc:inkChg chg="add del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211" creationId="{FB5A42C6-CECC-5B4B-C5B8-426B44B0A198}"/>
          </ac:inkMkLst>
        </pc:inkChg>
        <pc:inkChg chg="add reco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212" creationId="{45CB4F09-CEC8-1179-A5C7-AB535F46A95A}"/>
          </ac:inkMkLst>
        </pc:inkChg>
        <pc:inkChg chg="add reco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213" creationId="{51A2CBD8-ED38-4B6C-0AAF-C3A72666E544}"/>
          </ac:inkMkLst>
        </pc:inkChg>
        <pc:inkChg chg="add reco">
          <ac:chgData name="JungYong Seok" userId="1df5f276-52e9-4b2d-94eb-97193fded349" providerId="ADAL" clId="{3DF37994-C1D3-6C42-94C9-9E6F69796FB0}" dt="2024-05-11T08:40:21.938" v="213"/>
          <ac:inkMkLst>
            <pc:docMk/>
            <pc:sldMk cId="3006325421" sldId="295"/>
            <ac:inkMk id="214" creationId="{7F73B4EA-8142-6844-B337-0675E64EAC91}"/>
          </ac:inkMkLst>
        </pc:inkChg>
        <pc:inkChg chg="add del">
          <ac:chgData name="JungYong Seok" userId="1df5f276-52e9-4b2d-94eb-97193fded349" providerId="ADAL" clId="{3DF37994-C1D3-6C42-94C9-9E6F69796FB0}" dt="2024-05-11T08:40:29.777" v="228"/>
          <ac:inkMkLst>
            <pc:docMk/>
            <pc:sldMk cId="3006325421" sldId="295"/>
            <ac:inkMk id="215" creationId="{270F7044-13A9-909C-BDF1-B2DC7114B2D3}"/>
          </ac:inkMkLst>
        </pc:inkChg>
        <pc:inkChg chg="add del">
          <ac:chgData name="JungYong Seok" userId="1df5f276-52e9-4b2d-94eb-97193fded349" providerId="ADAL" clId="{3DF37994-C1D3-6C42-94C9-9E6F69796FB0}" dt="2024-05-11T08:40:29.777" v="228"/>
          <ac:inkMkLst>
            <pc:docMk/>
            <pc:sldMk cId="3006325421" sldId="295"/>
            <ac:inkMk id="216" creationId="{BA3A514F-C7C8-B30C-0C98-A29FC4D25725}"/>
          </ac:inkMkLst>
        </pc:inkChg>
        <pc:inkChg chg="add del">
          <ac:chgData name="JungYong Seok" userId="1df5f276-52e9-4b2d-94eb-97193fded349" providerId="ADAL" clId="{3DF37994-C1D3-6C42-94C9-9E6F69796FB0}" dt="2024-05-11T08:40:29.777" v="228"/>
          <ac:inkMkLst>
            <pc:docMk/>
            <pc:sldMk cId="3006325421" sldId="295"/>
            <ac:inkMk id="217" creationId="{41DD88F0-4F31-165F-3867-12754BAEA692}"/>
          </ac:inkMkLst>
        </pc:inkChg>
        <pc:inkChg chg="add del">
          <ac:chgData name="JungYong Seok" userId="1df5f276-52e9-4b2d-94eb-97193fded349" providerId="ADAL" clId="{3DF37994-C1D3-6C42-94C9-9E6F69796FB0}" dt="2024-05-11T08:40:29.777" v="228"/>
          <ac:inkMkLst>
            <pc:docMk/>
            <pc:sldMk cId="3006325421" sldId="295"/>
            <ac:inkMk id="218" creationId="{F4FD6B6E-8090-71C5-F4E7-1DF495B9D5DE}"/>
          </ac:inkMkLst>
        </pc:inkChg>
        <pc:inkChg chg="add del">
          <ac:chgData name="JungYong Seok" userId="1df5f276-52e9-4b2d-94eb-97193fded349" providerId="ADAL" clId="{3DF37994-C1D3-6C42-94C9-9E6F69796FB0}" dt="2024-05-11T08:40:29.777" v="228"/>
          <ac:inkMkLst>
            <pc:docMk/>
            <pc:sldMk cId="3006325421" sldId="295"/>
            <ac:inkMk id="219" creationId="{DB346FB9-D409-A129-924F-05DC96246942}"/>
          </ac:inkMkLst>
        </pc:inkChg>
        <pc:inkChg chg="add del">
          <ac:chgData name="JungYong Seok" userId="1df5f276-52e9-4b2d-94eb-97193fded349" providerId="ADAL" clId="{3DF37994-C1D3-6C42-94C9-9E6F69796FB0}" dt="2024-05-11T08:40:29.777" v="228"/>
          <ac:inkMkLst>
            <pc:docMk/>
            <pc:sldMk cId="3006325421" sldId="295"/>
            <ac:inkMk id="220" creationId="{07B57DE6-8068-4CBE-54E1-D8035A769E94}"/>
          </ac:inkMkLst>
        </pc:inkChg>
        <pc:inkChg chg="add del">
          <ac:chgData name="JungYong Seok" userId="1df5f276-52e9-4b2d-94eb-97193fded349" providerId="ADAL" clId="{3DF37994-C1D3-6C42-94C9-9E6F69796FB0}" dt="2024-05-11T08:40:29.777" v="228"/>
          <ac:inkMkLst>
            <pc:docMk/>
            <pc:sldMk cId="3006325421" sldId="295"/>
            <ac:inkMk id="221" creationId="{2F5BBAA7-0A05-C53D-9AC1-A0C1C81E3583}"/>
          </ac:inkMkLst>
        </pc:inkChg>
        <pc:inkChg chg="add del">
          <ac:chgData name="JungYong Seok" userId="1df5f276-52e9-4b2d-94eb-97193fded349" providerId="ADAL" clId="{3DF37994-C1D3-6C42-94C9-9E6F69796FB0}" dt="2024-05-11T08:40:29.777" v="228"/>
          <ac:inkMkLst>
            <pc:docMk/>
            <pc:sldMk cId="3006325421" sldId="295"/>
            <ac:inkMk id="222" creationId="{5632A257-47E7-FDC3-95CC-DB6ACE4BA7C7}"/>
          </ac:inkMkLst>
        </pc:inkChg>
        <pc:inkChg chg="add del">
          <ac:chgData name="JungYong Seok" userId="1df5f276-52e9-4b2d-94eb-97193fded349" providerId="ADAL" clId="{3DF37994-C1D3-6C42-94C9-9E6F69796FB0}" dt="2024-05-11T08:40:29.777" v="228"/>
          <ac:inkMkLst>
            <pc:docMk/>
            <pc:sldMk cId="3006325421" sldId="295"/>
            <ac:inkMk id="223" creationId="{2BC8C741-A901-6D84-8389-764AE71A75E4}"/>
          </ac:inkMkLst>
        </pc:inkChg>
        <pc:inkChg chg="add del">
          <ac:chgData name="JungYong Seok" userId="1df5f276-52e9-4b2d-94eb-97193fded349" providerId="ADAL" clId="{3DF37994-C1D3-6C42-94C9-9E6F69796FB0}" dt="2024-05-11T08:40:29.777" v="228"/>
          <ac:inkMkLst>
            <pc:docMk/>
            <pc:sldMk cId="3006325421" sldId="295"/>
            <ac:inkMk id="224" creationId="{C01B9A0C-58AB-D388-65EC-B687B26F39FF}"/>
          </ac:inkMkLst>
        </pc:inkChg>
        <pc:inkChg chg="add del">
          <ac:chgData name="JungYong Seok" userId="1df5f276-52e9-4b2d-94eb-97193fded349" providerId="ADAL" clId="{3DF37994-C1D3-6C42-94C9-9E6F69796FB0}" dt="2024-05-11T08:40:29.777" v="228"/>
          <ac:inkMkLst>
            <pc:docMk/>
            <pc:sldMk cId="3006325421" sldId="295"/>
            <ac:inkMk id="225" creationId="{EB14F391-F3E8-D449-FB3B-EBE593D5E555}"/>
          </ac:inkMkLst>
        </pc:inkChg>
        <pc:inkChg chg="add del">
          <ac:chgData name="JungYong Seok" userId="1df5f276-52e9-4b2d-94eb-97193fded349" providerId="ADAL" clId="{3DF37994-C1D3-6C42-94C9-9E6F69796FB0}" dt="2024-05-11T08:40:29.777" v="228"/>
          <ac:inkMkLst>
            <pc:docMk/>
            <pc:sldMk cId="3006325421" sldId="295"/>
            <ac:inkMk id="226" creationId="{806F2212-1B33-2142-C5C1-38215C858CE8}"/>
          </ac:inkMkLst>
        </pc:inkChg>
        <pc:inkChg chg="add del">
          <ac:chgData name="JungYong Seok" userId="1df5f276-52e9-4b2d-94eb-97193fded349" providerId="ADAL" clId="{3DF37994-C1D3-6C42-94C9-9E6F69796FB0}" dt="2024-05-11T08:40:29.777" v="228"/>
          <ac:inkMkLst>
            <pc:docMk/>
            <pc:sldMk cId="3006325421" sldId="295"/>
            <ac:inkMk id="227" creationId="{EDD81F54-0067-3E80-D762-BFB771852F80}"/>
          </ac:inkMkLst>
        </pc:inkChg>
        <pc:inkChg chg="add del">
          <ac:chgData name="JungYong Seok" userId="1df5f276-52e9-4b2d-94eb-97193fded349" providerId="ADAL" clId="{3DF37994-C1D3-6C42-94C9-9E6F69796FB0}" dt="2024-05-11T08:40:29.777" v="228"/>
          <ac:inkMkLst>
            <pc:docMk/>
            <pc:sldMk cId="3006325421" sldId="295"/>
            <ac:inkMk id="228" creationId="{3B508280-EFD3-30D9-A4FE-EEC46E09CE5D}"/>
          </ac:inkMkLst>
        </pc:inkChg>
        <pc:inkChg chg="add reco">
          <ac:chgData name="JungYong Seok" userId="1df5f276-52e9-4b2d-94eb-97193fded349" providerId="ADAL" clId="{3DF37994-C1D3-6C42-94C9-9E6F69796FB0}" dt="2024-05-11T08:40:29.777" v="228"/>
          <ac:inkMkLst>
            <pc:docMk/>
            <pc:sldMk cId="3006325421" sldId="295"/>
            <ac:inkMk id="229" creationId="{E39F01CF-821C-1F05-5D71-26EF4D11407B}"/>
          </ac:inkMkLst>
        </pc:inkChg>
        <pc:inkChg chg="add del">
          <ac:chgData name="JungYong Seok" userId="1df5f276-52e9-4b2d-94eb-97193fded349" providerId="ADAL" clId="{3DF37994-C1D3-6C42-94C9-9E6F69796FB0}" dt="2024-05-11T08:40:36.456" v="235"/>
          <ac:inkMkLst>
            <pc:docMk/>
            <pc:sldMk cId="3006325421" sldId="295"/>
            <ac:inkMk id="230" creationId="{BD3DD916-2FB0-693C-1E25-A47F1C2318AF}"/>
          </ac:inkMkLst>
        </pc:inkChg>
        <pc:inkChg chg="add del">
          <ac:chgData name="JungYong Seok" userId="1df5f276-52e9-4b2d-94eb-97193fded349" providerId="ADAL" clId="{3DF37994-C1D3-6C42-94C9-9E6F69796FB0}" dt="2024-05-11T08:40:36.456" v="235"/>
          <ac:inkMkLst>
            <pc:docMk/>
            <pc:sldMk cId="3006325421" sldId="295"/>
            <ac:inkMk id="231" creationId="{EBE92C2A-5A91-3D8B-820A-9361C382A722}"/>
          </ac:inkMkLst>
        </pc:inkChg>
        <pc:inkChg chg="add del">
          <ac:chgData name="JungYong Seok" userId="1df5f276-52e9-4b2d-94eb-97193fded349" providerId="ADAL" clId="{3DF37994-C1D3-6C42-94C9-9E6F69796FB0}" dt="2024-05-11T08:40:36.456" v="235"/>
          <ac:inkMkLst>
            <pc:docMk/>
            <pc:sldMk cId="3006325421" sldId="295"/>
            <ac:inkMk id="232" creationId="{57BD1E8B-7DB7-9F96-DF8D-2A40238F6ABE}"/>
          </ac:inkMkLst>
        </pc:inkChg>
        <pc:inkChg chg="add del">
          <ac:chgData name="JungYong Seok" userId="1df5f276-52e9-4b2d-94eb-97193fded349" providerId="ADAL" clId="{3DF37994-C1D3-6C42-94C9-9E6F69796FB0}" dt="2024-05-11T08:40:36.456" v="235"/>
          <ac:inkMkLst>
            <pc:docMk/>
            <pc:sldMk cId="3006325421" sldId="295"/>
            <ac:inkMk id="233" creationId="{85D4D3D0-B8AE-A7DD-D434-4BC2A6493C05}"/>
          </ac:inkMkLst>
        </pc:inkChg>
        <pc:inkChg chg="add del">
          <ac:chgData name="JungYong Seok" userId="1df5f276-52e9-4b2d-94eb-97193fded349" providerId="ADAL" clId="{3DF37994-C1D3-6C42-94C9-9E6F69796FB0}" dt="2024-05-11T08:40:36.456" v="235"/>
          <ac:inkMkLst>
            <pc:docMk/>
            <pc:sldMk cId="3006325421" sldId="295"/>
            <ac:inkMk id="234" creationId="{28BA2DEE-B7AD-96D8-D7D1-AFD23D456A64}"/>
          </ac:inkMkLst>
        </pc:inkChg>
        <pc:inkChg chg="add del">
          <ac:chgData name="JungYong Seok" userId="1df5f276-52e9-4b2d-94eb-97193fded349" providerId="ADAL" clId="{3DF37994-C1D3-6C42-94C9-9E6F69796FB0}" dt="2024-05-11T08:40:36.456" v="235"/>
          <ac:inkMkLst>
            <pc:docMk/>
            <pc:sldMk cId="3006325421" sldId="295"/>
            <ac:inkMk id="235" creationId="{3E2C6E01-3E70-7370-4450-661C7600C72D}"/>
          </ac:inkMkLst>
        </pc:inkChg>
        <pc:inkChg chg="add reco">
          <ac:chgData name="JungYong Seok" userId="1df5f276-52e9-4b2d-94eb-97193fded349" providerId="ADAL" clId="{3DF37994-C1D3-6C42-94C9-9E6F69796FB0}" dt="2024-05-11T08:40:36.456" v="235"/>
          <ac:inkMkLst>
            <pc:docMk/>
            <pc:sldMk cId="3006325421" sldId="295"/>
            <ac:inkMk id="236" creationId="{59DE71F1-DE8B-E3DB-228C-E4D71D3F22BA}"/>
          </ac:inkMkLst>
        </pc:inkChg>
        <pc:inkChg chg="add del">
          <ac:chgData name="JungYong Seok" userId="1df5f276-52e9-4b2d-94eb-97193fded349" providerId="ADAL" clId="{3DF37994-C1D3-6C42-94C9-9E6F69796FB0}" dt="2024-05-11T08:40:39.296" v="243"/>
          <ac:inkMkLst>
            <pc:docMk/>
            <pc:sldMk cId="3006325421" sldId="295"/>
            <ac:inkMk id="237" creationId="{ED6E16BA-EE17-35A4-7698-30CEF70DD4FA}"/>
          </ac:inkMkLst>
        </pc:inkChg>
        <pc:inkChg chg="add del">
          <ac:chgData name="JungYong Seok" userId="1df5f276-52e9-4b2d-94eb-97193fded349" providerId="ADAL" clId="{3DF37994-C1D3-6C42-94C9-9E6F69796FB0}" dt="2024-05-11T08:40:39.296" v="243"/>
          <ac:inkMkLst>
            <pc:docMk/>
            <pc:sldMk cId="3006325421" sldId="295"/>
            <ac:inkMk id="238" creationId="{8E0422C3-E3BA-BE64-EFE6-3AB6CCE93450}"/>
          </ac:inkMkLst>
        </pc:inkChg>
        <pc:inkChg chg="add del">
          <ac:chgData name="JungYong Seok" userId="1df5f276-52e9-4b2d-94eb-97193fded349" providerId="ADAL" clId="{3DF37994-C1D3-6C42-94C9-9E6F69796FB0}" dt="2024-05-11T08:40:39.296" v="243"/>
          <ac:inkMkLst>
            <pc:docMk/>
            <pc:sldMk cId="3006325421" sldId="295"/>
            <ac:inkMk id="239" creationId="{CBAE163E-1360-C35C-6570-EA72C9460F99}"/>
          </ac:inkMkLst>
        </pc:inkChg>
        <pc:inkChg chg="add del">
          <ac:chgData name="JungYong Seok" userId="1df5f276-52e9-4b2d-94eb-97193fded349" providerId="ADAL" clId="{3DF37994-C1D3-6C42-94C9-9E6F69796FB0}" dt="2024-05-11T08:40:39.296" v="243"/>
          <ac:inkMkLst>
            <pc:docMk/>
            <pc:sldMk cId="3006325421" sldId="295"/>
            <ac:inkMk id="240" creationId="{1E0EEB71-0E53-248F-5D47-6BE3D37BC04E}"/>
          </ac:inkMkLst>
        </pc:inkChg>
        <pc:inkChg chg="add del">
          <ac:chgData name="JungYong Seok" userId="1df5f276-52e9-4b2d-94eb-97193fded349" providerId="ADAL" clId="{3DF37994-C1D3-6C42-94C9-9E6F69796FB0}" dt="2024-05-11T08:40:39.296" v="243"/>
          <ac:inkMkLst>
            <pc:docMk/>
            <pc:sldMk cId="3006325421" sldId="295"/>
            <ac:inkMk id="241" creationId="{DC696433-1E44-B7F3-5B70-2FB2EB81CCB3}"/>
          </ac:inkMkLst>
        </pc:inkChg>
        <pc:inkChg chg="add del">
          <ac:chgData name="JungYong Seok" userId="1df5f276-52e9-4b2d-94eb-97193fded349" providerId="ADAL" clId="{3DF37994-C1D3-6C42-94C9-9E6F69796FB0}" dt="2024-05-11T08:40:39.296" v="243"/>
          <ac:inkMkLst>
            <pc:docMk/>
            <pc:sldMk cId="3006325421" sldId="295"/>
            <ac:inkMk id="242" creationId="{14E2C061-E729-493D-4EE3-08C17D2F4E92}"/>
          </ac:inkMkLst>
        </pc:inkChg>
        <pc:inkChg chg="add del">
          <ac:chgData name="JungYong Seok" userId="1df5f276-52e9-4b2d-94eb-97193fded349" providerId="ADAL" clId="{3DF37994-C1D3-6C42-94C9-9E6F69796FB0}" dt="2024-05-11T08:40:39.296" v="243"/>
          <ac:inkMkLst>
            <pc:docMk/>
            <pc:sldMk cId="3006325421" sldId="295"/>
            <ac:inkMk id="243" creationId="{06AA9256-6084-22DC-B86E-C0305DC4234B}"/>
          </ac:inkMkLst>
        </pc:inkChg>
        <pc:inkChg chg="add reco">
          <ac:chgData name="JungYong Seok" userId="1df5f276-52e9-4b2d-94eb-97193fded349" providerId="ADAL" clId="{3DF37994-C1D3-6C42-94C9-9E6F69796FB0}" dt="2024-05-11T08:40:39.296" v="243"/>
          <ac:inkMkLst>
            <pc:docMk/>
            <pc:sldMk cId="3006325421" sldId="295"/>
            <ac:inkMk id="244" creationId="{248D1A14-E27D-8DDA-86F1-FC8E5194B9CB}"/>
          </ac:inkMkLst>
        </pc:inkChg>
        <pc:inkChg chg="add reco">
          <ac:chgData name="JungYong Seok" userId="1df5f276-52e9-4b2d-94eb-97193fded349" providerId="ADAL" clId="{3DF37994-C1D3-6C42-94C9-9E6F69796FB0}" dt="2024-05-11T08:40:39.296" v="243"/>
          <ac:inkMkLst>
            <pc:docMk/>
            <pc:sldMk cId="3006325421" sldId="295"/>
            <ac:inkMk id="245" creationId="{2BC20901-4011-6887-044F-7E50284AD1FB}"/>
          </ac:inkMkLst>
        </pc:inkChg>
        <pc:inkChg chg="add del">
          <ac:chgData name="JungYong Seok" userId="1df5f276-52e9-4b2d-94eb-97193fded349" providerId="ADAL" clId="{3DF37994-C1D3-6C42-94C9-9E6F69796FB0}" dt="2024-05-11T08:40:47.714" v="260"/>
          <ac:inkMkLst>
            <pc:docMk/>
            <pc:sldMk cId="3006325421" sldId="295"/>
            <ac:inkMk id="246" creationId="{1CCB0222-21A4-CEDD-975F-69105787FA26}"/>
          </ac:inkMkLst>
        </pc:inkChg>
        <pc:inkChg chg="add del">
          <ac:chgData name="JungYong Seok" userId="1df5f276-52e9-4b2d-94eb-97193fded349" providerId="ADAL" clId="{3DF37994-C1D3-6C42-94C9-9E6F69796FB0}" dt="2024-05-11T08:40:47.714" v="260"/>
          <ac:inkMkLst>
            <pc:docMk/>
            <pc:sldMk cId="3006325421" sldId="295"/>
            <ac:inkMk id="247" creationId="{031DA282-EBF8-05B0-F96E-261AE3550BB4}"/>
          </ac:inkMkLst>
        </pc:inkChg>
        <pc:inkChg chg="add del">
          <ac:chgData name="JungYong Seok" userId="1df5f276-52e9-4b2d-94eb-97193fded349" providerId="ADAL" clId="{3DF37994-C1D3-6C42-94C9-9E6F69796FB0}" dt="2024-05-11T08:40:47.714" v="260"/>
          <ac:inkMkLst>
            <pc:docMk/>
            <pc:sldMk cId="3006325421" sldId="295"/>
            <ac:inkMk id="248" creationId="{EE17A0B4-681D-701C-3694-06CCFD33BAD3}"/>
          </ac:inkMkLst>
        </pc:inkChg>
        <pc:inkChg chg="add del">
          <ac:chgData name="JungYong Seok" userId="1df5f276-52e9-4b2d-94eb-97193fded349" providerId="ADAL" clId="{3DF37994-C1D3-6C42-94C9-9E6F69796FB0}" dt="2024-05-11T08:40:47.714" v="260"/>
          <ac:inkMkLst>
            <pc:docMk/>
            <pc:sldMk cId="3006325421" sldId="295"/>
            <ac:inkMk id="249" creationId="{7D59D616-5F3F-FA0A-F405-6FF01C2D69EF}"/>
          </ac:inkMkLst>
        </pc:inkChg>
        <pc:inkChg chg="add del">
          <ac:chgData name="JungYong Seok" userId="1df5f276-52e9-4b2d-94eb-97193fded349" providerId="ADAL" clId="{3DF37994-C1D3-6C42-94C9-9E6F69796FB0}" dt="2024-05-11T08:40:47.714" v="260"/>
          <ac:inkMkLst>
            <pc:docMk/>
            <pc:sldMk cId="3006325421" sldId="295"/>
            <ac:inkMk id="250" creationId="{98869CA1-B625-19F2-254F-4919F0734436}"/>
          </ac:inkMkLst>
        </pc:inkChg>
        <pc:inkChg chg="add del">
          <ac:chgData name="JungYong Seok" userId="1df5f276-52e9-4b2d-94eb-97193fded349" providerId="ADAL" clId="{3DF37994-C1D3-6C42-94C9-9E6F69796FB0}" dt="2024-05-11T08:40:47.714" v="260"/>
          <ac:inkMkLst>
            <pc:docMk/>
            <pc:sldMk cId="3006325421" sldId="295"/>
            <ac:inkMk id="251" creationId="{7A0527A0-5E55-4318-E765-CB8A70D8330A}"/>
          </ac:inkMkLst>
        </pc:inkChg>
        <pc:inkChg chg="add del">
          <ac:chgData name="JungYong Seok" userId="1df5f276-52e9-4b2d-94eb-97193fded349" providerId="ADAL" clId="{3DF37994-C1D3-6C42-94C9-9E6F69796FB0}" dt="2024-05-11T08:40:47.714" v="260"/>
          <ac:inkMkLst>
            <pc:docMk/>
            <pc:sldMk cId="3006325421" sldId="295"/>
            <ac:inkMk id="252" creationId="{69535B46-889E-E958-CF82-FD8D483D41E5}"/>
          </ac:inkMkLst>
        </pc:inkChg>
        <pc:inkChg chg="add del">
          <ac:chgData name="JungYong Seok" userId="1df5f276-52e9-4b2d-94eb-97193fded349" providerId="ADAL" clId="{3DF37994-C1D3-6C42-94C9-9E6F69796FB0}" dt="2024-05-11T08:40:47.714" v="260"/>
          <ac:inkMkLst>
            <pc:docMk/>
            <pc:sldMk cId="3006325421" sldId="295"/>
            <ac:inkMk id="253" creationId="{1E679B34-1C00-8C65-2606-32F3E6CBAF8A}"/>
          </ac:inkMkLst>
        </pc:inkChg>
        <pc:inkChg chg="add del">
          <ac:chgData name="JungYong Seok" userId="1df5f276-52e9-4b2d-94eb-97193fded349" providerId="ADAL" clId="{3DF37994-C1D3-6C42-94C9-9E6F69796FB0}" dt="2024-05-11T08:40:47.714" v="260"/>
          <ac:inkMkLst>
            <pc:docMk/>
            <pc:sldMk cId="3006325421" sldId="295"/>
            <ac:inkMk id="254" creationId="{9FC7BC9C-D6FF-D84D-A9D6-D10DF33C2CF9}"/>
          </ac:inkMkLst>
        </pc:inkChg>
        <pc:inkChg chg="add del">
          <ac:chgData name="JungYong Seok" userId="1df5f276-52e9-4b2d-94eb-97193fded349" providerId="ADAL" clId="{3DF37994-C1D3-6C42-94C9-9E6F69796FB0}" dt="2024-05-11T08:40:47.714" v="260"/>
          <ac:inkMkLst>
            <pc:docMk/>
            <pc:sldMk cId="3006325421" sldId="295"/>
            <ac:inkMk id="255" creationId="{96FE1970-C0E0-91E6-5BC0-D56C3A76E029}"/>
          </ac:inkMkLst>
        </pc:inkChg>
        <pc:inkChg chg="add del">
          <ac:chgData name="JungYong Seok" userId="1df5f276-52e9-4b2d-94eb-97193fded349" providerId="ADAL" clId="{3DF37994-C1D3-6C42-94C9-9E6F69796FB0}" dt="2024-05-11T08:40:47.714" v="260"/>
          <ac:inkMkLst>
            <pc:docMk/>
            <pc:sldMk cId="3006325421" sldId="295"/>
            <ac:inkMk id="256" creationId="{E47EDB38-F1E3-720C-7C82-C3B39E684D24}"/>
          </ac:inkMkLst>
        </pc:inkChg>
        <pc:inkChg chg="add del">
          <ac:chgData name="JungYong Seok" userId="1df5f276-52e9-4b2d-94eb-97193fded349" providerId="ADAL" clId="{3DF37994-C1D3-6C42-94C9-9E6F69796FB0}" dt="2024-05-11T08:40:47.714" v="260"/>
          <ac:inkMkLst>
            <pc:docMk/>
            <pc:sldMk cId="3006325421" sldId="295"/>
            <ac:inkMk id="257" creationId="{5D4CD83B-9AB7-C2C0-0B97-4B1A3A290136}"/>
          </ac:inkMkLst>
        </pc:inkChg>
        <pc:inkChg chg="add del">
          <ac:chgData name="JungYong Seok" userId="1df5f276-52e9-4b2d-94eb-97193fded349" providerId="ADAL" clId="{3DF37994-C1D3-6C42-94C9-9E6F69796FB0}" dt="2024-05-11T08:40:47.714" v="260"/>
          <ac:inkMkLst>
            <pc:docMk/>
            <pc:sldMk cId="3006325421" sldId="295"/>
            <ac:inkMk id="258" creationId="{C56534FB-1BA6-B164-FC84-DBC3AEB0EB9F}"/>
          </ac:inkMkLst>
        </pc:inkChg>
        <pc:inkChg chg="add del">
          <ac:chgData name="JungYong Seok" userId="1df5f276-52e9-4b2d-94eb-97193fded349" providerId="ADAL" clId="{3DF37994-C1D3-6C42-94C9-9E6F69796FB0}" dt="2024-05-11T08:40:47.714" v="260"/>
          <ac:inkMkLst>
            <pc:docMk/>
            <pc:sldMk cId="3006325421" sldId="295"/>
            <ac:inkMk id="259" creationId="{85788C30-EAAE-10E8-6506-98AD18868BB7}"/>
          </ac:inkMkLst>
        </pc:inkChg>
        <pc:inkChg chg="add del">
          <ac:chgData name="JungYong Seok" userId="1df5f276-52e9-4b2d-94eb-97193fded349" providerId="ADAL" clId="{3DF37994-C1D3-6C42-94C9-9E6F69796FB0}" dt="2024-05-11T08:40:47.714" v="260"/>
          <ac:inkMkLst>
            <pc:docMk/>
            <pc:sldMk cId="3006325421" sldId="295"/>
            <ac:inkMk id="260" creationId="{8B46DC48-02E9-080E-E855-4C51CABC82A2}"/>
          </ac:inkMkLst>
        </pc:inkChg>
        <pc:inkChg chg="add del">
          <ac:chgData name="JungYong Seok" userId="1df5f276-52e9-4b2d-94eb-97193fded349" providerId="ADAL" clId="{3DF37994-C1D3-6C42-94C9-9E6F69796FB0}" dt="2024-05-11T08:40:47.714" v="260"/>
          <ac:inkMkLst>
            <pc:docMk/>
            <pc:sldMk cId="3006325421" sldId="295"/>
            <ac:inkMk id="261" creationId="{61BE946E-DCE8-8D46-F459-D5D3985758BB}"/>
          </ac:inkMkLst>
        </pc:inkChg>
        <pc:inkChg chg="add reco">
          <ac:chgData name="JungYong Seok" userId="1df5f276-52e9-4b2d-94eb-97193fded349" providerId="ADAL" clId="{3DF37994-C1D3-6C42-94C9-9E6F69796FB0}" dt="2024-05-11T08:40:47.714" v="260"/>
          <ac:inkMkLst>
            <pc:docMk/>
            <pc:sldMk cId="3006325421" sldId="295"/>
            <ac:inkMk id="262" creationId="{01FAE9F2-28E0-2F2D-DD6C-D36AE45F6D93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63" creationId="{2D080A50-ADD0-C35D-61A8-E552BB7DE087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64" creationId="{DE510D46-E452-921C-373C-A06F379E4589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65" creationId="{07B5AD72-6017-1B31-EC41-1F7FC871C7F3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66" creationId="{2357B4E6-DF6F-3603-2080-C95B292F6E5B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67" creationId="{209AECFD-D6FC-1924-3639-1D044027491B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68" creationId="{5698DB9D-E083-1A1A-8610-51C4345F2291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69" creationId="{A72B801A-8D25-FA66-2859-4FB2A8AFCBAE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70" creationId="{AB06654F-209E-32A3-9296-E14AACD1CBD8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71" creationId="{1900E22C-4AD9-0CFA-1CED-42DBA62AB5CE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72" creationId="{861C2E72-52FF-5EFB-B9E9-F1B745762A5C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73" creationId="{91E11A0C-95DB-61E3-BB60-DACFEE891541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74" creationId="{6E7E8D0D-8BD2-7849-459B-4325785EB15D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75" creationId="{FCDAD112-DB48-3294-28F5-396C83BD0FA5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76" creationId="{D61844F4-2503-2D49-3897-5D2323BE9D85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77" creationId="{C4228822-0DB0-19D5-009C-1F25D7567C8A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78" creationId="{063056F1-6E60-480D-AA44-BEE8EC4A19F5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79" creationId="{5E8FD804-AA52-B372-6CE7-04C352CC3BE5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80" creationId="{8212218D-4BF2-4954-951B-1CEE7B6C3C30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81" creationId="{FE9B56F1-C784-0B93-556E-2179BEEF7E6D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82" creationId="{EE5898D1-C2D3-92BA-582F-AD5621B3599D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83" creationId="{241302ED-8F68-59E1-5914-B450CC5ADA9B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84" creationId="{3BF6A1FE-0F27-402D-DE9A-A2ACDA209210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85" creationId="{70D07094-683E-4BB0-06C2-5A51EAECEC85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86" creationId="{D4F995F3-E9A0-B627-2C9E-F9B150527072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87" creationId="{AC84D68F-583A-5ADC-ECF3-431D24D82F8B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88" creationId="{AF0890C7-E5BE-0AA1-FD27-175CDEC0A1EE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89" creationId="{2279954D-19EA-956F-6D4A-CAA54EEB3DD1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90" creationId="{95B385FB-074C-4951-D53C-B17DDD95CBCA}"/>
          </ac:inkMkLst>
        </pc:inkChg>
        <pc:inkChg chg="add del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91" creationId="{42ECFB98-ACBB-B734-EEC3-D4ADE6BA46A2}"/>
          </ac:inkMkLst>
        </pc:inkChg>
        <pc:inkChg chg="add reco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92" creationId="{1A397EF2-09DB-F528-6EA9-A40486B73CCC}"/>
          </ac:inkMkLst>
        </pc:inkChg>
        <pc:inkChg chg="add reco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93" creationId="{72A23F5E-C295-EC1C-8520-D5F135440D6D}"/>
          </ac:inkMkLst>
        </pc:inkChg>
        <pc:inkChg chg="add reco">
          <ac:chgData name="JungYong Seok" userId="1df5f276-52e9-4b2d-94eb-97193fded349" providerId="ADAL" clId="{3DF37994-C1D3-6C42-94C9-9E6F69796FB0}" dt="2024-05-11T08:40:59.395" v="290"/>
          <ac:inkMkLst>
            <pc:docMk/>
            <pc:sldMk cId="3006325421" sldId="295"/>
            <ac:inkMk id="294" creationId="{B071D4E0-F132-272F-EEA0-179008C1AA0B}"/>
          </ac:inkMkLst>
        </pc:inkChg>
        <pc:inkChg chg="add del">
          <ac:chgData name="JungYong Seok" userId="1df5f276-52e9-4b2d-94eb-97193fded349" providerId="ADAL" clId="{3DF37994-C1D3-6C42-94C9-9E6F69796FB0}" dt="2024-05-11T08:41:04.084" v="299"/>
          <ac:inkMkLst>
            <pc:docMk/>
            <pc:sldMk cId="3006325421" sldId="295"/>
            <ac:inkMk id="295" creationId="{1119062F-843A-189C-7C9D-EE7EF6BBBB00}"/>
          </ac:inkMkLst>
        </pc:inkChg>
        <pc:inkChg chg="add del">
          <ac:chgData name="JungYong Seok" userId="1df5f276-52e9-4b2d-94eb-97193fded349" providerId="ADAL" clId="{3DF37994-C1D3-6C42-94C9-9E6F69796FB0}" dt="2024-05-11T08:41:04.084" v="299"/>
          <ac:inkMkLst>
            <pc:docMk/>
            <pc:sldMk cId="3006325421" sldId="295"/>
            <ac:inkMk id="296" creationId="{7DB673E2-1ABE-B45C-0D7B-9E81FB05F34D}"/>
          </ac:inkMkLst>
        </pc:inkChg>
        <pc:inkChg chg="add del">
          <ac:chgData name="JungYong Seok" userId="1df5f276-52e9-4b2d-94eb-97193fded349" providerId="ADAL" clId="{3DF37994-C1D3-6C42-94C9-9E6F69796FB0}" dt="2024-05-11T08:41:04.084" v="299"/>
          <ac:inkMkLst>
            <pc:docMk/>
            <pc:sldMk cId="3006325421" sldId="295"/>
            <ac:inkMk id="297" creationId="{977A7AFB-CDDB-45E3-E4F8-44A2235B23A3}"/>
          </ac:inkMkLst>
        </pc:inkChg>
        <pc:inkChg chg="add del">
          <ac:chgData name="JungYong Seok" userId="1df5f276-52e9-4b2d-94eb-97193fded349" providerId="ADAL" clId="{3DF37994-C1D3-6C42-94C9-9E6F69796FB0}" dt="2024-05-11T08:41:04.084" v="299"/>
          <ac:inkMkLst>
            <pc:docMk/>
            <pc:sldMk cId="3006325421" sldId="295"/>
            <ac:inkMk id="298" creationId="{BC10FE52-CC42-6C2F-DB56-17B8DA151BA6}"/>
          </ac:inkMkLst>
        </pc:inkChg>
        <pc:inkChg chg="add del">
          <ac:chgData name="JungYong Seok" userId="1df5f276-52e9-4b2d-94eb-97193fded349" providerId="ADAL" clId="{3DF37994-C1D3-6C42-94C9-9E6F69796FB0}" dt="2024-05-11T08:41:04.084" v="299"/>
          <ac:inkMkLst>
            <pc:docMk/>
            <pc:sldMk cId="3006325421" sldId="295"/>
            <ac:inkMk id="299" creationId="{8FF33A58-1A86-0A70-EB9A-934825C2EC03}"/>
          </ac:inkMkLst>
        </pc:inkChg>
        <pc:inkChg chg="add del">
          <ac:chgData name="JungYong Seok" userId="1df5f276-52e9-4b2d-94eb-97193fded349" providerId="ADAL" clId="{3DF37994-C1D3-6C42-94C9-9E6F69796FB0}" dt="2024-05-11T08:41:04.084" v="299"/>
          <ac:inkMkLst>
            <pc:docMk/>
            <pc:sldMk cId="3006325421" sldId="295"/>
            <ac:inkMk id="300" creationId="{489F3D66-1299-D65A-84C8-0DD3E2A2D49A}"/>
          </ac:inkMkLst>
        </pc:inkChg>
        <pc:inkChg chg="add del">
          <ac:chgData name="JungYong Seok" userId="1df5f276-52e9-4b2d-94eb-97193fded349" providerId="ADAL" clId="{3DF37994-C1D3-6C42-94C9-9E6F69796FB0}" dt="2024-05-11T08:41:04.084" v="299"/>
          <ac:inkMkLst>
            <pc:docMk/>
            <pc:sldMk cId="3006325421" sldId="295"/>
            <ac:inkMk id="301" creationId="{ADE6FF1B-3A34-2316-B2E3-4B3876F359D8}"/>
          </ac:inkMkLst>
        </pc:inkChg>
        <pc:inkChg chg="add del">
          <ac:chgData name="JungYong Seok" userId="1df5f276-52e9-4b2d-94eb-97193fded349" providerId="ADAL" clId="{3DF37994-C1D3-6C42-94C9-9E6F69796FB0}" dt="2024-05-11T08:41:04.084" v="299"/>
          <ac:inkMkLst>
            <pc:docMk/>
            <pc:sldMk cId="3006325421" sldId="295"/>
            <ac:inkMk id="302" creationId="{E568C6AD-3BE1-63FF-67FE-7A921D9294E2}"/>
          </ac:inkMkLst>
        </pc:inkChg>
        <pc:inkChg chg="add reco">
          <ac:chgData name="JungYong Seok" userId="1df5f276-52e9-4b2d-94eb-97193fded349" providerId="ADAL" clId="{3DF37994-C1D3-6C42-94C9-9E6F69796FB0}" dt="2024-05-11T08:41:04.084" v="299"/>
          <ac:inkMkLst>
            <pc:docMk/>
            <pc:sldMk cId="3006325421" sldId="295"/>
            <ac:inkMk id="303" creationId="{06325519-363D-FB38-132E-585D6B6CF1D6}"/>
          </ac:inkMkLst>
        </pc:inkChg>
        <pc:inkChg chg="add reco">
          <ac:chgData name="JungYong Seok" userId="1df5f276-52e9-4b2d-94eb-97193fded349" providerId="ADAL" clId="{3DF37994-C1D3-6C42-94C9-9E6F69796FB0}" dt="2024-05-11T08:41:04.084" v="299"/>
          <ac:inkMkLst>
            <pc:docMk/>
            <pc:sldMk cId="3006325421" sldId="295"/>
            <ac:inkMk id="304" creationId="{6ACDCB1C-E437-EEAE-0B22-8A65905318C5}"/>
          </ac:inkMkLst>
        </pc:inkChg>
        <pc:inkChg chg="add del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05" creationId="{8F84160D-588F-4E00-E3D0-9BD4A914AD7D}"/>
          </ac:inkMkLst>
        </pc:inkChg>
        <pc:inkChg chg="add del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06" creationId="{CD3E739F-5224-1010-8911-F1CAAA6F3924}"/>
          </ac:inkMkLst>
        </pc:inkChg>
        <pc:inkChg chg="add del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07" creationId="{0850039F-69BE-C8FB-2EBF-105204B36702}"/>
          </ac:inkMkLst>
        </pc:inkChg>
        <pc:inkChg chg="add del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08" creationId="{02E930B9-1893-052E-339C-D2D8EFD7C9A0}"/>
          </ac:inkMkLst>
        </pc:inkChg>
        <pc:inkChg chg="add del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09" creationId="{A6769B7E-238F-C943-7D49-AA81299A5322}"/>
          </ac:inkMkLst>
        </pc:inkChg>
        <pc:inkChg chg="add del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10" creationId="{A9580AD2-3A7C-B930-D7E2-A5739CAE513C}"/>
          </ac:inkMkLst>
        </pc:inkChg>
        <pc:inkChg chg="add del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11" creationId="{61A878F3-457B-8CDE-ECF2-861D12B52527}"/>
          </ac:inkMkLst>
        </pc:inkChg>
        <pc:inkChg chg="add del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12" creationId="{BE1A386B-C950-17F5-0094-5019B7236FED}"/>
          </ac:inkMkLst>
        </pc:inkChg>
        <pc:inkChg chg="add del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13" creationId="{F7D10A3C-21C8-0126-D2D7-F1E52DEAD127}"/>
          </ac:inkMkLst>
        </pc:inkChg>
        <pc:inkChg chg="add del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14" creationId="{9E4B0BEE-4F2A-5B27-D7CD-B93AC4D6844E}"/>
          </ac:inkMkLst>
        </pc:inkChg>
        <pc:inkChg chg="add del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15" creationId="{97D58633-EF4A-4744-5ABB-E1C93AC1FE19}"/>
          </ac:inkMkLst>
        </pc:inkChg>
        <pc:inkChg chg="add del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16" creationId="{0A11EE50-CE1E-F689-EAC6-2C44A748447C}"/>
          </ac:inkMkLst>
        </pc:inkChg>
        <pc:inkChg chg="add del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17" creationId="{E92F6E2F-71F5-20D2-24F1-4EC671ACD06A}"/>
          </ac:inkMkLst>
        </pc:inkChg>
        <pc:inkChg chg="add del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18" creationId="{C6761A96-1298-CD72-A4DC-E6A6F20BDAF2}"/>
          </ac:inkMkLst>
        </pc:inkChg>
        <pc:inkChg chg="add del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19" creationId="{0365C89D-8D7B-CAAE-5D0F-F85FB57BA252}"/>
          </ac:inkMkLst>
        </pc:inkChg>
        <pc:inkChg chg="add del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20" creationId="{53BEF87E-A0CD-6C8C-3F4A-98F14CD98C0E}"/>
          </ac:inkMkLst>
        </pc:inkChg>
        <pc:inkChg chg="add del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21" creationId="{A7816485-E871-7860-1404-2D07AE375623}"/>
          </ac:inkMkLst>
        </pc:inkChg>
        <pc:inkChg chg="add del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22" creationId="{63DF2761-FBE9-BF5F-0697-12357028C105}"/>
          </ac:inkMkLst>
        </pc:inkChg>
        <pc:inkChg chg="add del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23" creationId="{1601FC12-8B29-1E6E-06D7-F54021952FFB}"/>
          </ac:inkMkLst>
        </pc:inkChg>
        <pc:inkChg chg="add del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24" creationId="{1980D171-4B25-E282-7988-035B1389194C}"/>
          </ac:inkMkLst>
        </pc:inkChg>
        <pc:inkChg chg="add del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25" creationId="{45494CD1-1131-218E-12CC-14FFB3D6879F}"/>
          </ac:inkMkLst>
        </pc:inkChg>
        <pc:inkChg chg="add reco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26" creationId="{30E58B2C-09D3-4A11-B2AC-A4B1F3694733}"/>
          </ac:inkMkLst>
        </pc:inkChg>
        <pc:inkChg chg="add reco">
          <ac:chgData name="JungYong Seok" userId="1df5f276-52e9-4b2d-94eb-97193fded349" providerId="ADAL" clId="{3DF37994-C1D3-6C42-94C9-9E6F69796FB0}" dt="2024-05-11T08:41:11.270" v="321"/>
          <ac:inkMkLst>
            <pc:docMk/>
            <pc:sldMk cId="3006325421" sldId="295"/>
            <ac:inkMk id="327" creationId="{2A3EB510-6FB1-3A98-5167-64BD40E7DBD9}"/>
          </ac:inkMkLst>
        </pc:inkChg>
      </pc:sldChg>
    </pc:docChg>
  </pc:docChgLst>
  <pc:docChgLst>
    <pc:chgData name="JungYong Seok" userId="1df5f276-52e9-4b2d-94eb-97193fded349" providerId="ADAL" clId="{C65D0F61-84A7-FC45-83EC-C85A08B16918}"/>
    <pc:docChg chg="addSld modSld sldOrd">
      <pc:chgData name="JungYong Seok" userId="1df5f276-52e9-4b2d-94eb-97193fded349" providerId="ADAL" clId="{C65D0F61-84A7-FC45-83EC-C85A08B16918}" dt="2024-05-16T13:16:17.563" v="16" actId="20578"/>
      <pc:docMkLst>
        <pc:docMk/>
      </pc:docMkLst>
      <pc:sldChg chg="addSp modSp">
        <pc:chgData name="JungYong Seok" userId="1df5f276-52e9-4b2d-94eb-97193fded349" providerId="ADAL" clId="{C65D0F61-84A7-FC45-83EC-C85A08B16918}" dt="2024-05-16T13:14:23.813" v="0"/>
        <pc:sldMkLst>
          <pc:docMk/>
          <pc:sldMk cId="4003356697" sldId="290"/>
        </pc:sldMkLst>
        <pc:picChg chg="add mod">
          <ac:chgData name="JungYong Seok" userId="1df5f276-52e9-4b2d-94eb-97193fded349" providerId="ADAL" clId="{C65D0F61-84A7-FC45-83EC-C85A08B16918}" dt="2024-05-16T13:14:23.813" v="0"/>
          <ac:picMkLst>
            <pc:docMk/>
            <pc:sldMk cId="4003356697" sldId="290"/>
            <ac:picMk id="2" creationId="{E84D6639-D81A-A7A8-CC94-5BA6CB2B6600}"/>
          </ac:picMkLst>
        </pc:picChg>
      </pc:sldChg>
      <pc:sldChg chg="addSp modSp">
        <pc:chgData name="JungYong Seok" userId="1df5f276-52e9-4b2d-94eb-97193fded349" providerId="ADAL" clId="{C65D0F61-84A7-FC45-83EC-C85A08B16918}" dt="2024-05-16T13:14:48.755" v="9"/>
        <pc:sldMkLst>
          <pc:docMk/>
          <pc:sldMk cId="1949451741" sldId="291"/>
        </pc:sldMkLst>
        <pc:picChg chg="add mod">
          <ac:chgData name="JungYong Seok" userId="1df5f276-52e9-4b2d-94eb-97193fded349" providerId="ADAL" clId="{C65D0F61-84A7-FC45-83EC-C85A08B16918}" dt="2024-05-16T13:14:48.755" v="9"/>
          <ac:picMkLst>
            <pc:docMk/>
            <pc:sldMk cId="1949451741" sldId="291"/>
            <ac:picMk id="2" creationId="{6EF0D152-CFE1-3F05-D220-FCC41744262B}"/>
          </ac:picMkLst>
        </pc:picChg>
      </pc:sldChg>
      <pc:sldChg chg="addSp modSp add">
        <pc:chgData name="JungYong Seok" userId="1df5f276-52e9-4b2d-94eb-97193fded349" providerId="ADAL" clId="{C65D0F61-84A7-FC45-83EC-C85A08B16918}" dt="2024-05-16T13:14:58.107" v="10"/>
        <pc:sldMkLst>
          <pc:docMk/>
          <pc:sldMk cId="3200521136" sldId="292"/>
        </pc:sldMkLst>
        <pc:picChg chg="add mod">
          <ac:chgData name="JungYong Seok" userId="1df5f276-52e9-4b2d-94eb-97193fded349" providerId="ADAL" clId="{C65D0F61-84A7-FC45-83EC-C85A08B16918}" dt="2024-05-16T13:14:58.107" v="10"/>
          <ac:picMkLst>
            <pc:docMk/>
            <pc:sldMk cId="3200521136" sldId="292"/>
            <ac:picMk id="2" creationId="{C457BC30-7F1D-F421-20EB-2503A47A989D}"/>
          </ac:picMkLst>
        </pc:picChg>
      </pc:sldChg>
      <pc:sldChg chg="addSp modSp add">
        <pc:chgData name="JungYong Seok" userId="1df5f276-52e9-4b2d-94eb-97193fded349" providerId="ADAL" clId="{C65D0F61-84A7-FC45-83EC-C85A08B16918}" dt="2024-05-16T13:15:06.931" v="11"/>
        <pc:sldMkLst>
          <pc:docMk/>
          <pc:sldMk cId="1763095253" sldId="293"/>
        </pc:sldMkLst>
        <pc:picChg chg="add mod">
          <ac:chgData name="JungYong Seok" userId="1df5f276-52e9-4b2d-94eb-97193fded349" providerId="ADAL" clId="{C65D0F61-84A7-FC45-83EC-C85A08B16918}" dt="2024-05-16T13:15:06.931" v="11"/>
          <ac:picMkLst>
            <pc:docMk/>
            <pc:sldMk cId="1763095253" sldId="293"/>
            <ac:picMk id="2" creationId="{4804943B-4FA3-2200-18AF-31875F7EEB39}"/>
          </ac:picMkLst>
        </pc:picChg>
      </pc:sldChg>
      <pc:sldChg chg="addSp modSp add">
        <pc:chgData name="JungYong Seok" userId="1df5f276-52e9-4b2d-94eb-97193fded349" providerId="ADAL" clId="{C65D0F61-84A7-FC45-83EC-C85A08B16918}" dt="2024-05-16T13:15:27.043" v="12"/>
        <pc:sldMkLst>
          <pc:docMk/>
          <pc:sldMk cId="1370070232" sldId="294"/>
        </pc:sldMkLst>
        <pc:picChg chg="add mod">
          <ac:chgData name="JungYong Seok" userId="1df5f276-52e9-4b2d-94eb-97193fded349" providerId="ADAL" clId="{C65D0F61-84A7-FC45-83EC-C85A08B16918}" dt="2024-05-16T13:15:27.043" v="12"/>
          <ac:picMkLst>
            <pc:docMk/>
            <pc:sldMk cId="1370070232" sldId="294"/>
            <ac:picMk id="2" creationId="{66B713C7-CFB8-384E-61A9-935A410E0037}"/>
          </ac:picMkLst>
        </pc:picChg>
      </pc:sldChg>
      <pc:sldChg chg="addSp modSp add">
        <pc:chgData name="JungYong Seok" userId="1df5f276-52e9-4b2d-94eb-97193fded349" providerId="ADAL" clId="{C65D0F61-84A7-FC45-83EC-C85A08B16918}" dt="2024-05-16T13:15:36.890" v="13"/>
        <pc:sldMkLst>
          <pc:docMk/>
          <pc:sldMk cId="1668808603" sldId="295"/>
        </pc:sldMkLst>
        <pc:picChg chg="add mod">
          <ac:chgData name="JungYong Seok" userId="1df5f276-52e9-4b2d-94eb-97193fded349" providerId="ADAL" clId="{C65D0F61-84A7-FC45-83EC-C85A08B16918}" dt="2024-05-16T13:15:36.890" v="13"/>
          <ac:picMkLst>
            <pc:docMk/>
            <pc:sldMk cId="1668808603" sldId="295"/>
            <ac:picMk id="2" creationId="{22104C0D-0277-366E-8D9A-2995D0030D3C}"/>
          </ac:picMkLst>
        </pc:picChg>
      </pc:sldChg>
      <pc:sldChg chg="addSp modSp add">
        <pc:chgData name="JungYong Seok" userId="1df5f276-52e9-4b2d-94eb-97193fded349" providerId="ADAL" clId="{C65D0F61-84A7-FC45-83EC-C85A08B16918}" dt="2024-05-16T13:15:48.876" v="14"/>
        <pc:sldMkLst>
          <pc:docMk/>
          <pc:sldMk cId="2879308829" sldId="296"/>
        </pc:sldMkLst>
        <pc:picChg chg="add mod">
          <ac:chgData name="JungYong Seok" userId="1df5f276-52e9-4b2d-94eb-97193fded349" providerId="ADAL" clId="{C65D0F61-84A7-FC45-83EC-C85A08B16918}" dt="2024-05-16T13:15:48.876" v="14"/>
          <ac:picMkLst>
            <pc:docMk/>
            <pc:sldMk cId="2879308829" sldId="296"/>
            <ac:picMk id="2" creationId="{E3D300FB-E25F-3947-0BBD-2819F3F8DFC1}"/>
          </ac:picMkLst>
        </pc:picChg>
      </pc:sldChg>
      <pc:sldChg chg="add">
        <pc:chgData name="JungYong Seok" userId="1df5f276-52e9-4b2d-94eb-97193fded349" providerId="ADAL" clId="{C65D0F61-84A7-FC45-83EC-C85A08B16918}" dt="2024-05-16T13:14:26.249" v="6"/>
        <pc:sldMkLst>
          <pc:docMk/>
          <pc:sldMk cId="516995844" sldId="297"/>
        </pc:sldMkLst>
      </pc:sldChg>
      <pc:sldChg chg="addSp modSp add ord">
        <pc:chgData name="JungYong Seok" userId="1df5f276-52e9-4b2d-94eb-97193fded349" providerId="ADAL" clId="{C65D0F61-84A7-FC45-83EC-C85A08B16918}" dt="2024-05-16T13:16:17.563" v="16" actId="20578"/>
        <pc:sldMkLst>
          <pc:docMk/>
          <pc:sldMk cId="1470694973" sldId="298"/>
        </pc:sldMkLst>
        <pc:picChg chg="add mod">
          <ac:chgData name="JungYong Seok" userId="1df5f276-52e9-4b2d-94eb-97193fded349" providerId="ADAL" clId="{C65D0F61-84A7-FC45-83EC-C85A08B16918}" dt="2024-05-16T13:14:41.501" v="8"/>
          <ac:picMkLst>
            <pc:docMk/>
            <pc:sldMk cId="1470694973" sldId="298"/>
            <ac:picMk id="2" creationId="{15B8730E-BD3F-351C-1777-1721AE8240CA}"/>
          </ac:picMkLst>
        </pc:picChg>
      </pc:sldChg>
    </pc:docChg>
  </pc:docChgLst>
  <pc:docChgLst>
    <pc:chgData name="JungYong Seok" userId="1df5f276-52e9-4b2d-94eb-97193fded349" providerId="ADAL" clId="{7EC409D9-AAF9-5840-801C-8F60D36B1F2F}"/>
    <pc:docChg chg="undo custSel modSld">
      <pc:chgData name="JungYong Seok" userId="1df5f276-52e9-4b2d-94eb-97193fded349" providerId="ADAL" clId="{7EC409D9-AAF9-5840-801C-8F60D36B1F2F}" dt="2024-05-16T13:30:13.996" v="811"/>
      <pc:docMkLst>
        <pc:docMk/>
      </pc:docMkLst>
      <pc:sldChg chg="addSp delSp">
        <pc:chgData name="JungYong Seok" userId="1df5f276-52e9-4b2d-94eb-97193fded349" providerId="ADAL" clId="{7EC409D9-AAF9-5840-801C-8F60D36B1F2F}" dt="2024-05-16T13:11:47.894" v="232"/>
        <pc:sldMkLst>
          <pc:docMk/>
          <pc:sldMk cId="2084283224" sldId="288"/>
        </pc:sldMkLst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4" creationId="{2797F3A0-AAA1-0B34-724B-3755EE19DF82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5" creationId="{89D6F0AC-3577-2AF4-AF5E-C6EFEFB68ADF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6" creationId="{91EA68DD-A419-AA89-B145-1B3E7FED09B8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7" creationId="{51127521-16BC-F535-2F24-103824F7667B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8" creationId="{CD604A90-8591-534C-1828-5A0BCDEDAFB9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9" creationId="{DB66D916-24A5-5C02-995D-4EE5D847127F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10" creationId="{F2E24A54-2AD7-7AF6-B625-FD92639C77AE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11" creationId="{95F52DFF-689E-5DBC-91FC-191C380D16EB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12" creationId="{F8E38C71-5B79-BEA4-AB04-D2FCE16D1223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13" creationId="{DE3606DA-161C-1F28-8976-49F489874B0A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14" creationId="{9BB86BBF-FC9A-6AAF-3023-23715895FFA9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15" creationId="{F99BF751-36AB-E435-609C-3F90DBD52DBF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16" creationId="{57807382-F0E3-769E-6498-DC68B4B12B6F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17" creationId="{43AE684B-8146-7F41-DA21-00C4450706F9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18" creationId="{313D8117-9F32-4480-B185-DC84F6887AF0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19" creationId="{05F45163-2206-2EE5-4D47-91CBBF6F04C2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20" creationId="{AE35E5ED-F007-E2B5-CCCE-F8437E3095FC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21" creationId="{B34A74F8-4AB9-439F-70EA-BA3DA807F8D5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22" creationId="{BA824489-D60F-F230-B32A-9F0369476BEE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23" creationId="{7107641D-72DA-9377-B8E2-4BB50D385822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24" creationId="{188ECD1A-54CA-BDBA-A40A-DEFBEAB2E04E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25" creationId="{48A679B5-0FFF-3DC6-53E9-792FD86ADC2B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26" creationId="{E8E748D4-65A3-4DCA-EF8E-DA9BFC4071EA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27" creationId="{3602526E-8E81-B44D-0D78-BE517D2C071C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28" creationId="{963F78BC-58BF-01D7-E8D4-E062BBDCCB76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29" creationId="{75B552A1-4798-F5B5-AFA8-78714971045E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30" creationId="{594AA100-D59D-7B8E-C6FA-465A14AFEA3A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31" creationId="{A6388DEB-FD6E-E0CE-A2B1-3347B482AE37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32" creationId="{47CB1D5C-5838-FA4A-152C-AB43B5D8401D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33" creationId="{8CF09D97-E8A2-EF42-CE0B-71B4B943C08A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34" creationId="{7D2BA259-0140-13F3-8C92-1B5EFFF7A254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35" creationId="{8C4AA0FF-E1F8-F283-DBC1-82390C7A03A0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36" creationId="{7D11155B-8B33-C41D-BB72-D8C966B43037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37" creationId="{824A79A6-7A07-B6FD-B9C8-B8F24B775B9E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38" creationId="{AC5BE5D8-5FF9-50EF-16FF-0B67462ECCF9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39" creationId="{1418BD42-31EC-776E-9B9F-44C9A25E014C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40" creationId="{AB243E91-F8BC-81EC-BECF-C6CCCD94B276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41" creationId="{0FA54A31-6D2A-0537-8A55-B6CA386F2193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42" creationId="{6FDDF0A2-7262-F643-92E1-6AF4F993AC36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43" creationId="{EA44F1A4-DBD8-B9F7-8DC5-B1D82459D6F8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44" creationId="{634EFEF7-4748-174A-8505-BC24C356A7F3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45" creationId="{F519A589-316A-1D7C-6862-2B5BE6627D2F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46" creationId="{A24912BF-C00D-CCFC-E3AF-D4E74B4E9499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47" creationId="{30BA2B77-B132-CE26-553A-392C62A5EA3E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48" creationId="{03A522C9-80E7-DAB9-FED8-6E8A7C3763EC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49" creationId="{E49799A1-1F09-D4D8-0BB7-E9F78EF9A434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50" creationId="{70DE536F-B3DA-8BC1-0216-2FF82EF5299A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51" creationId="{7743B75E-A18E-E4A0-04A4-D7D31758CDCF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52" creationId="{B8612AA9-85E2-72FF-C85B-2D5C59E2F14E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53" creationId="{23482295-0715-B207-B172-9918CD0623F9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54" creationId="{8FB91194-0E96-3684-72A7-55ABB6613B16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55" creationId="{3E5E4CF3-7C80-75C5-F1C1-202F5EE6DC0C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56" creationId="{1ED31D93-79D0-7E0F-884A-33E38F423F66}"/>
          </ac:inkMkLst>
        </pc:inkChg>
        <pc:inkChg chg="add del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57" creationId="{19079F92-599E-F6D6-1AF4-22280EF15EBF}"/>
          </ac:inkMkLst>
        </pc:inkChg>
        <pc:inkChg chg="add reco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58" creationId="{C5D943EB-3FB5-D699-936B-B67CC4C3537F}"/>
          </ac:inkMkLst>
        </pc:inkChg>
        <pc:inkChg chg="add reco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59" creationId="{3CA351A9-8D02-6946-A701-DCED66875391}"/>
          </ac:inkMkLst>
        </pc:inkChg>
        <pc:inkChg chg="add reco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60" creationId="{02B1D19F-0859-B2E7-7142-1A0B2113CC49}"/>
          </ac:inkMkLst>
        </pc:inkChg>
        <pc:inkChg chg="add reco">
          <ac:chgData name="JungYong Seok" userId="1df5f276-52e9-4b2d-94eb-97193fded349" providerId="ADAL" clId="{7EC409D9-AAF9-5840-801C-8F60D36B1F2F}" dt="2024-05-16T13:10:25.705" v="54"/>
          <ac:inkMkLst>
            <pc:docMk/>
            <pc:sldMk cId="2084283224" sldId="288"/>
            <ac:inkMk id="61" creationId="{237524B3-4606-7CDE-358B-2E6631692F3D}"/>
          </ac:inkMkLst>
        </pc:inkChg>
        <pc:inkChg chg="add">
          <ac:chgData name="JungYong Seok" userId="1df5f276-52e9-4b2d-94eb-97193fded349" providerId="ADAL" clId="{7EC409D9-AAF9-5840-801C-8F60D36B1F2F}" dt="2024-05-16T13:10:31.677" v="55"/>
          <ac:inkMkLst>
            <pc:docMk/>
            <pc:sldMk cId="2084283224" sldId="288"/>
            <ac:inkMk id="62" creationId="{AC5F6B23-393B-7274-AFB0-01D111343AB0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63" creationId="{7E95209B-1C4C-C9AC-DAD9-A7320106C5E2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64" creationId="{4F0B76C5-409C-FF1C-6492-014915C50E61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65" creationId="{CF4B2C0F-012C-D3E1-4CC4-B2427D29B8A1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66" creationId="{8C9E7856-357A-3445-E9C8-4173305C2769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67" creationId="{90578B98-532D-7C2C-893A-C33666541169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68" creationId="{DAE18D8E-D64F-BC63-3DE5-EDAE0BE4CA1B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69" creationId="{E3DC264B-D9D0-CBA4-9176-7FF79793160D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70" creationId="{3E4CF765-F7A7-6648-FD79-E2971A55BD89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71" creationId="{52B62EDF-643E-4F56-41A3-B0C82F3BDCCD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72" creationId="{088DE210-9067-15EC-AB26-C0AE2910C9F3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73" creationId="{67DFBD83-262B-ED86-DBFE-2AAA98E991E5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74" creationId="{47812F92-E44D-2A10-4835-4FC0FEC8752F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75" creationId="{9197867B-7774-8792-8BFC-53EF140AD40A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76" creationId="{B5B05CAB-324D-54E7-F983-77B797DE7AFD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77" creationId="{BC9D21C2-C36A-D284-2496-8B9357B3BD87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78" creationId="{FB5984BC-B381-291E-6FE4-067F85BE8A99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79" creationId="{7FB106E8-B0FA-86A5-21FF-DDC06CFEA512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80" creationId="{04D4B91B-0F0B-321B-78FC-72EDF0A2AAC0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81" creationId="{39C68B1B-873C-9553-E0E2-C91E5F943BDE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82" creationId="{4E889CFE-990F-8C76-41E0-963D46F05991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83" creationId="{CEE52ED0-2DD6-32EA-BED8-CE56F95D8A14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84" creationId="{741625D2-6B6C-A264-5B30-0DE09C6C2AC5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85" creationId="{6F83BF2B-6440-28D1-0530-0A3A6D2D81A9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86" creationId="{32E36D3E-CE77-5330-7E41-730D5BE70F64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87" creationId="{EE71AEF6-8B71-BCA9-311C-242F3379E2B6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88" creationId="{95F78345-4C1A-CDEF-26D3-36AE1A51BDE7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89" creationId="{07186939-404F-3FDF-9546-D3D2D5CF7FD2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90" creationId="{D91174E6-5855-724F-8CAB-66046BA0BA76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91" creationId="{2A41DC05-9FB2-A347-E9C8-C42C9E5A52CB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92" creationId="{F9EEC61D-97CF-43CF-EF83-0BD33B7D2B76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93" creationId="{EA682621-3E97-FA65-88CE-8D94F4806C2C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94" creationId="{784EC590-129E-3293-594F-47560A5BE67B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95" creationId="{0F8C1715-7DF3-B733-FF1A-B0DAD5E08841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96" creationId="{50142D6E-9EBD-444A-E5E5-8FFD323F0C26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97" creationId="{34BCF01B-75BD-B23C-26DE-DA5C61FDFFB3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98" creationId="{E578A13A-B143-90F8-308D-F1041B3B0267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99" creationId="{CB1E975E-D249-433A-E213-FAA90F0B071E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100" creationId="{4A47F2B5-95A5-B2AB-13B1-1F4C6014B26F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101" creationId="{E467C5F2-5211-49A6-25EA-32E9072DA0DE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102" creationId="{577EA0DD-E410-CD6A-5A22-4CC071E65C81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103" creationId="{659FADC2-5580-14A7-C675-52E50C265BC7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104" creationId="{5944F2B6-2596-0759-A96F-A5C9EC678004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105" creationId="{02ACB7BC-E36C-5B12-8D1D-47F4B940B96F}"/>
          </ac:inkMkLst>
        </pc:inkChg>
        <pc:inkChg chg="add del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106" creationId="{B66AE349-C0C7-69C8-CCB2-9EA7EB72313F}"/>
          </ac:inkMkLst>
        </pc:inkChg>
        <pc:inkChg chg="add">
          <ac:chgData name="JungYong Seok" userId="1df5f276-52e9-4b2d-94eb-97193fded349" providerId="ADAL" clId="{7EC409D9-AAF9-5840-801C-8F60D36B1F2F}" dt="2024-05-16T13:10:46.741" v="100"/>
          <ac:inkMkLst>
            <pc:docMk/>
            <pc:sldMk cId="2084283224" sldId="288"/>
            <ac:inkMk id="107" creationId="{8EEA0E39-8BB8-644D-974D-C7D3F56E8E7E}"/>
          </ac:inkMkLst>
        </pc:inkChg>
        <pc:inkChg chg="add reco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108" creationId="{9C2186C9-6BFA-743A-2907-A76D4EBE3835}"/>
          </ac:inkMkLst>
        </pc:inkChg>
        <pc:inkChg chg="add reco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109" creationId="{EBCAA431-E7D9-04A5-B22F-8180B3D3E52A}"/>
          </ac:inkMkLst>
        </pc:inkChg>
        <pc:inkChg chg="add reco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110" creationId="{321A5FE6-BE62-EA18-E7BA-451C76BEE4C7}"/>
          </ac:inkMkLst>
        </pc:inkChg>
        <pc:inkChg chg="add reco">
          <ac:chgData name="JungYong Seok" userId="1df5f276-52e9-4b2d-94eb-97193fded349" providerId="ADAL" clId="{7EC409D9-AAF9-5840-801C-8F60D36B1F2F}" dt="2024-05-16T13:10:47.465" v="101"/>
          <ac:inkMkLst>
            <pc:docMk/>
            <pc:sldMk cId="2084283224" sldId="288"/>
            <ac:inkMk id="111" creationId="{D7EF776C-8072-D701-E604-29515CE94AC6}"/>
          </ac:inkMkLst>
        </pc:inkChg>
        <pc:inkChg chg="add">
          <ac:chgData name="JungYong Seok" userId="1df5f276-52e9-4b2d-94eb-97193fded349" providerId="ADAL" clId="{7EC409D9-AAF9-5840-801C-8F60D36B1F2F}" dt="2024-05-16T13:10:53.593" v="102"/>
          <ac:inkMkLst>
            <pc:docMk/>
            <pc:sldMk cId="2084283224" sldId="288"/>
            <ac:inkMk id="112" creationId="{9E495CE8-471D-ABFD-90F4-390CCDEF49BC}"/>
          </ac:inkMkLst>
        </pc:inkChg>
        <pc:inkChg chg="add del">
          <ac:chgData name="JungYong Seok" userId="1df5f276-52e9-4b2d-94eb-97193fded349" providerId="ADAL" clId="{7EC409D9-AAF9-5840-801C-8F60D36B1F2F}" dt="2024-05-16T13:11:00.912" v="118"/>
          <ac:inkMkLst>
            <pc:docMk/>
            <pc:sldMk cId="2084283224" sldId="288"/>
            <ac:inkMk id="113" creationId="{E1926BB5-BD75-7B8E-AC09-1A623C7D4986}"/>
          </ac:inkMkLst>
        </pc:inkChg>
        <pc:inkChg chg="add del">
          <ac:chgData name="JungYong Seok" userId="1df5f276-52e9-4b2d-94eb-97193fded349" providerId="ADAL" clId="{7EC409D9-AAF9-5840-801C-8F60D36B1F2F}" dt="2024-05-16T13:11:00.912" v="118"/>
          <ac:inkMkLst>
            <pc:docMk/>
            <pc:sldMk cId="2084283224" sldId="288"/>
            <ac:inkMk id="114" creationId="{CBE75D18-5C5D-143B-3B33-3B19CB5A6A9C}"/>
          </ac:inkMkLst>
        </pc:inkChg>
        <pc:inkChg chg="add del">
          <ac:chgData name="JungYong Seok" userId="1df5f276-52e9-4b2d-94eb-97193fded349" providerId="ADAL" clId="{7EC409D9-AAF9-5840-801C-8F60D36B1F2F}" dt="2024-05-16T13:11:00.912" v="118"/>
          <ac:inkMkLst>
            <pc:docMk/>
            <pc:sldMk cId="2084283224" sldId="288"/>
            <ac:inkMk id="115" creationId="{8F7CC772-B903-7672-23A9-FBADB58A9FFA}"/>
          </ac:inkMkLst>
        </pc:inkChg>
        <pc:inkChg chg="add del">
          <ac:chgData name="JungYong Seok" userId="1df5f276-52e9-4b2d-94eb-97193fded349" providerId="ADAL" clId="{7EC409D9-AAF9-5840-801C-8F60D36B1F2F}" dt="2024-05-16T13:11:00.912" v="118"/>
          <ac:inkMkLst>
            <pc:docMk/>
            <pc:sldMk cId="2084283224" sldId="288"/>
            <ac:inkMk id="116" creationId="{EC50A7C5-EC55-2D70-F436-617FDF2C173C}"/>
          </ac:inkMkLst>
        </pc:inkChg>
        <pc:inkChg chg="add del">
          <ac:chgData name="JungYong Seok" userId="1df5f276-52e9-4b2d-94eb-97193fded349" providerId="ADAL" clId="{7EC409D9-AAF9-5840-801C-8F60D36B1F2F}" dt="2024-05-16T13:11:00.912" v="118"/>
          <ac:inkMkLst>
            <pc:docMk/>
            <pc:sldMk cId="2084283224" sldId="288"/>
            <ac:inkMk id="117" creationId="{27505F6C-FD86-6593-0566-055E162D6AAF}"/>
          </ac:inkMkLst>
        </pc:inkChg>
        <pc:inkChg chg="add del">
          <ac:chgData name="JungYong Seok" userId="1df5f276-52e9-4b2d-94eb-97193fded349" providerId="ADAL" clId="{7EC409D9-AAF9-5840-801C-8F60D36B1F2F}" dt="2024-05-16T13:11:00.912" v="118"/>
          <ac:inkMkLst>
            <pc:docMk/>
            <pc:sldMk cId="2084283224" sldId="288"/>
            <ac:inkMk id="118" creationId="{2C1F22BC-939C-39DB-AA49-0D6BA92BDCF2}"/>
          </ac:inkMkLst>
        </pc:inkChg>
        <pc:inkChg chg="add del">
          <ac:chgData name="JungYong Seok" userId="1df5f276-52e9-4b2d-94eb-97193fded349" providerId="ADAL" clId="{7EC409D9-AAF9-5840-801C-8F60D36B1F2F}" dt="2024-05-16T13:11:00.912" v="118"/>
          <ac:inkMkLst>
            <pc:docMk/>
            <pc:sldMk cId="2084283224" sldId="288"/>
            <ac:inkMk id="119" creationId="{D8C1404C-8E8B-086D-D9B6-F43E39111BAF}"/>
          </ac:inkMkLst>
        </pc:inkChg>
        <pc:inkChg chg="add del">
          <ac:chgData name="JungYong Seok" userId="1df5f276-52e9-4b2d-94eb-97193fded349" providerId="ADAL" clId="{7EC409D9-AAF9-5840-801C-8F60D36B1F2F}" dt="2024-05-16T13:11:00.912" v="118"/>
          <ac:inkMkLst>
            <pc:docMk/>
            <pc:sldMk cId="2084283224" sldId="288"/>
            <ac:inkMk id="120" creationId="{4265B02E-6E0B-088F-36F6-276144F367A9}"/>
          </ac:inkMkLst>
        </pc:inkChg>
        <pc:inkChg chg="add del">
          <ac:chgData name="JungYong Seok" userId="1df5f276-52e9-4b2d-94eb-97193fded349" providerId="ADAL" clId="{7EC409D9-AAF9-5840-801C-8F60D36B1F2F}" dt="2024-05-16T13:11:00.912" v="118"/>
          <ac:inkMkLst>
            <pc:docMk/>
            <pc:sldMk cId="2084283224" sldId="288"/>
            <ac:inkMk id="121" creationId="{DEABCFAF-466A-50EF-4752-96AB97601D18}"/>
          </ac:inkMkLst>
        </pc:inkChg>
        <pc:inkChg chg="add del">
          <ac:chgData name="JungYong Seok" userId="1df5f276-52e9-4b2d-94eb-97193fded349" providerId="ADAL" clId="{7EC409D9-AAF9-5840-801C-8F60D36B1F2F}" dt="2024-05-16T13:11:00.912" v="118"/>
          <ac:inkMkLst>
            <pc:docMk/>
            <pc:sldMk cId="2084283224" sldId="288"/>
            <ac:inkMk id="122" creationId="{572CE981-2A95-F070-628D-1B3CA7753502}"/>
          </ac:inkMkLst>
        </pc:inkChg>
        <pc:inkChg chg="add del">
          <ac:chgData name="JungYong Seok" userId="1df5f276-52e9-4b2d-94eb-97193fded349" providerId="ADAL" clId="{7EC409D9-AAF9-5840-801C-8F60D36B1F2F}" dt="2024-05-16T13:11:00.912" v="118"/>
          <ac:inkMkLst>
            <pc:docMk/>
            <pc:sldMk cId="2084283224" sldId="288"/>
            <ac:inkMk id="123" creationId="{0192FA03-CB4A-6AAB-078D-AC769D4ABFE4}"/>
          </ac:inkMkLst>
        </pc:inkChg>
        <pc:inkChg chg="add del">
          <ac:chgData name="JungYong Seok" userId="1df5f276-52e9-4b2d-94eb-97193fded349" providerId="ADAL" clId="{7EC409D9-AAF9-5840-801C-8F60D36B1F2F}" dt="2024-05-16T13:11:00.912" v="118"/>
          <ac:inkMkLst>
            <pc:docMk/>
            <pc:sldMk cId="2084283224" sldId="288"/>
            <ac:inkMk id="124" creationId="{35D67FB9-C05B-4165-B31E-9BFDEF3D55CA}"/>
          </ac:inkMkLst>
        </pc:inkChg>
        <pc:inkChg chg="add del">
          <ac:chgData name="JungYong Seok" userId="1df5f276-52e9-4b2d-94eb-97193fded349" providerId="ADAL" clId="{7EC409D9-AAF9-5840-801C-8F60D36B1F2F}" dt="2024-05-16T13:11:00.912" v="118"/>
          <ac:inkMkLst>
            <pc:docMk/>
            <pc:sldMk cId="2084283224" sldId="288"/>
            <ac:inkMk id="125" creationId="{8237162B-E9AC-DEE9-1498-1BA01223E16B}"/>
          </ac:inkMkLst>
        </pc:inkChg>
        <pc:inkChg chg="add del">
          <ac:chgData name="JungYong Seok" userId="1df5f276-52e9-4b2d-94eb-97193fded349" providerId="ADAL" clId="{7EC409D9-AAF9-5840-801C-8F60D36B1F2F}" dt="2024-05-16T13:11:00.912" v="118"/>
          <ac:inkMkLst>
            <pc:docMk/>
            <pc:sldMk cId="2084283224" sldId="288"/>
            <ac:inkMk id="126" creationId="{E82555D8-530C-6A62-1CEE-296085A9E591}"/>
          </ac:inkMkLst>
        </pc:inkChg>
        <pc:inkChg chg="add del">
          <ac:chgData name="JungYong Seok" userId="1df5f276-52e9-4b2d-94eb-97193fded349" providerId="ADAL" clId="{7EC409D9-AAF9-5840-801C-8F60D36B1F2F}" dt="2024-05-16T13:11:00.912" v="118"/>
          <ac:inkMkLst>
            <pc:docMk/>
            <pc:sldMk cId="2084283224" sldId="288"/>
            <ac:inkMk id="127" creationId="{3F8FB125-555F-0ECA-F222-9CCDC22FF125}"/>
          </ac:inkMkLst>
        </pc:inkChg>
        <pc:inkChg chg="add reco">
          <ac:chgData name="JungYong Seok" userId="1df5f276-52e9-4b2d-94eb-97193fded349" providerId="ADAL" clId="{7EC409D9-AAF9-5840-801C-8F60D36B1F2F}" dt="2024-05-16T13:11:00.912" v="118"/>
          <ac:inkMkLst>
            <pc:docMk/>
            <pc:sldMk cId="2084283224" sldId="288"/>
            <ac:inkMk id="128" creationId="{58E814A1-5FC2-6DB9-A1BB-AFAB89DAE2C6}"/>
          </ac:inkMkLst>
        </pc:inkChg>
        <pc:inkChg chg="add del">
          <ac:chgData name="JungYong Seok" userId="1df5f276-52e9-4b2d-94eb-97193fded349" providerId="ADAL" clId="{7EC409D9-AAF9-5840-801C-8F60D36B1F2F}" dt="2024-05-16T13:11:07.625" v="138"/>
          <ac:inkMkLst>
            <pc:docMk/>
            <pc:sldMk cId="2084283224" sldId="288"/>
            <ac:inkMk id="129" creationId="{7DC14E22-9301-E1F1-47E5-B0323A953557}"/>
          </ac:inkMkLst>
        </pc:inkChg>
        <pc:inkChg chg="add del">
          <ac:chgData name="JungYong Seok" userId="1df5f276-52e9-4b2d-94eb-97193fded349" providerId="ADAL" clId="{7EC409D9-AAF9-5840-801C-8F60D36B1F2F}" dt="2024-05-16T13:11:07.625" v="138"/>
          <ac:inkMkLst>
            <pc:docMk/>
            <pc:sldMk cId="2084283224" sldId="288"/>
            <ac:inkMk id="130" creationId="{D58D1024-1F6D-8A09-ACA5-FEF59B1EFF65}"/>
          </ac:inkMkLst>
        </pc:inkChg>
        <pc:inkChg chg="add del">
          <ac:chgData name="JungYong Seok" userId="1df5f276-52e9-4b2d-94eb-97193fded349" providerId="ADAL" clId="{7EC409D9-AAF9-5840-801C-8F60D36B1F2F}" dt="2024-05-16T13:11:07.625" v="138"/>
          <ac:inkMkLst>
            <pc:docMk/>
            <pc:sldMk cId="2084283224" sldId="288"/>
            <ac:inkMk id="131" creationId="{DE76780E-5B56-35E5-C7A6-04EEE67C89C9}"/>
          </ac:inkMkLst>
        </pc:inkChg>
        <pc:inkChg chg="add del">
          <ac:chgData name="JungYong Seok" userId="1df5f276-52e9-4b2d-94eb-97193fded349" providerId="ADAL" clId="{7EC409D9-AAF9-5840-801C-8F60D36B1F2F}" dt="2024-05-16T13:11:07.625" v="138"/>
          <ac:inkMkLst>
            <pc:docMk/>
            <pc:sldMk cId="2084283224" sldId="288"/>
            <ac:inkMk id="132" creationId="{7551EDD6-BE59-537D-19E4-300438F91A26}"/>
          </ac:inkMkLst>
        </pc:inkChg>
        <pc:inkChg chg="add del">
          <ac:chgData name="JungYong Seok" userId="1df5f276-52e9-4b2d-94eb-97193fded349" providerId="ADAL" clId="{7EC409D9-AAF9-5840-801C-8F60D36B1F2F}" dt="2024-05-16T13:11:07.625" v="138"/>
          <ac:inkMkLst>
            <pc:docMk/>
            <pc:sldMk cId="2084283224" sldId="288"/>
            <ac:inkMk id="133" creationId="{F4C2FAB2-8664-0EB7-5A09-30A9589527D0}"/>
          </ac:inkMkLst>
        </pc:inkChg>
        <pc:inkChg chg="add del">
          <ac:chgData name="JungYong Seok" userId="1df5f276-52e9-4b2d-94eb-97193fded349" providerId="ADAL" clId="{7EC409D9-AAF9-5840-801C-8F60D36B1F2F}" dt="2024-05-16T13:11:07.625" v="138"/>
          <ac:inkMkLst>
            <pc:docMk/>
            <pc:sldMk cId="2084283224" sldId="288"/>
            <ac:inkMk id="134" creationId="{A39984FC-BCC3-E9D1-C98C-8278CEE88303}"/>
          </ac:inkMkLst>
        </pc:inkChg>
        <pc:inkChg chg="add del">
          <ac:chgData name="JungYong Seok" userId="1df5f276-52e9-4b2d-94eb-97193fded349" providerId="ADAL" clId="{7EC409D9-AAF9-5840-801C-8F60D36B1F2F}" dt="2024-05-16T13:11:07.625" v="138"/>
          <ac:inkMkLst>
            <pc:docMk/>
            <pc:sldMk cId="2084283224" sldId="288"/>
            <ac:inkMk id="135" creationId="{B89293D4-857A-5F4A-B6DF-440683D6212E}"/>
          </ac:inkMkLst>
        </pc:inkChg>
        <pc:inkChg chg="add del">
          <ac:chgData name="JungYong Seok" userId="1df5f276-52e9-4b2d-94eb-97193fded349" providerId="ADAL" clId="{7EC409D9-AAF9-5840-801C-8F60D36B1F2F}" dt="2024-05-16T13:11:07.625" v="138"/>
          <ac:inkMkLst>
            <pc:docMk/>
            <pc:sldMk cId="2084283224" sldId="288"/>
            <ac:inkMk id="136" creationId="{8BB4344A-74D7-5780-76CC-92BBEBAC061C}"/>
          </ac:inkMkLst>
        </pc:inkChg>
        <pc:inkChg chg="add del">
          <ac:chgData name="JungYong Seok" userId="1df5f276-52e9-4b2d-94eb-97193fded349" providerId="ADAL" clId="{7EC409D9-AAF9-5840-801C-8F60D36B1F2F}" dt="2024-05-16T13:11:07.625" v="138"/>
          <ac:inkMkLst>
            <pc:docMk/>
            <pc:sldMk cId="2084283224" sldId="288"/>
            <ac:inkMk id="137" creationId="{A8C7B0A0-536E-7DF5-D6B2-73FFEDD2C93B}"/>
          </ac:inkMkLst>
        </pc:inkChg>
        <pc:inkChg chg="add del">
          <ac:chgData name="JungYong Seok" userId="1df5f276-52e9-4b2d-94eb-97193fded349" providerId="ADAL" clId="{7EC409D9-AAF9-5840-801C-8F60D36B1F2F}" dt="2024-05-16T13:11:07.625" v="138"/>
          <ac:inkMkLst>
            <pc:docMk/>
            <pc:sldMk cId="2084283224" sldId="288"/>
            <ac:inkMk id="138" creationId="{3776480B-3A53-3B14-C1E6-53F77BB50365}"/>
          </ac:inkMkLst>
        </pc:inkChg>
        <pc:inkChg chg="add del">
          <ac:chgData name="JungYong Seok" userId="1df5f276-52e9-4b2d-94eb-97193fded349" providerId="ADAL" clId="{7EC409D9-AAF9-5840-801C-8F60D36B1F2F}" dt="2024-05-16T13:11:07.625" v="138"/>
          <ac:inkMkLst>
            <pc:docMk/>
            <pc:sldMk cId="2084283224" sldId="288"/>
            <ac:inkMk id="139" creationId="{4F3264A2-EF12-CACF-F3A0-D04025D94029}"/>
          </ac:inkMkLst>
        </pc:inkChg>
        <pc:inkChg chg="add del">
          <ac:chgData name="JungYong Seok" userId="1df5f276-52e9-4b2d-94eb-97193fded349" providerId="ADAL" clId="{7EC409D9-AAF9-5840-801C-8F60D36B1F2F}" dt="2024-05-16T13:11:07.625" v="138"/>
          <ac:inkMkLst>
            <pc:docMk/>
            <pc:sldMk cId="2084283224" sldId="288"/>
            <ac:inkMk id="140" creationId="{7D4D5340-76CB-7511-B564-C032E22BFA78}"/>
          </ac:inkMkLst>
        </pc:inkChg>
        <pc:inkChg chg="add del">
          <ac:chgData name="JungYong Seok" userId="1df5f276-52e9-4b2d-94eb-97193fded349" providerId="ADAL" clId="{7EC409D9-AAF9-5840-801C-8F60D36B1F2F}" dt="2024-05-16T13:11:07.625" v="138"/>
          <ac:inkMkLst>
            <pc:docMk/>
            <pc:sldMk cId="2084283224" sldId="288"/>
            <ac:inkMk id="141" creationId="{B9301284-224A-AA63-1935-11DBEB48FB71}"/>
          </ac:inkMkLst>
        </pc:inkChg>
        <pc:inkChg chg="add del">
          <ac:chgData name="JungYong Seok" userId="1df5f276-52e9-4b2d-94eb-97193fded349" providerId="ADAL" clId="{7EC409D9-AAF9-5840-801C-8F60D36B1F2F}" dt="2024-05-16T13:11:07.625" v="138"/>
          <ac:inkMkLst>
            <pc:docMk/>
            <pc:sldMk cId="2084283224" sldId="288"/>
            <ac:inkMk id="142" creationId="{1645B00B-F96F-A1DF-06C1-C5989487D6C1}"/>
          </ac:inkMkLst>
        </pc:inkChg>
        <pc:inkChg chg="add del">
          <ac:chgData name="JungYong Seok" userId="1df5f276-52e9-4b2d-94eb-97193fded349" providerId="ADAL" clId="{7EC409D9-AAF9-5840-801C-8F60D36B1F2F}" dt="2024-05-16T13:11:07.625" v="138"/>
          <ac:inkMkLst>
            <pc:docMk/>
            <pc:sldMk cId="2084283224" sldId="288"/>
            <ac:inkMk id="143" creationId="{CFB5FD80-BEF2-34F2-84B3-C2F4C0F50EF6}"/>
          </ac:inkMkLst>
        </pc:inkChg>
        <pc:inkChg chg="add del">
          <ac:chgData name="JungYong Seok" userId="1df5f276-52e9-4b2d-94eb-97193fded349" providerId="ADAL" clId="{7EC409D9-AAF9-5840-801C-8F60D36B1F2F}" dt="2024-05-16T13:11:07.625" v="138"/>
          <ac:inkMkLst>
            <pc:docMk/>
            <pc:sldMk cId="2084283224" sldId="288"/>
            <ac:inkMk id="144" creationId="{0D1776CE-4307-41B3-254C-7035C51ECBC3}"/>
          </ac:inkMkLst>
        </pc:inkChg>
        <pc:inkChg chg="add del">
          <ac:chgData name="JungYong Seok" userId="1df5f276-52e9-4b2d-94eb-97193fded349" providerId="ADAL" clId="{7EC409D9-AAF9-5840-801C-8F60D36B1F2F}" dt="2024-05-16T13:11:07.625" v="138"/>
          <ac:inkMkLst>
            <pc:docMk/>
            <pc:sldMk cId="2084283224" sldId="288"/>
            <ac:inkMk id="145" creationId="{C7C61147-66F1-EEC7-D79F-AEFEC97B9F69}"/>
          </ac:inkMkLst>
        </pc:inkChg>
        <pc:inkChg chg="add del">
          <ac:chgData name="JungYong Seok" userId="1df5f276-52e9-4b2d-94eb-97193fded349" providerId="ADAL" clId="{7EC409D9-AAF9-5840-801C-8F60D36B1F2F}" dt="2024-05-16T13:11:07.625" v="138"/>
          <ac:inkMkLst>
            <pc:docMk/>
            <pc:sldMk cId="2084283224" sldId="288"/>
            <ac:inkMk id="146" creationId="{CF7C856F-CD85-524F-B1D8-D72389BFE202}"/>
          </ac:inkMkLst>
        </pc:inkChg>
        <pc:inkChg chg="add del">
          <ac:chgData name="JungYong Seok" userId="1df5f276-52e9-4b2d-94eb-97193fded349" providerId="ADAL" clId="{7EC409D9-AAF9-5840-801C-8F60D36B1F2F}" dt="2024-05-16T13:11:07.625" v="138"/>
          <ac:inkMkLst>
            <pc:docMk/>
            <pc:sldMk cId="2084283224" sldId="288"/>
            <ac:inkMk id="147" creationId="{C087BE71-8339-CBA7-8DC4-CE3AF93F3769}"/>
          </ac:inkMkLst>
        </pc:inkChg>
        <pc:inkChg chg="add reco">
          <ac:chgData name="JungYong Seok" userId="1df5f276-52e9-4b2d-94eb-97193fded349" providerId="ADAL" clId="{7EC409D9-AAF9-5840-801C-8F60D36B1F2F}" dt="2024-05-16T13:11:07.625" v="138"/>
          <ac:inkMkLst>
            <pc:docMk/>
            <pc:sldMk cId="2084283224" sldId="288"/>
            <ac:inkMk id="148" creationId="{F09204A8-24C0-E19B-46B4-DB89B8385518}"/>
          </ac:inkMkLst>
        </pc:inkChg>
        <pc:inkChg chg="add reco">
          <ac:chgData name="JungYong Seok" userId="1df5f276-52e9-4b2d-94eb-97193fded349" providerId="ADAL" clId="{7EC409D9-AAF9-5840-801C-8F60D36B1F2F}" dt="2024-05-16T13:11:07.625" v="138"/>
          <ac:inkMkLst>
            <pc:docMk/>
            <pc:sldMk cId="2084283224" sldId="288"/>
            <ac:inkMk id="149" creationId="{2A4912C7-800A-9BA9-DB77-F6F6191DFB8F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50" creationId="{0B471A9A-2613-784A-F356-36FFE6D34950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51" creationId="{166EEDAF-8A22-C508-2DB7-E293797A7CCC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52" creationId="{877CACBD-0690-C88A-045D-C17169D66268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53" creationId="{7FC4E675-3852-3A90-8B8F-F644C510EB05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54" creationId="{47ECBBD9-3300-E0BC-E0E7-6E4226F5E760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55" creationId="{B6CA0BF1-62C1-7AB2-0743-B70F77E03081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56" creationId="{8E0CCB37-AB75-FA51-EE40-1C7CEAD1C08D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57" creationId="{64CF270E-0F71-6404-B1AE-228CC02213DE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58" creationId="{2733927A-3287-1A16-DFDA-CB4CFCF14B58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59" creationId="{E8206630-0196-85DC-899D-465799D04FCE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60" creationId="{309DEF64-8A17-6138-2C31-28EFD5B21990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61" creationId="{A62B3597-C79B-D59F-8BA5-36073B9EF1EE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62" creationId="{7B86778B-9E33-7E44-12B8-66748459C45D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63" creationId="{3424B8FC-B25B-D8BB-05F2-B2A29EB6EB05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64" creationId="{F667FC89-2273-9A5E-8FAD-7ABA061A5786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65" creationId="{17DBC160-8401-7134-A353-45C3789EF6CA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66" creationId="{37665365-FAC4-AF6F-055F-A9BFED7EFD43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67" creationId="{204D10C5-5CAD-1B4F-72FF-7AB436CD79EE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68" creationId="{174E9688-CF5D-9CF0-C5B0-F2CF5644CA17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69" creationId="{427799A4-41A0-91F4-2DDB-16D3179CA83D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70" creationId="{226FE551-AAEC-2666-4F1A-F2C9CC055CA9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71" creationId="{88F80D02-3027-1F79-4774-DEE65F361B77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72" creationId="{413D9721-8F36-DC79-0FA3-9F9529B8F500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73" creationId="{4930A025-06E4-5FFE-74E0-41B292F8CCB4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74" creationId="{5F055C35-F8FC-C909-93A9-BB179577CFB3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75" creationId="{20324459-67D9-F039-55B1-CA54F176CB65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76" creationId="{3D926EFE-5856-09CB-C30E-91D229FD3B7C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77" creationId="{D237EE7D-5AC8-0C59-6B3A-CBCF601C03B4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78" creationId="{5F8ED089-603A-8B70-3F38-6A6305FF54D2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79" creationId="{577481BD-67D9-2787-D7E5-89531E2E5691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80" creationId="{D4089664-38AE-2F58-9993-0C9ACDFCB74B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81" creationId="{2DA72B04-3142-0A64-67E2-ED07159DCB98}"/>
          </ac:inkMkLst>
        </pc:inkChg>
        <pc:inkChg chg="add del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82" creationId="{57BC0133-29BA-6EBA-3154-27642A63C3EB}"/>
          </ac:inkMkLst>
        </pc:inkChg>
        <pc:inkChg chg="add reco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83" creationId="{E6736282-C91B-214F-396F-F186E637B305}"/>
          </ac:inkMkLst>
        </pc:inkChg>
        <pc:inkChg chg="add reco">
          <ac:chgData name="JungYong Seok" userId="1df5f276-52e9-4b2d-94eb-97193fded349" providerId="ADAL" clId="{7EC409D9-AAF9-5840-801C-8F60D36B1F2F}" dt="2024-05-16T13:11:22.043" v="172"/>
          <ac:inkMkLst>
            <pc:docMk/>
            <pc:sldMk cId="2084283224" sldId="288"/>
            <ac:inkMk id="184" creationId="{93B97D85-72F6-F844-51EF-0206E846FDE8}"/>
          </ac:inkMkLst>
        </pc:inkChg>
        <pc:inkChg chg="add">
          <ac:chgData name="JungYong Seok" userId="1df5f276-52e9-4b2d-94eb-97193fded349" providerId="ADAL" clId="{7EC409D9-AAF9-5840-801C-8F60D36B1F2F}" dt="2024-05-16T13:11:25.908" v="173"/>
          <ac:inkMkLst>
            <pc:docMk/>
            <pc:sldMk cId="2084283224" sldId="288"/>
            <ac:inkMk id="185" creationId="{9EC020B2-E6F6-9E26-9601-0986E172E899}"/>
          </ac:inkMkLst>
        </pc:inkChg>
        <pc:inkChg chg="add del">
          <ac:chgData name="JungYong Seok" userId="1df5f276-52e9-4b2d-94eb-97193fded349" providerId="ADAL" clId="{7EC409D9-AAF9-5840-801C-8F60D36B1F2F}" dt="2024-05-16T13:11:34.127" v="194"/>
          <ac:inkMkLst>
            <pc:docMk/>
            <pc:sldMk cId="2084283224" sldId="288"/>
            <ac:inkMk id="186" creationId="{A9A37F0F-A22A-3262-1521-EEB08E9C45B0}"/>
          </ac:inkMkLst>
        </pc:inkChg>
        <pc:inkChg chg="add del">
          <ac:chgData name="JungYong Seok" userId="1df5f276-52e9-4b2d-94eb-97193fded349" providerId="ADAL" clId="{7EC409D9-AAF9-5840-801C-8F60D36B1F2F}" dt="2024-05-16T13:11:34.127" v="194"/>
          <ac:inkMkLst>
            <pc:docMk/>
            <pc:sldMk cId="2084283224" sldId="288"/>
            <ac:inkMk id="187" creationId="{B4C258D9-C867-8CC6-F7DC-60B737A8D210}"/>
          </ac:inkMkLst>
        </pc:inkChg>
        <pc:inkChg chg="add del">
          <ac:chgData name="JungYong Seok" userId="1df5f276-52e9-4b2d-94eb-97193fded349" providerId="ADAL" clId="{7EC409D9-AAF9-5840-801C-8F60D36B1F2F}" dt="2024-05-16T13:11:34.127" v="194"/>
          <ac:inkMkLst>
            <pc:docMk/>
            <pc:sldMk cId="2084283224" sldId="288"/>
            <ac:inkMk id="188" creationId="{357D14B0-6E78-72E0-9378-57F84BDB475F}"/>
          </ac:inkMkLst>
        </pc:inkChg>
        <pc:inkChg chg="add del">
          <ac:chgData name="JungYong Seok" userId="1df5f276-52e9-4b2d-94eb-97193fded349" providerId="ADAL" clId="{7EC409D9-AAF9-5840-801C-8F60D36B1F2F}" dt="2024-05-16T13:11:34.127" v="194"/>
          <ac:inkMkLst>
            <pc:docMk/>
            <pc:sldMk cId="2084283224" sldId="288"/>
            <ac:inkMk id="189" creationId="{5F68E7F7-9D32-BE3B-A2DB-0E657C3D4F4A}"/>
          </ac:inkMkLst>
        </pc:inkChg>
        <pc:inkChg chg="add del">
          <ac:chgData name="JungYong Seok" userId="1df5f276-52e9-4b2d-94eb-97193fded349" providerId="ADAL" clId="{7EC409D9-AAF9-5840-801C-8F60D36B1F2F}" dt="2024-05-16T13:11:34.127" v="194"/>
          <ac:inkMkLst>
            <pc:docMk/>
            <pc:sldMk cId="2084283224" sldId="288"/>
            <ac:inkMk id="190" creationId="{43F12422-7767-5DE5-39CC-BE0791591C31}"/>
          </ac:inkMkLst>
        </pc:inkChg>
        <pc:inkChg chg="add del">
          <ac:chgData name="JungYong Seok" userId="1df5f276-52e9-4b2d-94eb-97193fded349" providerId="ADAL" clId="{7EC409D9-AAF9-5840-801C-8F60D36B1F2F}" dt="2024-05-16T13:11:34.127" v="194"/>
          <ac:inkMkLst>
            <pc:docMk/>
            <pc:sldMk cId="2084283224" sldId="288"/>
            <ac:inkMk id="191" creationId="{6BA81666-CCAA-9B16-09E3-2655AD2FF58C}"/>
          </ac:inkMkLst>
        </pc:inkChg>
        <pc:inkChg chg="add del">
          <ac:chgData name="JungYong Seok" userId="1df5f276-52e9-4b2d-94eb-97193fded349" providerId="ADAL" clId="{7EC409D9-AAF9-5840-801C-8F60D36B1F2F}" dt="2024-05-16T13:11:34.127" v="194"/>
          <ac:inkMkLst>
            <pc:docMk/>
            <pc:sldMk cId="2084283224" sldId="288"/>
            <ac:inkMk id="192" creationId="{1723903B-E6E7-B29F-4AB2-C9B7818CC93B}"/>
          </ac:inkMkLst>
        </pc:inkChg>
        <pc:inkChg chg="add del">
          <ac:chgData name="JungYong Seok" userId="1df5f276-52e9-4b2d-94eb-97193fded349" providerId="ADAL" clId="{7EC409D9-AAF9-5840-801C-8F60D36B1F2F}" dt="2024-05-16T13:11:34.127" v="194"/>
          <ac:inkMkLst>
            <pc:docMk/>
            <pc:sldMk cId="2084283224" sldId="288"/>
            <ac:inkMk id="193" creationId="{DC527CF2-8334-1C07-72B8-6D362722DCDF}"/>
          </ac:inkMkLst>
        </pc:inkChg>
        <pc:inkChg chg="add del">
          <ac:chgData name="JungYong Seok" userId="1df5f276-52e9-4b2d-94eb-97193fded349" providerId="ADAL" clId="{7EC409D9-AAF9-5840-801C-8F60D36B1F2F}" dt="2024-05-16T13:11:34.127" v="194"/>
          <ac:inkMkLst>
            <pc:docMk/>
            <pc:sldMk cId="2084283224" sldId="288"/>
            <ac:inkMk id="194" creationId="{DD285889-129C-2DF8-9276-18DD51F51E6D}"/>
          </ac:inkMkLst>
        </pc:inkChg>
        <pc:inkChg chg="add del">
          <ac:chgData name="JungYong Seok" userId="1df5f276-52e9-4b2d-94eb-97193fded349" providerId="ADAL" clId="{7EC409D9-AAF9-5840-801C-8F60D36B1F2F}" dt="2024-05-16T13:11:34.127" v="194"/>
          <ac:inkMkLst>
            <pc:docMk/>
            <pc:sldMk cId="2084283224" sldId="288"/>
            <ac:inkMk id="195" creationId="{CFA02EEE-8AED-F207-4F3E-9FCF1A2D1973}"/>
          </ac:inkMkLst>
        </pc:inkChg>
        <pc:inkChg chg="add del">
          <ac:chgData name="JungYong Seok" userId="1df5f276-52e9-4b2d-94eb-97193fded349" providerId="ADAL" clId="{7EC409D9-AAF9-5840-801C-8F60D36B1F2F}" dt="2024-05-16T13:11:34.127" v="194"/>
          <ac:inkMkLst>
            <pc:docMk/>
            <pc:sldMk cId="2084283224" sldId="288"/>
            <ac:inkMk id="196" creationId="{179E6A28-5417-40E1-A7E4-91D8BD482D06}"/>
          </ac:inkMkLst>
        </pc:inkChg>
        <pc:inkChg chg="add del">
          <ac:chgData name="JungYong Seok" userId="1df5f276-52e9-4b2d-94eb-97193fded349" providerId="ADAL" clId="{7EC409D9-AAF9-5840-801C-8F60D36B1F2F}" dt="2024-05-16T13:11:34.127" v="194"/>
          <ac:inkMkLst>
            <pc:docMk/>
            <pc:sldMk cId="2084283224" sldId="288"/>
            <ac:inkMk id="197" creationId="{0292B39E-32F1-35B1-EB58-78875EC3D72E}"/>
          </ac:inkMkLst>
        </pc:inkChg>
        <pc:inkChg chg="add del">
          <ac:chgData name="JungYong Seok" userId="1df5f276-52e9-4b2d-94eb-97193fded349" providerId="ADAL" clId="{7EC409D9-AAF9-5840-801C-8F60D36B1F2F}" dt="2024-05-16T13:11:34.127" v="194"/>
          <ac:inkMkLst>
            <pc:docMk/>
            <pc:sldMk cId="2084283224" sldId="288"/>
            <ac:inkMk id="198" creationId="{A3529886-0717-0AA4-9A9E-D5F2180B6173}"/>
          </ac:inkMkLst>
        </pc:inkChg>
        <pc:inkChg chg="add del">
          <ac:chgData name="JungYong Seok" userId="1df5f276-52e9-4b2d-94eb-97193fded349" providerId="ADAL" clId="{7EC409D9-AAF9-5840-801C-8F60D36B1F2F}" dt="2024-05-16T13:11:34.127" v="194"/>
          <ac:inkMkLst>
            <pc:docMk/>
            <pc:sldMk cId="2084283224" sldId="288"/>
            <ac:inkMk id="199" creationId="{0B1E3A22-4740-4480-D815-FD6064D5D3DF}"/>
          </ac:inkMkLst>
        </pc:inkChg>
        <pc:inkChg chg="add del">
          <ac:chgData name="JungYong Seok" userId="1df5f276-52e9-4b2d-94eb-97193fded349" providerId="ADAL" clId="{7EC409D9-AAF9-5840-801C-8F60D36B1F2F}" dt="2024-05-16T13:11:35.554" v="198"/>
          <ac:inkMkLst>
            <pc:docMk/>
            <pc:sldMk cId="2084283224" sldId="288"/>
            <ac:inkMk id="200" creationId="{C50C7292-8E79-99C7-8CA6-99D582640EC6}"/>
          </ac:inkMkLst>
        </pc:inkChg>
        <pc:inkChg chg="add del">
          <ac:chgData name="JungYong Seok" userId="1df5f276-52e9-4b2d-94eb-97193fded349" providerId="ADAL" clId="{7EC409D9-AAF9-5840-801C-8F60D36B1F2F}" dt="2024-05-16T13:11:35.188" v="197"/>
          <ac:inkMkLst>
            <pc:docMk/>
            <pc:sldMk cId="2084283224" sldId="288"/>
            <ac:inkMk id="201" creationId="{47F81F86-6773-9BB3-2747-1230EB26A3E6}"/>
          </ac:inkMkLst>
        </pc:inkChg>
        <pc:inkChg chg="add del">
          <ac:chgData name="JungYong Seok" userId="1df5f276-52e9-4b2d-94eb-97193fded349" providerId="ADAL" clId="{7EC409D9-AAF9-5840-801C-8F60D36B1F2F}" dt="2024-05-16T13:11:34.705" v="196"/>
          <ac:inkMkLst>
            <pc:docMk/>
            <pc:sldMk cId="2084283224" sldId="288"/>
            <ac:inkMk id="202" creationId="{2FD90451-46B5-5B5F-B999-62396CB42B8F}"/>
          </ac:inkMkLst>
        </pc:inkChg>
        <pc:inkChg chg="add del">
          <ac:chgData name="JungYong Seok" userId="1df5f276-52e9-4b2d-94eb-97193fded349" providerId="ADAL" clId="{7EC409D9-AAF9-5840-801C-8F60D36B1F2F}" dt="2024-05-16T13:11:34.421" v="195"/>
          <ac:inkMkLst>
            <pc:docMk/>
            <pc:sldMk cId="2084283224" sldId="288"/>
            <ac:inkMk id="203" creationId="{E1A2ABDC-387B-2D7F-7A1E-E0F4378C8B1C}"/>
          </ac:inkMkLst>
        </pc:inkChg>
        <pc:inkChg chg="add del">
          <ac:chgData name="JungYong Seok" userId="1df5f276-52e9-4b2d-94eb-97193fded349" providerId="ADAL" clId="{7EC409D9-AAF9-5840-801C-8F60D36B1F2F}" dt="2024-05-16T13:11:34.127" v="194"/>
          <ac:inkMkLst>
            <pc:docMk/>
            <pc:sldMk cId="2084283224" sldId="288"/>
            <ac:inkMk id="204" creationId="{8902204B-510A-E5DA-2C9F-087E68D6C435}"/>
          </ac:inkMkLst>
        </pc:inkChg>
        <pc:inkChg chg="add del reco">
          <ac:chgData name="JungYong Seok" userId="1df5f276-52e9-4b2d-94eb-97193fded349" providerId="ADAL" clId="{7EC409D9-AAF9-5840-801C-8F60D36B1F2F}" dt="2024-05-16T13:11:34.127" v="194"/>
          <ac:inkMkLst>
            <pc:docMk/>
            <pc:sldMk cId="2084283224" sldId="288"/>
            <ac:inkMk id="205" creationId="{EEBF2407-23FC-1AB9-AA4F-7EA061A9E00B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06" creationId="{EE90A4C0-D99F-7453-C832-142BCAB2F47A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07" creationId="{1C6849B1-2ACD-99A7-A0AE-2B1284E7F0B9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08" creationId="{E3F7B6A8-58A8-E5E5-9226-AD1A43C12949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09" creationId="{7BDBAFFF-DB8D-9213-638F-D8155D2CFBE6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10" creationId="{E70B593C-EBDE-3686-493F-F8929B9DF053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11" creationId="{CEB60090-23E8-94B2-4C13-FEA7AF9E2D76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12" creationId="{93557FBB-C70F-C517-AF5A-3F7857DCFFE5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13" creationId="{C6C0BDCE-F063-C9F8-5D3F-5848A3AC6CFC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14" creationId="{EDC6EFE3-5910-6D69-209F-B3DCE7FF262F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15" creationId="{B3FF4245-E3AF-FD03-F86F-41D6C2686442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16" creationId="{CA01534B-61B7-F035-C4BA-92CE645D5D72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17" creationId="{3FB69CC4-5C90-FD9E-29EA-50B8E589A8CA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18" creationId="{69A65BEB-9C8F-08C2-63F0-0BF0C2F1830E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19" creationId="{48B1E6E3-8B7D-3D74-69BD-CEADA8E73C0A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20" creationId="{B1689F7E-ED20-EC4E-F8FF-25BF22E19B51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21" creationId="{437008AA-6951-A3E5-0E7D-41FEA0266ECE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22" creationId="{C457DCDA-3C35-B91D-B181-62846189DBA0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23" creationId="{0F90505E-B5C0-57C5-9256-28C6A1A4D7D7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24" creationId="{1590315E-2347-0285-2C38-D795DD5D4600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25" creationId="{7C30CA2F-360D-A83A-8BF4-E11A7831E1E4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26" creationId="{B7FF7F4E-D17F-D903-E843-27B29CB902FB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27" creationId="{683B7EB2-0429-EDEA-A8BE-644B8DFA021C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28" creationId="{51717141-4463-098E-FF42-559A50A603A6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29" creationId="{8032FC96-1F47-CFDA-83D9-71878BB72E41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30" creationId="{4E38850A-6055-D78E-2D33-7C593E79A638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31" creationId="{4C62E0F2-B3CB-852B-E780-0FFBE5FB94EC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32" creationId="{E47A13C2-0A67-5D8A-7CD5-52AAEB00FEFA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33" creationId="{50045B0B-07B4-D8A4-FEE3-7010F2216F64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34" creationId="{9CC49A1A-0DA3-E3F2-31D6-9291F434D5D8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35" creationId="{D3E078B8-A124-F49E-2F2D-D656642AFED2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36" creationId="{47563B3A-5B77-CE61-5DBF-03E42A6A4252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37" creationId="{49F2C677-90C0-9A7E-C6F3-E4120F4B32C3}"/>
          </ac:inkMkLst>
        </pc:inkChg>
        <pc:inkChg chg="add del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38" creationId="{6EB1882F-5A48-A769-EFB1-BA3CAA20A541}"/>
          </ac:inkMkLst>
        </pc:inkChg>
        <pc:inkChg chg="add reco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39" creationId="{06C4F0BC-1260-2617-A127-0FA14CC5C774}"/>
          </ac:inkMkLst>
        </pc:inkChg>
        <pc:inkChg chg="add reco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40" creationId="{C8CAFBA6-4677-1F34-C1CC-A324611F1B28}"/>
          </ac:inkMkLst>
        </pc:inkChg>
        <pc:inkChg chg="add reco">
          <ac:chgData name="JungYong Seok" userId="1df5f276-52e9-4b2d-94eb-97193fded349" providerId="ADAL" clId="{7EC409D9-AAF9-5840-801C-8F60D36B1F2F}" dt="2024-05-16T13:11:47.894" v="232"/>
          <ac:inkMkLst>
            <pc:docMk/>
            <pc:sldMk cId="2084283224" sldId="288"/>
            <ac:inkMk id="241" creationId="{4196B9E1-8F86-149F-D8C3-BF9E1BCAF7C6}"/>
          </ac:inkMkLst>
        </pc:inkChg>
      </pc:sldChg>
      <pc:sldChg chg="addSp delSp">
        <pc:chgData name="JungYong Seok" userId="1df5f276-52e9-4b2d-94eb-97193fded349" providerId="ADAL" clId="{7EC409D9-AAF9-5840-801C-8F60D36B1F2F}" dt="2024-05-16T13:12:28.222" v="266"/>
        <pc:sldMkLst>
          <pc:docMk/>
          <pc:sldMk cId="726847374" sldId="289"/>
        </pc:sldMkLst>
        <pc:inkChg chg="add del">
          <ac:chgData name="JungYong Seok" userId="1df5f276-52e9-4b2d-94eb-97193fded349" providerId="ADAL" clId="{7EC409D9-AAF9-5840-801C-8F60D36B1F2F}" dt="2024-05-16T13:12:15.602" v="236"/>
          <ac:inkMkLst>
            <pc:docMk/>
            <pc:sldMk cId="726847374" sldId="289"/>
            <ac:inkMk id="3" creationId="{7398A138-C8B8-3442-430A-3428B8D7ACD1}"/>
          </ac:inkMkLst>
        </pc:inkChg>
        <pc:inkChg chg="add del">
          <ac:chgData name="JungYong Seok" userId="1df5f276-52e9-4b2d-94eb-97193fded349" providerId="ADAL" clId="{7EC409D9-AAF9-5840-801C-8F60D36B1F2F}" dt="2024-05-16T13:12:15.602" v="236"/>
          <ac:inkMkLst>
            <pc:docMk/>
            <pc:sldMk cId="726847374" sldId="289"/>
            <ac:inkMk id="4" creationId="{A755F56D-3EBB-4997-107B-7AA66B8B38D8}"/>
          </ac:inkMkLst>
        </pc:inkChg>
        <pc:inkChg chg="add del">
          <ac:chgData name="JungYong Seok" userId="1df5f276-52e9-4b2d-94eb-97193fded349" providerId="ADAL" clId="{7EC409D9-AAF9-5840-801C-8F60D36B1F2F}" dt="2024-05-16T13:12:15.602" v="236"/>
          <ac:inkMkLst>
            <pc:docMk/>
            <pc:sldMk cId="726847374" sldId="289"/>
            <ac:inkMk id="5" creationId="{6897BC4E-5196-2F77-AC83-B4918B57317F}"/>
          </ac:inkMkLst>
        </pc:inkChg>
        <pc:inkChg chg="add reco">
          <ac:chgData name="JungYong Seok" userId="1df5f276-52e9-4b2d-94eb-97193fded349" providerId="ADAL" clId="{7EC409D9-AAF9-5840-801C-8F60D36B1F2F}" dt="2024-05-16T13:12:15.602" v="236"/>
          <ac:inkMkLst>
            <pc:docMk/>
            <pc:sldMk cId="726847374" sldId="289"/>
            <ac:inkMk id="6" creationId="{98F98590-10AF-6E6A-2867-0EC33B4772A1}"/>
          </ac:inkMkLst>
        </pc:inkChg>
        <pc:inkChg chg="add del">
          <ac:chgData name="JungYong Seok" userId="1df5f276-52e9-4b2d-94eb-97193fded349" providerId="ADAL" clId="{7EC409D9-AAF9-5840-801C-8F60D36B1F2F}" dt="2024-05-16T13:12:22.303" v="254"/>
          <ac:inkMkLst>
            <pc:docMk/>
            <pc:sldMk cId="726847374" sldId="289"/>
            <ac:inkMk id="7" creationId="{92835CA0-CBE1-01C6-530A-37909F480AF3}"/>
          </ac:inkMkLst>
        </pc:inkChg>
        <pc:inkChg chg="add del">
          <ac:chgData name="JungYong Seok" userId="1df5f276-52e9-4b2d-94eb-97193fded349" providerId="ADAL" clId="{7EC409D9-AAF9-5840-801C-8F60D36B1F2F}" dt="2024-05-16T13:12:22.303" v="254"/>
          <ac:inkMkLst>
            <pc:docMk/>
            <pc:sldMk cId="726847374" sldId="289"/>
            <ac:inkMk id="8" creationId="{90C12E08-E9F4-8D7B-AB38-1AA804D7AFD0}"/>
          </ac:inkMkLst>
        </pc:inkChg>
        <pc:inkChg chg="add del">
          <ac:chgData name="JungYong Seok" userId="1df5f276-52e9-4b2d-94eb-97193fded349" providerId="ADAL" clId="{7EC409D9-AAF9-5840-801C-8F60D36B1F2F}" dt="2024-05-16T13:12:22.303" v="254"/>
          <ac:inkMkLst>
            <pc:docMk/>
            <pc:sldMk cId="726847374" sldId="289"/>
            <ac:inkMk id="9" creationId="{78A471F3-5D02-5B55-BB99-759629ED121D}"/>
          </ac:inkMkLst>
        </pc:inkChg>
        <pc:inkChg chg="add del">
          <ac:chgData name="JungYong Seok" userId="1df5f276-52e9-4b2d-94eb-97193fded349" providerId="ADAL" clId="{7EC409D9-AAF9-5840-801C-8F60D36B1F2F}" dt="2024-05-16T13:12:22.303" v="254"/>
          <ac:inkMkLst>
            <pc:docMk/>
            <pc:sldMk cId="726847374" sldId="289"/>
            <ac:inkMk id="10" creationId="{5B00A065-E4E7-3F13-ED32-7A72AADCFE83}"/>
          </ac:inkMkLst>
        </pc:inkChg>
        <pc:inkChg chg="add del">
          <ac:chgData name="JungYong Seok" userId="1df5f276-52e9-4b2d-94eb-97193fded349" providerId="ADAL" clId="{7EC409D9-AAF9-5840-801C-8F60D36B1F2F}" dt="2024-05-16T13:12:22.303" v="254"/>
          <ac:inkMkLst>
            <pc:docMk/>
            <pc:sldMk cId="726847374" sldId="289"/>
            <ac:inkMk id="11" creationId="{7B911E42-98E9-49F3-7AB6-FACE6C808090}"/>
          </ac:inkMkLst>
        </pc:inkChg>
        <pc:inkChg chg="add del">
          <ac:chgData name="JungYong Seok" userId="1df5f276-52e9-4b2d-94eb-97193fded349" providerId="ADAL" clId="{7EC409D9-AAF9-5840-801C-8F60D36B1F2F}" dt="2024-05-16T13:12:22.303" v="254"/>
          <ac:inkMkLst>
            <pc:docMk/>
            <pc:sldMk cId="726847374" sldId="289"/>
            <ac:inkMk id="12" creationId="{00BD0C53-E7B3-7D0D-DA0A-E20C7A9571BE}"/>
          </ac:inkMkLst>
        </pc:inkChg>
        <pc:inkChg chg="add del">
          <ac:chgData name="JungYong Seok" userId="1df5f276-52e9-4b2d-94eb-97193fded349" providerId="ADAL" clId="{7EC409D9-AAF9-5840-801C-8F60D36B1F2F}" dt="2024-05-16T13:12:22.303" v="254"/>
          <ac:inkMkLst>
            <pc:docMk/>
            <pc:sldMk cId="726847374" sldId="289"/>
            <ac:inkMk id="13" creationId="{8527DEEB-F0A4-4399-E299-19016E7AC48B}"/>
          </ac:inkMkLst>
        </pc:inkChg>
        <pc:inkChg chg="add del">
          <ac:chgData name="JungYong Seok" userId="1df5f276-52e9-4b2d-94eb-97193fded349" providerId="ADAL" clId="{7EC409D9-AAF9-5840-801C-8F60D36B1F2F}" dt="2024-05-16T13:12:22.303" v="254"/>
          <ac:inkMkLst>
            <pc:docMk/>
            <pc:sldMk cId="726847374" sldId="289"/>
            <ac:inkMk id="14" creationId="{D0982840-FE62-4C24-4280-0FD2847B52AA}"/>
          </ac:inkMkLst>
        </pc:inkChg>
        <pc:inkChg chg="add del">
          <ac:chgData name="JungYong Seok" userId="1df5f276-52e9-4b2d-94eb-97193fded349" providerId="ADAL" clId="{7EC409D9-AAF9-5840-801C-8F60D36B1F2F}" dt="2024-05-16T13:12:22.303" v="254"/>
          <ac:inkMkLst>
            <pc:docMk/>
            <pc:sldMk cId="726847374" sldId="289"/>
            <ac:inkMk id="15" creationId="{C4D53496-CA99-0434-011A-29A049CB2BC9}"/>
          </ac:inkMkLst>
        </pc:inkChg>
        <pc:inkChg chg="add del">
          <ac:chgData name="JungYong Seok" userId="1df5f276-52e9-4b2d-94eb-97193fded349" providerId="ADAL" clId="{7EC409D9-AAF9-5840-801C-8F60D36B1F2F}" dt="2024-05-16T13:12:22.303" v="254"/>
          <ac:inkMkLst>
            <pc:docMk/>
            <pc:sldMk cId="726847374" sldId="289"/>
            <ac:inkMk id="16" creationId="{B93FF813-CF2C-3AA6-EDD2-708F27190803}"/>
          </ac:inkMkLst>
        </pc:inkChg>
        <pc:inkChg chg="add del">
          <ac:chgData name="JungYong Seok" userId="1df5f276-52e9-4b2d-94eb-97193fded349" providerId="ADAL" clId="{7EC409D9-AAF9-5840-801C-8F60D36B1F2F}" dt="2024-05-16T13:12:22.303" v="254"/>
          <ac:inkMkLst>
            <pc:docMk/>
            <pc:sldMk cId="726847374" sldId="289"/>
            <ac:inkMk id="17" creationId="{BE4BFE96-22BA-B886-E603-180C8DF05E9D}"/>
          </ac:inkMkLst>
        </pc:inkChg>
        <pc:inkChg chg="add del">
          <ac:chgData name="JungYong Seok" userId="1df5f276-52e9-4b2d-94eb-97193fded349" providerId="ADAL" clId="{7EC409D9-AAF9-5840-801C-8F60D36B1F2F}" dt="2024-05-16T13:12:22.303" v="254"/>
          <ac:inkMkLst>
            <pc:docMk/>
            <pc:sldMk cId="726847374" sldId="289"/>
            <ac:inkMk id="18" creationId="{A65F10D2-0199-34F7-C3D1-3807C834C247}"/>
          </ac:inkMkLst>
        </pc:inkChg>
        <pc:inkChg chg="add del">
          <ac:chgData name="JungYong Seok" userId="1df5f276-52e9-4b2d-94eb-97193fded349" providerId="ADAL" clId="{7EC409D9-AAF9-5840-801C-8F60D36B1F2F}" dt="2024-05-16T13:12:22.303" v="254"/>
          <ac:inkMkLst>
            <pc:docMk/>
            <pc:sldMk cId="726847374" sldId="289"/>
            <ac:inkMk id="19" creationId="{CDDB488E-4B4A-20AE-9174-1249FAAC1DA6}"/>
          </ac:inkMkLst>
        </pc:inkChg>
        <pc:inkChg chg="add del">
          <ac:chgData name="JungYong Seok" userId="1df5f276-52e9-4b2d-94eb-97193fded349" providerId="ADAL" clId="{7EC409D9-AAF9-5840-801C-8F60D36B1F2F}" dt="2024-05-16T13:12:22.303" v="254"/>
          <ac:inkMkLst>
            <pc:docMk/>
            <pc:sldMk cId="726847374" sldId="289"/>
            <ac:inkMk id="20" creationId="{33C55FD9-01EF-E608-4D17-8A24A588C238}"/>
          </ac:inkMkLst>
        </pc:inkChg>
        <pc:inkChg chg="add del">
          <ac:chgData name="JungYong Seok" userId="1df5f276-52e9-4b2d-94eb-97193fded349" providerId="ADAL" clId="{7EC409D9-AAF9-5840-801C-8F60D36B1F2F}" dt="2024-05-16T13:12:22.303" v="254"/>
          <ac:inkMkLst>
            <pc:docMk/>
            <pc:sldMk cId="726847374" sldId="289"/>
            <ac:inkMk id="21" creationId="{82790C4D-3E20-4749-40BB-3B03E6C39766}"/>
          </ac:inkMkLst>
        </pc:inkChg>
        <pc:inkChg chg="add del">
          <ac:chgData name="JungYong Seok" userId="1df5f276-52e9-4b2d-94eb-97193fded349" providerId="ADAL" clId="{7EC409D9-AAF9-5840-801C-8F60D36B1F2F}" dt="2024-05-16T13:12:22.303" v="254"/>
          <ac:inkMkLst>
            <pc:docMk/>
            <pc:sldMk cId="726847374" sldId="289"/>
            <ac:inkMk id="22" creationId="{8F021C55-EBB9-6230-F919-B0027DCBA802}"/>
          </ac:inkMkLst>
        </pc:inkChg>
        <pc:inkChg chg="add del">
          <ac:chgData name="JungYong Seok" userId="1df5f276-52e9-4b2d-94eb-97193fded349" providerId="ADAL" clId="{7EC409D9-AAF9-5840-801C-8F60D36B1F2F}" dt="2024-05-16T13:12:22.303" v="254"/>
          <ac:inkMkLst>
            <pc:docMk/>
            <pc:sldMk cId="726847374" sldId="289"/>
            <ac:inkMk id="23" creationId="{AC2E1253-AAAD-31C2-E374-A44B729199A3}"/>
          </ac:inkMkLst>
        </pc:inkChg>
        <pc:inkChg chg="add reco">
          <ac:chgData name="JungYong Seok" userId="1df5f276-52e9-4b2d-94eb-97193fded349" providerId="ADAL" clId="{7EC409D9-AAF9-5840-801C-8F60D36B1F2F}" dt="2024-05-16T13:12:22.303" v="254"/>
          <ac:inkMkLst>
            <pc:docMk/>
            <pc:sldMk cId="726847374" sldId="289"/>
            <ac:inkMk id="24" creationId="{FC694FDB-B742-6C4B-6921-0165BEEF1949}"/>
          </ac:inkMkLst>
        </pc:inkChg>
        <pc:inkChg chg="add del">
          <ac:chgData name="JungYong Seok" userId="1df5f276-52e9-4b2d-94eb-97193fded349" providerId="ADAL" clId="{7EC409D9-AAF9-5840-801C-8F60D36B1F2F}" dt="2024-05-16T13:12:26.785" v="265"/>
          <ac:inkMkLst>
            <pc:docMk/>
            <pc:sldMk cId="726847374" sldId="289"/>
            <ac:inkMk id="25" creationId="{294F5597-0265-3143-6CE9-40A57B524358}"/>
          </ac:inkMkLst>
        </pc:inkChg>
        <pc:inkChg chg="add del">
          <ac:chgData name="JungYong Seok" userId="1df5f276-52e9-4b2d-94eb-97193fded349" providerId="ADAL" clId="{7EC409D9-AAF9-5840-801C-8F60D36B1F2F}" dt="2024-05-16T13:12:26.785" v="265"/>
          <ac:inkMkLst>
            <pc:docMk/>
            <pc:sldMk cId="726847374" sldId="289"/>
            <ac:inkMk id="26" creationId="{70588256-0E0D-E90A-3BD5-889F1F2B22B1}"/>
          </ac:inkMkLst>
        </pc:inkChg>
        <pc:inkChg chg="add del">
          <ac:chgData name="JungYong Seok" userId="1df5f276-52e9-4b2d-94eb-97193fded349" providerId="ADAL" clId="{7EC409D9-AAF9-5840-801C-8F60D36B1F2F}" dt="2024-05-16T13:12:26.785" v="265"/>
          <ac:inkMkLst>
            <pc:docMk/>
            <pc:sldMk cId="726847374" sldId="289"/>
            <ac:inkMk id="27" creationId="{8E59AE09-846C-16A0-A6AE-212D318EDB9E}"/>
          </ac:inkMkLst>
        </pc:inkChg>
        <pc:inkChg chg="add del">
          <ac:chgData name="JungYong Seok" userId="1df5f276-52e9-4b2d-94eb-97193fded349" providerId="ADAL" clId="{7EC409D9-AAF9-5840-801C-8F60D36B1F2F}" dt="2024-05-16T13:12:26.785" v="265"/>
          <ac:inkMkLst>
            <pc:docMk/>
            <pc:sldMk cId="726847374" sldId="289"/>
            <ac:inkMk id="28" creationId="{8351C470-E203-49C5-F547-E7AEB249B6E3}"/>
          </ac:inkMkLst>
        </pc:inkChg>
        <pc:inkChg chg="add del">
          <ac:chgData name="JungYong Seok" userId="1df5f276-52e9-4b2d-94eb-97193fded349" providerId="ADAL" clId="{7EC409D9-AAF9-5840-801C-8F60D36B1F2F}" dt="2024-05-16T13:12:26.785" v="265"/>
          <ac:inkMkLst>
            <pc:docMk/>
            <pc:sldMk cId="726847374" sldId="289"/>
            <ac:inkMk id="29" creationId="{1959FA54-0C93-C8F8-7E99-63E3CB251C87}"/>
          </ac:inkMkLst>
        </pc:inkChg>
        <pc:inkChg chg="add del">
          <ac:chgData name="JungYong Seok" userId="1df5f276-52e9-4b2d-94eb-97193fded349" providerId="ADAL" clId="{7EC409D9-AAF9-5840-801C-8F60D36B1F2F}" dt="2024-05-16T13:12:26.785" v="265"/>
          <ac:inkMkLst>
            <pc:docMk/>
            <pc:sldMk cId="726847374" sldId="289"/>
            <ac:inkMk id="30" creationId="{B24FF3D1-6742-E71D-F7B7-7DCC817A3322}"/>
          </ac:inkMkLst>
        </pc:inkChg>
        <pc:inkChg chg="add del">
          <ac:chgData name="JungYong Seok" userId="1df5f276-52e9-4b2d-94eb-97193fded349" providerId="ADAL" clId="{7EC409D9-AAF9-5840-801C-8F60D36B1F2F}" dt="2024-05-16T13:12:26.785" v="265"/>
          <ac:inkMkLst>
            <pc:docMk/>
            <pc:sldMk cId="726847374" sldId="289"/>
            <ac:inkMk id="31" creationId="{4C1E4798-A1AA-EC20-DD0B-95DCFFFBF9BF}"/>
          </ac:inkMkLst>
        </pc:inkChg>
        <pc:inkChg chg="add del">
          <ac:chgData name="JungYong Seok" userId="1df5f276-52e9-4b2d-94eb-97193fded349" providerId="ADAL" clId="{7EC409D9-AAF9-5840-801C-8F60D36B1F2F}" dt="2024-05-16T13:12:26.785" v="265"/>
          <ac:inkMkLst>
            <pc:docMk/>
            <pc:sldMk cId="726847374" sldId="289"/>
            <ac:inkMk id="32" creationId="{C967221A-CF2B-11FB-87D9-044EE83BC3A2}"/>
          </ac:inkMkLst>
        </pc:inkChg>
        <pc:inkChg chg="add del">
          <ac:chgData name="JungYong Seok" userId="1df5f276-52e9-4b2d-94eb-97193fded349" providerId="ADAL" clId="{7EC409D9-AAF9-5840-801C-8F60D36B1F2F}" dt="2024-05-16T13:12:26.785" v="265"/>
          <ac:inkMkLst>
            <pc:docMk/>
            <pc:sldMk cId="726847374" sldId="289"/>
            <ac:inkMk id="33" creationId="{6C35B80F-FFA5-AA39-9216-AD72D5E01121}"/>
          </ac:inkMkLst>
        </pc:inkChg>
        <pc:inkChg chg="add del">
          <ac:chgData name="JungYong Seok" userId="1df5f276-52e9-4b2d-94eb-97193fded349" providerId="ADAL" clId="{7EC409D9-AAF9-5840-801C-8F60D36B1F2F}" dt="2024-05-16T13:12:26.785" v="265"/>
          <ac:inkMkLst>
            <pc:docMk/>
            <pc:sldMk cId="726847374" sldId="289"/>
            <ac:inkMk id="34" creationId="{D92F5207-88D5-4F62-E5F6-E0E8B043048A}"/>
          </ac:inkMkLst>
        </pc:inkChg>
        <pc:inkChg chg="add reco">
          <ac:chgData name="JungYong Seok" userId="1df5f276-52e9-4b2d-94eb-97193fded349" providerId="ADAL" clId="{7EC409D9-AAF9-5840-801C-8F60D36B1F2F}" dt="2024-05-16T13:12:26.785" v="265"/>
          <ac:inkMkLst>
            <pc:docMk/>
            <pc:sldMk cId="726847374" sldId="289"/>
            <ac:inkMk id="35" creationId="{ED60382D-3850-E1D4-7A71-36F5D9CC43D7}"/>
          </ac:inkMkLst>
        </pc:inkChg>
        <pc:inkChg chg="add">
          <ac:chgData name="JungYong Seok" userId="1df5f276-52e9-4b2d-94eb-97193fded349" providerId="ADAL" clId="{7EC409D9-AAF9-5840-801C-8F60D36B1F2F}" dt="2024-05-16T13:12:28.222" v="266"/>
          <ac:inkMkLst>
            <pc:docMk/>
            <pc:sldMk cId="726847374" sldId="289"/>
            <ac:inkMk id="36" creationId="{F8F96379-B27C-5489-6F15-B600770D5721}"/>
          </ac:inkMkLst>
        </pc:inkChg>
      </pc:sldChg>
      <pc:sldChg chg="addSp delSp">
        <pc:chgData name="JungYong Seok" userId="1df5f276-52e9-4b2d-94eb-97193fded349" providerId="ADAL" clId="{7EC409D9-AAF9-5840-801C-8F60D36B1F2F}" dt="2024-05-16T13:17:51.967" v="270"/>
        <pc:sldMkLst>
          <pc:docMk/>
          <pc:sldMk cId="4003356697" sldId="290"/>
        </pc:sldMkLst>
        <pc:inkChg chg="add">
          <ac:chgData name="JungYong Seok" userId="1df5f276-52e9-4b2d-94eb-97193fded349" providerId="ADAL" clId="{7EC409D9-AAF9-5840-801C-8F60D36B1F2F}" dt="2024-05-16T13:17:49.855" v="267"/>
          <ac:inkMkLst>
            <pc:docMk/>
            <pc:sldMk cId="4003356697" sldId="290"/>
            <ac:inkMk id="3" creationId="{06FA00DA-4972-1CA8-62C8-ECADF504052B}"/>
          </ac:inkMkLst>
        </pc:inkChg>
        <pc:inkChg chg="add del">
          <ac:chgData name="JungYong Seok" userId="1df5f276-52e9-4b2d-94eb-97193fded349" providerId="ADAL" clId="{7EC409D9-AAF9-5840-801C-8F60D36B1F2F}" dt="2024-05-16T13:17:51.967" v="270"/>
          <ac:inkMkLst>
            <pc:docMk/>
            <pc:sldMk cId="4003356697" sldId="290"/>
            <ac:inkMk id="4" creationId="{A188473B-5718-8A1E-1B88-0F49B53A10D0}"/>
          </ac:inkMkLst>
        </pc:inkChg>
        <pc:inkChg chg="add del">
          <ac:chgData name="JungYong Seok" userId="1df5f276-52e9-4b2d-94eb-97193fded349" providerId="ADAL" clId="{7EC409D9-AAF9-5840-801C-8F60D36B1F2F}" dt="2024-05-16T13:17:51.967" v="270"/>
          <ac:inkMkLst>
            <pc:docMk/>
            <pc:sldMk cId="4003356697" sldId="290"/>
            <ac:inkMk id="5" creationId="{F1A4E048-46CA-BE6E-E632-57756C314026}"/>
          </ac:inkMkLst>
        </pc:inkChg>
        <pc:inkChg chg="add reco">
          <ac:chgData name="JungYong Seok" userId="1df5f276-52e9-4b2d-94eb-97193fded349" providerId="ADAL" clId="{7EC409D9-AAF9-5840-801C-8F60D36B1F2F}" dt="2024-05-16T13:17:51.967" v="270"/>
          <ac:inkMkLst>
            <pc:docMk/>
            <pc:sldMk cId="4003356697" sldId="290"/>
            <ac:inkMk id="6" creationId="{180C7A44-0C08-D942-D640-28488C02F181}"/>
          </ac:inkMkLst>
        </pc:inkChg>
      </pc:sldChg>
      <pc:sldChg chg="addSp delSp">
        <pc:chgData name="JungYong Seok" userId="1df5f276-52e9-4b2d-94eb-97193fded349" providerId="ADAL" clId="{7EC409D9-AAF9-5840-801C-8F60D36B1F2F}" dt="2024-05-16T13:22:28.285" v="541"/>
        <pc:sldMkLst>
          <pc:docMk/>
          <pc:sldMk cId="1949451741" sldId="291"/>
        </pc:sldMkLst>
        <pc:inkChg chg="add">
          <ac:chgData name="JungYong Seok" userId="1df5f276-52e9-4b2d-94eb-97193fded349" providerId="ADAL" clId="{7EC409D9-AAF9-5840-801C-8F60D36B1F2F}" dt="2024-05-16T13:21:05.112" v="392"/>
          <ac:inkMkLst>
            <pc:docMk/>
            <pc:sldMk cId="1949451741" sldId="291"/>
            <ac:inkMk id="3" creationId="{F376B54D-20FF-B8E9-6109-01BBEEA4310C}"/>
          </ac:inkMkLst>
        </pc:inkChg>
        <pc:inkChg chg="add del">
          <ac:chgData name="JungYong Seok" userId="1df5f276-52e9-4b2d-94eb-97193fded349" providerId="ADAL" clId="{7EC409D9-AAF9-5840-801C-8F60D36B1F2F}" dt="2024-05-16T13:21:18.173" v="396"/>
          <ac:inkMkLst>
            <pc:docMk/>
            <pc:sldMk cId="1949451741" sldId="291"/>
            <ac:inkMk id="4" creationId="{1354A87D-FA05-87A2-F014-B65200FE6414}"/>
          </ac:inkMkLst>
        </pc:inkChg>
        <pc:inkChg chg="add del">
          <ac:chgData name="JungYong Seok" userId="1df5f276-52e9-4b2d-94eb-97193fded349" providerId="ADAL" clId="{7EC409D9-AAF9-5840-801C-8F60D36B1F2F}" dt="2024-05-16T13:21:18.173" v="396"/>
          <ac:inkMkLst>
            <pc:docMk/>
            <pc:sldMk cId="1949451741" sldId="291"/>
            <ac:inkMk id="5" creationId="{D3EAA332-6305-B470-912F-1F7A8A9E3F6D}"/>
          </ac:inkMkLst>
        </pc:inkChg>
        <pc:inkChg chg="add del">
          <ac:chgData name="JungYong Seok" userId="1df5f276-52e9-4b2d-94eb-97193fded349" providerId="ADAL" clId="{7EC409D9-AAF9-5840-801C-8F60D36B1F2F}" dt="2024-05-16T13:21:18.173" v="396"/>
          <ac:inkMkLst>
            <pc:docMk/>
            <pc:sldMk cId="1949451741" sldId="291"/>
            <ac:inkMk id="6" creationId="{107D953B-88C9-0A68-BE13-BCA02477C6E8}"/>
          </ac:inkMkLst>
        </pc:inkChg>
        <pc:inkChg chg="add reco">
          <ac:chgData name="JungYong Seok" userId="1df5f276-52e9-4b2d-94eb-97193fded349" providerId="ADAL" clId="{7EC409D9-AAF9-5840-801C-8F60D36B1F2F}" dt="2024-05-16T13:21:18.173" v="396"/>
          <ac:inkMkLst>
            <pc:docMk/>
            <pc:sldMk cId="1949451741" sldId="291"/>
            <ac:inkMk id="7" creationId="{DEFA2A36-BB9D-5EA8-2726-E5FFA28BF3E1}"/>
          </ac:inkMkLst>
        </pc:inkChg>
        <pc:inkChg chg="add">
          <ac:chgData name="JungYong Seok" userId="1df5f276-52e9-4b2d-94eb-97193fded349" providerId="ADAL" clId="{7EC409D9-AAF9-5840-801C-8F60D36B1F2F}" dt="2024-05-16T13:21:20.858" v="397"/>
          <ac:inkMkLst>
            <pc:docMk/>
            <pc:sldMk cId="1949451741" sldId="291"/>
            <ac:inkMk id="8" creationId="{A7111F35-A686-3ABB-97E7-9A3BC3EF6905}"/>
          </ac:inkMkLst>
        </pc:inkChg>
        <pc:inkChg chg="add">
          <ac:chgData name="JungYong Seok" userId="1df5f276-52e9-4b2d-94eb-97193fded349" providerId="ADAL" clId="{7EC409D9-AAF9-5840-801C-8F60D36B1F2F}" dt="2024-05-16T13:21:21.244" v="398"/>
          <ac:inkMkLst>
            <pc:docMk/>
            <pc:sldMk cId="1949451741" sldId="291"/>
            <ac:inkMk id="9" creationId="{9C090D52-9ADB-678F-56DF-E4EAFBCFB8CF}"/>
          </ac:inkMkLst>
        </pc:inkChg>
        <pc:inkChg chg="add">
          <ac:chgData name="JungYong Seok" userId="1df5f276-52e9-4b2d-94eb-97193fded349" providerId="ADAL" clId="{7EC409D9-AAF9-5840-801C-8F60D36B1F2F}" dt="2024-05-16T13:21:21.544" v="399"/>
          <ac:inkMkLst>
            <pc:docMk/>
            <pc:sldMk cId="1949451741" sldId="291"/>
            <ac:inkMk id="10" creationId="{176D693F-BD61-BB6B-44BA-1E7E03F87C01}"/>
          </ac:inkMkLst>
        </pc:inkChg>
        <pc:inkChg chg="add">
          <ac:chgData name="JungYong Seok" userId="1df5f276-52e9-4b2d-94eb-97193fded349" providerId="ADAL" clId="{7EC409D9-AAF9-5840-801C-8F60D36B1F2F}" dt="2024-05-16T13:21:21.827" v="400"/>
          <ac:inkMkLst>
            <pc:docMk/>
            <pc:sldMk cId="1949451741" sldId="291"/>
            <ac:inkMk id="11" creationId="{1E344366-26A7-0076-D77C-BB78E58F900D}"/>
          </ac:inkMkLst>
        </pc:inkChg>
        <pc:inkChg chg="add">
          <ac:chgData name="JungYong Seok" userId="1df5f276-52e9-4b2d-94eb-97193fded349" providerId="ADAL" clId="{7EC409D9-AAF9-5840-801C-8F60D36B1F2F}" dt="2024-05-16T13:21:22.059" v="401"/>
          <ac:inkMkLst>
            <pc:docMk/>
            <pc:sldMk cId="1949451741" sldId="291"/>
            <ac:inkMk id="12" creationId="{E9944958-437B-9563-0CB1-5BDAE72266ED}"/>
          </ac:inkMkLst>
        </pc:inkChg>
        <pc:inkChg chg="add">
          <ac:chgData name="JungYong Seok" userId="1df5f276-52e9-4b2d-94eb-97193fded349" providerId="ADAL" clId="{7EC409D9-AAF9-5840-801C-8F60D36B1F2F}" dt="2024-05-16T13:21:22.226" v="402"/>
          <ac:inkMkLst>
            <pc:docMk/>
            <pc:sldMk cId="1949451741" sldId="291"/>
            <ac:inkMk id="13" creationId="{E43D75E4-3061-6C90-9E94-37A959567DC1}"/>
          </ac:inkMkLst>
        </pc:inkChg>
        <pc:inkChg chg="add">
          <ac:chgData name="JungYong Seok" userId="1df5f276-52e9-4b2d-94eb-97193fded349" providerId="ADAL" clId="{7EC409D9-AAF9-5840-801C-8F60D36B1F2F}" dt="2024-05-16T13:21:22.476" v="403"/>
          <ac:inkMkLst>
            <pc:docMk/>
            <pc:sldMk cId="1949451741" sldId="291"/>
            <ac:inkMk id="14" creationId="{4C5952F7-4D87-3BB0-F578-DCC86A996F3E}"/>
          </ac:inkMkLst>
        </pc:inkChg>
        <pc:inkChg chg="add">
          <ac:chgData name="JungYong Seok" userId="1df5f276-52e9-4b2d-94eb-97193fded349" providerId="ADAL" clId="{7EC409D9-AAF9-5840-801C-8F60D36B1F2F}" dt="2024-05-16T13:21:22.626" v="404"/>
          <ac:inkMkLst>
            <pc:docMk/>
            <pc:sldMk cId="1949451741" sldId="291"/>
            <ac:inkMk id="15" creationId="{3C2899C3-2845-713A-5ADB-6E699CA88701}"/>
          </ac:inkMkLst>
        </pc:inkChg>
        <pc:inkChg chg="add">
          <ac:chgData name="JungYong Seok" userId="1df5f276-52e9-4b2d-94eb-97193fded349" providerId="ADAL" clId="{7EC409D9-AAF9-5840-801C-8F60D36B1F2F}" dt="2024-05-16T13:21:22.894" v="405"/>
          <ac:inkMkLst>
            <pc:docMk/>
            <pc:sldMk cId="1949451741" sldId="291"/>
            <ac:inkMk id="16" creationId="{8A26FD7D-0B73-56F7-772F-53B6A9F079B0}"/>
          </ac:inkMkLst>
        </pc:inkChg>
        <pc:inkChg chg="add">
          <ac:chgData name="JungYong Seok" userId="1df5f276-52e9-4b2d-94eb-97193fded349" providerId="ADAL" clId="{7EC409D9-AAF9-5840-801C-8F60D36B1F2F}" dt="2024-05-16T13:21:23.126" v="406"/>
          <ac:inkMkLst>
            <pc:docMk/>
            <pc:sldMk cId="1949451741" sldId="291"/>
            <ac:inkMk id="17" creationId="{FF768C12-8261-AD3A-FD10-D6561FB771C2}"/>
          </ac:inkMkLst>
        </pc:inkChg>
        <pc:inkChg chg="add">
          <ac:chgData name="JungYong Seok" userId="1df5f276-52e9-4b2d-94eb-97193fded349" providerId="ADAL" clId="{7EC409D9-AAF9-5840-801C-8F60D36B1F2F}" dt="2024-05-16T13:21:23.426" v="407"/>
          <ac:inkMkLst>
            <pc:docMk/>
            <pc:sldMk cId="1949451741" sldId="291"/>
            <ac:inkMk id="18" creationId="{C73AC9EA-0CDD-EB8A-399D-B5FC432F0B78}"/>
          </ac:inkMkLst>
        </pc:inkChg>
        <pc:inkChg chg="add">
          <ac:chgData name="JungYong Seok" userId="1df5f276-52e9-4b2d-94eb-97193fded349" providerId="ADAL" clId="{7EC409D9-AAF9-5840-801C-8F60D36B1F2F}" dt="2024-05-16T13:21:23.693" v="408"/>
          <ac:inkMkLst>
            <pc:docMk/>
            <pc:sldMk cId="1949451741" sldId="291"/>
            <ac:inkMk id="19" creationId="{4883D821-BF7D-42B7-5EC0-75951663F7E3}"/>
          </ac:inkMkLst>
        </pc:inkChg>
        <pc:inkChg chg="add">
          <ac:chgData name="JungYong Seok" userId="1df5f276-52e9-4b2d-94eb-97193fded349" providerId="ADAL" clId="{7EC409D9-AAF9-5840-801C-8F60D36B1F2F}" dt="2024-05-16T13:21:23.977" v="409"/>
          <ac:inkMkLst>
            <pc:docMk/>
            <pc:sldMk cId="1949451741" sldId="291"/>
            <ac:inkMk id="20" creationId="{E1328C83-0692-5661-D0C8-6290EB7989B0}"/>
          </ac:inkMkLst>
        </pc:inkChg>
        <pc:inkChg chg="add">
          <ac:chgData name="JungYong Seok" userId="1df5f276-52e9-4b2d-94eb-97193fded349" providerId="ADAL" clId="{7EC409D9-AAF9-5840-801C-8F60D36B1F2F}" dt="2024-05-16T13:21:24.109" v="410"/>
          <ac:inkMkLst>
            <pc:docMk/>
            <pc:sldMk cId="1949451741" sldId="291"/>
            <ac:inkMk id="21" creationId="{FD2674A8-05BB-20F1-A631-448DDD8B5A63}"/>
          </ac:inkMkLst>
        </pc:inkChg>
        <pc:inkChg chg="add">
          <ac:chgData name="JungYong Seok" userId="1df5f276-52e9-4b2d-94eb-97193fded349" providerId="ADAL" clId="{7EC409D9-AAF9-5840-801C-8F60D36B1F2F}" dt="2024-05-16T13:21:24.360" v="411"/>
          <ac:inkMkLst>
            <pc:docMk/>
            <pc:sldMk cId="1949451741" sldId="291"/>
            <ac:inkMk id="22" creationId="{594EDF6E-F554-BA6D-3BA1-A82D376733BA}"/>
          </ac:inkMkLst>
        </pc:inkChg>
        <pc:inkChg chg="add">
          <ac:chgData name="JungYong Seok" userId="1df5f276-52e9-4b2d-94eb-97193fded349" providerId="ADAL" clId="{7EC409D9-AAF9-5840-801C-8F60D36B1F2F}" dt="2024-05-16T13:21:24.610" v="412"/>
          <ac:inkMkLst>
            <pc:docMk/>
            <pc:sldMk cId="1949451741" sldId="291"/>
            <ac:inkMk id="23" creationId="{F503CC8E-25CB-EE2D-280C-DF25766A0F7C}"/>
          </ac:inkMkLst>
        </pc:inkChg>
        <pc:inkChg chg="add del">
          <ac:chgData name="JungYong Seok" userId="1df5f276-52e9-4b2d-94eb-97193fded349" providerId="ADAL" clId="{7EC409D9-AAF9-5840-801C-8F60D36B1F2F}" dt="2024-05-16T13:21:27.796" v="416"/>
          <ac:inkMkLst>
            <pc:docMk/>
            <pc:sldMk cId="1949451741" sldId="291"/>
            <ac:inkMk id="24" creationId="{F9A4DAFC-464B-A9F4-1F51-2F322C10855A}"/>
          </ac:inkMkLst>
        </pc:inkChg>
        <pc:inkChg chg="add del">
          <ac:chgData name="JungYong Seok" userId="1df5f276-52e9-4b2d-94eb-97193fded349" providerId="ADAL" clId="{7EC409D9-AAF9-5840-801C-8F60D36B1F2F}" dt="2024-05-16T13:21:27.796" v="416"/>
          <ac:inkMkLst>
            <pc:docMk/>
            <pc:sldMk cId="1949451741" sldId="291"/>
            <ac:inkMk id="25" creationId="{7D35220E-84E8-4484-AC23-E6F6461DB853}"/>
          </ac:inkMkLst>
        </pc:inkChg>
        <pc:inkChg chg="add del">
          <ac:chgData name="JungYong Seok" userId="1df5f276-52e9-4b2d-94eb-97193fded349" providerId="ADAL" clId="{7EC409D9-AAF9-5840-801C-8F60D36B1F2F}" dt="2024-05-16T13:21:27.796" v="416"/>
          <ac:inkMkLst>
            <pc:docMk/>
            <pc:sldMk cId="1949451741" sldId="291"/>
            <ac:inkMk id="28" creationId="{8D913F85-7493-9797-D674-BC810FB4BA23}"/>
          </ac:inkMkLst>
        </pc:inkChg>
        <pc:inkChg chg="add reco">
          <ac:chgData name="JungYong Seok" userId="1df5f276-52e9-4b2d-94eb-97193fded349" providerId="ADAL" clId="{7EC409D9-AAF9-5840-801C-8F60D36B1F2F}" dt="2024-05-16T13:21:27.796" v="416"/>
          <ac:inkMkLst>
            <pc:docMk/>
            <pc:sldMk cId="1949451741" sldId="291"/>
            <ac:inkMk id="29" creationId="{64D8139B-B9A5-4E32-3246-0AF3595B1251}"/>
          </ac:inkMkLst>
        </pc:inkChg>
        <pc:inkChg chg="add del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30" creationId="{C56874FC-D524-73A2-16B0-73DF0D0283CC}"/>
          </ac:inkMkLst>
        </pc:inkChg>
        <pc:inkChg chg="add del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31" creationId="{3A6A1EBF-B8FC-77B1-E98E-2F2953CD43D4}"/>
          </ac:inkMkLst>
        </pc:inkChg>
        <pc:inkChg chg="add del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32" creationId="{FCEF40DA-D1C4-4DE0-4F32-A24A286EF9E2}"/>
          </ac:inkMkLst>
        </pc:inkChg>
        <pc:inkChg chg="add del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33" creationId="{016E77F2-0DC4-8E89-6D80-40900C41395A}"/>
          </ac:inkMkLst>
        </pc:inkChg>
        <pc:inkChg chg="add del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34" creationId="{A68BE0F2-C337-B965-9FA1-C47EF466F001}"/>
          </ac:inkMkLst>
        </pc:inkChg>
        <pc:inkChg chg="add del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35" creationId="{2C432BBD-420E-C6DB-D00F-9D11A0D98719}"/>
          </ac:inkMkLst>
        </pc:inkChg>
        <pc:inkChg chg="add del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36" creationId="{020C4A0E-D866-8532-7900-D54B943EEAA5}"/>
          </ac:inkMkLst>
        </pc:inkChg>
        <pc:inkChg chg="add del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37" creationId="{EBAFBF9F-3A4B-3906-06C5-E67C05E7D6E7}"/>
          </ac:inkMkLst>
        </pc:inkChg>
        <pc:inkChg chg="add del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38" creationId="{69D84EC8-AC2F-48A1-1D55-E3B33DD07650}"/>
          </ac:inkMkLst>
        </pc:inkChg>
        <pc:inkChg chg="add del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39" creationId="{911E7A05-FE19-4763-C3C6-1AA2ACFAA395}"/>
          </ac:inkMkLst>
        </pc:inkChg>
        <pc:inkChg chg="add del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40" creationId="{AED6870E-9E25-66EA-ECE0-27FA95385043}"/>
          </ac:inkMkLst>
        </pc:inkChg>
        <pc:inkChg chg="add del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41" creationId="{FF702B7A-A88E-5A26-BDF1-5528936B98EF}"/>
          </ac:inkMkLst>
        </pc:inkChg>
        <pc:inkChg chg="add del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42" creationId="{E6CE04F7-2513-E1B6-1C85-E091EBD1ED7B}"/>
          </ac:inkMkLst>
        </pc:inkChg>
        <pc:inkChg chg="add del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43" creationId="{689AD5BB-FF45-10B0-7595-2AD239E6D877}"/>
          </ac:inkMkLst>
        </pc:inkChg>
        <pc:inkChg chg="add del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44" creationId="{FC02FFEB-5DC3-1A5A-11F8-66C297B32AF1}"/>
          </ac:inkMkLst>
        </pc:inkChg>
        <pc:inkChg chg="add del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45" creationId="{D5732E02-31C3-2523-FE71-25849F0E3F4F}"/>
          </ac:inkMkLst>
        </pc:inkChg>
        <pc:inkChg chg="add del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46" creationId="{E4D2D454-5405-4BD8-FB22-0DA840F198EA}"/>
          </ac:inkMkLst>
        </pc:inkChg>
        <pc:inkChg chg="add del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47" creationId="{7A4E53C0-8F2B-D6A6-9E0A-38744C73D52E}"/>
          </ac:inkMkLst>
        </pc:inkChg>
        <pc:inkChg chg="add del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48" creationId="{DBC5705C-01FD-F341-FE36-67EB2118575C}"/>
          </ac:inkMkLst>
        </pc:inkChg>
        <pc:inkChg chg="add del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49" creationId="{506FE92F-EB0C-9747-DE39-3014C2E06C9A}"/>
          </ac:inkMkLst>
        </pc:inkChg>
        <pc:inkChg chg="add del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50" creationId="{BF006ED4-DEA4-77A5-E1D9-330C98158909}"/>
          </ac:inkMkLst>
        </pc:inkChg>
        <pc:inkChg chg="add reco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51" creationId="{7281F33C-8916-D987-DABA-31B224EFCFCA}"/>
          </ac:inkMkLst>
        </pc:inkChg>
        <pc:inkChg chg="add reco">
          <ac:chgData name="JungYong Seok" userId="1df5f276-52e9-4b2d-94eb-97193fded349" providerId="ADAL" clId="{7EC409D9-AAF9-5840-801C-8F60D36B1F2F}" dt="2024-05-16T13:21:36.931" v="438"/>
          <ac:inkMkLst>
            <pc:docMk/>
            <pc:sldMk cId="1949451741" sldId="291"/>
            <ac:inkMk id="52" creationId="{2AE88191-A2C8-25F6-18C2-0367323FD8E3}"/>
          </ac:inkMkLst>
        </pc:inkChg>
        <pc:inkChg chg="add del">
          <ac:chgData name="JungYong Seok" userId="1df5f276-52e9-4b2d-94eb-97193fded349" providerId="ADAL" clId="{7EC409D9-AAF9-5840-801C-8F60D36B1F2F}" dt="2024-05-16T13:21:41.289" v="448"/>
          <ac:inkMkLst>
            <pc:docMk/>
            <pc:sldMk cId="1949451741" sldId="291"/>
            <ac:inkMk id="53" creationId="{197EBEE1-B5B4-4222-0AD5-3D158901DDEE}"/>
          </ac:inkMkLst>
        </pc:inkChg>
        <pc:inkChg chg="add del">
          <ac:chgData name="JungYong Seok" userId="1df5f276-52e9-4b2d-94eb-97193fded349" providerId="ADAL" clId="{7EC409D9-AAF9-5840-801C-8F60D36B1F2F}" dt="2024-05-16T13:21:41.289" v="448"/>
          <ac:inkMkLst>
            <pc:docMk/>
            <pc:sldMk cId="1949451741" sldId="291"/>
            <ac:inkMk id="54" creationId="{704F04B4-AD79-A1CE-0496-C890B909C93F}"/>
          </ac:inkMkLst>
        </pc:inkChg>
        <pc:inkChg chg="add del">
          <ac:chgData name="JungYong Seok" userId="1df5f276-52e9-4b2d-94eb-97193fded349" providerId="ADAL" clId="{7EC409D9-AAF9-5840-801C-8F60D36B1F2F}" dt="2024-05-16T13:21:41.289" v="448"/>
          <ac:inkMkLst>
            <pc:docMk/>
            <pc:sldMk cId="1949451741" sldId="291"/>
            <ac:inkMk id="55" creationId="{36E5D8AB-1B63-946E-1D4C-221786DFF81E}"/>
          </ac:inkMkLst>
        </pc:inkChg>
        <pc:inkChg chg="add del">
          <ac:chgData name="JungYong Seok" userId="1df5f276-52e9-4b2d-94eb-97193fded349" providerId="ADAL" clId="{7EC409D9-AAF9-5840-801C-8F60D36B1F2F}" dt="2024-05-16T13:21:41.289" v="448"/>
          <ac:inkMkLst>
            <pc:docMk/>
            <pc:sldMk cId="1949451741" sldId="291"/>
            <ac:inkMk id="56" creationId="{4FA19A20-DD88-E0E3-69EE-37961C036881}"/>
          </ac:inkMkLst>
        </pc:inkChg>
        <pc:inkChg chg="add del">
          <ac:chgData name="JungYong Seok" userId="1df5f276-52e9-4b2d-94eb-97193fded349" providerId="ADAL" clId="{7EC409D9-AAF9-5840-801C-8F60D36B1F2F}" dt="2024-05-16T13:21:41.289" v="448"/>
          <ac:inkMkLst>
            <pc:docMk/>
            <pc:sldMk cId="1949451741" sldId="291"/>
            <ac:inkMk id="57" creationId="{459ADB1B-850C-4832-9403-4D4471D7C3F4}"/>
          </ac:inkMkLst>
        </pc:inkChg>
        <pc:inkChg chg="add del">
          <ac:chgData name="JungYong Seok" userId="1df5f276-52e9-4b2d-94eb-97193fded349" providerId="ADAL" clId="{7EC409D9-AAF9-5840-801C-8F60D36B1F2F}" dt="2024-05-16T13:21:41.289" v="448"/>
          <ac:inkMkLst>
            <pc:docMk/>
            <pc:sldMk cId="1949451741" sldId="291"/>
            <ac:inkMk id="58" creationId="{7B779D58-AF17-BD4B-CF41-0C9DCCE090CA}"/>
          </ac:inkMkLst>
        </pc:inkChg>
        <pc:inkChg chg="add del">
          <ac:chgData name="JungYong Seok" userId="1df5f276-52e9-4b2d-94eb-97193fded349" providerId="ADAL" clId="{7EC409D9-AAF9-5840-801C-8F60D36B1F2F}" dt="2024-05-16T13:21:42.370" v="449"/>
          <ac:inkMkLst>
            <pc:docMk/>
            <pc:sldMk cId="1949451741" sldId="291"/>
            <ac:inkMk id="59" creationId="{A5D7BDD9-8AC5-908C-279A-99A9592BCE87}"/>
          </ac:inkMkLst>
        </pc:inkChg>
        <pc:inkChg chg="add del">
          <ac:chgData name="JungYong Seok" userId="1df5f276-52e9-4b2d-94eb-97193fded349" providerId="ADAL" clId="{7EC409D9-AAF9-5840-801C-8F60D36B1F2F}" dt="2024-05-16T13:21:41.289" v="448"/>
          <ac:inkMkLst>
            <pc:docMk/>
            <pc:sldMk cId="1949451741" sldId="291"/>
            <ac:inkMk id="60" creationId="{A4B6F8D5-32EA-A0F5-A033-C4AA1FD3ADD5}"/>
          </ac:inkMkLst>
        </pc:inkChg>
        <pc:inkChg chg="add del reco">
          <ac:chgData name="JungYong Seok" userId="1df5f276-52e9-4b2d-94eb-97193fded349" providerId="ADAL" clId="{7EC409D9-AAF9-5840-801C-8F60D36B1F2F}" dt="2024-05-16T13:21:41.289" v="448"/>
          <ac:inkMkLst>
            <pc:docMk/>
            <pc:sldMk cId="1949451741" sldId="291"/>
            <ac:inkMk id="61" creationId="{9E0102FB-FDD1-365E-AD1A-0007569806BD}"/>
          </ac:inkMkLst>
        </pc:inkChg>
        <pc:inkChg chg="add del">
          <ac:chgData name="JungYong Seok" userId="1df5f276-52e9-4b2d-94eb-97193fded349" providerId="ADAL" clId="{7EC409D9-AAF9-5840-801C-8F60D36B1F2F}" dt="2024-05-16T13:21:45.721" v="455"/>
          <ac:inkMkLst>
            <pc:docMk/>
            <pc:sldMk cId="1949451741" sldId="291"/>
            <ac:inkMk id="62" creationId="{82DD124F-53DB-A24A-3DB7-45C1A12145EB}"/>
          </ac:inkMkLst>
        </pc:inkChg>
        <pc:inkChg chg="add del">
          <ac:chgData name="JungYong Seok" userId="1df5f276-52e9-4b2d-94eb-97193fded349" providerId="ADAL" clId="{7EC409D9-AAF9-5840-801C-8F60D36B1F2F}" dt="2024-05-16T13:21:45.721" v="455"/>
          <ac:inkMkLst>
            <pc:docMk/>
            <pc:sldMk cId="1949451741" sldId="291"/>
            <ac:inkMk id="63" creationId="{6FD7A5A6-EE23-2CBE-D750-CBEA6FDCFBD1}"/>
          </ac:inkMkLst>
        </pc:inkChg>
        <pc:inkChg chg="add del">
          <ac:chgData name="JungYong Seok" userId="1df5f276-52e9-4b2d-94eb-97193fded349" providerId="ADAL" clId="{7EC409D9-AAF9-5840-801C-8F60D36B1F2F}" dt="2024-05-16T13:21:45.721" v="455"/>
          <ac:inkMkLst>
            <pc:docMk/>
            <pc:sldMk cId="1949451741" sldId="291"/>
            <ac:inkMk id="64" creationId="{8807A6A9-DA81-9D07-ADAF-16B9C0E8E77E}"/>
          </ac:inkMkLst>
        </pc:inkChg>
        <pc:inkChg chg="add del">
          <ac:chgData name="JungYong Seok" userId="1df5f276-52e9-4b2d-94eb-97193fded349" providerId="ADAL" clId="{7EC409D9-AAF9-5840-801C-8F60D36B1F2F}" dt="2024-05-16T13:21:45.721" v="455"/>
          <ac:inkMkLst>
            <pc:docMk/>
            <pc:sldMk cId="1949451741" sldId="291"/>
            <ac:inkMk id="65" creationId="{A90935C4-4D85-7D9D-59F4-DA2AB38C838E}"/>
          </ac:inkMkLst>
        </pc:inkChg>
        <pc:inkChg chg="add del">
          <ac:chgData name="JungYong Seok" userId="1df5f276-52e9-4b2d-94eb-97193fded349" providerId="ADAL" clId="{7EC409D9-AAF9-5840-801C-8F60D36B1F2F}" dt="2024-05-16T13:21:45.721" v="455"/>
          <ac:inkMkLst>
            <pc:docMk/>
            <pc:sldMk cId="1949451741" sldId="291"/>
            <ac:inkMk id="66" creationId="{FDA9BA21-022F-2A22-672B-93162B665D53}"/>
          </ac:inkMkLst>
        </pc:inkChg>
        <pc:inkChg chg="add reco">
          <ac:chgData name="JungYong Seok" userId="1df5f276-52e9-4b2d-94eb-97193fded349" providerId="ADAL" clId="{7EC409D9-AAF9-5840-801C-8F60D36B1F2F}" dt="2024-05-16T13:21:45.721" v="455"/>
          <ac:inkMkLst>
            <pc:docMk/>
            <pc:sldMk cId="1949451741" sldId="291"/>
            <ac:inkMk id="67" creationId="{86FAE14A-C87F-B753-7766-9B7D7E54579F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68" creationId="{77A9E869-00B1-B1E9-B542-8272ADF8B35D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69" creationId="{49477399-1AD7-475C-6BEC-586CB8C071EA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70" creationId="{A8F4E226-ECFB-032C-BCD2-43922141A1D2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71" creationId="{43EB822D-F615-7625-6D8D-5CD7DE42819C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72" creationId="{F5F3B4A2-E7F4-93DE-FDB9-71FAAB95E6F7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73" creationId="{CA2C5594-42EF-DD9A-7857-EAD5C63E576E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74" creationId="{002C416E-3A5A-9BD0-8F62-9481C6E17E42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75" creationId="{C796434D-1043-EFCF-E9F1-CDBBC42F9806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76" creationId="{6CCB622A-940C-D520-356F-4B5069C5AB9D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77" creationId="{605FFAE0-A19F-1171-2378-8CE8D6AF1C6D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78" creationId="{A0D1E4EF-99E0-3CB9-85D4-B595D244F8DF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79" creationId="{5D6AC44D-1CEE-C284-1800-19F0647670A7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80" creationId="{6E18179C-2190-F3E6-DEEB-B0C5948ED7D8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81" creationId="{EDFBFBA1-7F83-1C60-3DBB-492723B35627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82" creationId="{E3020A23-D74C-9F56-FDC9-E9AC47CEA922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83" creationId="{A3EDDE6C-A9E5-B20D-6221-528CC7A9D32A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84" creationId="{5B294BA5-ACC6-0DFF-1FE3-FF58F9A3BE65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85" creationId="{7EEE43A2-158D-B4F4-6E51-E2EE4FDFF390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86" creationId="{3F12EA3E-00FB-DD2E-33AA-23C8DE297492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87" creationId="{7896BC31-2F47-645D-7C3C-1F42D32E635B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88" creationId="{173B9C11-5D1E-3C5F-F6A9-32DCBC91AF83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89" creationId="{26DF933F-2E36-A6B5-5F1B-A4FFBA29D8C8}"/>
          </ac:inkMkLst>
        </pc:inkChg>
        <pc:inkChg chg="add del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90" creationId="{6FA21C3D-184D-0F97-39A9-0E54594095CC}"/>
          </ac:inkMkLst>
        </pc:inkChg>
        <pc:inkChg chg="add reco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91" creationId="{5F331720-ECCE-0938-8C5F-8C74AFCFCF93}"/>
          </ac:inkMkLst>
        </pc:inkChg>
        <pc:inkChg chg="add reco">
          <ac:chgData name="JungYong Seok" userId="1df5f276-52e9-4b2d-94eb-97193fded349" providerId="ADAL" clId="{7EC409D9-AAF9-5840-801C-8F60D36B1F2F}" dt="2024-05-16T13:21:55.526" v="479"/>
          <ac:inkMkLst>
            <pc:docMk/>
            <pc:sldMk cId="1949451741" sldId="291"/>
            <ac:inkMk id="92" creationId="{0D25071D-77A3-787D-97B8-BBEF725EFFB8}"/>
          </ac:inkMkLst>
        </pc:inkChg>
        <pc:inkChg chg="add del">
          <ac:chgData name="JungYong Seok" userId="1df5f276-52e9-4b2d-94eb-97193fded349" providerId="ADAL" clId="{7EC409D9-AAF9-5840-801C-8F60D36B1F2F}" dt="2024-05-16T13:22:02.316" v="491"/>
          <ac:inkMkLst>
            <pc:docMk/>
            <pc:sldMk cId="1949451741" sldId="291"/>
            <ac:inkMk id="93" creationId="{1CDCD982-58E4-DE62-753D-657444767E48}"/>
          </ac:inkMkLst>
        </pc:inkChg>
        <pc:inkChg chg="add del">
          <ac:chgData name="JungYong Seok" userId="1df5f276-52e9-4b2d-94eb-97193fded349" providerId="ADAL" clId="{7EC409D9-AAF9-5840-801C-8F60D36B1F2F}" dt="2024-05-16T13:22:02.316" v="491"/>
          <ac:inkMkLst>
            <pc:docMk/>
            <pc:sldMk cId="1949451741" sldId="291"/>
            <ac:inkMk id="94" creationId="{546D6964-0631-DD2D-A6F4-48EB84D6F939}"/>
          </ac:inkMkLst>
        </pc:inkChg>
        <pc:inkChg chg="add del">
          <ac:chgData name="JungYong Seok" userId="1df5f276-52e9-4b2d-94eb-97193fded349" providerId="ADAL" clId="{7EC409D9-AAF9-5840-801C-8F60D36B1F2F}" dt="2024-05-16T13:22:02.316" v="491"/>
          <ac:inkMkLst>
            <pc:docMk/>
            <pc:sldMk cId="1949451741" sldId="291"/>
            <ac:inkMk id="95" creationId="{34803AEE-259E-61A9-7327-ADFD8450D896}"/>
          </ac:inkMkLst>
        </pc:inkChg>
        <pc:inkChg chg="add del">
          <ac:chgData name="JungYong Seok" userId="1df5f276-52e9-4b2d-94eb-97193fded349" providerId="ADAL" clId="{7EC409D9-AAF9-5840-801C-8F60D36B1F2F}" dt="2024-05-16T13:22:02.316" v="491"/>
          <ac:inkMkLst>
            <pc:docMk/>
            <pc:sldMk cId="1949451741" sldId="291"/>
            <ac:inkMk id="96" creationId="{C66A3BAB-DCC9-3C21-AE68-E6D8E15E4832}"/>
          </ac:inkMkLst>
        </pc:inkChg>
        <pc:inkChg chg="add del">
          <ac:chgData name="JungYong Seok" userId="1df5f276-52e9-4b2d-94eb-97193fded349" providerId="ADAL" clId="{7EC409D9-AAF9-5840-801C-8F60D36B1F2F}" dt="2024-05-16T13:22:02.316" v="491"/>
          <ac:inkMkLst>
            <pc:docMk/>
            <pc:sldMk cId="1949451741" sldId="291"/>
            <ac:inkMk id="97" creationId="{8E40B588-5E7C-7047-3CF3-E4085D1F5060}"/>
          </ac:inkMkLst>
        </pc:inkChg>
        <pc:inkChg chg="add del">
          <ac:chgData name="JungYong Seok" userId="1df5f276-52e9-4b2d-94eb-97193fded349" providerId="ADAL" clId="{7EC409D9-AAF9-5840-801C-8F60D36B1F2F}" dt="2024-05-16T13:22:02.316" v="491"/>
          <ac:inkMkLst>
            <pc:docMk/>
            <pc:sldMk cId="1949451741" sldId="291"/>
            <ac:inkMk id="98" creationId="{54401C4D-7408-DD06-87D6-74FA6338F657}"/>
          </ac:inkMkLst>
        </pc:inkChg>
        <pc:inkChg chg="add del">
          <ac:chgData name="JungYong Seok" userId="1df5f276-52e9-4b2d-94eb-97193fded349" providerId="ADAL" clId="{7EC409D9-AAF9-5840-801C-8F60D36B1F2F}" dt="2024-05-16T13:22:02.316" v="491"/>
          <ac:inkMkLst>
            <pc:docMk/>
            <pc:sldMk cId="1949451741" sldId="291"/>
            <ac:inkMk id="99" creationId="{B2D88594-3D9B-D1F3-A8C5-071BF825BE9B}"/>
          </ac:inkMkLst>
        </pc:inkChg>
        <pc:inkChg chg="add del">
          <ac:chgData name="JungYong Seok" userId="1df5f276-52e9-4b2d-94eb-97193fded349" providerId="ADAL" clId="{7EC409D9-AAF9-5840-801C-8F60D36B1F2F}" dt="2024-05-16T13:22:02.316" v="491"/>
          <ac:inkMkLst>
            <pc:docMk/>
            <pc:sldMk cId="1949451741" sldId="291"/>
            <ac:inkMk id="100" creationId="{960875CD-3149-6854-9018-FA9F37E5C247}"/>
          </ac:inkMkLst>
        </pc:inkChg>
        <pc:inkChg chg="add del">
          <ac:chgData name="JungYong Seok" userId="1df5f276-52e9-4b2d-94eb-97193fded349" providerId="ADAL" clId="{7EC409D9-AAF9-5840-801C-8F60D36B1F2F}" dt="2024-05-16T13:22:02.316" v="491"/>
          <ac:inkMkLst>
            <pc:docMk/>
            <pc:sldMk cId="1949451741" sldId="291"/>
            <ac:inkMk id="101" creationId="{ACFEE759-4ADE-025B-DF85-C6594128504E}"/>
          </ac:inkMkLst>
        </pc:inkChg>
        <pc:inkChg chg="add del">
          <ac:chgData name="JungYong Seok" userId="1df5f276-52e9-4b2d-94eb-97193fded349" providerId="ADAL" clId="{7EC409D9-AAF9-5840-801C-8F60D36B1F2F}" dt="2024-05-16T13:22:02.316" v="491"/>
          <ac:inkMkLst>
            <pc:docMk/>
            <pc:sldMk cId="1949451741" sldId="291"/>
            <ac:inkMk id="102" creationId="{7EE0594A-1996-87D3-F137-90C2E3878512}"/>
          </ac:inkMkLst>
        </pc:inkChg>
        <pc:inkChg chg="add del">
          <ac:chgData name="JungYong Seok" userId="1df5f276-52e9-4b2d-94eb-97193fded349" providerId="ADAL" clId="{7EC409D9-AAF9-5840-801C-8F60D36B1F2F}" dt="2024-05-16T13:22:02.316" v="491"/>
          <ac:inkMkLst>
            <pc:docMk/>
            <pc:sldMk cId="1949451741" sldId="291"/>
            <ac:inkMk id="103" creationId="{D2126F3E-1A73-CE2A-05A3-9D3F9DAFC527}"/>
          </ac:inkMkLst>
        </pc:inkChg>
        <pc:inkChg chg="add reco">
          <ac:chgData name="JungYong Seok" userId="1df5f276-52e9-4b2d-94eb-97193fded349" providerId="ADAL" clId="{7EC409D9-AAF9-5840-801C-8F60D36B1F2F}" dt="2024-05-16T13:22:02.316" v="491"/>
          <ac:inkMkLst>
            <pc:docMk/>
            <pc:sldMk cId="1949451741" sldId="291"/>
            <ac:inkMk id="104" creationId="{2315CB0A-7FD8-1736-AC26-0507C12C4FA4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05" creationId="{F9448FAC-708A-66BE-8AC8-BC8A531A35E6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06" creationId="{35D29341-5ECD-9296-45BE-0532D373C534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07" creationId="{FD66026A-6A0A-E0AF-7600-7D04A065653C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08" creationId="{0FD37864-AE19-28FE-AAED-882339A19D66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09" creationId="{E7B0B514-A35D-4C09-0C81-C07FF6F5F2F6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10" creationId="{3EF78AD0-3187-91D8-69FA-C13A85901BC8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11" creationId="{56160EDC-7543-A288-C16E-9A508F0CF86F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12" creationId="{FFA92BFF-42B2-EB45-95AF-0B666F3CF00C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13" creationId="{5795F792-3C62-B26A-6BF8-6C0D0543C26C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14" creationId="{A58BE624-6F7A-2793-9609-F24D1C27B419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15" creationId="{5EA93332-3EA1-D9B4-995B-84C0BB323E82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16" creationId="{9B362E26-ACDC-582D-FF1F-3BC1CD27D07E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17" creationId="{F7DBB2B9-ABEC-9F65-3EBE-9E2915422924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18" creationId="{3D466644-E20A-2A61-D2B5-FD57001C07D7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19" creationId="{6A931147-13D5-BE40-A825-3C19720B287E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20" creationId="{E1E8C169-B342-B9F8-541B-CDFA564B004B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21" creationId="{C2DCE435-DA07-5E24-AB4F-6C4381200E3A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22" creationId="{1419623F-1EFA-87AF-DD04-F1FBAE7D9E02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23" creationId="{95F2803B-D0FF-73F0-7F20-5A05F829CFCC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24" creationId="{29DBA780-BE1B-5BE2-B4F1-B28A993FBFFA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25" creationId="{FBB97E68-B3F9-80F0-14D2-C17D41C9AB4F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26" creationId="{AECD0BB4-21B9-548D-3BF8-3989DBA4AD52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27" creationId="{C372CFB5-486A-B262-84B0-5D9D2954E54B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28" creationId="{7203F721-D217-58F9-26B7-EB04495089EA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29" creationId="{D6FF36B8-4FE3-1137-142A-E3ACA9182FB6}"/>
          </ac:inkMkLst>
        </pc:inkChg>
        <pc:inkChg chg="add del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30" creationId="{6C358451-640B-ED46-4D62-B08DBFC59928}"/>
          </ac:inkMkLst>
        </pc:inkChg>
        <pc:inkChg chg="add reco">
          <ac:chgData name="JungYong Seok" userId="1df5f276-52e9-4b2d-94eb-97193fded349" providerId="ADAL" clId="{7EC409D9-AAF9-5840-801C-8F60D36B1F2F}" dt="2024-05-16T13:22:11.398" v="518"/>
          <ac:inkMkLst>
            <pc:docMk/>
            <pc:sldMk cId="1949451741" sldId="291"/>
            <ac:inkMk id="131" creationId="{B84A4A73-9506-5A13-B4E5-71ED24ADCF16}"/>
          </ac:inkMkLst>
        </pc:inkChg>
        <pc:inkChg chg="add del">
          <ac:chgData name="JungYong Seok" userId="1df5f276-52e9-4b2d-94eb-97193fded349" providerId="ADAL" clId="{7EC409D9-AAF9-5840-801C-8F60D36B1F2F}" dt="2024-05-16T13:22:21.956" v="539"/>
          <ac:inkMkLst>
            <pc:docMk/>
            <pc:sldMk cId="1949451741" sldId="291"/>
            <ac:inkMk id="132" creationId="{CCDA7720-BF4E-BB11-E674-0F8407A7A488}"/>
          </ac:inkMkLst>
        </pc:inkChg>
        <pc:inkChg chg="add del">
          <ac:chgData name="JungYong Seok" userId="1df5f276-52e9-4b2d-94eb-97193fded349" providerId="ADAL" clId="{7EC409D9-AAF9-5840-801C-8F60D36B1F2F}" dt="2024-05-16T13:22:21.956" v="539"/>
          <ac:inkMkLst>
            <pc:docMk/>
            <pc:sldMk cId="1949451741" sldId="291"/>
            <ac:inkMk id="133" creationId="{C6038E63-B143-2F92-1163-7B09C696507C}"/>
          </ac:inkMkLst>
        </pc:inkChg>
        <pc:inkChg chg="add del">
          <ac:chgData name="JungYong Seok" userId="1df5f276-52e9-4b2d-94eb-97193fded349" providerId="ADAL" clId="{7EC409D9-AAF9-5840-801C-8F60D36B1F2F}" dt="2024-05-16T13:22:21.956" v="539"/>
          <ac:inkMkLst>
            <pc:docMk/>
            <pc:sldMk cId="1949451741" sldId="291"/>
            <ac:inkMk id="134" creationId="{131DCDB2-F04E-5EF2-EB74-F79B6812EA0A}"/>
          </ac:inkMkLst>
        </pc:inkChg>
        <pc:inkChg chg="add del">
          <ac:chgData name="JungYong Seok" userId="1df5f276-52e9-4b2d-94eb-97193fded349" providerId="ADAL" clId="{7EC409D9-AAF9-5840-801C-8F60D36B1F2F}" dt="2024-05-16T13:22:21.956" v="539"/>
          <ac:inkMkLst>
            <pc:docMk/>
            <pc:sldMk cId="1949451741" sldId="291"/>
            <ac:inkMk id="135" creationId="{3D6F6F50-FC36-260B-93DC-BA93E4737493}"/>
          </ac:inkMkLst>
        </pc:inkChg>
        <pc:inkChg chg="add del">
          <ac:chgData name="JungYong Seok" userId="1df5f276-52e9-4b2d-94eb-97193fded349" providerId="ADAL" clId="{7EC409D9-AAF9-5840-801C-8F60D36B1F2F}" dt="2024-05-16T13:22:21.956" v="539"/>
          <ac:inkMkLst>
            <pc:docMk/>
            <pc:sldMk cId="1949451741" sldId="291"/>
            <ac:inkMk id="136" creationId="{503F3F8F-811D-1DF9-3CAC-860E141F02CF}"/>
          </ac:inkMkLst>
        </pc:inkChg>
        <pc:inkChg chg="add del">
          <ac:chgData name="JungYong Seok" userId="1df5f276-52e9-4b2d-94eb-97193fded349" providerId="ADAL" clId="{7EC409D9-AAF9-5840-801C-8F60D36B1F2F}" dt="2024-05-16T13:22:21.956" v="539"/>
          <ac:inkMkLst>
            <pc:docMk/>
            <pc:sldMk cId="1949451741" sldId="291"/>
            <ac:inkMk id="137" creationId="{219B91D8-204A-6009-7CDF-4AA4AD30511A}"/>
          </ac:inkMkLst>
        </pc:inkChg>
        <pc:inkChg chg="add del">
          <ac:chgData name="JungYong Seok" userId="1df5f276-52e9-4b2d-94eb-97193fded349" providerId="ADAL" clId="{7EC409D9-AAF9-5840-801C-8F60D36B1F2F}" dt="2024-05-16T13:22:21.956" v="539"/>
          <ac:inkMkLst>
            <pc:docMk/>
            <pc:sldMk cId="1949451741" sldId="291"/>
            <ac:inkMk id="138" creationId="{BB52C93E-A210-FDF5-7158-1F2E9F515020}"/>
          </ac:inkMkLst>
        </pc:inkChg>
        <pc:inkChg chg="add del">
          <ac:chgData name="JungYong Seok" userId="1df5f276-52e9-4b2d-94eb-97193fded349" providerId="ADAL" clId="{7EC409D9-AAF9-5840-801C-8F60D36B1F2F}" dt="2024-05-16T13:22:21.956" v="539"/>
          <ac:inkMkLst>
            <pc:docMk/>
            <pc:sldMk cId="1949451741" sldId="291"/>
            <ac:inkMk id="139" creationId="{21AED0EB-BB9C-859F-43FF-F930BFA1400D}"/>
          </ac:inkMkLst>
        </pc:inkChg>
        <pc:inkChg chg="add del">
          <ac:chgData name="JungYong Seok" userId="1df5f276-52e9-4b2d-94eb-97193fded349" providerId="ADAL" clId="{7EC409D9-AAF9-5840-801C-8F60D36B1F2F}" dt="2024-05-16T13:22:21.956" v="539"/>
          <ac:inkMkLst>
            <pc:docMk/>
            <pc:sldMk cId="1949451741" sldId="291"/>
            <ac:inkMk id="140" creationId="{22FADB6D-B582-EA0A-EFA8-E1E4FAD5DD67}"/>
          </ac:inkMkLst>
        </pc:inkChg>
        <pc:inkChg chg="add del">
          <ac:chgData name="JungYong Seok" userId="1df5f276-52e9-4b2d-94eb-97193fded349" providerId="ADAL" clId="{7EC409D9-AAF9-5840-801C-8F60D36B1F2F}" dt="2024-05-16T13:22:21.956" v="539"/>
          <ac:inkMkLst>
            <pc:docMk/>
            <pc:sldMk cId="1949451741" sldId="291"/>
            <ac:inkMk id="141" creationId="{9B98C408-79F5-7661-88FC-A16BA4737CC9}"/>
          </ac:inkMkLst>
        </pc:inkChg>
        <pc:inkChg chg="add del">
          <ac:chgData name="JungYong Seok" userId="1df5f276-52e9-4b2d-94eb-97193fded349" providerId="ADAL" clId="{7EC409D9-AAF9-5840-801C-8F60D36B1F2F}" dt="2024-05-16T13:22:21.956" v="539"/>
          <ac:inkMkLst>
            <pc:docMk/>
            <pc:sldMk cId="1949451741" sldId="291"/>
            <ac:inkMk id="142" creationId="{168268F6-1AA0-4046-DD9F-D6463F9920A3}"/>
          </ac:inkMkLst>
        </pc:inkChg>
        <pc:inkChg chg="add del">
          <ac:chgData name="JungYong Seok" userId="1df5f276-52e9-4b2d-94eb-97193fded349" providerId="ADAL" clId="{7EC409D9-AAF9-5840-801C-8F60D36B1F2F}" dt="2024-05-16T13:22:21.956" v="539"/>
          <ac:inkMkLst>
            <pc:docMk/>
            <pc:sldMk cId="1949451741" sldId="291"/>
            <ac:inkMk id="143" creationId="{680093CC-A4F1-2620-20A1-1E4C5CD5F262}"/>
          </ac:inkMkLst>
        </pc:inkChg>
        <pc:inkChg chg="add del">
          <ac:chgData name="JungYong Seok" userId="1df5f276-52e9-4b2d-94eb-97193fded349" providerId="ADAL" clId="{7EC409D9-AAF9-5840-801C-8F60D36B1F2F}" dt="2024-05-16T13:22:21.956" v="539"/>
          <ac:inkMkLst>
            <pc:docMk/>
            <pc:sldMk cId="1949451741" sldId="291"/>
            <ac:inkMk id="144" creationId="{1825FC55-F8AD-5D9E-0DC2-94367A75A224}"/>
          </ac:inkMkLst>
        </pc:inkChg>
        <pc:inkChg chg="add del">
          <ac:chgData name="JungYong Seok" userId="1df5f276-52e9-4b2d-94eb-97193fded349" providerId="ADAL" clId="{7EC409D9-AAF9-5840-801C-8F60D36B1F2F}" dt="2024-05-16T13:22:21.956" v="539"/>
          <ac:inkMkLst>
            <pc:docMk/>
            <pc:sldMk cId="1949451741" sldId="291"/>
            <ac:inkMk id="145" creationId="{7E453CC4-F44B-C527-5698-B34CCC2F2033}"/>
          </ac:inkMkLst>
        </pc:inkChg>
        <pc:inkChg chg="add del">
          <ac:chgData name="JungYong Seok" userId="1df5f276-52e9-4b2d-94eb-97193fded349" providerId="ADAL" clId="{7EC409D9-AAF9-5840-801C-8F60D36B1F2F}" dt="2024-05-16T13:22:21.956" v="539"/>
          <ac:inkMkLst>
            <pc:docMk/>
            <pc:sldMk cId="1949451741" sldId="291"/>
            <ac:inkMk id="146" creationId="{23C56DF9-10F4-8C1F-3738-96E01A351BE6}"/>
          </ac:inkMkLst>
        </pc:inkChg>
        <pc:inkChg chg="add del">
          <ac:chgData name="JungYong Seok" userId="1df5f276-52e9-4b2d-94eb-97193fded349" providerId="ADAL" clId="{7EC409D9-AAF9-5840-801C-8F60D36B1F2F}" dt="2024-05-16T13:22:21.956" v="539"/>
          <ac:inkMkLst>
            <pc:docMk/>
            <pc:sldMk cId="1949451741" sldId="291"/>
            <ac:inkMk id="147" creationId="{69536F04-4290-FB14-3280-5F723713E294}"/>
          </ac:inkMkLst>
        </pc:inkChg>
        <pc:inkChg chg="add del">
          <ac:chgData name="JungYong Seok" userId="1df5f276-52e9-4b2d-94eb-97193fded349" providerId="ADAL" clId="{7EC409D9-AAF9-5840-801C-8F60D36B1F2F}" dt="2024-05-16T13:22:21.956" v="539"/>
          <ac:inkMkLst>
            <pc:docMk/>
            <pc:sldMk cId="1949451741" sldId="291"/>
            <ac:inkMk id="148" creationId="{524CC71F-D580-7970-93E1-8D871200420A}"/>
          </ac:inkMkLst>
        </pc:inkChg>
        <pc:inkChg chg="add del">
          <ac:chgData name="JungYong Seok" userId="1df5f276-52e9-4b2d-94eb-97193fded349" providerId="ADAL" clId="{7EC409D9-AAF9-5840-801C-8F60D36B1F2F}" dt="2024-05-16T13:22:21.956" v="539"/>
          <ac:inkMkLst>
            <pc:docMk/>
            <pc:sldMk cId="1949451741" sldId="291"/>
            <ac:inkMk id="149" creationId="{45C442D8-AA52-CDEA-5668-A3477FEB7A83}"/>
          </ac:inkMkLst>
        </pc:inkChg>
        <pc:inkChg chg="add del">
          <ac:chgData name="JungYong Seok" userId="1df5f276-52e9-4b2d-94eb-97193fded349" providerId="ADAL" clId="{7EC409D9-AAF9-5840-801C-8F60D36B1F2F}" dt="2024-05-16T13:22:21.956" v="539"/>
          <ac:inkMkLst>
            <pc:docMk/>
            <pc:sldMk cId="1949451741" sldId="291"/>
            <ac:inkMk id="150" creationId="{CA7127B9-80C4-64F0-2DB5-2B0B73260144}"/>
          </ac:inkMkLst>
        </pc:inkChg>
        <pc:inkChg chg="add del">
          <ac:chgData name="JungYong Seok" userId="1df5f276-52e9-4b2d-94eb-97193fded349" providerId="ADAL" clId="{7EC409D9-AAF9-5840-801C-8F60D36B1F2F}" dt="2024-05-16T13:22:21.956" v="539"/>
          <ac:inkMkLst>
            <pc:docMk/>
            <pc:sldMk cId="1949451741" sldId="291"/>
            <ac:inkMk id="151" creationId="{04E216B0-A7D6-65F2-F5E1-B8AD0DAB547D}"/>
          </ac:inkMkLst>
        </pc:inkChg>
        <pc:inkChg chg="add reco">
          <ac:chgData name="JungYong Seok" userId="1df5f276-52e9-4b2d-94eb-97193fded349" providerId="ADAL" clId="{7EC409D9-AAF9-5840-801C-8F60D36B1F2F}" dt="2024-05-16T13:22:21.956" v="539"/>
          <ac:inkMkLst>
            <pc:docMk/>
            <pc:sldMk cId="1949451741" sldId="291"/>
            <ac:inkMk id="152" creationId="{1C8E3600-0F9D-8DFD-C965-632E5FD4C9F7}"/>
          </ac:inkMkLst>
        </pc:inkChg>
        <pc:inkChg chg="add">
          <ac:chgData name="JungYong Seok" userId="1df5f276-52e9-4b2d-94eb-97193fded349" providerId="ADAL" clId="{7EC409D9-AAF9-5840-801C-8F60D36B1F2F}" dt="2024-05-16T13:22:27.574" v="540"/>
          <ac:inkMkLst>
            <pc:docMk/>
            <pc:sldMk cId="1949451741" sldId="291"/>
            <ac:inkMk id="153" creationId="{0DDEA757-94DB-3E17-42B3-25AB35D754A3}"/>
          </ac:inkMkLst>
        </pc:inkChg>
        <pc:inkChg chg="add">
          <ac:chgData name="JungYong Seok" userId="1df5f276-52e9-4b2d-94eb-97193fded349" providerId="ADAL" clId="{7EC409D9-AAF9-5840-801C-8F60D36B1F2F}" dt="2024-05-16T13:22:28.285" v="541"/>
          <ac:inkMkLst>
            <pc:docMk/>
            <pc:sldMk cId="1949451741" sldId="291"/>
            <ac:inkMk id="154" creationId="{B6FB4B7A-25CE-7E39-9EE6-397A0AF8A8E9}"/>
          </ac:inkMkLst>
        </pc:inkChg>
      </pc:sldChg>
      <pc:sldChg chg="addSp delSp">
        <pc:chgData name="JungYong Seok" userId="1df5f276-52e9-4b2d-94eb-97193fded349" providerId="ADAL" clId="{7EC409D9-AAF9-5840-801C-8F60D36B1F2F}" dt="2024-05-16T13:24:05.879" v="553"/>
        <pc:sldMkLst>
          <pc:docMk/>
          <pc:sldMk cId="3200521136" sldId="292"/>
        </pc:sldMkLst>
        <pc:inkChg chg="add del">
          <ac:chgData name="JungYong Seok" userId="1df5f276-52e9-4b2d-94eb-97193fded349" providerId="ADAL" clId="{7EC409D9-AAF9-5840-801C-8F60D36B1F2F}" dt="2024-05-16T13:23:43.314" v="545"/>
          <ac:inkMkLst>
            <pc:docMk/>
            <pc:sldMk cId="3200521136" sldId="292"/>
            <ac:inkMk id="3" creationId="{4C677259-2411-B534-E28A-CC99ED2987C5}"/>
          </ac:inkMkLst>
        </pc:inkChg>
        <pc:inkChg chg="add del">
          <ac:chgData name="JungYong Seok" userId="1df5f276-52e9-4b2d-94eb-97193fded349" providerId="ADAL" clId="{7EC409D9-AAF9-5840-801C-8F60D36B1F2F}" dt="2024-05-16T13:23:43.314" v="545"/>
          <ac:inkMkLst>
            <pc:docMk/>
            <pc:sldMk cId="3200521136" sldId="292"/>
            <ac:inkMk id="4" creationId="{AD300ABD-8025-377C-ACE7-D4CB3BDA82C2}"/>
          </ac:inkMkLst>
        </pc:inkChg>
        <pc:inkChg chg="add del">
          <ac:chgData name="JungYong Seok" userId="1df5f276-52e9-4b2d-94eb-97193fded349" providerId="ADAL" clId="{7EC409D9-AAF9-5840-801C-8F60D36B1F2F}" dt="2024-05-16T13:23:43.314" v="545"/>
          <ac:inkMkLst>
            <pc:docMk/>
            <pc:sldMk cId="3200521136" sldId="292"/>
            <ac:inkMk id="5" creationId="{D918C5FC-61D4-B21F-5052-81AE1F38F190}"/>
          </ac:inkMkLst>
        </pc:inkChg>
        <pc:inkChg chg="add reco">
          <ac:chgData name="JungYong Seok" userId="1df5f276-52e9-4b2d-94eb-97193fded349" providerId="ADAL" clId="{7EC409D9-AAF9-5840-801C-8F60D36B1F2F}" dt="2024-05-16T13:23:43.314" v="545"/>
          <ac:inkMkLst>
            <pc:docMk/>
            <pc:sldMk cId="3200521136" sldId="292"/>
            <ac:inkMk id="6" creationId="{7A753FDB-3CF2-A33C-A239-8038663D0326}"/>
          </ac:inkMkLst>
        </pc:inkChg>
        <pc:inkChg chg="add del">
          <ac:chgData name="JungYong Seok" userId="1df5f276-52e9-4b2d-94eb-97193fded349" providerId="ADAL" clId="{7EC409D9-AAF9-5840-801C-8F60D36B1F2F}" dt="2024-05-16T13:24:01.447" v="549"/>
          <ac:inkMkLst>
            <pc:docMk/>
            <pc:sldMk cId="3200521136" sldId="292"/>
            <ac:inkMk id="7" creationId="{F1B83966-BB6A-A299-C4A8-42243D6609E2}"/>
          </ac:inkMkLst>
        </pc:inkChg>
        <pc:inkChg chg="add del">
          <ac:chgData name="JungYong Seok" userId="1df5f276-52e9-4b2d-94eb-97193fded349" providerId="ADAL" clId="{7EC409D9-AAF9-5840-801C-8F60D36B1F2F}" dt="2024-05-16T13:24:01.447" v="549"/>
          <ac:inkMkLst>
            <pc:docMk/>
            <pc:sldMk cId="3200521136" sldId="292"/>
            <ac:inkMk id="8" creationId="{5CF58F36-9460-AB72-1E6A-1AA06390B4DC}"/>
          </ac:inkMkLst>
        </pc:inkChg>
        <pc:inkChg chg="add del">
          <ac:chgData name="JungYong Seok" userId="1df5f276-52e9-4b2d-94eb-97193fded349" providerId="ADAL" clId="{7EC409D9-AAF9-5840-801C-8F60D36B1F2F}" dt="2024-05-16T13:24:01.447" v="549"/>
          <ac:inkMkLst>
            <pc:docMk/>
            <pc:sldMk cId="3200521136" sldId="292"/>
            <ac:inkMk id="9" creationId="{0D75B616-16B3-9C90-5133-4CC746DC2C8C}"/>
          </ac:inkMkLst>
        </pc:inkChg>
        <pc:inkChg chg="add reco">
          <ac:chgData name="JungYong Seok" userId="1df5f276-52e9-4b2d-94eb-97193fded349" providerId="ADAL" clId="{7EC409D9-AAF9-5840-801C-8F60D36B1F2F}" dt="2024-05-16T13:24:01.447" v="549"/>
          <ac:inkMkLst>
            <pc:docMk/>
            <pc:sldMk cId="3200521136" sldId="292"/>
            <ac:inkMk id="10" creationId="{ED9FE3DA-167A-B758-F80A-9AA8AD877A77}"/>
          </ac:inkMkLst>
        </pc:inkChg>
        <pc:inkChg chg="add del">
          <ac:chgData name="JungYong Seok" userId="1df5f276-52e9-4b2d-94eb-97193fded349" providerId="ADAL" clId="{7EC409D9-AAF9-5840-801C-8F60D36B1F2F}" dt="2024-05-16T13:24:05.879" v="553"/>
          <ac:inkMkLst>
            <pc:docMk/>
            <pc:sldMk cId="3200521136" sldId="292"/>
            <ac:inkMk id="11" creationId="{759D2A65-6204-7732-4640-44921B8F3D32}"/>
          </ac:inkMkLst>
        </pc:inkChg>
        <pc:inkChg chg="add del">
          <ac:chgData name="JungYong Seok" userId="1df5f276-52e9-4b2d-94eb-97193fded349" providerId="ADAL" clId="{7EC409D9-AAF9-5840-801C-8F60D36B1F2F}" dt="2024-05-16T13:24:05.879" v="553"/>
          <ac:inkMkLst>
            <pc:docMk/>
            <pc:sldMk cId="3200521136" sldId="292"/>
            <ac:inkMk id="12" creationId="{D98B5ADA-C772-1795-D680-8C6C19E689B3}"/>
          </ac:inkMkLst>
        </pc:inkChg>
        <pc:inkChg chg="add del">
          <ac:chgData name="JungYong Seok" userId="1df5f276-52e9-4b2d-94eb-97193fded349" providerId="ADAL" clId="{7EC409D9-AAF9-5840-801C-8F60D36B1F2F}" dt="2024-05-16T13:24:05.879" v="553"/>
          <ac:inkMkLst>
            <pc:docMk/>
            <pc:sldMk cId="3200521136" sldId="292"/>
            <ac:inkMk id="13" creationId="{41AE6F8C-0048-3692-B914-F9FFC447E1D9}"/>
          </ac:inkMkLst>
        </pc:inkChg>
        <pc:inkChg chg="add reco">
          <ac:chgData name="JungYong Seok" userId="1df5f276-52e9-4b2d-94eb-97193fded349" providerId="ADAL" clId="{7EC409D9-AAF9-5840-801C-8F60D36B1F2F}" dt="2024-05-16T13:24:05.879" v="553"/>
          <ac:inkMkLst>
            <pc:docMk/>
            <pc:sldMk cId="3200521136" sldId="292"/>
            <ac:inkMk id="14" creationId="{54E42CDE-131D-E5CE-9C57-C3CF671F25B5}"/>
          </ac:inkMkLst>
        </pc:inkChg>
      </pc:sldChg>
      <pc:sldChg chg="addSp delSp">
        <pc:chgData name="JungYong Seok" userId="1df5f276-52e9-4b2d-94eb-97193fded349" providerId="ADAL" clId="{7EC409D9-AAF9-5840-801C-8F60D36B1F2F}" dt="2024-05-16T13:24:17.189" v="556"/>
        <pc:sldMkLst>
          <pc:docMk/>
          <pc:sldMk cId="1763095253" sldId="293"/>
        </pc:sldMkLst>
        <pc:inkChg chg="add del">
          <ac:chgData name="JungYong Seok" userId="1df5f276-52e9-4b2d-94eb-97193fded349" providerId="ADAL" clId="{7EC409D9-AAF9-5840-801C-8F60D36B1F2F}" dt="2024-05-16T13:24:17.189" v="556"/>
          <ac:inkMkLst>
            <pc:docMk/>
            <pc:sldMk cId="1763095253" sldId="293"/>
            <ac:inkMk id="3" creationId="{284BED90-CD31-859A-D7A2-68CF0D6BD407}"/>
          </ac:inkMkLst>
        </pc:inkChg>
        <pc:inkChg chg="add del">
          <ac:chgData name="JungYong Seok" userId="1df5f276-52e9-4b2d-94eb-97193fded349" providerId="ADAL" clId="{7EC409D9-AAF9-5840-801C-8F60D36B1F2F}" dt="2024-05-16T13:24:17.189" v="556"/>
          <ac:inkMkLst>
            <pc:docMk/>
            <pc:sldMk cId="1763095253" sldId="293"/>
            <ac:inkMk id="4" creationId="{4926A1B6-15D5-4613-A5E5-193C6278E5E7}"/>
          </ac:inkMkLst>
        </pc:inkChg>
        <pc:inkChg chg="add reco">
          <ac:chgData name="JungYong Seok" userId="1df5f276-52e9-4b2d-94eb-97193fded349" providerId="ADAL" clId="{7EC409D9-AAF9-5840-801C-8F60D36B1F2F}" dt="2024-05-16T13:24:17.189" v="556"/>
          <ac:inkMkLst>
            <pc:docMk/>
            <pc:sldMk cId="1763095253" sldId="293"/>
            <ac:inkMk id="5" creationId="{494BC6B1-5E88-1007-E2EA-3986BCF14078}"/>
          </ac:inkMkLst>
        </pc:inkChg>
      </pc:sldChg>
      <pc:sldChg chg="addSp delSp">
        <pc:chgData name="JungYong Seok" userId="1df5f276-52e9-4b2d-94eb-97193fded349" providerId="ADAL" clId="{7EC409D9-AAF9-5840-801C-8F60D36B1F2F}" dt="2024-05-16T13:26:55.584" v="695"/>
        <pc:sldMkLst>
          <pc:docMk/>
          <pc:sldMk cId="1370070232" sldId="294"/>
        </pc:sldMkLst>
        <pc:inkChg chg="add">
          <ac:chgData name="JungYong Seok" userId="1df5f276-52e9-4b2d-94eb-97193fded349" providerId="ADAL" clId="{7EC409D9-AAF9-5840-801C-8F60D36B1F2F}" dt="2024-05-16T13:24:24.518" v="557"/>
          <ac:inkMkLst>
            <pc:docMk/>
            <pc:sldMk cId="1370070232" sldId="294"/>
            <ac:inkMk id="3" creationId="{DFEF66DC-4A8B-FAAB-1B43-5C2AD5808CB6}"/>
          </ac:inkMkLst>
        </pc:inkChg>
        <pc:inkChg chg="add">
          <ac:chgData name="JungYong Seok" userId="1df5f276-52e9-4b2d-94eb-97193fded349" providerId="ADAL" clId="{7EC409D9-AAF9-5840-801C-8F60D36B1F2F}" dt="2024-05-16T13:25:55.796" v="561"/>
          <ac:inkMkLst>
            <pc:docMk/>
            <pc:sldMk cId="1370070232" sldId="294"/>
            <ac:inkMk id="4" creationId="{2BDA2BE7-C59C-E01E-1378-73F09C555264}"/>
          </ac:inkMkLst>
        </pc:inkChg>
        <pc:inkChg chg="add">
          <ac:chgData name="JungYong Seok" userId="1df5f276-52e9-4b2d-94eb-97193fded349" providerId="ADAL" clId="{7EC409D9-AAF9-5840-801C-8F60D36B1F2F}" dt="2024-05-16T13:25:58.511" v="562"/>
          <ac:inkMkLst>
            <pc:docMk/>
            <pc:sldMk cId="1370070232" sldId="294"/>
            <ac:inkMk id="5" creationId="{52BFEB42-8D94-119E-8B82-B140DA84CB9A}"/>
          </ac:inkMkLst>
        </pc:inkChg>
        <pc:inkChg chg="add">
          <ac:chgData name="JungYong Seok" userId="1df5f276-52e9-4b2d-94eb-97193fded349" providerId="ADAL" clId="{7EC409D9-AAF9-5840-801C-8F60D36B1F2F}" dt="2024-05-16T13:25:58.930" v="563"/>
          <ac:inkMkLst>
            <pc:docMk/>
            <pc:sldMk cId="1370070232" sldId="294"/>
            <ac:inkMk id="6" creationId="{FF47E9E3-7011-9BDA-2299-5631F1DAA421}"/>
          </ac:inkMkLst>
        </pc:inkChg>
        <pc:inkChg chg="add">
          <ac:chgData name="JungYong Seok" userId="1df5f276-52e9-4b2d-94eb-97193fded349" providerId="ADAL" clId="{7EC409D9-AAF9-5840-801C-8F60D36B1F2F}" dt="2024-05-16T13:25:59.146" v="564"/>
          <ac:inkMkLst>
            <pc:docMk/>
            <pc:sldMk cId="1370070232" sldId="294"/>
            <ac:inkMk id="7" creationId="{503E9E50-583B-5EC9-6BAF-834FFD63E588}"/>
          </ac:inkMkLst>
        </pc:inkChg>
        <pc:inkChg chg="add">
          <ac:chgData name="JungYong Seok" userId="1df5f276-52e9-4b2d-94eb-97193fded349" providerId="ADAL" clId="{7EC409D9-AAF9-5840-801C-8F60D36B1F2F}" dt="2024-05-16T13:25:59.345" v="565"/>
          <ac:inkMkLst>
            <pc:docMk/>
            <pc:sldMk cId="1370070232" sldId="294"/>
            <ac:inkMk id="8" creationId="{8074191B-E243-76EB-D7D6-7BBDABDE1D0E}"/>
          </ac:inkMkLst>
        </pc:inkChg>
        <pc:inkChg chg="add">
          <ac:chgData name="JungYong Seok" userId="1df5f276-52e9-4b2d-94eb-97193fded349" providerId="ADAL" clId="{7EC409D9-AAF9-5840-801C-8F60D36B1F2F}" dt="2024-05-16T13:25:59.662" v="566"/>
          <ac:inkMkLst>
            <pc:docMk/>
            <pc:sldMk cId="1370070232" sldId="294"/>
            <ac:inkMk id="9" creationId="{4729CD7A-0637-E7AE-F130-8C3E7032D0C5}"/>
          </ac:inkMkLst>
        </pc:inkChg>
        <pc:inkChg chg="add">
          <ac:chgData name="JungYong Seok" userId="1df5f276-52e9-4b2d-94eb-97193fded349" providerId="ADAL" clId="{7EC409D9-AAF9-5840-801C-8F60D36B1F2F}" dt="2024-05-16T13:25:59.997" v="567"/>
          <ac:inkMkLst>
            <pc:docMk/>
            <pc:sldMk cId="1370070232" sldId="294"/>
            <ac:inkMk id="10" creationId="{FBCD30C8-B12A-E866-98C5-35E5D15266D2}"/>
          </ac:inkMkLst>
        </pc:inkChg>
        <pc:inkChg chg="add">
          <ac:chgData name="JungYong Seok" userId="1df5f276-52e9-4b2d-94eb-97193fded349" providerId="ADAL" clId="{7EC409D9-AAF9-5840-801C-8F60D36B1F2F}" dt="2024-05-16T13:26:00.179" v="568"/>
          <ac:inkMkLst>
            <pc:docMk/>
            <pc:sldMk cId="1370070232" sldId="294"/>
            <ac:inkMk id="11" creationId="{F4393C5A-CBBC-F222-36F4-0931FBB8FE1D}"/>
          </ac:inkMkLst>
        </pc:inkChg>
        <pc:inkChg chg="add">
          <ac:chgData name="JungYong Seok" userId="1df5f276-52e9-4b2d-94eb-97193fded349" providerId="ADAL" clId="{7EC409D9-AAF9-5840-801C-8F60D36B1F2F}" dt="2024-05-16T13:26:00.511" v="569"/>
          <ac:inkMkLst>
            <pc:docMk/>
            <pc:sldMk cId="1370070232" sldId="294"/>
            <ac:inkMk id="12" creationId="{7D010088-1D92-4FA0-2CD6-408BCBCE45DC}"/>
          </ac:inkMkLst>
        </pc:inkChg>
        <pc:inkChg chg="add">
          <ac:chgData name="JungYong Seok" userId="1df5f276-52e9-4b2d-94eb-97193fded349" providerId="ADAL" clId="{7EC409D9-AAF9-5840-801C-8F60D36B1F2F}" dt="2024-05-16T13:26:00.763" v="570"/>
          <ac:inkMkLst>
            <pc:docMk/>
            <pc:sldMk cId="1370070232" sldId="294"/>
            <ac:inkMk id="13" creationId="{CD6F7123-AD30-10DC-8ABF-6A1309902DE8}"/>
          </ac:inkMkLst>
        </pc:inkChg>
        <pc:inkChg chg="add">
          <ac:chgData name="JungYong Seok" userId="1df5f276-52e9-4b2d-94eb-97193fded349" providerId="ADAL" clId="{7EC409D9-AAF9-5840-801C-8F60D36B1F2F}" dt="2024-05-16T13:26:01.079" v="571"/>
          <ac:inkMkLst>
            <pc:docMk/>
            <pc:sldMk cId="1370070232" sldId="294"/>
            <ac:inkMk id="14" creationId="{966F0783-C8A1-EFED-611D-3011B6BC5634}"/>
          </ac:inkMkLst>
        </pc:inkChg>
        <pc:inkChg chg="add">
          <ac:chgData name="JungYong Seok" userId="1df5f276-52e9-4b2d-94eb-97193fded349" providerId="ADAL" clId="{7EC409D9-AAF9-5840-801C-8F60D36B1F2F}" dt="2024-05-16T13:26:01.329" v="572"/>
          <ac:inkMkLst>
            <pc:docMk/>
            <pc:sldMk cId="1370070232" sldId="294"/>
            <ac:inkMk id="15" creationId="{6DCBFF19-DF38-6FF8-0627-4339637DD5EB}"/>
          </ac:inkMkLst>
        </pc:inkChg>
        <pc:inkChg chg="add">
          <ac:chgData name="JungYong Seok" userId="1df5f276-52e9-4b2d-94eb-97193fded349" providerId="ADAL" clId="{7EC409D9-AAF9-5840-801C-8F60D36B1F2F}" dt="2024-05-16T13:26:01.612" v="573"/>
          <ac:inkMkLst>
            <pc:docMk/>
            <pc:sldMk cId="1370070232" sldId="294"/>
            <ac:inkMk id="16" creationId="{0A7FB40E-2ECA-DA34-7ACA-1EA8B110EC41}"/>
          </ac:inkMkLst>
        </pc:inkChg>
        <pc:inkChg chg="add">
          <ac:chgData name="JungYong Seok" userId="1df5f276-52e9-4b2d-94eb-97193fded349" providerId="ADAL" clId="{7EC409D9-AAF9-5840-801C-8F60D36B1F2F}" dt="2024-05-16T13:26:01.863" v="574"/>
          <ac:inkMkLst>
            <pc:docMk/>
            <pc:sldMk cId="1370070232" sldId="294"/>
            <ac:inkMk id="17" creationId="{F98242EC-9F16-D821-97F5-83F5D45B462A}"/>
          </ac:inkMkLst>
        </pc:inkChg>
        <pc:inkChg chg="add">
          <ac:chgData name="JungYong Seok" userId="1df5f276-52e9-4b2d-94eb-97193fded349" providerId="ADAL" clId="{7EC409D9-AAF9-5840-801C-8F60D36B1F2F}" dt="2024-05-16T13:26:02.129" v="575"/>
          <ac:inkMkLst>
            <pc:docMk/>
            <pc:sldMk cId="1370070232" sldId="294"/>
            <ac:inkMk id="18" creationId="{6E7D0D41-AEE8-4CE0-D935-42CEB1A2AC72}"/>
          </ac:inkMkLst>
        </pc:inkChg>
        <pc:inkChg chg="add">
          <ac:chgData name="JungYong Seok" userId="1df5f276-52e9-4b2d-94eb-97193fded349" providerId="ADAL" clId="{7EC409D9-AAF9-5840-801C-8F60D36B1F2F}" dt="2024-05-16T13:26:02.396" v="576"/>
          <ac:inkMkLst>
            <pc:docMk/>
            <pc:sldMk cId="1370070232" sldId="294"/>
            <ac:inkMk id="19" creationId="{08A0962E-A422-FE05-6578-BD2FFBB4F9DA}"/>
          </ac:inkMkLst>
        </pc:inkChg>
        <pc:inkChg chg="add">
          <ac:chgData name="JungYong Seok" userId="1df5f276-52e9-4b2d-94eb-97193fded349" providerId="ADAL" clId="{7EC409D9-AAF9-5840-801C-8F60D36B1F2F}" dt="2024-05-16T13:26:02.645" v="577"/>
          <ac:inkMkLst>
            <pc:docMk/>
            <pc:sldMk cId="1370070232" sldId="294"/>
            <ac:inkMk id="20" creationId="{04774FEE-A99F-3F8A-F078-5D8B37A21C56}"/>
          </ac:inkMkLst>
        </pc:inkChg>
        <pc:inkChg chg="add">
          <ac:chgData name="JungYong Seok" userId="1df5f276-52e9-4b2d-94eb-97193fded349" providerId="ADAL" clId="{7EC409D9-AAF9-5840-801C-8F60D36B1F2F}" dt="2024-05-16T13:26:02.879" v="578"/>
          <ac:inkMkLst>
            <pc:docMk/>
            <pc:sldMk cId="1370070232" sldId="294"/>
            <ac:inkMk id="21" creationId="{E9EE3D20-1ADB-3FF2-F165-C98F8BC843AC}"/>
          </ac:inkMkLst>
        </pc:inkChg>
        <pc:inkChg chg="add">
          <ac:chgData name="JungYong Seok" userId="1df5f276-52e9-4b2d-94eb-97193fded349" providerId="ADAL" clId="{7EC409D9-AAF9-5840-801C-8F60D36B1F2F}" dt="2024-05-16T13:26:03.063" v="579"/>
          <ac:inkMkLst>
            <pc:docMk/>
            <pc:sldMk cId="1370070232" sldId="294"/>
            <ac:inkMk id="22" creationId="{DA715AF0-20EC-1175-CEEF-4B8B899B929D}"/>
          </ac:inkMkLst>
        </pc:inkChg>
        <pc:inkChg chg="add">
          <ac:chgData name="JungYong Seok" userId="1df5f276-52e9-4b2d-94eb-97193fded349" providerId="ADAL" clId="{7EC409D9-AAF9-5840-801C-8F60D36B1F2F}" dt="2024-05-16T13:26:03.479" v="580"/>
          <ac:inkMkLst>
            <pc:docMk/>
            <pc:sldMk cId="1370070232" sldId="294"/>
            <ac:inkMk id="23" creationId="{B00F472B-B6F8-2922-77D9-5203AB591FD1}"/>
          </ac:inkMkLst>
        </pc:inkChg>
        <pc:inkChg chg="add">
          <ac:chgData name="JungYong Seok" userId="1df5f276-52e9-4b2d-94eb-97193fded349" providerId="ADAL" clId="{7EC409D9-AAF9-5840-801C-8F60D36B1F2F}" dt="2024-05-16T13:26:03.863" v="581"/>
          <ac:inkMkLst>
            <pc:docMk/>
            <pc:sldMk cId="1370070232" sldId="294"/>
            <ac:inkMk id="24" creationId="{90E83C31-0B1F-E4B9-7993-BC7C9ECBB52B}"/>
          </ac:inkMkLst>
        </pc:inkChg>
        <pc:inkChg chg="add">
          <ac:chgData name="JungYong Seok" userId="1df5f276-52e9-4b2d-94eb-97193fded349" providerId="ADAL" clId="{7EC409D9-AAF9-5840-801C-8F60D36B1F2F}" dt="2024-05-16T13:26:04.061" v="582"/>
          <ac:inkMkLst>
            <pc:docMk/>
            <pc:sldMk cId="1370070232" sldId="294"/>
            <ac:inkMk id="25" creationId="{3F41FB3C-2D89-B630-2F7B-854157BE49E2}"/>
          </ac:inkMkLst>
        </pc:inkChg>
        <pc:inkChg chg="add">
          <ac:chgData name="JungYong Seok" userId="1df5f276-52e9-4b2d-94eb-97193fded349" providerId="ADAL" clId="{7EC409D9-AAF9-5840-801C-8F60D36B1F2F}" dt="2024-05-16T13:26:04.363" v="583"/>
          <ac:inkMkLst>
            <pc:docMk/>
            <pc:sldMk cId="1370070232" sldId="294"/>
            <ac:inkMk id="26" creationId="{1FBD99C1-2FBA-FAD8-8E35-CFE1A110F7F7}"/>
          </ac:inkMkLst>
        </pc:inkChg>
        <pc:inkChg chg="add del">
          <ac:chgData name="JungYong Seok" userId="1df5f276-52e9-4b2d-94eb-97193fded349" providerId="ADAL" clId="{7EC409D9-AAF9-5840-801C-8F60D36B1F2F}" dt="2024-05-16T13:26:11.543" v="603"/>
          <ac:inkMkLst>
            <pc:docMk/>
            <pc:sldMk cId="1370070232" sldId="294"/>
            <ac:inkMk id="27" creationId="{61F8FD1E-C108-9670-5764-D7786AA04472}"/>
          </ac:inkMkLst>
        </pc:inkChg>
        <pc:inkChg chg="add del">
          <ac:chgData name="JungYong Seok" userId="1df5f276-52e9-4b2d-94eb-97193fded349" providerId="ADAL" clId="{7EC409D9-AAF9-5840-801C-8F60D36B1F2F}" dt="2024-05-16T13:26:11.543" v="603"/>
          <ac:inkMkLst>
            <pc:docMk/>
            <pc:sldMk cId="1370070232" sldId="294"/>
            <ac:inkMk id="28" creationId="{14823DF8-F290-2E2F-DD76-39BCF818E207}"/>
          </ac:inkMkLst>
        </pc:inkChg>
        <pc:inkChg chg="add del">
          <ac:chgData name="JungYong Seok" userId="1df5f276-52e9-4b2d-94eb-97193fded349" providerId="ADAL" clId="{7EC409D9-AAF9-5840-801C-8F60D36B1F2F}" dt="2024-05-16T13:26:11.543" v="603"/>
          <ac:inkMkLst>
            <pc:docMk/>
            <pc:sldMk cId="1370070232" sldId="294"/>
            <ac:inkMk id="29" creationId="{46FA8E15-6A45-7F03-3A1B-9149A50B3FE2}"/>
          </ac:inkMkLst>
        </pc:inkChg>
        <pc:inkChg chg="add del">
          <ac:chgData name="JungYong Seok" userId="1df5f276-52e9-4b2d-94eb-97193fded349" providerId="ADAL" clId="{7EC409D9-AAF9-5840-801C-8F60D36B1F2F}" dt="2024-05-16T13:26:11.543" v="603"/>
          <ac:inkMkLst>
            <pc:docMk/>
            <pc:sldMk cId="1370070232" sldId="294"/>
            <ac:inkMk id="30" creationId="{7243533B-66AD-0235-E1A4-31F6DCED4EA0}"/>
          </ac:inkMkLst>
        </pc:inkChg>
        <pc:inkChg chg="add del">
          <ac:chgData name="JungYong Seok" userId="1df5f276-52e9-4b2d-94eb-97193fded349" providerId="ADAL" clId="{7EC409D9-AAF9-5840-801C-8F60D36B1F2F}" dt="2024-05-16T13:26:11.543" v="603"/>
          <ac:inkMkLst>
            <pc:docMk/>
            <pc:sldMk cId="1370070232" sldId="294"/>
            <ac:inkMk id="33" creationId="{EDB2531E-EA39-B767-EE41-8F11D7C55338}"/>
          </ac:inkMkLst>
        </pc:inkChg>
        <pc:inkChg chg="add del">
          <ac:chgData name="JungYong Seok" userId="1df5f276-52e9-4b2d-94eb-97193fded349" providerId="ADAL" clId="{7EC409D9-AAF9-5840-801C-8F60D36B1F2F}" dt="2024-05-16T13:26:11.543" v="603"/>
          <ac:inkMkLst>
            <pc:docMk/>
            <pc:sldMk cId="1370070232" sldId="294"/>
            <ac:inkMk id="34" creationId="{15F0C068-8DB7-3C8A-9581-0EA9AAFA680B}"/>
          </ac:inkMkLst>
        </pc:inkChg>
        <pc:inkChg chg="add del">
          <ac:chgData name="JungYong Seok" userId="1df5f276-52e9-4b2d-94eb-97193fded349" providerId="ADAL" clId="{7EC409D9-AAF9-5840-801C-8F60D36B1F2F}" dt="2024-05-16T13:26:11.543" v="603"/>
          <ac:inkMkLst>
            <pc:docMk/>
            <pc:sldMk cId="1370070232" sldId="294"/>
            <ac:inkMk id="35" creationId="{EA96E4FE-E52D-42F5-EF3D-60E9136A72E9}"/>
          </ac:inkMkLst>
        </pc:inkChg>
        <pc:inkChg chg="add del">
          <ac:chgData name="JungYong Seok" userId="1df5f276-52e9-4b2d-94eb-97193fded349" providerId="ADAL" clId="{7EC409D9-AAF9-5840-801C-8F60D36B1F2F}" dt="2024-05-16T13:26:11.543" v="603"/>
          <ac:inkMkLst>
            <pc:docMk/>
            <pc:sldMk cId="1370070232" sldId="294"/>
            <ac:inkMk id="36" creationId="{FDDC6139-D747-C830-BB67-7AE7FFC99E02}"/>
          </ac:inkMkLst>
        </pc:inkChg>
        <pc:inkChg chg="add del">
          <ac:chgData name="JungYong Seok" userId="1df5f276-52e9-4b2d-94eb-97193fded349" providerId="ADAL" clId="{7EC409D9-AAF9-5840-801C-8F60D36B1F2F}" dt="2024-05-16T13:26:11.543" v="603"/>
          <ac:inkMkLst>
            <pc:docMk/>
            <pc:sldMk cId="1370070232" sldId="294"/>
            <ac:inkMk id="37" creationId="{BE1DF779-72E0-CC7A-3CFF-BBE330782DA1}"/>
          </ac:inkMkLst>
        </pc:inkChg>
        <pc:inkChg chg="add del">
          <ac:chgData name="JungYong Seok" userId="1df5f276-52e9-4b2d-94eb-97193fded349" providerId="ADAL" clId="{7EC409D9-AAF9-5840-801C-8F60D36B1F2F}" dt="2024-05-16T13:26:11.543" v="603"/>
          <ac:inkMkLst>
            <pc:docMk/>
            <pc:sldMk cId="1370070232" sldId="294"/>
            <ac:inkMk id="38" creationId="{1FC5692E-26C8-82B6-6079-1C580A49D276}"/>
          </ac:inkMkLst>
        </pc:inkChg>
        <pc:inkChg chg="add del">
          <ac:chgData name="JungYong Seok" userId="1df5f276-52e9-4b2d-94eb-97193fded349" providerId="ADAL" clId="{7EC409D9-AAF9-5840-801C-8F60D36B1F2F}" dt="2024-05-16T13:26:11.543" v="603"/>
          <ac:inkMkLst>
            <pc:docMk/>
            <pc:sldMk cId="1370070232" sldId="294"/>
            <ac:inkMk id="39" creationId="{45E48EB4-96F7-FA06-3F65-BC9696B1668F}"/>
          </ac:inkMkLst>
        </pc:inkChg>
        <pc:inkChg chg="add del">
          <ac:chgData name="JungYong Seok" userId="1df5f276-52e9-4b2d-94eb-97193fded349" providerId="ADAL" clId="{7EC409D9-AAF9-5840-801C-8F60D36B1F2F}" dt="2024-05-16T13:26:11.543" v="603"/>
          <ac:inkMkLst>
            <pc:docMk/>
            <pc:sldMk cId="1370070232" sldId="294"/>
            <ac:inkMk id="40" creationId="{F12A50C5-4B1A-4E3B-D0A3-3D83FC5F4BB7}"/>
          </ac:inkMkLst>
        </pc:inkChg>
        <pc:inkChg chg="add del">
          <ac:chgData name="JungYong Seok" userId="1df5f276-52e9-4b2d-94eb-97193fded349" providerId="ADAL" clId="{7EC409D9-AAF9-5840-801C-8F60D36B1F2F}" dt="2024-05-16T13:26:11.543" v="603"/>
          <ac:inkMkLst>
            <pc:docMk/>
            <pc:sldMk cId="1370070232" sldId="294"/>
            <ac:inkMk id="41" creationId="{54089A75-E50F-C31F-57E9-80AF7D6CB71A}"/>
          </ac:inkMkLst>
        </pc:inkChg>
        <pc:inkChg chg="add del">
          <ac:chgData name="JungYong Seok" userId="1df5f276-52e9-4b2d-94eb-97193fded349" providerId="ADAL" clId="{7EC409D9-AAF9-5840-801C-8F60D36B1F2F}" dt="2024-05-16T13:26:11.543" v="603"/>
          <ac:inkMkLst>
            <pc:docMk/>
            <pc:sldMk cId="1370070232" sldId="294"/>
            <ac:inkMk id="42" creationId="{AB857BDC-CC0C-FD30-D281-E6DEF3E14D67}"/>
          </ac:inkMkLst>
        </pc:inkChg>
        <pc:inkChg chg="add del">
          <ac:chgData name="JungYong Seok" userId="1df5f276-52e9-4b2d-94eb-97193fded349" providerId="ADAL" clId="{7EC409D9-AAF9-5840-801C-8F60D36B1F2F}" dt="2024-05-16T13:26:11.543" v="603"/>
          <ac:inkMkLst>
            <pc:docMk/>
            <pc:sldMk cId="1370070232" sldId="294"/>
            <ac:inkMk id="43" creationId="{D2934DAF-4C91-5767-FD66-A5082CAB729A}"/>
          </ac:inkMkLst>
        </pc:inkChg>
        <pc:inkChg chg="add del">
          <ac:chgData name="JungYong Seok" userId="1df5f276-52e9-4b2d-94eb-97193fded349" providerId="ADAL" clId="{7EC409D9-AAF9-5840-801C-8F60D36B1F2F}" dt="2024-05-16T13:26:11.543" v="603"/>
          <ac:inkMkLst>
            <pc:docMk/>
            <pc:sldMk cId="1370070232" sldId="294"/>
            <ac:inkMk id="44" creationId="{A25E7D8C-E71C-4ED5-08D7-7118525A3D3B}"/>
          </ac:inkMkLst>
        </pc:inkChg>
        <pc:inkChg chg="add del">
          <ac:chgData name="JungYong Seok" userId="1df5f276-52e9-4b2d-94eb-97193fded349" providerId="ADAL" clId="{7EC409D9-AAF9-5840-801C-8F60D36B1F2F}" dt="2024-05-16T13:26:11.543" v="603"/>
          <ac:inkMkLst>
            <pc:docMk/>
            <pc:sldMk cId="1370070232" sldId="294"/>
            <ac:inkMk id="45" creationId="{48C21710-6A6F-84D3-487B-DBF048737994}"/>
          </ac:inkMkLst>
        </pc:inkChg>
        <pc:inkChg chg="add del">
          <ac:chgData name="JungYong Seok" userId="1df5f276-52e9-4b2d-94eb-97193fded349" providerId="ADAL" clId="{7EC409D9-AAF9-5840-801C-8F60D36B1F2F}" dt="2024-05-16T13:26:11.543" v="603"/>
          <ac:inkMkLst>
            <pc:docMk/>
            <pc:sldMk cId="1370070232" sldId="294"/>
            <ac:inkMk id="46" creationId="{9466B519-16EF-277E-6EF4-EF27EF613AD5}"/>
          </ac:inkMkLst>
        </pc:inkChg>
        <pc:inkChg chg="add del">
          <ac:chgData name="JungYong Seok" userId="1df5f276-52e9-4b2d-94eb-97193fded349" providerId="ADAL" clId="{7EC409D9-AAF9-5840-801C-8F60D36B1F2F}" dt="2024-05-16T13:26:11.543" v="603"/>
          <ac:inkMkLst>
            <pc:docMk/>
            <pc:sldMk cId="1370070232" sldId="294"/>
            <ac:inkMk id="47" creationId="{9FA93AFC-FBF3-9CDC-50D5-C30F12ABA57F}"/>
          </ac:inkMkLst>
        </pc:inkChg>
        <pc:inkChg chg="add reco">
          <ac:chgData name="JungYong Seok" userId="1df5f276-52e9-4b2d-94eb-97193fded349" providerId="ADAL" clId="{7EC409D9-AAF9-5840-801C-8F60D36B1F2F}" dt="2024-05-16T13:26:11.543" v="603"/>
          <ac:inkMkLst>
            <pc:docMk/>
            <pc:sldMk cId="1370070232" sldId="294"/>
            <ac:inkMk id="48" creationId="{C45592A3-C63A-222C-E6E4-540E60827CFD}"/>
          </ac:inkMkLst>
        </pc:inkChg>
        <pc:inkChg chg="add del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49" creationId="{F140D2F3-9DB7-9B96-42E1-C2AE4CAD6D1B}"/>
          </ac:inkMkLst>
        </pc:inkChg>
        <pc:inkChg chg="add del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50" creationId="{7F84BB79-E06A-8C99-54B7-BD057814BC79}"/>
          </ac:inkMkLst>
        </pc:inkChg>
        <pc:inkChg chg="add del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51" creationId="{36F05215-73B8-3D6B-08F3-01CBCCC5CF11}"/>
          </ac:inkMkLst>
        </pc:inkChg>
        <pc:inkChg chg="add del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52" creationId="{F2883D78-B985-2AF5-0685-18009E4BB250}"/>
          </ac:inkMkLst>
        </pc:inkChg>
        <pc:inkChg chg="add del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53" creationId="{16399029-1077-6BC0-5982-61A006972397}"/>
          </ac:inkMkLst>
        </pc:inkChg>
        <pc:inkChg chg="add del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54" creationId="{611B1C02-A33E-2FFD-98AB-39E8A684A008}"/>
          </ac:inkMkLst>
        </pc:inkChg>
        <pc:inkChg chg="add del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55" creationId="{1D4D33E6-9A2E-BE56-6539-186E9F0E2781}"/>
          </ac:inkMkLst>
        </pc:inkChg>
        <pc:inkChg chg="add del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56" creationId="{E1522359-744E-B394-EEF9-3939FC386906}"/>
          </ac:inkMkLst>
        </pc:inkChg>
        <pc:inkChg chg="add del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57" creationId="{5CA51242-BA27-4685-07BE-20121850130C}"/>
          </ac:inkMkLst>
        </pc:inkChg>
        <pc:inkChg chg="add del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58" creationId="{1979A33D-3307-9C78-6DBA-4D73E7EACF53}"/>
          </ac:inkMkLst>
        </pc:inkChg>
        <pc:inkChg chg="add del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59" creationId="{172EBC10-15B1-F5D7-D2F0-A3BC0FA8180F}"/>
          </ac:inkMkLst>
        </pc:inkChg>
        <pc:inkChg chg="add del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60" creationId="{D41DA1DA-CF37-FD46-D72D-370150A9AFA9}"/>
          </ac:inkMkLst>
        </pc:inkChg>
        <pc:inkChg chg="add del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61" creationId="{6D444627-94FD-332B-FC13-DA105962AC90}"/>
          </ac:inkMkLst>
        </pc:inkChg>
        <pc:inkChg chg="add del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62" creationId="{5862F7EE-D202-26CE-CC17-DE167B3CE64A}"/>
          </ac:inkMkLst>
        </pc:inkChg>
        <pc:inkChg chg="add del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63" creationId="{15F11FE1-4135-D744-E8C0-1DCC2EA3CAAC}"/>
          </ac:inkMkLst>
        </pc:inkChg>
        <pc:inkChg chg="add del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64" creationId="{0363225E-FD78-A661-B757-336656DA53A0}"/>
          </ac:inkMkLst>
        </pc:inkChg>
        <pc:inkChg chg="add del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65" creationId="{6F489000-0548-FC39-473E-EE20BA27024E}"/>
          </ac:inkMkLst>
        </pc:inkChg>
        <pc:inkChg chg="add del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66" creationId="{874906BD-8DFA-D52B-9C71-A87E933614E9}"/>
          </ac:inkMkLst>
        </pc:inkChg>
        <pc:inkChg chg="add del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67" creationId="{D4AD74AC-FADB-38BF-E61D-B65269A95FCF}"/>
          </ac:inkMkLst>
        </pc:inkChg>
        <pc:inkChg chg="add del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68" creationId="{9593333F-05AF-358A-903F-E2648B7187B8}"/>
          </ac:inkMkLst>
        </pc:inkChg>
        <pc:inkChg chg="add del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69" creationId="{CDBBA93F-6AC3-B227-49B5-557530B02ECA}"/>
          </ac:inkMkLst>
        </pc:inkChg>
        <pc:inkChg chg="add del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70" creationId="{4D3A97B3-3BA5-C25F-3206-F3FF51A9656E}"/>
          </ac:inkMkLst>
        </pc:inkChg>
        <pc:inkChg chg="add reco">
          <ac:chgData name="JungYong Seok" userId="1df5f276-52e9-4b2d-94eb-97193fded349" providerId="ADAL" clId="{7EC409D9-AAF9-5840-801C-8F60D36B1F2F}" dt="2024-05-16T13:26:28.403" v="626"/>
          <ac:inkMkLst>
            <pc:docMk/>
            <pc:sldMk cId="1370070232" sldId="294"/>
            <ac:inkMk id="71" creationId="{4AD8DB02-22B6-1D72-3F6F-6AFB9929AEB8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72" creationId="{45D4724A-AC29-3C03-04C4-955EBEEE7FFB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73" creationId="{669880BD-44B9-0470-EFE4-76A72C76157E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74" creationId="{5C299268-E494-BB7F-2C9C-6AED9AB6A458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75" creationId="{2C2956BC-E930-F203-9FA1-4289FA65DC78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76" creationId="{5A464462-3402-8101-8E26-765866B1BF1B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77" creationId="{3908F017-5208-8765-8DFF-672CF92BA6A1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78" creationId="{30B1CB06-B4FF-E475-55DD-BDBE2B660AC1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79" creationId="{CBC7C1B3-072A-3ECC-85D0-7267ED39AF15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80" creationId="{9C9BB1CB-33D9-DEFD-D1E9-90A8A8CE2E3C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81" creationId="{938802CE-5726-A67A-B956-EB7CF2A13BC7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82" creationId="{097ECE6D-96D8-A045-8216-C83A61C406CC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83" creationId="{089AC111-D435-3414-8B36-CD0CFE7CC17B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84" creationId="{18BB77E4-F825-3562-DF19-8D789D8B9F68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85" creationId="{BC830365-2323-21EA-5A6F-30BFC3562D74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86" creationId="{D2F6FCBE-8E12-8EA5-CD6C-1F894CA8EB81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87" creationId="{26215140-6BC3-0F44-4D49-8819F78E020E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88" creationId="{C4CF2E94-C36B-EDD2-9FA7-8BA709B1DF5A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89" creationId="{F0009519-540E-1A36-7AEE-61161541F354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90" creationId="{D61CF460-7C4D-8C18-EC63-40EC1FD2278C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91" creationId="{A4F12460-0A1A-50C7-6699-96BF7C12BB26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92" creationId="{AABBCCA5-3A85-7AF0-BE54-AD02AC3579DD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93" creationId="{9BF8C639-087C-335B-53C0-BFC2E15A6B28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94" creationId="{71DB59BC-43F2-026D-F667-953E35D173BD}"/>
          </ac:inkMkLst>
        </pc:inkChg>
        <pc:inkChg chg="add del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95" creationId="{A0368378-107C-9308-3CC7-AEB7DA43B365}"/>
          </ac:inkMkLst>
        </pc:inkChg>
        <pc:inkChg chg="add reco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96" creationId="{43402F0C-74CE-A4AA-7F61-954B8E96451D}"/>
          </ac:inkMkLst>
        </pc:inkChg>
        <pc:inkChg chg="add reco">
          <ac:chgData name="JungYong Seok" userId="1df5f276-52e9-4b2d-94eb-97193fded349" providerId="ADAL" clId="{7EC409D9-AAF9-5840-801C-8F60D36B1F2F}" dt="2024-05-16T13:26:36.582" v="651"/>
          <ac:inkMkLst>
            <pc:docMk/>
            <pc:sldMk cId="1370070232" sldId="294"/>
            <ac:inkMk id="97" creationId="{27CF5802-B56A-C0F6-D4D6-81D34F13FBA9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98" creationId="{FB8B20AF-4DF6-ADC5-F8EB-A0C1DC13BCFB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99" creationId="{1268A738-F235-0CC8-CD5F-9865F78901FC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00" creationId="{F5AEE815-FA05-9EF2-A863-7EEA199D9692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01" creationId="{71D30E4B-D9BE-C517-2E75-C65A5014942F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02" creationId="{991E287C-19A8-AE33-AC5F-D513D0FF3E98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03" creationId="{3FCAC9F0-9A8A-ADDD-3535-29B515E926D6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04" creationId="{A8BC347D-1C4B-5B19-2099-74AE3CE9F4B8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05" creationId="{491BE125-6DEF-4485-7CCB-FADA6EC11F8E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06" creationId="{270AD7BC-352F-1D9F-2791-F96073B5209A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07" creationId="{F5370D80-633F-766D-4F01-169AB1C979B3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08" creationId="{9FDC76E0-B86E-78CF-FE10-2AEE4C3C31C6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09" creationId="{AB7666EA-A225-62BA-56CB-15C3FA5A5CA1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10" creationId="{6A69FD8D-9B12-8424-AA8D-3824C53C1E3A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11" creationId="{F8257A8A-4A85-B433-6789-8BB62C25DE2B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12" creationId="{2207D47E-9ABA-66F7-2AA2-0C4FC092603E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13" creationId="{6286FDF9-F29E-A9C1-58AF-EA5D18B7592E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14" creationId="{157FF066-4038-FFDA-4577-412AF9FA26A0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15" creationId="{F0963C44-3C82-DBFD-D74D-E96BAACA6E7F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16" creationId="{809D467F-6FD6-60D4-A217-6A995D22E136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17" creationId="{290C9557-C5FE-52FE-B42E-35C4736714FC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18" creationId="{F6B4ECC8-733A-EE10-22EC-D882C9C2BD43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19" creationId="{AD414A91-B4B6-8A08-0024-B4F426FCBA8D}"/>
          </ac:inkMkLst>
        </pc:inkChg>
        <pc:inkChg chg="add del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20" creationId="{67FE6291-56AB-DD08-FF4C-41E788EFEE55}"/>
          </ac:inkMkLst>
        </pc:inkChg>
        <pc:inkChg chg="add reco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21" creationId="{F25FFE94-C32B-B707-ABED-BF8CB83E46D1}"/>
          </ac:inkMkLst>
        </pc:inkChg>
        <pc:inkChg chg="add reco">
          <ac:chgData name="JungYong Seok" userId="1df5f276-52e9-4b2d-94eb-97193fded349" providerId="ADAL" clId="{7EC409D9-AAF9-5840-801C-8F60D36B1F2F}" dt="2024-05-16T13:26:45.009" v="675"/>
          <ac:inkMkLst>
            <pc:docMk/>
            <pc:sldMk cId="1370070232" sldId="294"/>
            <ac:inkMk id="122" creationId="{1B67D0E6-BF5C-B060-E43E-8BB4023C2380}"/>
          </ac:inkMkLst>
        </pc:inkChg>
        <pc:inkChg chg="add del">
          <ac:chgData name="JungYong Seok" userId="1df5f276-52e9-4b2d-94eb-97193fded349" providerId="ADAL" clId="{7EC409D9-AAF9-5840-801C-8F60D36B1F2F}" dt="2024-05-16T13:26:54.048" v="691"/>
          <ac:inkMkLst>
            <pc:docMk/>
            <pc:sldMk cId="1370070232" sldId="294"/>
            <ac:inkMk id="123" creationId="{C25EAA2E-FBF1-1455-2FF4-0110033CF93E}"/>
          </ac:inkMkLst>
        </pc:inkChg>
        <pc:inkChg chg="add del">
          <ac:chgData name="JungYong Seok" userId="1df5f276-52e9-4b2d-94eb-97193fded349" providerId="ADAL" clId="{7EC409D9-AAF9-5840-801C-8F60D36B1F2F}" dt="2024-05-16T13:26:54.048" v="691"/>
          <ac:inkMkLst>
            <pc:docMk/>
            <pc:sldMk cId="1370070232" sldId="294"/>
            <ac:inkMk id="124" creationId="{796CBAAA-D3A4-FCCF-3152-B0CDB7B2ADEA}"/>
          </ac:inkMkLst>
        </pc:inkChg>
        <pc:inkChg chg="add del">
          <ac:chgData name="JungYong Seok" userId="1df5f276-52e9-4b2d-94eb-97193fded349" providerId="ADAL" clId="{7EC409D9-AAF9-5840-801C-8F60D36B1F2F}" dt="2024-05-16T13:26:54.048" v="691"/>
          <ac:inkMkLst>
            <pc:docMk/>
            <pc:sldMk cId="1370070232" sldId="294"/>
            <ac:inkMk id="125" creationId="{CD0316F7-61F9-FE7C-F410-696E1E98D3A1}"/>
          </ac:inkMkLst>
        </pc:inkChg>
        <pc:inkChg chg="add del">
          <ac:chgData name="JungYong Seok" userId="1df5f276-52e9-4b2d-94eb-97193fded349" providerId="ADAL" clId="{7EC409D9-AAF9-5840-801C-8F60D36B1F2F}" dt="2024-05-16T13:26:54.048" v="691"/>
          <ac:inkMkLst>
            <pc:docMk/>
            <pc:sldMk cId="1370070232" sldId="294"/>
            <ac:inkMk id="126" creationId="{0904FE65-5EC8-4C08-B6B9-41299E3C2539}"/>
          </ac:inkMkLst>
        </pc:inkChg>
        <pc:inkChg chg="add del">
          <ac:chgData name="JungYong Seok" userId="1df5f276-52e9-4b2d-94eb-97193fded349" providerId="ADAL" clId="{7EC409D9-AAF9-5840-801C-8F60D36B1F2F}" dt="2024-05-16T13:26:54.048" v="691"/>
          <ac:inkMkLst>
            <pc:docMk/>
            <pc:sldMk cId="1370070232" sldId="294"/>
            <ac:inkMk id="127" creationId="{764104B9-DDC3-0905-8EE5-A7C448CD3474}"/>
          </ac:inkMkLst>
        </pc:inkChg>
        <pc:inkChg chg="add del">
          <ac:chgData name="JungYong Seok" userId="1df5f276-52e9-4b2d-94eb-97193fded349" providerId="ADAL" clId="{7EC409D9-AAF9-5840-801C-8F60D36B1F2F}" dt="2024-05-16T13:26:54.048" v="691"/>
          <ac:inkMkLst>
            <pc:docMk/>
            <pc:sldMk cId="1370070232" sldId="294"/>
            <ac:inkMk id="128" creationId="{71216194-55BB-4FCE-21D1-2A52D089660F}"/>
          </ac:inkMkLst>
        </pc:inkChg>
        <pc:inkChg chg="add del">
          <ac:chgData name="JungYong Seok" userId="1df5f276-52e9-4b2d-94eb-97193fded349" providerId="ADAL" clId="{7EC409D9-AAF9-5840-801C-8F60D36B1F2F}" dt="2024-05-16T13:26:54.048" v="691"/>
          <ac:inkMkLst>
            <pc:docMk/>
            <pc:sldMk cId="1370070232" sldId="294"/>
            <ac:inkMk id="129" creationId="{89E43AF8-728C-171A-C6A3-978AFD60476B}"/>
          </ac:inkMkLst>
        </pc:inkChg>
        <pc:inkChg chg="add del">
          <ac:chgData name="JungYong Seok" userId="1df5f276-52e9-4b2d-94eb-97193fded349" providerId="ADAL" clId="{7EC409D9-AAF9-5840-801C-8F60D36B1F2F}" dt="2024-05-16T13:26:54.048" v="691"/>
          <ac:inkMkLst>
            <pc:docMk/>
            <pc:sldMk cId="1370070232" sldId="294"/>
            <ac:inkMk id="130" creationId="{0E02C936-8BAE-751C-23AE-C357F99DCACA}"/>
          </ac:inkMkLst>
        </pc:inkChg>
        <pc:inkChg chg="add del">
          <ac:chgData name="JungYong Seok" userId="1df5f276-52e9-4b2d-94eb-97193fded349" providerId="ADAL" clId="{7EC409D9-AAF9-5840-801C-8F60D36B1F2F}" dt="2024-05-16T13:26:54.048" v="691"/>
          <ac:inkMkLst>
            <pc:docMk/>
            <pc:sldMk cId="1370070232" sldId="294"/>
            <ac:inkMk id="131" creationId="{612EC1BA-25F8-A3D1-F037-CF8C1CA7C3B3}"/>
          </ac:inkMkLst>
        </pc:inkChg>
        <pc:inkChg chg="add del">
          <ac:chgData name="JungYong Seok" userId="1df5f276-52e9-4b2d-94eb-97193fded349" providerId="ADAL" clId="{7EC409D9-AAF9-5840-801C-8F60D36B1F2F}" dt="2024-05-16T13:26:54.048" v="691"/>
          <ac:inkMkLst>
            <pc:docMk/>
            <pc:sldMk cId="1370070232" sldId="294"/>
            <ac:inkMk id="132" creationId="{3AEDA1E2-D89A-CBA7-0877-9D0694B15299}"/>
          </ac:inkMkLst>
        </pc:inkChg>
        <pc:inkChg chg="add del">
          <ac:chgData name="JungYong Seok" userId="1df5f276-52e9-4b2d-94eb-97193fded349" providerId="ADAL" clId="{7EC409D9-AAF9-5840-801C-8F60D36B1F2F}" dt="2024-05-16T13:26:54.048" v="691"/>
          <ac:inkMkLst>
            <pc:docMk/>
            <pc:sldMk cId="1370070232" sldId="294"/>
            <ac:inkMk id="133" creationId="{FF524ACA-E158-B3FF-6A5B-A47982268687}"/>
          </ac:inkMkLst>
        </pc:inkChg>
        <pc:inkChg chg="add del">
          <ac:chgData name="JungYong Seok" userId="1df5f276-52e9-4b2d-94eb-97193fded349" providerId="ADAL" clId="{7EC409D9-AAF9-5840-801C-8F60D36B1F2F}" dt="2024-05-16T13:26:54.048" v="691"/>
          <ac:inkMkLst>
            <pc:docMk/>
            <pc:sldMk cId="1370070232" sldId="294"/>
            <ac:inkMk id="134" creationId="{D825F947-E03C-DE0B-0A8E-412F1509F844}"/>
          </ac:inkMkLst>
        </pc:inkChg>
        <pc:inkChg chg="add del">
          <ac:chgData name="JungYong Seok" userId="1df5f276-52e9-4b2d-94eb-97193fded349" providerId="ADAL" clId="{7EC409D9-AAF9-5840-801C-8F60D36B1F2F}" dt="2024-05-16T13:26:54.048" v="691"/>
          <ac:inkMkLst>
            <pc:docMk/>
            <pc:sldMk cId="1370070232" sldId="294"/>
            <ac:inkMk id="135" creationId="{3FD9C98E-1E48-C0C6-F35A-6994D2DF04B5}"/>
          </ac:inkMkLst>
        </pc:inkChg>
        <pc:inkChg chg="add del">
          <ac:chgData name="JungYong Seok" userId="1df5f276-52e9-4b2d-94eb-97193fded349" providerId="ADAL" clId="{7EC409D9-AAF9-5840-801C-8F60D36B1F2F}" dt="2024-05-16T13:26:54.048" v="691"/>
          <ac:inkMkLst>
            <pc:docMk/>
            <pc:sldMk cId="1370070232" sldId="294"/>
            <ac:inkMk id="136" creationId="{17EA2CF8-B6A9-A44C-EF60-84BA16E8EA2B}"/>
          </ac:inkMkLst>
        </pc:inkChg>
        <pc:inkChg chg="add del">
          <ac:chgData name="JungYong Seok" userId="1df5f276-52e9-4b2d-94eb-97193fded349" providerId="ADAL" clId="{7EC409D9-AAF9-5840-801C-8F60D36B1F2F}" dt="2024-05-16T13:26:54.048" v="691"/>
          <ac:inkMkLst>
            <pc:docMk/>
            <pc:sldMk cId="1370070232" sldId="294"/>
            <ac:inkMk id="137" creationId="{A281A317-F573-1A9C-2B93-155C191FDC37}"/>
          </ac:inkMkLst>
        </pc:inkChg>
        <pc:inkChg chg="add reco">
          <ac:chgData name="JungYong Seok" userId="1df5f276-52e9-4b2d-94eb-97193fded349" providerId="ADAL" clId="{7EC409D9-AAF9-5840-801C-8F60D36B1F2F}" dt="2024-05-16T13:26:54.048" v="691"/>
          <ac:inkMkLst>
            <pc:docMk/>
            <pc:sldMk cId="1370070232" sldId="294"/>
            <ac:inkMk id="138" creationId="{1EAA8259-9ECE-DC74-211A-3D54A8B68902}"/>
          </ac:inkMkLst>
        </pc:inkChg>
        <pc:inkChg chg="add del">
          <ac:chgData name="JungYong Seok" userId="1df5f276-52e9-4b2d-94eb-97193fded349" providerId="ADAL" clId="{7EC409D9-AAF9-5840-801C-8F60D36B1F2F}" dt="2024-05-16T13:26:55.584" v="695"/>
          <ac:inkMkLst>
            <pc:docMk/>
            <pc:sldMk cId="1370070232" sldId="294"/>
            <ac:inkMk id="139" creationId="{CD39CF8A-000F-2AD9-9AB9-B6625AF59408}"/>
          </ac:inkMkLst>
        </pc:inkChg>
        <pc:inkChg chg="add del">
          <ac:chgData name="JungYong Seok" userId="1df5f276-52e9-4b2d-94eb-97193fded349" providerId="ADAL" clId="{7EC409D9-AAF9-5840-801C-8F60D36B1F2F}" dt="2024-05-16T13:26:55.584" v="695"/>
          <ac:inkMkLst>
            <pc:docMk/>
            <pc:sldMk cId="1370070232" sldId="294"/>
            <ac:inkMk id="140" creationId="{2B7C92BD-CA94-37DA-2609-17C1AE915C31}"/>
          </ac:inkMkLst>
        </pc:inkChg>
        <pc:inkChg chg="add del">
          <ac:chgData name="JungYong Seok" userId="1df5f276-52e9-4b2d-94eb-97193fded349" providerId="ADAL" clId="{7EC409D9-AAF9-5840-801C-8F60D36B1F2F}" dt="2024-05-16T13:26:55.584" v="695"/>
          <ac:inkMkLst>
            <pc:docMk/>
            <pc:sldMk cId="1370070232" sldId="294"/>
            <ac:inkMk id="141" creationId="{034E38CF-0ECC-A388-13FA-FBE951951B27}"/>
          </ac:inkMkLst>
        </pc:inkChg>
        <pc:inkChg chg="add reco">
          <ac:chgData name="JungYong Seok" userId="1df5f276-52e9-4b2d-94eb-97193fded349" providerId="ADAL" clId="{7EC409D9-AAF9-5840-801C-8F60D36B1F2F}" dt="2024-05-16T13:26:55.584" v="695"/>
          <ac:inkMkLst>
            <pc:docMk/>
            <pc:sldMk cId="1370070232" sldId="294"/>
            <ac:inkMk id="142" creationId="{95B5DC50-5113-A1F4-7662-CB92CCA0BE8A}"/>
          </ac:inkMkLst>
        </pc:inkChg>
      </pc:sldChg>
      <pc:sldChg chg="addSp delSp">
        <pc:chgData name="JungYong Seok" userId="1df5f276-52e9-4b2d-94eb-97193fded349" providerId="ADAL" clId="{7EC409D9-AAF9-5840-801C-8F60D36B1F2F}" dt="2024-05-16T13:28:48.668" v="744"/>
        <pc:sldMkLst>
          <pc:docMk/>
          <pc:sldMk cId="1668808603" sldId="295"/>
        </pc:sldMkLst>
        <pc:inkChg chg="add">
          <ac:chgData name="JungYong Seok" userId="1df5f276-52e9-4b2d-94eb-97193fded349" providerId="ADAL" clId="{7EC409D9-AAF9-5840-801C-8F60D36B1F2F}" dt="2024-05-16T13:25:05.400" v="558"/>
          <ac:inkMkLst>
            <pc:docMk/>
            <pc:sldMk cId="1668808603" sldId="295"/>
            <ac:inkMk id="3" creationId="{7A5A49B4-7D47-9CE0-30A8-498DF74A85DE}"/>
          </ac:inkMkLst>
        </pc:inkChg>
        <pc:inkChg chg="add">
          <ac:chgData name="JungYong Seok" userId="1df5f276-52e9-4b2d-94eb-97193fded349" providerId="ADAL" clId="{7EC409D9-AAF9-5840-801C-8F60D36B1F2F}" dt="2024-05-16T13:25:07.615" v="559"/>
          <ac:inkMkLst>
            <pc:docMk/>
            <pc:sldMk cId="1668808603" sldId="295"/>
            <ac:inkMk id="4" creationId="{4144C100-2E7C-02B0-312F-4AB3C385FFA2}"/>
          </ac:inkMkLst>
        </pc:inkChg>
        <pc:inkChg chg="add del">
          <ac:chgData name="JungYong Seok" userId="1df5f276-52e9-4b2d-94eb-97193fded349" providerId="ADAL" clId="{7EC409D9-AAF9-5840-801C-8F60D36B1F2F}" dt="2024-05-16T13:28:15.766" v="698"/>
          <ac:inkMkLst>
            <pc:docMk/>
            <pc:sldMk cId="1668808603" sldId="295"/>
            <ac:inkMk id="5" creationId="{A0B5FF0C-7ACE-B258-A5A4-AC91C2F76E38}"/>
          </ac:inkMkLst>
        </pc:inkChg>
        <pc:inkChg chg="add del">
          <ac:chgData name="JungYong Seok" userId="1df5f276-52e9-4b2d-94eb-97193fded349" providerId="ADAL" clId="{7EC409D9-AAF9-5840-801C-8F60D36B1F2F}" dt="2024-05-16T13:28:15.766" v="698"/>
          <ac:inkMkLst>
            <pc:docMk/>
            <pc:sldMk cId="1668808603" sldId="295"/>
            <ac:inkMk id="6" creationId="{139C4A30-B2C5-17F1-ADDB-3B3CF9D22267}"/>
          </ac:inkMkLst>
        </pc:inkChg>
        <pc:inkChg chg="add reco">
          <ac:chgData name="JungYong Seok" userId="1df5f276-52e9-4b2d-94eb-97193fded349" providerId="ADAL" clId="{7EC409D9-AAF9-5840-801C-8F60D36B1F2F}" dt="2024-05-16T13:28:15.766" v="698"/>
          <ac:inkMkLst>
            <pc:docMk/>
            <pc:sldMk cId="1668808603" sldId="295"/>
            <ac:inkMk id="7" creationId="{9ABF1610-7866-7281-AC0E-1A5BBA9F7870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8" creationId="{326F6931-42F2-2085-25E9-298E08E2B33C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9" creationId="{FE292551-75D0-1C76-EB7C-E4C5292F7EED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10" creationId="{915C4D19-C977-16EA-0E76-521632D161F0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11" creationId="{56484279-F3E2-04F2-AB46-6A231A98966D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12" creationId="{05A01B87-609D-2F9C-6F48-BEFC77FF7319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13" creationId="{37A61762-45F0-7648-5586-D1FD615A4EE5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14" creationId="{4BF82363-36AE-7330-9263-94A140A051CB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15" creationId="{4C32A6D9-0BDE-EFE2-B98A-AD665E5A5B93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16" creationId="{1DE75C97-D403-A48A-307A-3A0AD1861CC9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17" creationId="{9349D3DC-9DE3-755C-78DA-64C054809CC4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18" creationId="{0523B0D7-52D5-1C99-5C07-F4C9487E325D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19" creationId="{272A237F-75F4-F614-02BE-CFF5D0D7986A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20" creationId="{D83AC6BC-A914-16BC-96FE-44AC3214076F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21" creationId="{14B6A310-F3E7-7DE6-9F29-DB96807F732E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22" creationId="{193B2A8D-21A1-A2F4-DAD7-376F882CEAE5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23" creationId="{C33207B0-7FFF-4EF8-D933-3BA2637DA784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24" creationId="{4A1FB86E-4BDA-5727-0B4E-739D2F0E132E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25" creationId="{53D044C4-5D75-0290-29CB-F658B29BD3A8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26" creationId="{2C16B562-FEEC-DAD1-F929-94AC2A53389E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27" creationId="{D036D050-70F5-8B28-B3A8-E49E2F63C3CE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28" creationId="{DD4729F9-3339-2451-8720-7DB7D695CE83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29" creationId="{D8A6521E-6AD1-F9CA-BA33-A5BF593CBD4A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30" creationId="{B38E0B6A-24E9-3547-7639-DBA4BD16B4DE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31" creationId="{5B18A85C-C25B-8E1C-8627-FEC95447A121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32" creationId="{143797DC-E3B6-7FB8-B419-A7E443D07982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33" creationId="{81394D97-6443-B400-BE40-4E845824CEA3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34" creationId="{B6591CD0-EAB9-2F18-13B0-70175A9C957B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35" creationId="{A96230AC-1F77-FA6F-029B-0C86F2883F1D}"/>
          </ac:inkMkLst>
        </pc:inkChg>
        <pc:inkChg chg="add del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36" creationId="{0E5DF81E-822F-89E5-6D5C-12B152050377}"/>
          </ac:inkMkLst>
        </pc:inkChg>
        <pc:inkChg chg="add reco">
          <ac:chgData name="JungYong Seok" userId="1df5f276-52e9-4b2d-94eb-97193fded349" providerId="ADAL" clId="{7EC409D9-AAF9-5840-801C-8F60D36B1F2F}" dt="2024-05-16T13:28:27.527" v="728"/>
          <ac:inkMkLst>
            <pc:docMk/>
            <pc:sldMk cId="1668808603" sldId="295"/>
            <ac:inkMk id="37" creationId="{769592A1-953B-F84A-0AFE-E15F01904DF1}"/>
          </ac:inkMkLst>
        </pc:inkChg>
        <pc:inkChg chg="add">
          <ac:chgData name="JungYong Seok" userId="1df5f276-52e9-4b2d-94eb-97193fded349" providerId="ADAL" clId="{7EC409D9-AAF9-5840-801C-8F60D36B1F2F}" dt="2024-05-16T13:28:35.503" v="729"/>
          <ac:inkMkLst>
            <pc:docMk/>
            <pc:sldMk cId="1668808603" sldId="295"/>
            <ac:inkMk id="38" creationId="{5169DB4E-5944-3FF5-E9F1-D80BDE6F2BBE}"/>
          </ac:inkMkLst>
        </pc:inkChg>
        <pc:inkChg chg="add del">
          <ac:chgData name="JungYong Seok" userId="1df5f276-52e9-4b2d-94eb-97193fded349" providerId="ADAL" clId="{7EC409D9-AAF9-5840-801C-8F60D36B1F2F}" dt="2024-05-16T13:28:48.668" v="744"/>
          <ac:inkMkLst>
            <pc:docMk/>
            <pc:sldMk cId="1668808603" sldId="295"/>
            <ac:inkMk id="39" creationId="{AE65B3E4-B819-D3D7-08FE-F23D83FC76AC}"/>
          </ac:inkMkLst>
        </pc:inkChg>
        <pc:inkChg chg="add del">
          <ac:chgData name="JungYong Seok" userId="1df5f276-52e9-4b2d-94eb-97193fded349" providerId="ADAL" clId="{7EC409D9-AAF9-5840-801C-8F60D36B1F2F}" dt="2024-05-16T13:28:48.668" v="744"/>
          <ac:inkMkLst>
            <pc:docMk/>
            <pc:sldMk cId="1668808603" sldId="295"/>
            <ac:inkMk id="40" creationId="{D3CCFB60-EDEE-D1A4-B9D0-47EF227B243B}"/>
          </ac:inkMkLst>
        </pc:inkChg>
        <pc:inkChg chg="add del">
          <ac:chgData name="JungYong Seok" userId="1df5f276-52e9-4b2d-94eb-97193fded349" providerId="ADAL" clId="{7EC409D9-AAF9-5840-801C-8F60D36B1F2F}" dt="2024-05-16T13:28:48.668" v="744"/>
          <ac:inkMkLst>
            <pc:docMk/>
            <pc:sldMk cId="1668808603" sldId="295"/>
            <ac:inkMk id="41" creationId="{1C4FE2AD-0A0A-3851-BA99-B4D80E78EA02}"/>
          </ac:inkMkLst>
        </pc:inkChg>
        <pc:inkChg chg="add del">
          <ac:chgData name="JungYong Seok" userId="1df5f276-52e9-4b2d-94eb-97193fded349" providerId="ADAL" clId="{7EC409D9-AAF9-5840-801C-8F60D36B1F2F}" dt="2024-05-16T13:28:48.668" v="744"/>
          <ac:inkMkLst>
            <pc:docMk/>
            <pc:sldMk cId="1668808603" sldId="295"/>
            <ac:inkMk id="42" creationId="{9193137A-F532-4979-FB1E-E486D56E4351}"/>
          </ac:inkMkLst>
        </pc:inkChg>
        <pc:inkChg chg="add del">
          <ac:chgData name="JungYong Seok" userId="1df5f276-52e9-4b2d-94eb-97193fded349" providerId="ADAL" clId="{7EC409D9-AAF9-5840-801C-8F60D36B1F2F}" dt="2024-05-16T13:28:48.668" v="744"/>
          <ac:inkMkLst>
            <pc:docMk/>
            <pc:sldMk cId="1668808603" sldId="295"/>
            <ac:inkMk id="43" creationId="{7B5D9AD0-CD02-8D3D-3B65-A25022122B73}"/>
          </ac:inkMkLst>
        </pc:inkChg>
        <pc:inkChg chg="add del">
          <ac:chgData name="JungYong Seok" userId="1df5f276-52e9-4b2d-94eb-97193fded349" providerId="ADAL" clId="{7EC409D9-AAF9-5840-801C-8F60D36B1F2F}" dt="2024-05-16T13:28:48.668" v="744"/>
          <ac:inkMkLst>
            <pc:docMk/>
            <pc:sldMk cId="1668808603" sldId="295"/>
            <ac:inkMk id="44" creationId="{A69D4F9B-CD87-5C87-EF56-D948F4E56D13}"/>
          </ac:inkMkLst>
        </pc:inkChg>
        <pc:inkChg chg="add del">
          <ac:chgData name="JungYong Seok" userId="1df5f276-52e9-4b2d-94eb-97193fded349" providerId="ADAL" clId="{7EC409D9-AAF9-5840-801C-8F60D36B1F2F}" dt="2024-05-16T13:28:48.668" v="744"/>
          <ac:inkMkLst>
            <pc:docMk/>
            <pc:sldMk cId="1668808603" sldId="295"/>
            <ac:inkMk id="45" creationId="{BD954A2E-EF40-28FF-960C-243A9F0A279F}"/>
          </ac:inkMkLst>
        </pc:inkChg>
        <pc:inkChg chg="add del">
          <ac:chgData name="JungYong Seok" userId="1df5f276-52e9-4b2d-94eb-97193fded349" providerId="ADAL" clId="{7EC409D9-AAF9-5840-801C-8F60D36B1F2F}" dt="2024-05-16T13:28:48.668" v="744"/>
          <ac:inkMkLst>
            <pc:docMk/>
            <pc:sldMk cId="1668808603" sldId="295"/>
            <ac:inkMk id="46" creationId="{6C1FD4D0-FBA8-B286-1DF5-CF011C1BC5EC}"/>
          </ac:inkMkLst>
        </pc:inkChg>
        <pc:inkChg chg="add del">
          <ac:chgData name="JungYong Seok" userId="1df5f276-52e9-4b2d-94eb-97193fded349" providerId="ADAL" clId="{7EC409D9-AAF9-5840-801C-8F60D36B1F2F}" dt="2024-05-16T13:28:48.668" v="744"/>
          <ac:inkMkLst>
            <pc:docMk/>
            <pc:sldMk cId="1668808603" sldId="295"/>
            <ac:inkMk id="47" creationId="{53A597C3-7C49-E937-6872-EE8D835CEF76}"/>
          </ac:inkMkLst>
        </pc:inkChg>
        <pc:inkChg chg="add del">
          <ac:chgData name="JungYong Seok" userId="1df5f276-52e9-4b2d-94eb-97193fded349" providerId="ADAL" clId="{7EC409D9-AAF9-5840-801C-8F60D36B1F2F}" dt="2024-05-16T13:28:48.668" v="744"/>
          <ac:inkMkLst>
            <pc:docMk/>
            <pc:sldMk cId="1668808603" sldId="295"/>
            <ac:inkMk id="48" creationId="{BC4FC50A-7D70-AAC4-13BD-6594E90FEE78}"/>
          </ac:inkMkLst>
        </pc:inkChg>
        <pc:inkChg chg="add del">
          <ac:chgData name="JungYong Seok" userId="1df5f276-52e9-4b2d-94eb-97193fded349" providerId="ADAL" clId="{7EC409D9-AAF9-5840-801C-8F60D36B1F2F}" dt="2024-05-16T13:28:48.668" v="744"/>
          <ac:inkMkLst>
            <pc:docMk/>
            <pc:sldMk cId="1668808603" sldId="295"/>
            <ac:inkMk id="49" creationId="{7F847F64-1E65-97A4-C2CD-9DADEFC5E990}"/>
          </ac:inkMkLst>
        </pc:inkChg>
        <pc:inkChg chg="add del">
          <ac:chgData name="JungYong Seok" userId="1df5f276-52e9-4b2d-94eb-97193fded349" providerId="ADAL" clId="{7EC409D9-AAF9-5840-801C-8F60D36B1F2F}" dt="2024-05-16T13:28:48.668" v="744"/>
          <ac:inkMkLst>
            <pc:docMk/>
            <pc:sldMk cId="1668808603" sldId="295"/>
            <ac:inkMk id="50" creationId="{F34FA0A7-80B3-3699-EA7D-D0740046A3BE}"/>
          </ac:inkMkLst>
        </pc:inkChg>
        <pc:inkChg chg="add del">
          <ac:chgData name="JungYong Seok" userId="1df5f276-52e9-4b2d-94eb-97193fded349" providerId="ADAL" clId="{7EC409D9-AAF9-5840-801C-8F60D36B1F2F}" dt="2024-05-16T13:28:48.668" v="744"/>
          <ac:inkMkLst>
            <pc:docMk/>
            <pc:sldMk cId="1668808603" sldId="295"/>
            <ac:inkMk id="51" creationId="{17CC2EF7-F367-2DA1-6E11-550B91E170EE}"/>
          </ac:inkMkLst>
        </pc:inkChg>
        <pc:inkChg chg="add del">
          <ac:chgData name="JungYong Seok" userId="1df5f276-52e9-4b2d-94eb-97193fded349" providerId="ADAL" clId="{7EC409D9-AAF9-5840-801C-8F60D36B1F2F}" dt="2024-05-16T13:28:48.668" v="744"/>
          <ac:inkMkLst>
            <pc:docMk/>
            <pc:sldMk cId="1668808603" sldId="295"/>
            <ac:inkMk id="52" creationId="{98A7DD19-1716-058D-8025-10F6A99A5DFC}"/>
          </ac:inkMkLst>
        </pc:inkChg>
        <pc:inkChg chg="add reco">
          <ac:chgData name="JungYong Seok" userId="1df5f276-52e9-4b2d-94eb-97193fded349" providerId="ADAL" clId="{7EC409D9-AAF9-5840-801C-8F60D36B1F2F}" dt="2024-05-16T13:28:48.668" v="744"/>
          <ac:inkMkLst>
            <pc:docMk/>
            <pc:sldMk cId="1668808603" sldId="295"/>
            <ac:inkMk id="53" creationId="{A3F79429-7D4F-2795-B0E4-BA6E2D07F656}"/>
          </ac:inkMkLst>
        </pc:inkChg>
      </pc:sldChg>
      <pc:sldChg chg="addSp delSp">
        <pc:chgData name="JungYong Seok" userId="1df5f276-52e9-4b2d-94eb-97193fded349" providerId="ADAL" clId="{7EC409D9-AAF9-5840-801C-8F60D36B1F2F}" dt="2024-05-16T13:30:13.996" v="811"/>
        <pc:sldMkLst>
          <pc:docMk/>
          <pc:sldMk cId="2879308829" sldId="296"/>
        </pc:sldMkLst>
        <pc:inkChg chg="add del">
          <ac:chgData name="JungYong Seok" userId="1df5f276-52e9-4b2d-94eb-97193fded349" providerId="ADAL" clId="{7EC409D9-AAF9-5840-801C-8F60D36B1F2F}" dt="2024-05-16T13:29:03.086" v="745"/>
          <ac:inkMkLst>
            <pc:docMk/>
            <pc:sldMk cId="2879308829" sldId="296"/>
            <ac:inkMk id="3" creationId="{8A0A2863-1DC5-162F-5E08-0435732861BA}"/>
          </ac:inkMkLst>
        </pc:inkChg>
        <pc:inkChg chg="add">
          <ac:chgData name="JungYong Seok" userId="1df5f276-52e9-4b2d-94eb-97193fded349" providerId="ADAL" clId="{7EC409D9-AAF9-5840-801C-8F60D36B1F2F}" dt="2024-05-16T13:29:24.485" v="746"/>
          <ac:inkMkLst>
            <pc:docMk/>
            <pc:sldMk cId="2879308829" sldId="296"/>
            <ac:inkMk id="4" creationId="{57A43781-D9F9-8610-32AE-AEEC5ED8D161}"/>
          </ac:inkMkLst>
        </pc:inkChg>
        <pc:inkChg chg="add del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5" creationId="{1F5F9856-6384-F800-FA38-7091BC071859}"/>
          </ac:inkMkLst>
        </pc:inkChg>
        <pc:inkChg chg="add del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6" creationId="{A245545F-C643-4AA1-0DCC-F97BAD9DCA9B}"/>
          </ac:inkMkLst>
        </pc:inkChg>
        <pc:inkChg chg="add del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7" creationId="{C681BDFF-001F-DA33-102F-F61B8BF4BA38}"/>
          </ac:inkMkLst>
        </pc:inkChg>
        <pc:inkChg chg="add del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8" creationId="{8676D2D3-F0AA-1467-D914-86FAB6F74933}"/>
          </ac:inkMkLst>
        </pc:inkChg>
        <pc:inkChg chg="add del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9" creationId="{044A2416-C558-36D6-93B0-6FF5BF64D14E}"/>
          </ac:inkMkLst>
        </pc:inkChg>
        <pc:inkChg chg="add del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10" creationId="{AC7A3CF0-116E-7961-E8EB-73F41B3EEE8B}"/>
          </ac:inkMkLst>
        </pc:inkChg>
        <pc:inkChg chg="add del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11" creationId="{117C48D1-E51F-5D16-AA7A-1EF2E566FFD6}"/>
          </ac:inkMkLst>
        </pc:inkChg>
        <pc:inkChg chg="add del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12" creationId="{D1A554C1-A597-BCFC-F440-F4860F1E6F94}"/>
          </ac:inkMkLst>
        </pc:inkChg>
        <pc:inkChg chg="add del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13" creationId="{D31D1D53-1D2F-2A8A-92D9-ACEDC4F98359}"/>
          </ac:inkMkLst>
        </pc:inkChg>
        <pc:inkChg chg="add del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14" creationId="{38EF1679-8F35-8900-1080-A6EDEBA8A207}"/>
          </ac:inkMkLst>
        </pc:inkChg>
        <pc:inkChg chg="add del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15" creationId="{62DC86C8-6F4D-0559-89C9-4ED6DD2D455A}"/>
          </ac:inkMkLst>
        </pc:inkChg>
        <pc:inkChg chg="add del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16" creationId="{35A6A5CD-F620-29D2-3B2C-7CFB09151649}"/>
          </ac:inkMkLst>
        </pc:inkChg>
        <pc:inkChg chg="add del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17" creationId="{413AA0EB-EA52-8691-2FA2-04C3541A3480}"/>
          </ac:inkMkLst>
        </pc:inkChg>
        <pc:inkChg chg="add del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18" creationId="{41552B36-8030-864D-D3E5-AACDD74E6AA5}"/>
          </ac:inkMkLst>
        </pc:inkChg>
        <pc:inkChg chg="add del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19" creationId="{62AD00E8-2086-AB6F-5235-DEA639C8C52A}"/>
          </ac:inkMkLst>
        </pc:inkChg>
        <pc:inkChg chg="add del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20" creationId="{8F36AAFE-815F-79E5-C615-F98078C82938}"/>
          </ac:inkMkLst>
        </pc:inkChg>
        <pc:inkChg chg="add del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21" creationId="{91D0F875-EB15-E450-79C1-DD7041A322EC}"/>
          </ac:inkMkLst>
        </pc:inkChg>
        <pc:inkChg chg="add del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22" creationId="{DC99E3BE-79F6-1D75-F143-AF3E95FFEDF6}"/>
          </ac:inkMkLst>
        </pc:inkChg>
        <pc:inkChg chg="add del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23" creationId="{A6EDA506-F743-8209-083B-4E283851EE1D}"/>
          </ac:inkMkLst>
        </pc:inkChg>
        <pc:inkChg chg="add del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24" creationId="{3EFCF503-5413-67F4-6DFD-D09B25372991}"/>
          </ac:inkMkLst>
        </pc:inkChg>
        <pc:inkChg chg="add del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25" creationId="{AA7EC199-4EC2-62CA-5A4D-6B4D3DBFBA66}"/>
          </ac:inkMkLst>
        </pc:inkChg>
        <pc:inkChg chg="add reco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26" creationId="{4F56EF56-3C9F-F17D-9679-594111C3FF9B}"/>
          </ac:inkMkLst>
        </pc:inkChg>
        <pc:inkChg chg="add reco">
          <ac:chgData name="JungYong Seok" userId="1df5f276-52e9-4b2d-94eb-97193fded349" providerId="ADAL" clId="{7EC409D9-AAF9-5840-801C-8F60D36B1F2F}" dt="2024-05-16T13:29:55.179" v="768"/>
          <ac:inkMkLst>
            <pc:docMk/>
            <pc:sldMk cId="2879308829" sldId="296"/>
            <ac:inkMk id="27" creationId="{184963E9-5A72-23CC-5D22-727ABE572B0E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28" creationId="{F2C79150-BC5F-B1E4-B95C-7A81FDAA03BF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29" creationId="{D989AA02-18BD-BD3D-7336-7653920878C0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30" creationId="{30FD51B5-8ADD-4070-3F30-B35002C8AD5A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31" creationId="{220009B1-D9C0-1C9C-0F4F-2BDC1D95CA33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32" creationId="{C72F2FFA-B464-0F01-584F-B71E5E9A53B5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33" creationId="{6A83B323-147E-0EBD-B739-7CC831FE4BDD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34" creationId="{34DC2BFB-8E03-D949-4AEC-828FF9CA5521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35" creationId="{892CAA77-32B2-03D2-47B7-6951E5781731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36" creationId="{E3928154-0500-776E-6302-454CD0328EDB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37" creationId="{6BDC45B0-EDE7-F320-417D-9677E1498767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38" creationId="{9F56A8DB-A28D-FDCA-9491-7350B676DD84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39" creationId="{956F3B6B-2EF7-129E-90EA-B7BE46078112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40" creationId="{0F95FE8B-473F-4B6B-100D-01270738657C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41" creationId="{EDE4B0BC-A25D-65C2-7C29-1BEDCDF247C8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42" creationId="{A527531A-407F-1540-04BC-6855206BC9FC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43" creationId="{B5FDDD61-12DE-5AC0-C717-C461482AEB22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44" creationId="{784CEAA0-C8B9-21DC-9B67-82CC7B00E8C1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45" creationId="{B1982E9F-3F85-C5DE-793A-F481C8BE6B91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46" creationId="{D3131CC9-A84C-C79C-6C5B-699E1A5CE21E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47" creationId="{3235C219-3C76-1985-E87B-5DD2D3269EC1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48" creationId="{E1BC490E-4262-DE20-FC81-269BAAB98AE9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49" creationId="{C77B77E9-DC5B-BE56-B189-A044081CEAA8}"/>
          </ac:inkMkLst>
        </pc:inkChg>
        <pc:inkChg chg="add del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50" creationId="{F6C77919-542A-98DC-B17F-1FE54E5F719F}"/>
          </ac:inkMkLst>
        </pc:inkChg>
        <pc:inkChg chg="add">
          <ac:chgData name="JungYong Seok" userId="1df5f276-52e9-4b2d-94eb-97193fded349" providerId="ADAL" clId="{7EC409D9-AAF9-5840-801C-8F60D36B1F2F}" dt="2024-05-16T13:30:04.727" v="792"/>
          <ac:inkMkLst>
            <pc:docMk/>
            <pc:sldMk cId="2879308829" sldId="296"/>
            <ac:inkMk id="51" creationId="{AEACF5BA-5084-FDCD-D239-5AD44789E6D4}"/>
          </ac:inkMkLst>
        </pc:inkChg>
        <pc:inkChg chg="add reco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52" creationId="{07397FCC-9EAC-D05A-7A19-2973A5EAF81E}"/>
          </ac:inkMkLst>
        </pc:inkChg>
        <pc:inkChg chg="add reco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53" creationId="{0759344C-3EBF-703D-2DD5-4D658AF030CC}"/>
          </ac:inkMkLst>
        </pc:inkChg>
        <pc:inkChg chg="add reco">
          <ac:chgData name="JungYong Seok" userId="1df5f276-52e9-4b2d-94eb-97193fded349" providerId="ADAL" clId="{7EC409D9-AAF9-5840-801C-8F60D36B1F2F}" dt="2024-05-16T13:30:05.444" v="793"/>
          <ac:inkMkLst>
            <pc:docMk/>
            <pc:sldMk cId="2879308829" sldId="296"/>
            <ac:inkMk id="54" creationId="{7DB577C8-3291-ADA9-E544-D2B92001F95A}"/>
          </ac:inkMkLst>
        </pc:inkChg>
        <pc:inkChg chg="add del">
          <ac:chgData name="JungYong Seok" userId="1df5f276-52e9-4b2d-94eb-97193fded349" providerId="ADAL" clId="{7EC409D9-AAF9-5840-801C-8F60D36B1F2F}" dt="2024-05-16T13:30:13.996" v="811"/>
          <ac:inkMkLst>
            <pc:docMk/>
            <pc:sldMk cId="2879308829" sldId="296"/>
            <ac:inkMk id="55" creationId="{439AC0B2-5C8D-01A7-72CD-0E6835EBFA96}"/>
          </ac:inkMkLst>
        </pc:inkChg>
        <pc:inkChg chg="add del">
          <ac:chgData name="JungYong Seok" userId="1df5f276-52e9-4b2d-94eb-97193fded349" providerId="ADAL" clId="{7EC409D9-AAF9-5840-801C-8F60D36B1F2F}" dt="2024-05-16T13:30:13.996" v="811"/>
          <ac:inkMkLst>
            <pc:docMk/>
            <pc:sldMk cId="2879308829" sldId="296"/>
            <ac:inkMk id="56" creationId="{ED67A901-5C80-8C19-446D-322EA0B43A13}"/>
          </ac:inkMkLst>
        </pc:inkChg>
        <pc:inkChg chg="add del">
          <ac:chgData name="JungYong Seok" userId="1df5f276-52e9-4b2d-94eb-97193fded349" providerId="ADAL" clId="{7EC409D9-AAF9-5840-801C-8F60D36B1F2F}" dt="2024-05-16T13:30:13.996" v="811"/>
          <ac:inkMkLst>
            <pc:docMk/>
            <pc:sldMk cId="2879308829" sldId="296"/>
            <ac:inkMk id="57" creationId="{D26BF30D-F99E-7E28-B13B-6DC7DF481C30}"/>
          </ac:inkMkLst>
        </pc:inkChg>
        <pc:inkChg chg="add del">
          <ac:chgData name="JungYong Seok" userId="1df5f276-52e9-4b2d-94eb-97193fded349" providerId="ADAL" clId="{7EC409D9-AAF9-5840-801C-8F60D36B1F2F}" dt="2024-05-16T13:30:13.996" v="811"/>
          <ac:inkMkLst>
            <pc:docMk/>
            <pc:sldMk cId="2879308829" sldId="296"/>
            <ac:inkMk id="58" creationId="{287F4057-B091-6892-7EF1-116102EFB696}"/>
          </ac:inkMkLst>
        </pc:inkChg>
        <pc:inkChg chg="add del">
          <ac:chgData name="JungYong Seok" userId="1df5f276-52e9-4b2d-94eb-97193fded349" providerId="ADAL" clId="{7EC409D9-AAF9-5840-801C-8F60D36B1F2F}" dt="2024-05-16T13:30:13.996" v="811"/>
          <ac:inkMkLst>
            <pc:docMk/>
            <pc:sldMk cId="2879308829" sldId="296"/>
            <ac:inkMk id="59" creationId="{80BD77B8-AE3D-CE7D-3B64-F57DC37D5328}"/>
          </ac:inkMkLst>
        </pc:inkChg>
        <pc:inkChg chg="add del">
          <ac:chgData name="JungYong Seok" userId="1df5f276-52e9-4b2d-94eb-97193fded349" providerId="ADAL" clId="{7EC409D9-AAF9-5840-801C-8F60D36B1F2F}" dt="2024-05-16T13:30:13.996" v="811"/>
          <ac:inkMkLst>
            <pc:docMk/>
            <pc:sldMk cId="2879308829" sldId="296"/>
            <ac:inkMk id="60" creationId="{6C3DE4B3-05B1-BB76-32A0-48F39F6FA2AA}"/>
          </ac:inkMkLst>
        </pc:inkChg>
        <pc:inkChg chg="add del">
          <ac:chgData name="JungYong Seok" userId="1df5f276-52e9-4b2d-94eb-97193fded349" providerId="ADAL" clId="{7EC409D9-AAF9-5840-801C-8F60D36B1F2F}" dt="2024-05-16T13:30:13.996" v="811"/>
          <ac:inkMkLst>
            <pc:docMk/>
            <pc:sldMk cId="2879308829" sldId="296"/>
            <ac:inkMk id="61" creationId="{CD3F3ADA-03BE-DC80-568F-F5D7067E2E18}"/>
          </ac:inkMkLst>
        </pc:inkChg>
        <pc:inkChg chg="add del">
          <ac:chgData name="JungYong Seok" userId="1df5f276-52e9-4b2d-94eb-97193fded349" providerId="ADAL" clId="{7EC409D9-AAF9-5840-801C-8F60D36B1F2F}" dt="2024-05-16T13:30:13.996" v="811"/>
          <ac:inkMkLst>
            <pc:docMk/>
            <pc:sldMk cId="2879308829" sldId="296"/>
            <ac:inkMk id="62" creationId="{ED2BD478-44C2-5D21-277E-B8A9B5DDD16D}"/>
          </ac:inkMkLst>
        </pc:inkChg>
        <pc:inkChg chg="add del">
          <ac:chgData name="JungYong Seok" userId="1df5f276-52e9-4b2d-94eb-97193fded349" providerId="ADAL" clId="{7EC409D9-AAF9-5840-801C-8F60D36B1F2F}" dt="2024-05-16T13:30:13.996" v="811"/>
          <ac:inkMkLst>
            <pc:docMk/>
            <pc:sldMk cId="2879308829" sldId="296"/>
            <ac:inkMk id="63" creationId="{791ED845-C408-8756-CB0B-4DB367DE9E97}"/>
          </ac:inkMkLst>
        </pc:inkChg>
        <pc:inkChg chg="add del">
          <ac:chgData name="JungYong Seok" userId="1df5f276-52e9-4b2d-94eb-97193fded349" providerId="ADAL" clId="{7EC409D9-AAF9-5840-801C-8F60D36B1F2F}" dt="2024-05-16T13:30:13.996" v="811"/>
          <ac:inkMkLst>
            <pc:docMk/>
            <pc:sldMk cId="2879308829" sldId="296"/>
            <ac:inkMk id="64" creationId="{6BDBFB3B-7853-8A95-4089-45B01963AC05}"/>
          </ac:inkMkLst>
        </pc:inkChg>
        <pc:inkChg chg="add del">
          <ac:chgData name="JungYong Seok" userId="1df5f276-52e9-4b2d-94eb-97193fded349" providerId="ADAL" clId="{7EC409D9-AAF9-5840-801C-8F60D36B1F2F}" dt="2024-05-16T13:30:13.996" v="811"/>
          <ac:inkMkLst>
            <pc:docMk/>
            <pc:sldMk cId="2879308829" sldId="296"/>
            <ac:inkMk id="65" creationId="{CA2460C1-4E46-6FEC-9C8B-E5189ADD8F8E}"/>
          </ac:inkMkLst>
        </pc:inkChg>
        <pc:inkChg chg="add del">
          <ac:chgData name="JungYong Seok" userId="1df5f276-52e9-4b2d-94eb-97193fded349" providerId="ADAL" clId="{7EC409D9-AAF9-5840-801C-8F60D36B1F2F}" dt="2024-05-16T13:30:13.996" v="811"/>
          <ac:inkMkLst>
            <pc:docMk/>
            <pc:sldMk cId="2879308829" sldId="296"/>
            <ac:inkMk id="66" creationId="{E682886F-95D6-F813-0CD0-F42545B7A1C2}"/>
          </ac:inkMkLst>
        </pc:inkChg>
        <pc:inkChg chg="add del">
          <ac:chgData name="JungYong Seok" userId="1df5f276-52e9-4b2d-94eb-97193fded349" providerId="ADAL" clId="{7EC409D9-AAF9-5840-801C-8F60D36B1F2F}" dt="2024-05-16T13:30:13.996" v="811"/>
          <ac:inkMkLst>
            <pc:docMk/>
            <pc:sldMk cId="2879308829" sldId="296"/>
            <ac:inkMk id="67" creationId="{DEDA2DA7-9047-943F-6AAB-31D6EF2FB42A}"/>
          </ac:inkMkLst>
        </pc:inkChg>
        <pc:inkChg chg="add del">
          <ac:chgData name="JungYong Seok" userId="1df5f276-52e9-4b2d-94eb-97193fded349" providerId="ADAL" clId="{7EC409D9-AAF9-5840-801C-8F60D36B1F2F}" dt="2024-05-16T13:30:13.996" v="811"/>
          <ac:inkMkLst>
            <pc:docMk/>
            <pc:sldMk cId="2879308829" sldId="296"/>
            <ac:inkMk id="68" creationId="{67CDAA41-66A7-43F5-FBB6-76C37B592C9D}"/>
          </ac:inkMkLst>
        </pc:inkChg>
        <pc:inkChg chg="add del">
          <ac:chgData name="JungYong Seok" userId="1df5f276-52e9-4b2d-94eb-97193fded349" providerId="ADAL" clId="{7EC409D9-AAF9-5840-801C-8F60D36B1F2F}" dt="2024-05-16T13:30:13.996" v="811"/>
          <ac:inkMkLst>
            <pc:docMk/>
            <pc:sldMk cId="2879308829" sldId="296"/>
            <ac:inkMk id="69" creationId="{591D4611-56DF-9FE5-33EF-608928C6B95A}"/>
          </ac:inkMkLst>
        </pc:inkChg>
        <pc:inkChg chg="add del">
          <ac:chgData name="JungYong Seok" userId="1df5f276-52e9-4b2d-94eb-97193fded349" providerId="ADAL" clId="{7EC409D9-AAF9-5840-801C-8F60D36B1F2F}" dt="2024-05-16T13:30:13.996" v="811"/>
          <ac:inkMkLst>
            <pc:docMk/>
            <pc:sldMk cId="2879308829" sldId="296"/>
            <ac:inkMk id="70" creationId="{9B479502-3381-F439-A682-26795F7F8FCD}"/>
          </ac:inkMkLst>
        </pc:inkChg>
        <pc:inkChg chg="add del">
          <ac:chgData name="JungYong Seok" userId="1df5f276-52e9-4b2d-94eb-97193fded349" providerId="ADAL" clId="{7EC409D9-AAF9-5840-801C-8F60D36B1F2F}" dt="2024-05-16T13:30:13.996" v="811"/>
          <ac:inkMkLst>
            <pc:docMk/>
            <pc:sldMk cId="2879308829" sldId="296"/>
            <ac:inkMk id="71" creationId="{69E96099-ACDE-7FD5-A4E7-3D41B864D22B}"/>
          </ac:inkMkLst>
        </pc:inkChg>
        <pc:inkChg chg="add reco">
          <ac:chgData name="JungYong Seok" userId="1df5f276-52e9-4b2d-94eb-97193fded349" providerId="ADAL" clId="{7EC409D9-AAF9-5840-801C-8F60D36B1F2F}" dt="2024-05-16T13:30:13.996" v="811"/>
          <ac:inkMkLst>
            <pc:docMk/>
            <pc:sldMk cId="2879308829" sldId="296"/>
            <ac:inkMk id="72" creationId="{5295173F-2299-27A5-522D-F8351684FC65}"/>
          </ac:inkMkLst>
        </pc:inkChg>
      </pc:sldChg>
      <pc:sldChg chg="addSp delSp">
        <pc:chgData name="JungYong Seok" userId="1df5f276-52e9-4b2d-94eb-97193fded349" providerId="ADAL" clId="{7EC409D9-AAF9-5840-801C-8F60D36B1F2F}" dt="2024-05-16T13:20:35.946" v="391"/>
        <pc:sldMkLst>
          <pc:docMk/>
          <pc:sldMk cId="1470694973" sldId="298"/>
        </pc:sldMkLst>
        <pc:inkChg chg="add">
          <ac:chgData name="JungYong Seok" userId="1df5f276-52e9-4b2d-94eb-97193fded349" providerId="ADAL" clId="{7EC409D9-AAF9-5840-801C-8F60D36B1F2F}" dt="2024-05-16T13:17:58.338" v="271"/>
          <ac:inkMkLst>
            <pc:docMk/>
            <pc:sldMk cId="1470694973" sldId="298"/>
            <ac:inkMk id="3" creationId="{3DF0871C-D3C8-2470-CED3-2DA8C931B822}"/>
          </ac:inkMkLst>
        </pc:inkChg>
        <pc:inkChg chg="add del">
          <ac:chgData name="JungYong Seok" userId="1df5f276-52e9-4b2d-94eb-97193fded349" providerId="ADAL" clId="{7EC409D9-AAF9-5840-801C-8F60D36B1F2F}" dt="2024-05-16T13:18:01.466" v="277"/>
          <ac:inkMkLst>
            <pc:docMk/>
            <pc:sldMk cId="1470694973" sldId="298"/>
            <ac:inkMk id="4" creationId="{E9CF7FA7-D5AD-770A-C278-7C6AA30B305D}"/>
          </ac:inkMkLst>
        </pc:inkChg>
        <pc:inkChg chg="add del">
          <ac:chgData name="JungYong Seok" userId="1df5f276-52e9-4b2d-94eb-97193fded349" providerId="ADAL" clId="{7EC409D9-AAF9-5840-801C-8F60D36B1F2F}" dt="2024-05-16T13:18:01.466" v="277"/>
          <ac:inkMkLst>
            <pc:docMk/>
            <pc:sldMk cId="1470694973" sldId="298"/>
            <ac:inkMk id="5" creationId="{432A1C7E-8FC6-85DE-DEEC-2A632F0543A0}"/>
          </ac:inkMkLst>
        </pc:inkChg>
        <pc:inkChg chg="add del">
          <ac:chgData name="JungYong Seok" userId="1df5f276-52e9-4b2d-94eb-97193fded349" providerId="ADAL" clId="{7EC409D9-AAF9-5840-801C-8F60D36B1F2F}" dt="2024-05-16T13:18:01.466" v="277"/>
          <ac:inkMkLst>
            <pc:docMk/>
            <pc:sldMk cId="1470694973" sldId="298"/>
            <ac:inkMk id="6" creationId="{27AA2AF2-B327-8C4C-3812-7356C006EBE8}"/>
          </ac:inkMkLst>
        </pc:inkChg>
        <pc:inkChg chg="add del">
          <ac:chgData name="JungYong Seok" userId="1df5f276-52e9-4b2d-94eb-97193fded349" providerId="ADAL" clId="{7EC409D9-AAF9-5840-801C-8F60D36B1F2F}" dt="2024-05-16T13:18:01.466" v="277"/>
          <ac:inkMkLst>
            <pc:docMk/>
            <pc:sldMk cId="1470694973" sldId="298"/>
            <ac:inkMk id="7" creationId="{D5AE538D-1A05-BB08-2263-04506360637A}"/>
          </ac:inkMkLst>
        </pc:inkChg>
        <pc:inkChg chg="add del">
          <ac:chgData name="JungYong Seok" userId="1df5f276-52e9-4b2d-94eb-97193fded349" providerId="ADAL" clId="{7EC409D9-AAF9-5840-801C-8F60D36B1F2F}" dt="2024-05-16T13:18:01.466" v="277"/>
          <ac:inkMkLst>
            <pc:docMk/>
            <pc:sldMk cId="1470694973" sldId="298"/>
            <ac:inkMk id="8" creationId="{793319D4-958C-BD4A-50B5-8DB2522109D7}"/>
          </ac:inkMkLst>
        </pc:inkChg>
        <pc:inkChg chg="add reco">
          <ac:chgData name="JungYong Seok" userId="1df5f276-52e9-4b2d-94eb-97193fded349" providerId="ADAL" clId="{7EC409D9-AAF9-5840-801C-8F60D36B1F2F}" dt="2024-05-16T13:18:01.466" v="277"/>
          <ac:inkMkLst>
            <pc:docMk/>
            <pc:sldMk cId="1470694973" sldId="298"/>
            <ac:inkMk id="9" creationId="{83981B34-4667-E568-7580-E18205BA3761}"/>
          </ac:inkMkLst>
        </pc:inkChg>
        <pc:inkChg chg="add del">
          <ac:chgData name="JungYong Seok" userId="1df5f276-52e9-4b2d-94eb-97193fded349" providerId="ADAL" clId="{7EC409D9-AAF9-5840-801C-8F60D36B1F2F}" dt="2024-05-16T13:18:03.866" v="284"/>
          <ac:inkMkLst>
            <pc:docMk/>
            <pc:sldMk cId="1470694973" sldId="298"/>
            <ac:inkMk id="10" creationId="{B7BABE71-2DDF-5189-37C1-FD67BA972E36}"/>
          </ac:inkMkLst>
        </pc:inkChg>
        <pc:inkChg chg="add del">
          <ac:chgData name="JungYong Seok" userId="1df5f276-52e9-4b2d-94eb-97193fded349" providerId="ADAL" clId="{7EC409D9-AAF9-5840-801C-8F60D36B1F2F}" dt="2024-05-16T13:18:03.866" v="284"/>
          <ac:inkMkLst>
            <pc:docMk/>
            <pc:sldMk cId="1470694973" sldId="298"/>
            <ac:inkMk id="11" creationId="{9E470440-78D7-01EF-5DC7-07413D1F815F}"/>
          </ac:inkMkLst>
        </pc:inkChg>
        <pc:inkChg chg="add del">
          <ac:chgData name="JungYong Seok" userId="1df5f276-52e9-4b2d-94eb-97193fded349" providerId="ADAL" clId="{7EC409D9-AAF9-5840-801C-8F60D36B1F2F}" dt="2024-05-16T13:18:03.866" v="284"/>
          <ac:inkMkLst>
            <pc:docMk/>
            <pc:sldMk cId="1470694973" sldId="298"/>
            <ac:inkMk id="12" creationId="{CD30EECD-F455-6FE2-BB12-F0B867474592}"/>
          </ac:inkMkLst>
        </pc:inkChg>
        <pc:inkChg chg="add del">
          <ac:chgData name="JungYong Seok" userId="1df5f276-52e9-4b2d-94eb-97193fded349" providerId="ADAL" clId="{7EC409D9-AAF9-5840-801C-8F60D36B1F2F}" dt="2024-05-16T13:18:03.866" v="284"/>
          <ac:inkMkLst>
            <pc:docMk/>
            <pc:sldMk cId="1470694973" sldId="298"/>
            <ac:inkMk id="13" creationId="{2A29A715-656C-D5E4-F183-0294D9CBCEBE}"/>
          </ac:inkMkLst>
        </pc:inkChg>
        <pc:inkChg chg="add del">
          <ac:chgData name="JungYong Seok" userId="1df5f276-52e9-4b2d-94eb-97193fded349" providerId="ADAL" clId="{7EC409D9-AAF9-5840-801C-8F60D36B1F2F}" dt="2024-05-16T13:18:03.866" v="284"/>
          <ac:inkMkLst>
            <pc:docMk/>
            <pc:sldMk cId="1470694973" sldId="298"/>
            <ac:inkMk id="14" creationId="{78C67CEF-9F06-A322-E5E7-4F6B2FC2A3AA}"/>
          </ac:inkMkLst>
        </pc:inkChg>
        <pc:inkChg chg="add del">
          <ac:chgData name="JungYong Seok" userId="1df5f276-52e9-4b2d-94eb-97193fded349" providerId="ADAL" clId="{7EC409D9-AAF9-5840-801C-8F60D36B1F2F}" dt="2024-05-16T13:18:03.866" v="284"/>
          <ac:inkMkLst>
            <pc:docMk/>
            <pc:sldMk cId="1470694973" sldId="298"/>
            <ac:inkMk id="15" creationId="{B958233F-360B-75A0-1454-0D156DA863D1}"/>
          </ac:inkMkLst>
        </pc:inkChg>
        <pc:inkChg chg="add reco">
          <ac:chgData name="JungYong Seok" userId="1df5f276-52e9-4b2d-94eb-97193fded349" providerId="ADAL" clId="{7EC409D9-AAF9-5840-801C-8F60D36B1F2F}" dt="2024-05-16T13:18:03.866" v="284"/>
          <ac:inkMkLst>
            <pc:docMk/>
            <pc:sldMk cId="1470694973" sldId="298"/>
            <ac:inkMk id="16" creationId="{49B17E5F-41E7-E87A-A788-D21B55F728C9}"/>
          </ac:inkMkLst>
        </pc:inkChg>
        <pc:inkChg chg="add del">
          <ac:chgData name="JungYong Seok" userId="1df5f276-52e9-4b2d-94eb-97193fded349" providerId="ADAL" clId="{7EC409D9-AAF9-5840-801C-8F60D36B1F2F}" dt="2024-05-16T13:18:06.149" v="290"/>
          <ac:inkMkLst>
            <pc:docMk/>
            <pc:sldMk cId="1470694973" sldId="298"/>
            <ac:inkMk id="17" creationId="{179CAD17-9C68-33D7-CBCE-AE82C1EE9D05}"/>
          </ac:inkMkLst>
        </pc:inkChg>
        <pc:inkChg chg="add del">
          <ac:chgData name="JungYong Seok" userId="1df5f276-52e9-4b2d-94eb-97193fded349" providerId="ADAL" clId="{7EC409D9-AAF9-5840-801C-8F60D36B1F2F}" dt="2024-05-16T13:18:06.149" v="290"/>
          <ac:inkMkLst>
            <pc:docMk/>
            <pc:sldMk cId="1470694973" sldId="298"/>
            <ac:inkMk id="18" creationId="{8F251FF0-3526-56A3-ADFD-DF6A355EA803}"/>
          </ac:inkMkLst>
        </pc:inkChg>
        <pc:inkChg chg="add del">
          <ac:chgData name="JungYong Seok" userId="1df5f276-52e9-4b2d-94eb-97193fded349" providerId="ADAL" clId="{7EC409D9-AAF9-5840-801C-8F60D36B1F2F}" dt="2024-05-16T13:18:06.149" v="290"/>
          <ac:inkMkLst>
            <pc:docMk/>
            <pc:sldMk cId="1470694973" sldId="298"/>
            <ac:inkMk id="19" creationId="{78A690A0-C4D5-F41A-C35D-8483E15660DA}"/>
          </ac:inkMkLst>
        </pc:inkChg>
        <pc:inkChg chg="add del">
          <ac:chgData name="JungYong Seok" userId="1df5f276-52e9-4b2d-94eb-97193fded349" providerId="ADAL" clId="{7EC409D9-AAF9-5840-801C-8F60D36B1F2F}" dt="2024-05-16T13:18:06.149" v="290"/>
          <ac:inkMkLst>
            <pc:docMk/>
            <pc:sldMk cId="1470694973" sldId="298"/>
            <ac:inkMk id="20" creationId="{74D2F78E-5155-1912-4823-936C14E570FA}"/>
          </ac:inkMkLst>
        </pc:inkChg>
        <pc:inkChg chg="add del">
          <ac:chgData name="JungYong Seok" userId="1df5f276-52e9-4b2d-94eb-97193fded349" providerId="ADAL" clId="{7EC409D9-AAF9-5840-801C-8F60D36B1F2F}" dt="2024-05-16T13:18:06.149" v="290"/>
          <ac:inkMkLst>
            <pc:docMk/>
            <pc:sldMk cId="1470694973" sldId="298"/>
            <ac:inkMk id="21" creationId="{40BCB1F0-99C3-2A7A-D45D-DF22F2A887F7}"/>
          </ac:inkMkLst>
        </pc:inkChg>
        <pc:inkChg chg="add reco">
          <ac:chgData name="JungYong Seok" userId="1df5f276-52e9-4b2d-94eb-97193fded349" providerId="ADAL" clId="{7EC409D9-AAF9-5840-801C-8F60D36B1F2F}" dt="2024-05-16T13:18:06.149" v="290"/>
          <ac:inkMkLst>
            <pc:docMk/>
            <pc:sldMk cId="1470694973" sldId="298"/>
            <ac:inkMk id="22" creationId="{030A3AB7-F9BB-FF37-7504-0DCE66AD0FB3}"/>
          </ac:inkMkLst>
        </pc:inkChg>
        <pc:inkChg chg="add del">
          <ac:chgData name="JungYong Seok" userId="1df5f276-52e9-4b2d-94eb-97193fded349" providerId="ADAL" clId="{7EC409D9-AAF9-5840-801C-8F60D36B1F2F}" dt="2024-05-16T13:18:24.437" v="308"/>
          <ac:inkMkLst>
            <pc:docMk/>
            <pc:sldMk cId="1470694973" sldId="298"/>
            <ac:inkMk id="23" creationId="{D47AEF1F-7798-C338-87B6-9F71767E449A}"/>
          </ac:inkMkLst>
        </pc:inkChg>
        <pc:inkChg chg="add del">
          <ac:chgData name="JungYong Seok" userId="1df5f276-52e9-4b2d-94eb-97193fded349" providerId="ADAL" clId="{7EC409D9-AAF9-5840-801C-8F60D36B1F2F}" dt="2024-05-16T13:18:24.437" v="308"/>
          <ac:inkMkLst>
            <pc:docMk/>
            <pc:sldMk cId="1470694973" sldId="298"/>
            <ac:inkMk id="24" creationId="{64F97C4F-AA4A-5445-8C3C-06E336870AC7}"/>
          </ac:inkMkLst>
        </pc:inkChg>
        <pc:inkChg chg="add del">
          <ac:chgData name="JungYong Seok" userId="1df5f276-52e9-4b2d-94eb-97193fded349" providerId="ADAL" clId="{7EC409D9-AAF9-5840-801C-8F60D36B1F2F}" dt="2024-05-16T13:18:24.437" v="308"/>
          <ac:inkMkLst>
            <pc:docMk/>
            <pc:sldMk cId="1470694973" sldId="298"/>
            <ac:inkMk id="25" creationId="{0154E696-25B2-C62F-81E3-2628B27AD24C}"/>
          </ac:inkMkLst>
        </pc:inkChg>
        <pc:inkChg chg="add del">
          <ac:chgData name="JungYong Seok" userId="1df5f276-52e9-4b2d-94eb-97193fded349" providerId="ADAL" clId="{7EC409D9-AAF9-5840-801C-8F60D36B1F2F}" dt="2024-05-16T13:18:24.437" v="308"/>
          <ac:inkMkLst>
            <pc:docMk/>
            <pc:sldMk cId="1470694973" sldId="298"/>
            <ac:inkMk id="26" creationId="{6DAE0B91-5488-DA85-D68D-BF0484D9752D}"/>
          </ac:inkMkLst>
        </pc:inkChg>
        <pc:inkChg chg="add del">
          <ac:chgData name="JungYong Seok" userId="1df5f276-52e9-4b2d-94eb-97193fded349" providerId="ADAL" clId="{7EC409D9-AAF9-5840-801C-8F60D36B1F2F}" dt="2024-05-16T13:18:24.437" v="308"/>
          <ac:inkMkLst>
            <pc:docMk/>
            <pc:sldMk cId="1470694973" sldId="298"/>
            <ac:inkMk id="27" creationId="{46719464-BB2F-AADC-5719-30E7080CC777}"/>
          </ac:inkMkLst>
        </pc:inkChg>
        <pc:inkChg chg="add del">
          <ac:chgData name="JungYong Seok" userId="1df5f276-52e9-4b2d-94eb-97193fded349" providerId="ADAL" clId="{7EC409D9-AAF9-5840-801C-8F60D36B1F2F}" dt="2024-05-16T13:18:24.437" v="308"/>
          <ac:inkMkLst>
            <pc:docMk/>
            <pc:sldMk cId="1470694973" sldId="298"/>
            <ac:inkMk id="28" creationId="{029FFE8C-5F7E-92F6-F38A-8464CECC50EF}"/>
          </ac:inkMkLst>
        </pc:inkChg>
        <pc:inkChg chg="add del">
          <ac:chgData name="JungYong Seok" userId="1df5f276-52e9-4b2d-94eb-97193fded349" providerId="ADAL" clId="{7EC409D9-AAF9-5840-801C-8F60D36B1F2F}" dt="2024-05-16T13:18:24.437" v="308"/>
          <ac:inkMkLst>
            <pc:docMk/>
            <pc:sldMk cId="1470694973" sldId="298"/>
            <ac:inkMk id="29" creationId="{16E67D67-AC02-0194-12DF-E8BD4DB75741}"/>
          </ac:inkMkLst>
        </pc:inkChg>
        <pc:inkChg chg="add del">
          <ac:chgData name="JungYong Seok" userId="1df5f276-52e9-4b2d-94eb-97193fded349" providerId="ADAL" clId="{7EC409D9-AAF9-5840-801C-8F60D36B1F2F}" dt="2024-05-16T13:18:24.437" v="308"/>
          <ac:inkMkLst>
            <pc:docMk/>
            <pc:sldMk cId="1470694973" sldId="298"/>
            <ac:inkMk id="30" creationId="{865163A8-2A25-43C6-326C-608FF20F6975}"/>
          </ac:inkMkLst>
        </pc:inkChg>
        <pc:inkChg chg="add del">
          <ac:chgData name="JungYong Seok" userId="1df5f276-52e9-4b2d-94eb-97193fded349" providerId="ADAL" clId="{7EC409D9-AAF9-5840-801C-8F60D36B1F2F}" dt="2024-05-16T13:18:24.437" v="308"/>
          <ac:inkMkLst>
            <pc:docMk/>
            <pc:sldMk cId="1470694973" sldId="298"/>
            <ac:inkMk id="31" creationId="{879B6AEB-6BF6-5734-2BBD-03ADB828B51B}"/>
          </ac:inkMkLst>
        </pc:inkChg>
        <pc:inkChg chg="add del">
          <ac:chgData name="JungYong Seok" userId="1df5f276-52e9-4b2d-94eb-97193fded349" providerId="ADAL" clId="{7EC409D9-AAF9-5840-801C-8F60D36B1F2F}" dt="2024-05-16T13:18:24.437" v="308"/>
          <ac:inkMkLst>
            <pc:docMk/>
            <pc:sldMk cId="1470694973" sldId="298"/>
            <ac:inkMk id="32" creationId="{4400D365-7DC7-5787-9F94-9033D453DA1F}"/>
          </ac:inkMkLst>
        </pc:inkChg>
        <pc:inkChg chg="add del">
          <ac:chgData name="JungYong Seok" userId="1df5f276-52e9-4b2d-94eb-97193fded349" providerId="ADAL" clId="{7EC409D9-AAF9-5840-801C-8F60D36B1F2F}" dt="2024-05-16T13:18:24.437" v="308"/>
          <ac:inkMkLst>
            <pc:docMk/>
            <pc:sldMk cId="1470694973" sldId="298"/>
            <ac:inkMk id="33" creationId="{BD83BFB8-8BD4-04C9-3836-D84BF4DD9445}"/>
          </ac:inkMkLst>
        </pc:inkChg>
        <pc:inkChg chg="add del">
          <ac:chgData name="JungYong Seok" userId="1df5f276-52e9-4b2d-94eb-97193fded349" providerId="ADAL" clId="{7EC409D9-AAF9-5840-801C-8F60D36B1F2F}" dt="2024-05-16T13:18:24.437" v="308"/>
          <ac:inkMkLst>
            <pc:docMk/>
            <pc:sldMk cId="1470694973" sldId="298"/>
            <ac:inkMk id="34" creationId="{1D7C588B-C362-56AF-1BA9-2AE033EB4664}"/>
          </ac:inkMkLst>
        </pc:inkChg>
        <pc:inkChg chg="add del">
          <ac:chgData name="JungYong Seok" userId="1df5f276-52e9-4b2d-94eb-97193fded349" providerId="ADAL" clId="{7EC409D9-AAF9-5840-801C-8F60D36B1F2F}" dt="2024-05-16T13:18:24.437" v="308"/>
          <ac:inkMkLst>
            <pc:docMk/>
            <pc:sldMk cId="1470694973" sldId="298"/>
            <ac:inkMk id="35" creationId="{E96BF3F5-5FFE-4875-8292-65056BC4BFD2}"/>
          </ac:inkMkLst>
        </pc:inkChg>
        <pc:inkChg chg="add del">
          <ac:chgData name="JungYong Seok" userId="1df5f276-52e9-4b2d-94eb-97193fded349" providerId="ADAL" clId="{7EC409D9-AAF9-5840-801C-8F60D36B1F2F}" dt="2024-05-16T13:18:24.437" v="308"/>
          <ac:inkMkLst>
            <pc:docMk/>
            <pc:sldMk cId="1470694973" sldId="298"/>
            <ac:inkMk id="36" creationId="{20A62DBA-0189-4ACB-928C-E3F0CBE8AF13}"/>
          </ac:inkMkLst>
        </pc:inkChg>
        <pc:inkChg chg="add del">
          <ac:chgData name="JungYong Seok" userId="1df5f276-52e9-4b2d-94eb-97193fded349" providerId="ADAL" clId="{7EC409D9-AAF9-5840-801C-8F60D36B1F2F}" dt="2024-05-16T13:18:24.437" v="308"/>
          <ac:inkMkLst>
            <pc:docMk/>
            <pc:sldMk cId="1470694973" sldId="298"/>
            <ac:inkMk id="37" creationId="{264F49B3-A611-7377-C8DF-947EFFB18FE9}"/>
          </ac:inkMkLst>
        </pc:inkChg>
        <pc:inkChg chg="add del">
          <ac:chgData name="JungYong Seok" userId="1df5f276-52e9-4b2d-94eb-97193fded349" providerId="ADAL" clId="{7EC409D9-AAF9-5840-801C-8F60D36B1F2F}" dt="2024-05-16T13:18:24.437" v="308"/>
          <ac:inkMkLst>
            <pc:docMk/>
            <pc:sldMk cId="1470694973" sldId="298"/>
            <ac:inkMk id="38" creationId="{B4126C4E-93AB-1180-03B5-3F473DC6E37A}"/>
          </ac:inkMkLst>
        </pc:inkChg>
        <pc:inkChg chg="add del">
          <ac:chgData name="JungYong Seok" userId="1df5f276-52e9-4b2d-94eb-97193fded349" providerId="ADAL" clId="{7EC409D9-AAF9-5840-801C-8F60D36B1F2F}" dt="2024-05-16T13:18:24.437" v="308"/>
          <ac:inkMkLst>
            <pc:docMk/>
            <pc:sldMk cId="1470694973" sldId="298"/>
            <ac:inkMk id="39" creationId="{C7A427AE-FC5E-7CF6-46A6-8614A2B194F8}"/>
          </ac:inkMkLst>
        </pc:inkChg>
        <pc:inkChg chg="add reco">
          <ac:chgData name="JungYong Seok" userId="1df5f276-52e9-4b2d-94eb-97193fded349" providerId="ADAL" clId="{7EC409D9-AAF9-5840-801C-8F60D36B1F2F}" dt="2024-05-16T13:18:24.437" v="308"/>
          <ac:inkMkLst>
            <pc:docMk/>
            <pc:sldMk cId="1470694973" sldId="298"/>
            <ac:inkMk id="40" creationId="{918F0CC7-350D-0165-0A5F-63F8CF8344E1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41" creationId="{68FC743C-2C8A-6420-BA0C-AE31E0E63D79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42" creationId="{5D2B736F-B0FD-3AF3-048A-F6EBD4DC75E8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43" creationId="{3234342C-6DA5-D6C5-A126-03017F2948E8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44" creationId="{E93649B4-29FE-8EDE-06A9-6D3D97DA45BF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45" creationId="{55F43F9E-8F81-8B80-30D7-30A8F0B107B1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46" creationId="{E327A9C4-9A72-F16F-8386-381AA124E532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47" creationId="{F11E997D-36AE-5867-6101-EC73F8E2969B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48" creationId="{BF136390-5C12-B9E4-B968-D43B217B861E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49" creationId="{886BC434-D0CD-FF1C-F05E-8EC78CE8862E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50" creationId="{E94EB38E-1EED-18FD-32ED-570DB6B0A64A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51" creationId="{34753BA4-E44E-5820-6A46-A7D120FF5E2C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52" creationId="{7A49F5ED-6D45-8084-FF96-12501D1C130F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53" creationId="{2ED47D9F-8F88-60F8-0F5A-72561BEE1439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54" creationId="{94ACEF0A-8335-DECC-C70F-85AAD75084E5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55" creationId="{A501F0B4-9CF7-EDFA-83C0-B2392FA0ABF9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56" creationId="{9A95BB88-BDCE-68D9-2149-3CDBB2AEE3D1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57" creationId="{C30B793D-7F77-BD50-098F-32E5CED8B3DB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58" creationId="{F4606F7E-EEE4-72A5-5280-74EBBD148792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59" creationId="{74629203-AD0D-EFEB-822E-F5B917DDB6FC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60" creationId="{871E4C27-A66D-A50F-0444-76520DAF4F8C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61" creationId="{9A43C143-85EE-7405-86D8-E5CBDE281C51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62" creationId="{AD6C5C4A-88E9-0385-48AB-A1FBD8553EA9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63" creationId="{B8422D43-AF63-4F35-0629-82E44EBEC5B0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64" creationId="{7A4035A0-ECD1-630C-088A-08CDB3157E86}"/>
          </ac:inkMkLst>
        </pc:inkChg>
        <pc:inkChg chg="add del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65" creationId="{3D42AAAA-6B1E-652C-650C-B03D8874442C}"/>
          </ac:inkMkLst>
        </pc:inkChg>
        <pc:inkChg chg="add reco">
          <ac:chgData name="JungYong Seok" userId="1df5f276-52e9-4b2d-94eb-97193fded349" providerId="ADAL" clId="{7EC409D9-AAF9-5840-801C-8F60D36B1F2F}" dt="2024-05-16T13:18:39.627" v="334"/>
          <ac:inkMkLst>
            <pc:docMk/>
            <pc:sldMk cId="1470694973" sldId="298"/>
            <ac:inkMk id="66" creationId="{B64E46D4-C1DC-9D38-202B-90571B694264}"/>
          </ac:inkMkLst>
        </pc:inkChg>
        <pc:inkChg chg="add del">
          <ac:chgData name="JungYong Seok" userId="1df5f276-52e9-4b2d-94eb-97193fded349" providerId="ADAL" clId="{7EC409D9-AAF9-5840-801C-8F60D36B1F2F}" dt="2024-05-16T13:18:52.348" v="351"/>
          <ac:inkMkLst>
            <pc:docMk/>
            <pc:sldMk cId="1470694973" sldId="298"/>
            <ac:inkMk id="67" creationId="{BDEE2970-004B-A78F-1002-10D85EB685A2}"/>
          </ac:inkMkLst>
        </pc:inkChg>
        <pc:inkChg chg="add del">
          <ac:chgData name="JungYong Seok" userId="1df5f276-52e9-4b2d-94eb-97193fded349" providerId="ADAL" clId="{7EC409D9-AAF9-5840-801C-8F60D36B1F2F}" dt="2024-05-16T13:18:52.348" v="351"/>
          <ac:inkMkLst>
            <pc:docMk/>
            <pc:sldMk cId="1470694973" sldId="298"/>
            <ac:inkMk id="68" creationId="{429D7E43-A51C-93BF-8D96-F824B060FE74}"/>
          </ac:inkMkLst>
        </pc:inkChg>
        <pc:inkChg chg="add del">
          <ac:chgData name="JungYong Seok" userId="1df5f276-52e9-4b2d-94eb-97193fded349" providerId="ADAL" clId="{7EC409D9-AAF9-5840-801C-8F60D36B1F2F}" dt="2024-05-16T13:18:52.348" v="351"/>
          <ac:inkMkLst>
            <pc:docMk/>
            <pc:sldMk cId="1470694973" sldId="298"/>
            <ac:inkMk id="69" creationId="{83160A3B-3966-C8D5-B9CC-E8F8575D9427}"/>
          </ac:inkMkLst>
        </pc:inkChg>
        <pc:inkChg chg="add del">
          <ac:chgData name="JungYong Seok" userId="1df5f276-52e9-4b2d-94eb-97193fded349" providerId="ADAL" clId="{7EC409D9-AAF9-5840-801C-8F60D36B1F2F}" dt="2024-05-16T13:18:52.348" v="351"/>
          <ac:inkMkLst>
            <pc:docMk/>
            <pc:sldMk cId="1470694973" sldId="298"/>
            <ac:inkMk id="70" creationId="{AF201FDA-EAD8-F885-FF10-BAEDB52FCFC6}"/>
          </ac:inkMkLst>
        </pc:inkChg>
        <pc:inkChg chg="add del">
          <ac:chgData name="JungYong Seok" userId="1df5f276-52e9-4b2d-94eb-97193fded349" providerId="ADAL" clId="{7EC409D9-AAF9-5840-801C-8F60D36B1F2F}" dt="2024-05-16T13:18:52.348" v="351"/>
          <ac:inkMkLst>
            <pc:docMk/>
            <pc:sldMk cId="1470694973" sldId="298"/>
            <ac:inkMk id="71" creationId="{923BEEF1-D763-ED3C-3541-59ECEC46308E}"/>
          </ac:inkMkLst>
        </pc:inkChg>
        <pc:inkChg chg="add del">
          <ac:chgData name="JungYong Seok" userId="1df5f276-52e9-4b2d-94eb-97193fded349" providerId="ADAL" clId="{7EC409D9-AAF9-5840-801C-8F60D36B1F2F}" dt="2024-05-16T13:18:52.348" v="351"/>
          <ac:inkMkLst>
            <pc:docMk/>
            <pc:sldMk cId="1470694973" sldId="298"/>
            <ac:inkMk id="72" creationId="{FFBA6DC9-6767-5D85-2D3E-8393B8FB6E3F}"/>
          </ac:inkMkLst>
        </pc:inkChg>
        <pc:inkChg chg="add del">
          <ac:chgData name="JungYong Seok" userId="1df5f276-52e9-4b2d-94eb-97193fded349" providerId="ADAL" clId="{7EC409D9-AAF9-5840-801C-8F60D36B1F2F}" dt="2024-05-16T13:18:52.348" v="351"/>
          <ac:inkMkLst>
            <pc:docMk/>
            <pc:sldMk cId="1470694973" sldId="298"/>
            <ac:inkMk id="73" creationId="{75A6E89C-2704-396D-F7E9-886E10571F5F}"/>
          </ac:inkMkLst>
        </pc:inkChg>
        <pc:inkChg chg="add del">
          <ac:chgData name="JungYong Seok" userId="1df5f276-52e9-4b2d-94eb-97193fded349" providerId="ADAL" clId="{7EC409D9-AAF9-5840-801C-8F60D36B1F2F}" dt="2024-05-16T13:18:52.348" v="351"/>
          <ac:inkMkLst>
            <pc:docMk/>
            <pc:sldMk cId="1470694973" sldId="298"/>
            <ac:inkMk id="74" creationId="{CC8CD82D-7EAC-C3E6-F78B-49544048A411}"/>
          </ac:inkMkLst>
        </pc:inkChg>
        <pc:inkChg chg="add del">
          <ac:chgData name="JungYong Seok" userId="1df5f276-52e9-4b2d-94eb-97193fded349" providerId="ADAL" clId="{7EC409D9-AAF9-5840-801C-8F60D36B1F2F}" dt="2024-05-16T13:18:52.348" v="351"/>
          <ac:inkMkLst>
            <pc:docMk/>
            <pc:sldMk cId="1470694973" sldId="298"/>
            <ac:inkMk id="75" creationId="{416C3C1F-D011-FF61-DFCE-EB30C5D49E93}"/>
          </ac:inkMkLst>
        </pc:inkChg>
        <pc:inkChg chg="add del">
          <ac:chgData name="JungYong Seok" userId="1df5f276-52e9-4b2d-94eb-97193fded349" providerId="ADAL" clId="{7EC409D9-AAF9-5840-801C-8F60D36B1F2F}" dt="2024-05-16T13:18:52.348" v="351"/>
          <ac:inkMkLst>
            <pc:docMk/>
            <pc:sldMk cId="1470694973" sldId="298"/>
            <ac:inkMk id="76" creationId="{FBB33FD7-828C-4CB6-18C2-8CCE75639AB8}"/>
          </ac:inkMkLst>
        </pc:inkChg>
        <pc:inkChg chg="add del">
          <ac:chgData name="JungYong Seok" userId="1df5f276-52e9-4b2d-94eb-97193fded349" providerId="ADAL" clId="{7EC409D9-AAF9-5840-801C-8F60D36B1F2F}" dt="2024-05-16T13:18:52.348" v="351"/>
          <ac:inkMkLst>
            <pc:docMk/>
            <pc:sldMk cId="1470694973" sldId="298"/>
            <ac:inkMk id="77" creationId="{80104E90-350F-1EBE-8247-994113A7EA57}"/>
          </ac:inkMkLst>
        </pc:inkChg>
        <pc:inkChg chg="add del">
          <ac:chgData name="JungYong Seok" userId="1df5f276-52e9-4b2d-94eb-97193fded349" providerId="ADAL" clId="{7EC409D9-AAF9-5840-801C-8F60D36B1F2F}" dt="2024-05-16T13:18:52.348" v="351"/>
          <ac:inkMkLst>
            <pc:docMk/>
            <pc:sldMk cId="1470694973" sldId="298"/>
            <ac:inkMk id="78" creationId="{55D70710-349A-8414-DDD5-169C58CC96C8}"/>
          </ac:inkMkLst>
        </pc:inkChg>
        <pc:inkChg chg="add del">
          <ac:chgData name="JungYong Seok" userId="1df5f276-52e9-4b2d-94eb-97193fded349" providerId="ADAL" clId="{7EC409D9-AAF9-5840-801C-8F60D36B1F2F}" dt="2024-05-16T13:18:52.348" v="351"/>
          <ac:inkMkLst>
            <pc:docMk/>
            <pc:sldMk cId="1470694973" sldId="298"/>
            <ac:inkMk id="79" creationId="{BE909167-AE8B-8C13-6E99-B30CDCC97130}"/>
          </ac:inkMkLst>
        </pc:inkChg>
        <pc:inkChg chg="add del">
          <ac:chgData name="JungYong Seok" userId="1df5f276-52e9-4b2d-94eb-97193fded349" providerId="ADAL" clId="{7EC409D9-AAF9-5840-801C-8F60D36B1F2F}" dt="2024-05-16T13:18:52.348" v="351"/>
          <ac:inkMkLst>
            <pc:docMk/>
            <pc:sldMk cId="1470694973" sldId="298"/>
            <ac:inkMk id="80" creationId="{9DEA7EB3-9EB1-4C80-9324-83AFD06EF4C9}"/>
          </ac:inkMkLst>
        </pc:inkChg>
        <pc:inkChg chg="add del">
          <ac:chgData name="JungYong Seok" userId="1df5f276-52e9-4b2d-94eb-97193fded349" providerId="ADAL" clId="{7EC409D9-AAF9-5840-801C-8F60D36B1F2F}" dt="2024-05-16T13:18:52.348" v="351"/>
          <ac:inkMkLst>
            <pc:docMk/>
            <pc:sldMk cId="1470694973" sldId="298"/>
            <ac:inkMk id="81" creationId="{7534CB7B-14FF-819D-FB2A-09B56C7F1242}"/>
          </ac:inkMkLst>
        </pc:inkChg>
        <pc:inkChg chg="add del">
          <ac:chgData name="JungYong Seok" userId="1df5f276-52e9-4b2d-94eb-97193fded349" providerId="ADAL" clId="{7EC409D9-AAF9-5840-801C-8F60D36B1F2F}" dt="2024-05-16T13:18:52.348" v="351"/>
          <ac:inkMkLst>
            <pc:docMk/>
            <pc:sldMk cId="1470694973" sldId="298"/>
            <ac:inkMk id="82" creationId="{2A213CD3-D8B5-BEE4-CFEE-9C6D8F0C839F}"/>
          </ac:inkMkLst>
        </pc:inkChg>
        <pc:inkChg chg="add reco">
          <ac:chgData name="JungYong Seok" userId="1df5f276-52e9-4b2d-94eb-97193fded349" providerId="ADAL" clId="{7EC409D9-AAF9-5840-801C-8F60D36B1F2F}" dt="2024-05-16T13:18:52.348" v="351"/>
          <ac:inkMkLst>
            <pc:docMk/>
            <pc:sldMk cId="1470694973" sldId="298"/>
            <ac:inkMk id="83" creationId="{0128427D-10D9-9167-9231-B97EDB70CEE5}"/>
          </ac:inkMkLst>
        </pc:inkChg>
        <pc:inkChg chg="add">
          <ac:chgData name="JungYong Seok" userId="1df5f276-52e9-4b2d-94eb-97193fded349" providerId="ADAL" clId="{7EC409D9-AAF9-5840-801C-8F60D36B1F2F}" dt="2024-05-16T13:20:21.680" v="352"/>
          <ac:inkMkLst>
            <pc:docMk/>
            <pc:sldMk cId="1470694973" sldId="298"/>
            <ac:inkMk id="84" creationId="{9C805E9D-0220-92E5-B5EC-5165E09028AB}"/>
          </ac:inkMkLst>
        </pc:inkChg>
        <pc:inkChg chg="add">
          <ac:chgData name="JungYong Seok" userId="1df5f276-52e9-4b2d-94eb-97193fded349" providerId="ADAL" clId="{7EC409D9-AAF9-5840-801C-8F60D36B1F2F}" dt="2024-05-16T13:20:22.012" v="353"/>
          <ac:inkMkLst>
            <pc:docMk/>
            <pc:sldMk cId="1470694973" sldId="298"/>
            <ac:inkMk id="85" creationId="{FC62C276-D83B-029A-9652-8A14CCB5C568}"/>
          </ac:inkMkLst>
        </pc:inkChg>
        <pc:inkChg chg="add">
          <ac:chgData name="JungYong Seok" userId="1df5f276-52e9-4b2d-94eb-97193fded349" providerId="ADAL" clId="{7EC409D9-AAF9-5840-801C-8F60D36B1F2F}" dt="2024-05-16T13:20:22.312" v="354"/>
          <ac:inkMkLst>
            <pc:docMk/>
            <pc:sldMk cId="1470694973" sldId="298"/>
            <ac:inkMk id="86" creationId="{D97DBACA-8B58-0260-CE4C-AAFC758F6F7D}"/>
          </ac:inkMkLst>
        </pc:inkChg>
        <pc:inkChg chg="add">
          <ac:chgData name="JungYong Seok" userId="1df5f276-52e9-4b2d-94eb-97193fded349" providerId="ADAL" clId="{7EC409D9-AAF9-5840-801C-8F60D36B1F2F}" dt="2024-05-16T13:20:22.479" v="355"/>
          <ac:inkMkLst>
            <pc:docMk/>
            <pc:sldMk cId="1470694973" sldId="298"/>
            <ac:inkMk id="87" creationId="{42D080A7-B798-7AAA-EBE9-93A9512B2156}"/>
          </ac:inkMkLst>
        </pc:inkChg>
        <pc:inkChg chg="add">
          <ac:chgData name="JungYong Seok" userId="1df5f276-52e9-4b2d-94eb-97193fded349" providerId="ADAL" clId="{7EC409D9-AAF9-5840-801C-8F60D36B1F2F}" dt="2024-05-16T13:20:22.813" v="356"/>
          <ac:inkMkLst>
            <pc:docMk/>
            <pc:sldMk cId="1470694973" sldId="298"/>
            <ac:inkMk id="88" creationId="{F2C346D1-1BB7-99A1-D77F-6DEBBE826649}"/>
          </ac:inkMkLst>
        </pc:inkChg>
        <pc:inkChg chg="add">
          <ac:chgData name="JungYong Seok" userId="1df5f276-52e9-4b2d-94eb-97193fded349" providerId="ADAL" clId="{7EC409D9-AAF9-5840-801C-8F60D36B1F2F}" dt="2024-05-16T13:20:23.014" v="357"/>
          <ac:inkMkLst>
            <pc:docMk/>
            <pc:sldMk cId="1470694973" sldId="298"/>
            <ac:inkMk id="89" creationId="{EEA9C417-5496-55E3-90AD-A6E430183068}"/>
          </ac:inkMkLst>
        </pc:inkChg>
        <pc:inkChg chg="add">
          <ac:chgData name="JungYong Seok" userId="1df5f276-52e9-4b2d-94eb-97193fded349" providerId="ADAL" clId="{7EC409D9-AAF9-5840-801C-8F60D36B1F2F}" dt="2024-05-16T13:20:23.213" v="358"/>
          <ac:inkMkLst>
            <pc:docMk/>
            <pc:sldMk cId="1470694973" sldId="298"/>
            <ac:inkMk id="90" creationId="{2178B09B-6923-EA2A-E285-8DE58999026E}"/>
          </ac:inkMkLst>
        </pc:inkChg>
        <pc:inkChg chg="add">
          <ac:chgData name="JungYong Seok" userId="1df5f276-52e9-4b2d-94eb-97193fded349" providerId="ADAL" clId="{7EC409D9-AAF9-5840-801C-8F60D36B1F2F}" dt="2024-05-16T13:20:23.446" v="359"/>
          <ac:inkMkLst>
            <pc:docMk/>
            <pc:sldMk cId="1470694973" sldId="298"/>
            <ac:inkMk id="91" creationId="{8D608E84-DB9B-C722-292B-18642309E371}"/>
          </ac:inkMkLst>
        </pc:inkChg>
        <pc:inkChg chg="add">
          <ac:chgData name="JungYong Seok" userId="1df5f276-52e9-4b2d-94eb-97193fded349" providerId="ADAL" clId="{7EC409D9-AAF9-5840-801C-8F60D36B1F2F}" dt="2024-05-16T13:20:23.797" v="360"/>
          <ac:inkMkLst>
            <pc:docMk/>
            <pc:sldMk cId="1470694973" sldId="298"/>
            <ac:inkMk id="92" creationId="{0C4EAD24-7E54-119E-7930-1FFC87355DD8}"/>
          </ac:inkMkLst>
        </pc:inkChg>
        <pc:inkChg chg="add">
          <ac:chgData name="JungYong Seok" userId="1df5f276-52e9-4b2d-94eb-97193fded349" providerId="ADAL" clId="{7EC409D9-AAF9-5840-801C-8F60D36B1F2F}" dt="2024-05-16T13:20:24.708" v="361"/>
          <ac:inkMkLst>
            <pc:docMk/>
            <pc:sldMk cId="1470694973" sldId="298"/>
            <ac:inkMk id="93" creationId="{0063DFBF-D316-2202-D92C-2E2733F36D4B}"/>
          </ac:inkMkLst>
        </pc:inkChg>
        <pc:inkChg chg="add">
          <ac:chgData name="JungYong Seok" userId="1df5f276-52e9-4b2d-94eb-97193fded349" providerId="ADAL" clId="{7EC409D9-AAF9-5840-801C-8F60D36B1F2F}" dt="2024-05-16T13:20:25.260" v="362"/>
          <ac:inkMkLst>
            <pc:docMk/>
            <pc:sldMk cId="1470694973" sldId="298"/>
            <ac:inkMk id="94" creationId="{F8B56991-9A74-79E7-EAAE-A185F8734FB2}"/>
          </ac:inkMkLst>
        </pc:inkChg>
        <pc:inkChg chg="add">
          <ac:chgData name="JungYong Seok" userId="1df5f276-52e9-4b2d-94eb-97193fded349" providerId="ADAL" clId="{7EC409D9-AAF9-5840-801C-8F60D36B1F2F}" dt="2024-05-16T13:20:25.592" v="363"/>
          <ac:inkMkLst>
            <pc:docMk/>
            <pc:sldMk cId="1470694973" sldId="298"/>
            <ac:inkMk id="95" creationId="{C637FA8E-F3F7-F343-29DB-5EE8507C9322}"/>
          </ac:inkMkLst>
        </pc:inkChg>
        <pc:inkChg chg="add">
          <ac:chgData name="JungYong Seok" userId="1df5f276-52e9-4b2d-94eb-97193fded349" providerId="ADAL" clId="{7EC409D9-AAF9-5840-801C-8F60D36B1F2F}" dt="2024-05-16T13:20:26.079" v="364"/>
          <ac:inkMkLst>
            <pc:docMk/>
            <pc:sldMk cId="1470694973" sldId="298"/>
            <ac:inkMk id="96" creationId="{E188F0D0-1409-66EE-D3A8-5B8CC92F2966}"/>
          </ac:inkMkLst>
        </pc:inkChg>
        <pc:inkChg chg="add">
          <ac:chgData name="JungYong Seok" userId="1df5f276-52e9-4b2d-94eb-97193fded349" providerId="ADAL" clId="{7EC409D9-AAF9-5840-801C-8F60D36B1F2F}" dt="2024-05-16T13:20:26.531" v="365"/>
          <ac:inkMkLst>
            <pc:docMk/>
            <pc:sldMk cId="1470694973" sldId="298"/>
            <ac:inkMk id="97" creationId="{586FB95A-B632-8386-C43C-683BFCA8CB13}"/>
          </ac:inkMkLst>
        </pc:inkChg>
        <pc:inkChg chg="add">
          <ac:chgData name="JungYong Seok" userId="1df5f276-52e9-4b2d-94eb-97193fded349" providerId="ADAL" clId="{7EC409D9-AAF9-5840-801C-8F60D36B1F2F}" dt="2024-05-16T13:20:26.897" v="366"/>
          <ac:inkMkLst>
            <pc:docMk/>
            <pc:sldMk cId="1470694973" sldId="298"/>
            <ac:inkMk id="98" creationId="{B052D55D-7434-CC26-33DF-7AA07AA74D3B}"/>
          </ac:inkMkLst>
        </pc:inkChg>
        <pc:inkChg chg="add">
          <ac:chgData name="JungYong Seok" userId="1df5f276-52e9-4b2d-94eb-97193fded349" providerId="ADAL" clId="{7EC409D9-AAF9-5840-801C-8F60D36B1F2F}" dt="2024-05-16T13:20:27.591" v="367"/>
          <ac:inkMkLst>
            <pc:docMk/>
            <pc:sldMk cId="1470694973" sldId="298"/>
            <ac:inkMk id="99" creationId="{473D8793-A716-15BD-0A08-848477727644}"/>
          </ac:inkMkLst>
        </pc:inkChg>
        <pc:inkChg chg="add">
          <ac:chgData name="JungYong Seok" userId="1df5f276-52e9-4b2d-94eb-97193fded349" providerId="ADAL" clId="{7EC409D9-AAF9-5840-801C-8F60D36B1F2F}" dt="2024-05-16T13:20:27.908" v="368"/>
          <ac:inkMkLst>
            <pc:docMk/>
            <pc:sldMk cId="1470694973" sldId="298"/>
            <ac:inkMk id="100" creationId="{6CFE177E-2DAF-C303-E0DE-CA21FE5429F1}"/>
          </ac:inkMkLst>
        </pc:inkChg>
        <pc:inkChg chg="add">
          <ac:chgData name="JungYong Seok" userId="1df5f276-52e9-4b2d-94eb-97193fded349" providerId="ADAL" clId="{7EC409D9-AAF9-5840-801C-8F60D36B1F2F}" dt="2024-05-16T13:20:28.041" v="369"/>
          <ac:inkMkLst>
            <pc:docMk/>
            <pc:sldMk cId="1470694973" sldId="298"/>
            <ac:inkMk id="101" creationId="{56BB8BF4-5279-7339-EDBE-7B62D2B604AD}"/>
          </ac:inkMkLst>
        </pc:inkChg>
        <pc:inkChg chg="add">
          <ac:chgData name="JungYong Seok" userId="1df5f276-52e9-4b2d-94eb-97193fded349" providerId="ADAL" clId="{7EC409D9-AAF9-5840-801C-8F60D36B1F2F}" dt="2024-05-16T13:20:28.175" v="370"/>
          <ac:inkMkLst>
            <pc:docMk/>
            <pc:sldMk cId="1470694973" sldId="298"/>
            <ac:inkMk id="102" creationId="{8BA5AE1C-590F-61AD-B200-90DBFE835B61}"/>
          </ac:inkMkLst>
        </pc:inkChg>
        <pc:inkChg chg="add">
          <ac:chgData name="JungYong Seok" userId="1df5f276-52e9-4b2d-94eb-97193fded349" providerId="ADAL" clId="{7EC409D9-AAF9-5840-801C-8F60D36B1F2F}" dt="2024-05-16T13:20:28.464" v="371"/>
          <ac:inkMkLst>
            <pc:docMk/>
            <pc:sldMk cId="1470694973" sldId="298"/>
            <ac:inkMk id="103" creationId="{88AB423B-7429-07FD-52F2-BDB3FF274231}"/>
          </ac:inkMkLst>
        </pc:inkChg>
        <pc:inkChg chg="add">
          <ac:chgData name="JungYong Seok" userId="1df5f276-52e9-4b2d-94eb-97193fded349" providerId="ADAL" clId="{7EC409D9-AAF9-5840-801C-8F60D36B1F2F}" dt="2024-05-16T13:20:28.795" v="372"/>
          <ac:inkMkLst>
            <pc:docMk/>
            <pc:sldMk cId="1470694973" sldId="298"/>
            <ac:inkMk id="104" creationId="{441E7113-FD75-36B8-8DDC-3E0A2E40CB02}"/>
          </ac:inkMkLst>
        </pc:inkChg>
        <pc:inkChg chg="add">
          <ac:chgData name="JungYong Seok" userId="1df5f276-52e9-4b2d-94eb-97193fded349" providerId="ADAL" clId="{7EC409D9-AAF9-5840-801C-8F60D36B1F2F}" dt="2024-05-16T13:20:28.943" v="373"/>
          <ac:inkMkLst>
            <pc:docMk/>
            <pc:sldMk cId="1470694973" sldId="298"/>
            <ac:inkMk id="105" creationId="{12BE131D-5203-38E1-41CB-307035A5D1C5}"/>
          </ac:inkMkLst>
        </pc:inkChg>
        <pc:inkChg chg="add">
          <ac:chgData name="JungYong Seok" userId="1df5f276-52e9-4b2d-94eb-97193fded349" providerId="ADAL" clId="{7EC409D9-AAF9-5840-801C-8F60D36B1F2F}" dt="2024-05-16T13:20:29.093" v="374"/>
          <ac:inkMkLst>
            <pc:docMk/>
            <pc:sldMk cId="1470694973" sldId="298"/>
            <ac:inkMk id="106" creationId="{08CF0CC5-F55F-0BDC-8C03-4CFBCA71C2E2}"/>
          </ac:inkMkLst>
        </pc:inkChg>
        <pc:inkChg chg="add">
          <ac:chgData name="JungYong Seok" userId="1df5f276-52e9-4b2d-94eb-97193fded349" providerId="ADAL" clId="{7EC409D9-AAF9-5840-801C-8F60D36B1F2F}" dt="2024-05-16T13:20:29.346" v="375"/>
          <ac:inkMkLst>
            <pc:docMk/>
            <pc:sldMk cId="1470694973" sldId="298"/>
            <ac:inkMk id="107" creationId="{66061B8F-4436-6CB9-7D44-E0B2D43789CF}"/>
          </ac:inkMkLst>
        </pc:inkChg>
        <pc:inkChg chg="add">
          <ac:chgData name="JungYong Seok" userId="1df5f276-52e9-4b2d-94eb-97193fded349" providerId="ADAL" clId="{7EC409D9-AAF9-5840-801C-8F60D36B1F2F}" dt="2024-05-16T13:20:29.898" v="376"/>
          <ac:inkMkLst>
            <pc:docMk/>
            <pc:sldMk cId="1470694973" sldId="298"/>
            <ac:inkMk id="108" creationId="{3F6A596B-35C9-3641-689D-6FA1F69BC6EA}"/>
          </ac:inkMkLst>
        </pc:inkChg>
        <pc:inkChg chg="add">
          <ac:chgData name="JungYong Seok" userId="1df5f276-52e9-4b2d-94eb-97193fded349" providerId="ADAL" clId="{7EC409D9-AAF9-5840-801C-8F60D36B1F2F}" dt="2024-05-16T13:20:30.074" v="377"/>
          <ac:inkMkLst>
            <pc:docMk/>
            <pc:sldMk cId="1470694973" sldId="298"/>
            <ac:inkMk id="109" creationId="{68011CD7-4A20-B8D7-3F26-BD279C366C3D}"/>
          </ac:inkMkLst>
        </pc:inkChg>
        <pc:inkChg chg="add">
          <ac:chgData name="JungYong Seok" userId="1df5f276-52e9-4b2d-94eb-97193fded349" providerId="ADAL" clId="{7EC409D9-AAF9-5840-801C-8F60D36B1F2F}" dt="2024-05-16T13:20:30.225" v="378"/>
          <ac:inkMkLst>
            <pc:docMk/>
            <pc:sldMk cId="1470694973" sldId="298"/>
            <ac:inkMk id="110" creationId="{C36C6A2E-3BD1-50D1-E2F2-3E9CF98F8B9E}"/>
          </ac:inkMkLst>
        </pc:inkChg>
        <pc:inkChg chg="add">
          <ac:chgData name="JungYong Seok" userId="1df5f276-52e9-4b2d-94eb-97193fded349" providerId="ADAL" clId="{7EC409D9-AAF9-5840-801C-8F60D36B1F2F}" dt="2024-05-16T13:20:30.907" v="379"/>
          <ac:inkMkLst>
            <pc:docMk/>
            <pc:sldMk cId="1470694973" sldId="298"/>
            <ac:inkMk id="111" creationId="{F1D2E834-50AA-0D50-A036-9AFA3A0B97C2}"/>
          </ac:inkMkLst>
        </pc:inkChg>
        <pc:inkChg chg="add">
          <ac:chgData name="JungYong Seok" userId="1df5f276-52e9-4b2d-94eb-97193fded349" providerId="ADAL" clId="{7EC409D9-AAF9-5840-801C-8F60D36B1F2F}" dt="2024-05-16T13:20:31.275" v="380"/>
          <ac:inkMkLst>
            <pc:docMk/>
            <pc:sldMk cId="1470694973" sldId="298"/>
            <ac:inkMk id="112" creationId="{69DF183B-F2C7-CE45-BFF5-D0DEAD9D6FBC}"/>
          </ac:inkMkLst>
        </pc:inkChg>
        <pc:inkChg chg="add">
          <ac:chgData name="JungYong Seok" userId="1df5f276-52e9-4b2d-94eb-97193fded349" providerId="ADAL" clId="{7EC409D9-AAF9-5840-801C-8F60D36B1F2F}" dt="2024-05-16T13:20:31.940" v="381"/>
          <ac:inkMkLst>
            <pc:docMk/>
            <pc:sldMk cId="1470694973" sldId="298"/>
            <ac:inkMk id="113" creationId="{6BE20BE3-B914-8315-DE17-0D76CEC72DC8}"/>
          </ac:inkMkLst>
        </pc:inkChg>
        <pc:inkChg chg="add">
          <ac:chgData name="JungYong Seok" userId="1df5f276-52e9-4b2d-94eb-97193fded349" providerId="ADAL" clId="{7EC409D9-AAF9-5840-801C-8F60D36B1F2F}" dt="2024-05-16T13:20:32.827" v="382"/>
          <ac:inkMkLst>
            <pc:docMk/>
            <pc:sldMk cId="1470694973" sldId="298"/>
            <ac:inkMk id="114" creationId="{F028FB9F-F2D6-5E4A-49F2-FE381EF4A992}"/>
          </ac:inkMkLst>
        </pc:inkChg>
        <pc:inkChg chg="add">
          <ac:chgData name="JungYong Seok" userId="1df5f276-52e9-4b2d-94eb-97193fded349" providerId="ADAL" clId="{7EC409D9-AAF9-5840-801C-8F60D36B1F2F}" dt="2024-05-16T13:20:33.179" v="383"/>
          <ac:inkMkLst>
            <pc:docMk/>
            <pc:sldMk cId="1470694973" sldId="298"/>
            <ac:inkMk id="115" creationId="{A27B2A07-569C-0C4E-4E4D-15F50EA51B2A}"/>
          </ac:inkMkLst>
        </pc:inkChg>
        <pc:inkChg chg="add">
          <ac:chgData name="JungYong Seok" userId="1df5f276-52e9-4b2d-94eb-97193fded349" providerId="ADAL" clId="{7EC409D9-AAF9-5840-801C-8F60D36B1F2F}" dt="2024-05-16T13:20:33.663" v="384"/>
          <ac:inkMkLst>
            <pc:docMk/>
            <pc:sldMk cId="1470694973" sldId="298"/>
            <ac:inkMk id="116" creationId="{4BDA835D-CA22-09E0-0FD0-092A03EF0DD4}"/>
          </ac:inkMkLst>
        </pc:inkChg>
        <pc:inkChg chg="add">
          <ac:chgData name="JungYong Seok" userId="1df5f276-52e9-4b2d-94eb-97193fded349" providerId="ADAL" clId="{7EC409D9-AAF9-5840-801C-8F60D36B1F2F}" dt="2024-05-16T13:20:33.974" v="385"/>
          <ac:inkMkLst>
            <pc:docMk/>
            <pc:sldMk cId="1470694973" sldId="298"/>
            <ac:inkMk id="117" creationId="{47000A87-E42C-E0A1-2626-497DDB811D35}"/>
          </ac:inkMkLst>
        </pc:inkChg>
        <pc:inkChg chg="add">
          <ac:chgData name="JungYong Seok" userId="1df5f276-52e9-4b2d-94eb-97193fded349" providerId="ADAL" clId="{7EC409D9-AAF9-5840-801C-8F60D36B1F2F}" dt="2024-05-16T13:20:34.541" v="386"/>
          <ac:inkMkLst>
            <pc:docMk/>
            <pc:sldMk cId="1470694973" sldId="298"/>
            <ac:inkMk id="118" creationId="{74B25DEC-72A7-33F0-23F7-FA2FEB1B350F}"/>
          </ac:inkMkLst>
        </pc:inkChg>
        <pc:inkChg chg="add">
          <ac:chgData name="JungYong Seok" userId="1df5f276-52e9-4b2d-94eb-97193fded349" providerId="ADAL" clId="{7EC409D9-AAF9-5840-801C-8F60D36B1F2F}" dt="2024-05-16T13:20:34.857" v="387"/>
          <ac:inkMkLst>
            <pc:docMk/>
            <pc:sldMk cId="1470694973" sldId="298"/>
            <ac:inkMk id="119" creationId="{9EE3E34C-26E6-D3B8-6025-DCFF997F6D29}"/>
          </ac:inkMkLst>
        </pc:inkChg>
        <pc:inkChg chg="add">
          <ac:chgData name="JungYong Seok" userId="1df5f276-52e9-4b2d-94eb-97193fded349" providerId="ADAL" clId="{7EC409D9-AAF9-5840-801C-8F60D36B1F2F}" dt="2024-05-16T13:20:35.024" v="388"/>
          <ac:inkMkLst>
            <pc:docMk/>
            <pc:sldMk cId="1470694973" sldId="298"/>
            <ac:inkMk id="120" creationId="{7A2994DE-6D40-1146-955B-2209EEB71023}"/>
          </ac:inkMkLst>
        </pc:inkChg>
        <pc:inkChg chg="add">
          <ac:chgData name="JungYong Seok" userId="1df5f276-52e9-4b2d-94eb-97193fded349" providerId="ADAL" clId="{7EC409D9-AAF9-5840-801C-8F60D36B1F2F}" dt="2024-05-16T13:20:35.375" v="389"/>
          <ac:inkMkLst>
            <pc:docMk/>
            <pc:sldMk cId="1470694973" sldId="298"/>
            <ac:inkMk id="121" creationId="{E298A7A5-EB06-F767-0235-3FEFE46E39C9}"/>
          </ac:inkMkLst>
        </pc:inkChg>
        <pc:inkChg chg="add">
          <ac:chgData name="JungYong Seok" userId="1df5f276-52e9-4b2d-94eb-97193fded349" providerId="ADAL" clId="{7EC409D9-AAF9-5840-801C-8F60D36B1F2F}" dt="2024-05-16T13:20:35.696" v="390"/>
          <ac:inkMkLst>
            <pc:docMk/>
            <pc:sldMk cId="1470694973" sldId="298"/>
            <ac:inkMk id="122" creationId="{897EF2D6-78A9-36DB-E6DF-D75DF71151F9}"/>
          </ac:inkMkLst>
        </pc:inkChg>
        <pc:inkChg chg="add">
          <ac:chgData name="JungYong Seok" userId="1df5f276-52e9-4b2d-94eb-97193fded349" providerId="ADAL" clId="{7EC409D9-AAF9-5840-801C-8F60D36B1F2F}" dt="2024-05-16T13:20:35.946" v="391"/>
          <ac:inkMkLst>
            <pc:docMk/>
            <pc:sldMk cId="1470694973" sldId="298"/>
            <ac:inkMk id="123" creationId="{1B2F3480-3B51-9537-8452-0033FFE01582}"/>
          </ac:inkMkLst>
        </pc:inkChg>
      </pc:sldChg>
    </pc:docChg>
  </pc:docChgLst>
  <pc:docChgLst>
    <pc:chgData name="JungYong Seok" userId="1df5f276-52e9-4b2d-94eb-97193fded349" providerId="ADAL" clId="{73F08B8E-ED59-BA4F-88D8-4FBDD7E51B87}"/>
    <pc:docChg chg="undo custSel modSld">
      <pc:chgData name="JungYong Seok" userId="1df5f276-52e9-4b2d-94eb-97193fded349" providerId="ADAL" clId="{73F08B8E-ED59-BA4F-88D8-4FBDD7E51B87}" dt="2024-05-16T13:09:05.430" v="4369"/>
      <pc:docMkLst>
        <pc:docMk/>
      </pc:docMkLst>
      <pc:sldChg chg="addSp delSp modSp">
        <pc:chgData name="JungYong Seok" userId="1df5f276-52e9-4b2d-94eb-97193fded349" providerId="ADAL" clId="{73F08B8E-ED59-BA4F-88D8-4FBDD7E51B87}" dt="2024-05-15T07:49:03.966" v="98"/>
        <pc:sldMkLst>
          <pc:docMk/>
          <pc:sldMk cId="1897359703" sldId="257"/>
        </pc:sldMkLst>
        <pc:inkChg chg="add">
          <ac:chgData name="JungYong Seok" userId="1df5f276-52e9-4b2d-94eb-97193fded349" providerId="ADAL" clId="{73F08B8E-ED59-BA4F-88D8-4FBDD7E51B87}" dt="2024-05-15T07:47:54.839" v="0"/>
          <ac:inkMkLst>
            <pc:docMk/>
            <pc:sldMk cId="1897359703" sldId="257"/>
            <ac:inkMk id="3" creationId="{90DF0C01-DD32-4CA7-8D78-54D60C6E6F93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4" creationId="{2A0E9FE9-6C99-6799-A726-E8C3C76CDA06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5" creationId="{9958455D-AE55-DECE-10E1-122C0F542B2F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6" creationId="{2E0C5A46-97F3-D402-777E-BA4A09B56CCE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7" creationId="{B546D020-B3AD-1EE8-8DAA-4531B1930CD3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8" creationId="{CA654DD3-28B7-09E5-35E3-290935A0DDBA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9" creationId="{176F81E1-A286-A268-4D33-B6C3B8950944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10" creationId="{1CDE378B-2135-1627-9451-691486135F56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11" creationId="{AA25AC9E-66D4-F4EC-5433-0F93BA23A9E6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12" creationId="{E55FA7A3-17B5-9B51-8954-5EF0B476A388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13" creationId="{02E2478C-F80A-D36F-1685-0DCF54BBBAF3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14" creationId="{0CA143BE-2501-ABEE-E532-A9BC1942AAE7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15" creationId="{6BE97612-2751-AC26-8D0B-8E24B059C5C9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16" creationId="{664898BB-E0D7-B3EF-A75D-75AA086420BD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17" creationId="{95ADD3AD-F30E-DB7E-58B0-5B98AA8302C2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18" creationId="{62C65186-A1A2-BD29-2C3E-8C1554B1F076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19" creationId="{59218822-A7A9-5BFB-6499-A7611D23A748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20" creationId="{58D36DD5-EAE9-4347-CD11-16B2046BB389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21" creationId="{64A8C705-B60C-882A-EC17-7361F0BFFFF4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22" creationId="{791F2617-0CE5-9138-ABDE-BD27D83DF797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23" creationId="{FC32D1A9-CEDB-70AB-D93F-1BC4197AFDF9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24" creationId="{D803799A-FA61-030D-6CB4-57311D44F0D0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25" creationId="{C23BFB0C-2B0B-0FD4-FEBF-2077D059707D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26" creationId="{B883E988-D3CE-F98D-50CC-D34EBE7E293A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27" creationId="{461C4A14-B018-32A3-A172-ED14D4DC2BFF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28" creationId="{24307D3D-25B7-A991-04C4-A24FB856229C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29" creationId="{9BDEA6F7-BAE5-A13E-EF4F-839B22DFC0BE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30" creationId="{FDFA536F-0457-5C8A-60DE-E1285E3138F2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31" creationId="{7438579B-348F-1190-1937-8BD30AAF63C6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32" creationId="{3C56B484-0147-5B1B-1F1C-9323591BDEB8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33" creationId="{FE1497D6-D5BA-F953-E283-79FFEDD77E73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34" creationId="{18E3D0EF-4788-506B-10DE-4316EE1614C8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35" creationId="{2AF2849D-9761-F6D8-C574-8AC7E2DABF08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36" creationId="{39F4ECA4-91F6-5DC0-AAC1-8FA413760721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37" creationId="{5F5D7AFB-12D0-27F9-3BEE-D0C386C085E8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38" creationId="{4FCE9065-EAF2-688D-739A-274690F25CF2}"/>
          </ac:inkMkLst>
        </pc:inkChg>
        <pc:inkChg chg="add del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39" creationId="{2D66774D-B3DA-E936-68D6-1253362E82BA}"/>
          </ac:inkMkLst>
        </pc:inkChg>
        <pc:inkChg chg="add reco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40" creationId="{15A8A04A-3076-AEDD-2B99-81FC49450A53}"/>
          </ac:inkMkLst>
        </pc:inkChg>
        <pc:inkChg chg="add reco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41" creationId="{2F5A79C1-7239-4402-05F9-575AB8D5E2CF}"/>
          </ac:inkMkLst>
        </pc:inkChg>
        <pc:inkChg chg="add reco">
          <ac:chgData name="JungYong Seok" userId="1df5f276-52e9-4b2d-94eb-97193fded349" providerId="ADAL" clId="{73F08B8E-ED59-BA4F-88D8-4FBDD7E51B87}" dt="2024-05-15T07:48:17.431" v="37"/>
          <ac:inkMkLst>
            <pc:docMk/>
            <pc:sldMk cId="1897359703" sldId="257"/>
            <ac:inkMk id="42" creationId="{C7478CB0-C851-DAA0-EDF7-3CE15DA675EF}"/>
          </ac:inkMkLst>
        </pc:inkChg>
        <pc:inkChg chg="add del">
          <ac:chgData name="JungYong Seok" userId="1df5f276-52e9-4b2d-94eb-97193fded349" providerId="ADAL" clId="{73F08B8E-ED59-BA4F-88D8-4FBDD7E51B87}" dt="2024-05-15T07:48:21.943" v="41"/>
          <ac:inkMkLst>
            <pc:docMk/>
            <pc:sldMk cId="1897359703" sldId="257"/>
            <ac:inkMk id="43" creationId="{3291CECF-6BE0-23B5-4B7C-7ECC51A21B13}"/>
          </ac:inkMkLst>
        </pc:inkChg>
        <pc:inkChg chg="add del">
          <ac:chgData name="JungYong Seok" userId="1df5f276-52e9-4b2d-94eb-97193fded349" providerId="ADAL" clId="{73F08B8E-ED59-BA4F-88D8-4FBDD7E51B87}" dt="2024-05-15T07:48:24.128" v="44"/>
          <ac:inkMkLst>
            <pc:docMk/>
            <pc:sldMk cId="1897359703" sldId="257"/>
            <ac:inkMk id="44" creationId="{15D9BB86-6F06-2843-DF04-1EC57D750D8E}"/>
          </ac:inkMkLst>
        </pc:inkChg>
        <pc:inkChg chg="add del">
          <ac:chgData name="JungYong Seok" userId="1df5f276-52e9-4b2d-94eb-97193fded349" providerId="ADAL" clId="{73F08B8E-ED59-BA4F-88D8-4FBDD7E51B87}" dt="2024-05-15T07:48:21.943" v="41"/>
          <ac:inkMkLst>
            <pc:docMk/>
            <pc:sldMk cId="1897359703" sldId="257"/>
            <ac:inkMk id="45" creationId="{EC4783AC-3B32-E410-282E-C86CE3DB7133}"/>
          </ac:inkMkLst>
        </pc:inkChg>
        <pc:inkChg chg="add mod reco modStrokes">
          <ac:chgData name="JungYong Seok" userId="1df5f276-52e9-4b2d-94eb-97193fded349" providerId="ADAL" clId="{73F08B8E-ED59-BA4F-88D8-4FBDD7E51B87}" dt="2024-05-15T07:48:28.493" v="46"/>
          <ac:inkMkLst>
            <pc:docMk/>
            <pc:sldMk cId="1897359703" sldId="257"/>
            <ac:inkMk id="46" creationId="{867720AC-52CF-7504-EB63-25E7CEBF4E58}"/>
          </ac:inkMkLst>
        </pc:inkChg>
        <pc:inkChg chg="add del">
          <ac:chgData name="JungYong Seok" userId="1df5f276-52e9-4b2d-94eb-97193fded349" providerId="ADAL" clId="{73F08B8E-ED59-BA4F-88D8-4FBDD7E51B87}" dt="2024-05-15T07:48:24.128" v="44"/>
          <ac:inkMkLst>
            <pc:docMk/>
            <pc:sldMk cId="1897359703" sldId="257"/>
            <ac:inkMk id="47" creationId="{931022DD-6E0B-9DAD-F191-A8D1F94F1D0D}"/>
          </ac:inkMkLst>
        </pc:inkChg>
        <pc:inkChg chg="add del">
          <ac:chgData name="JungYong Seok" userId="1df5f276-52e9-4b2d-94eb-97193fded349" providerId="ADAL" clId="{73F08B8E-ED59-BA4F-88D8-4FBDD7E51B87}" dt="2024-05-15T07:48:24.128" v="44"/>
          <ac:inkMkLst>
            <pc:docMk/>
            <pc:sldMk cId="1897359703" sldId="257"/>
            <ac:inkMk id="48" creationId="{D94EF5C0-7822-C55C-0269-5EF0B9E1F0A6}"/>
          </ac:inkMkLst>
        </pc:inkChg>
        <pc:inkChg chg="add del reco">
          <ac:chgData name="JungYong Seok" userId="1df5f276-52e9-4b2d-94eb-97193fded349" providerId="ADAL" clId="{73F08B8E-ED59-BA4F-88D8-4FBDD7E51B87}" dt="2024-05-15T07:48:28.493" v="45"/>
          <ac:inkMkLst>
            <pc:docMk/>
            <pc:sldMk cId="1897359703" sldId="257"/>
            <ac:inkMk id="49" creationId="{DB3B837E-3F1E-3BAE-2467-7E4FB9BA5683}"/>
          </ac:inkMkLst>
        </pc:inkChg>
        <pc:inkChg chg="add del">
          <ac:chgData name="JungYong Seok" userId="1df5f276-52e9-4b2d-94eb-97193fded349" providerId="ADAL" clId="{73F08B8E-ED59-BA4F-88D8-4FBDD7E51B87}" dt="2024-05-15T07:48:35.479" v="65"/>
          <ac:inkMkLst>
            <pc:docMk/>
            <pc:sldMk cId="1897359703" sldId="257"/>
            <ac:inkMk id="50" creationId="{C83E261F-83F2-3B1F-4DD5-0C6AD659812A}"/>
          </ac:inkMkLst>
        </pc:inkChg>
        <pc:inkChg chg="add del">
          <ac:chgData name="JungYong Seok" userId="1df5f276-52e9-4b2d-94eb-97193fded349" providerId="ADAL" clId="{73F08B8E-ED59-BA4F-88D8-4FBDD7E51B87}" dt="2024-05-15T07:48:35.479" v="65"/>
          <ac:inkMkLst>
            <pc:docMk/>
            <pc:sldMk cId="1897359703" sldId="257"/>
            <ac:inkMk id="51" creationId="{8A8EB4CF-61DD-9091-E630-16C24453B4DC}"/>
          </ac:inkMkLst>
        </pc:inkChg>
        <pc:inkChg chg="add del">
          <ac:chgData name="JungYong Seok" userId="1df5f276-52e9-4b2d-94eb-97193fded349" providerId="ADAL" clId="{73F08B8E-ED59-BA4F-88D8-4FBDD7E51B87}" dt="2024-05-15T07:48:35.479" v="65"/>
          <ac:inkMkLst>
            <pc:docMk/>
            <pc:sldMk cId="1897359703" sldId="257"/>
            <ac:inkMk id="52" creationId="{B8B7FA9C-CD36-1113-43CD-7B07AA12D658}"/>
          </ac:inkMkLst>
        </pc:inkChg>
        <pc:inkChg chg="add del">
          <ac:chgData name="JungYong Seok" userId="1df5f276-52e9-4b2d-94eb-97193fded349" providerId="ADAL" clId="{73F08B8E-ED59-BA4F-88D8-4FBDD7E51B87}" dt="2024-05-15T07:48:35.479" v="65"/>
          <ac:inkMkLst>
            <pc:docMk/>
            <pc:sldMk cId="1897359703" sldId="257"/>
            <ac:inkMk id="53" creationId="{538A1B7D-D243-F60F-F727-4CEEEA32C719}"/>
          </ac:inkMkLst>
        </pc:inkChg>
        <pc:inkChg chg="add del">
          <ac:chgData name="JungYong Seok" userId="1df5f276-52e9-4b2d-94eb-97193fded349" providerId="ADAL" clId="{73F08B8E-ED59-BA4F-88D8-4FBDD7E51B87}" dt="2024-05-15T07:48:35.479" v="65"/>
          <ac:inkMkLst>
            <pc:docMk/>
            <pc:sldMk cId="1897359703" sldId="257"/>
            <ac:inkMk id="54" creationId="{0037ACF1-8F79-2FC1-F647-22229EBD0D1D}"/>
          </ac:inkMkLst>
        </pc:inkChg>
        <pc:inkChg chg="add del">
          <ac:chgData name="JungYong Seok" userId="1df5f276-52e9-4b2d-94eb-97193fded349" providerId="ADAL" clId="{73F08B8E-ED59-BA4F-88D8-4FBDD7E51B87}" dt="2024-05-15T07:48:35.479" v="65"/>
          <ac:inkMkLst>
            <pc:docMk/>
            <pc:sldMk cId="1897359703" sldId="257"/>
            <ac:inkMk id="55" creationId="{FF4A04F7-1050-DDFD-8C9B-5D8B343D6FF1}"/>
          </ac:inkMkLst>
        </pc:inkChg>
        <pc:inkChg chg="add del">
          <ac:chgData name="JungYong Seok" userId="1df5f276-52e9-4b2d-94eb-97193fded349" providerId="ADAL" clId="{73F08B8E-ED59-BA4F-88D8-4FBDD7E51B87}" dt="2024-05-15T07:48:35.479" v="65"/>
          <ac:inkMkLst>
            <pc:docMk/>
            <pc:sldMk cId="1897359703" sldId="257"/>
            <ac:inkMk id="56" creationId="{AA64D1B3-00A5-10A9-1C5F-21C09956A7B9}"/>
          </ac:inkMkLst>
        </pc:inkChg>
        <pc:inkChg chg="add del">
          <ac:chgData name="JungYong Seok" userId="1df5f276-52e9-4b2d-94eb-97193fded349" providerId="ADAL" clId="{73F08B8E-ED59-BA4F-88D8-4FBDD7E51B87}" dt="2024-05-15T07:48:35.479" v="65"/>
          <ac:inkMkLst>
            <pc:docMk/>
            <pc:sldMk cId="1897359703" sldId="257"/>
            <ac:inkMk id="57" creationId="{B2549B89-1615-7AC1-87BC-1C2F7019F2DB}"/>
          </ac:inkMkLst>
        </pc:inkChg>
        <pc:inkChg chg="add del">
          <ac:chgData name="JungYong Seok" userId="1df5f276-52e9-4b2d-94eb-97193fded349" providerId="ADAL" clId="{73F08B8E-ED59-BA4F-88D8-4FBDD7E51B87}" dt="2024-05-15T07:48:35.479" v="65"/>
          <ac:inkMkLst>
            <pc:docMk/>
            <pc:sldMk cId="1897359703" sldId="257"/>
            <ac:inkMk id="58" creationId="{2EC4E53D-3DAE-DC4B-C4FE-A8BAB36AC341}"/>
          </ac:inkMkLst>
        </pc:inkChg>
        <pc:inkChg chg="add del">
          <ac:chgData name="JungYong Seok" userId="1df5f276-52e9-4b2d-94eb-97193fded349" providerId="ADAL" clId="{73F08B8E-ED59-BA4F-88D8-4FBDD7E51B87}" dt="2024-05-15T07:48:35.479" v="65"/>
          <ac:inkMkLst>
            <pc:docMk/>
            <pc:sldMk cId="1897359703" sldId="257"/>
            <ac:inkMk id="59" creationId="{D22D64E8-1AE6-4B35-1B1D-FF6D3B273D63}"/>
          </ac:inkMkLst>
        </pc:inkChg>
        <pc:inkChg chg="add del">
          <ac:chgData name="JungYong Seok" userId="1df5f276-52e9-4b2d-94eb-97193fded349" providerId="ADAL" clId="{73F08B8E-ED59-BA4F-88D8-4FBDD7E51B87}" dt="2024-05-15T07:48:35.479" v="65"/>
          <ac:inkMkLst>
            <pc:docMk/>
            <pc:sldMk cId="1897359703" sldId="257"/>
            <ac:inkMk id="60" creationId="{DCADC36D-FB18-28EE-FAD7-D7138AB9F36B}"/>
          </ac:inkMkLst>
        </pc:inkChg>
        <pc:inkChg chg="add del">
          <ac:chgData name="JungYong Seok" userId="1df5f276-52e9-4b2d-94eb-97193fded349" providerId="ADAL" clId="{73F08B8E-ED59-BA4F-88D8-4FBDD7E51B87}" dt="2024-05-15T07:48:35.479" v="65"/>
          <ac:inkMkLst>
            <pc:docMk/>
            <pc:sldMk cId="1897359703" sldId="257"/>
            <ac:inkMk id="61" creationId="{66E036D3-2ABB-DB49-4E74-63A5F310F70A}"/>
          </ac:inkMkLst>
        </pc:inkChg>
        <pc:inkChg chg="add del">
          <ac:chgData name="JungYong Seok" userId="1df5f276-52e9-4b2d-94eb-97193fded349" providerId="ADAL" clId="{73F08B8E-ED59-BA4F-88D8-4FBDD7E51B87}" dt="2024-05-15T07:48:35.479" v="65"/>
          <ac:inkMkLst>
            <pc:docMk/>
            <pc:sldMk cId="1897359703" sldId="257"/>
            <ac:inkMk id="62" creationId="{7A2DAF65-68D4-9BF9-CF3E-C3120319C2A3}"/>
          </ac:inkMkLst>
        </pc:inkChg>
        <pc:inkChg chg="add del">
          <ac:chgData name="JungYong Seok" userId="1df5f276-52e9-4b2d-94eb-97193fded349" providerId="ADAL" clId="{73F08B8E-ED59-BA4F-88D8-4FBDD7E51B87}" dt="2024-05-15T07:48:35.479" v="65"/>
          <ac:inkMkLst>
            <pc:docMk/>
            <pc:sldMk cId="1897359703" sldId="257"/>
            <ac:inkMk id="63" creationId="{B7BF9059-58D6-C0D8-E8EC-6C7803A7F77C}"/>
          </ac:inkMkLst>
        </pc:inkChg>
        <pc:inkChg chg="add del">
          <ac:chgData name="JungYong Seok" userId="1df5f276-52e9-4b2d-94eb-97193fded349" providerId="ADAL" clId="{73F08B8E-ED59-BA4F-88D8-4FBDD7E51B87}" dt="2024-05-15T07:48:35.479" v="65"/>
          <ac:inkMkLst>
            <pc:docMk/>
            <pc:sldMk cId="1897359703" sldId="257"/>
            <ac:inkMk id="64" creationId="{3541067E-DF5C-283D-046D-DE29C7E678EA}"/>
          </ac:inkMkLst>
        </pc:inkChg>
        <pc:inkChg chg="add del">
          <ac:chgData name="JungYong Seok" userId="1df5f276-52e9-4b2d-94eb-97193fded349" providerId="ADAL" clId="{73F08B8E-ED59-BA4F-88D8-4FBDD7E51B87}" dt="2024-05-15T07:48:35.479" v="65"/>
          <ac:inkMkLst>
            <pc:docMk/>
            <pc:sldMk cId="1897359703" sldId="257"/>
            <ac:inkMk id="65" creationId="{A4DC60ED-506F-D30B-2C5A-ECE7CA13D217}"/>
          </ac:inkMkLst>
        </pc:inkChg>
        <pc:inkChg chg="add del">
          <ac:chgData name="JungYong Seok" userId="1df5f276-52e9-4b2d-94eb-97193fded349" providerId="ADAL" clId="{73F08B8E-ED59-BA4F-88D8-4FBDD7E51B87}" dt="2024-05-15T07:48:35.479" v="65"/>
          <ac:inkMkLst>
            <pc:docMk/>
            <pc:sldMk cId="1897359703" sldId="257"/>
            <ac:inkMk id="66" creationId="{AB0AD979-867B-4C53-0222-23D2BA9729D4}"/>
          </ac:inkMkLst>
        </pc:inkChg>
        <pc:inkChg chg="add del">
          <ac:chgData name="JungYong Seok" userId="1df5f276-52e9-4b2d-94eb-97193fded349" providerId="ADAL" clId="{73F08B8E-ED59-BA4F-88D8-4FBDD7E51B87}" dt="2024-05-15T07:48:35.479" v="65"/>
          <ac:inkMkLst>
            <pc:docMk/>
            <pc:sldMk cId="1897359703" sldId="257"/>
            <ac:inkMk id="67" creationId="{25A8676F-3694-D15D-5EF5-5D0D1F3A47DF}"/>
          </ac:inkMkLst>
        </pc:inkChg>
        <pc:inkChg chg="add reco">
          <ac:chgData name="JungYong Seok" userId="1df5f276-52e9-4b2d-94eb-97193fded349" providerId="ADAL" clId="{73F08B8E-ED59-BA4F-88D8-4FBDD7E51B87}" dt="2024-05-15T07:48:35.479" v="65"/>
          <ac:inkMkLst>
            <pc:docMk/>
            <pc:sldMk cId="1897359703" sldId="257"/>
            <ac:inkMk id="68" creationId="{CEA07C7D-64C6-0EE4-46CB-F99424FB07A6}"/>
          </ac:inkMkLst>
        </pc:inkChg>
        <pc:inkChg chg="add del">
          <ac:chgData name="JungYong Seok" userId="1df5f276-52e9-4b2d-94eb-97193fded349" providerId="ADAL" clId="{73F08B8E-ED59-BA4F-88D8-4FBDD7E51B87}" dt="2024-05-15T07:48:53.657" v="73"/>
          <ac:inkMkLst>
            <pc:docMk/>
            <pc:sldMk cId="1897359703" sldId="257"/>
            <ac:inkMk id="69" creationId="{831F1E73-AAD1-C7E5-3E37-0A5DC2552632}"/>
          </ac:inkMkLst>
        </pc:inkChg>
        <pc:inkChg chg="add del">
          <ac:chgData name="JungYong Seok" userId="1df5f276-52e9-4b2d-94eb-97193fded349" providerId="ADAL" clId="{73F08B8E-ED59-BA4F-88D8-4FBDD7E51B87}" dt="2024-05-15T07:48:53.657" v="73"/>
          <ac:inkMkLst>
            <pc:docMk/>
            <pc:sldMk cId="1897359703" sldId="257"/>
            <ac:inkMk id="70" creationId="{8C6A7EF6-C51B-B9E2-474B-58E450C97C04}"/>
          </ac:inkMkLst>
        </pc:inkChg>
        <pc:inkChg chg="add del">
          <ac:chgData name="JungYong Seok" userId="1df5f276-52e9-4b2d-94eb-97193fded349" providerId="ADAL" clId="{73F08B8E-ED59-BA4F-88D8-4FBDD7E51B87}" dt="2024-05-15T07:48:53.657" v="73"/>
          <ac:inkMkLst>
            <pc:docMk/>
            <pc:sldMk cId="1897359703" sldId="257"/>
            <ac:inkMk id="71" creationId="{8BD3EC99-4696-541D-49BD-5BBE697BC5F7}"/>
          </ac:inkMkLst>
        </pc:inkChg>
        <pc:inkChg chg="add del">
          <ac:chgData name="JungYong Seok" userId="1df5f276-52e9-4b2d-94eb-97193fded349" providerId="ADAL" clId="{73F08B8E-ED59-BA4F-88D8-4FBDD7E51B87}" dt="2024-05-15T07:48:53.657" v="73"/>
          <ac:inkMkLst>
            <pc:docMk/>
            <pc:sldMk cId="1897359703" sldId="257"/>
            <ac:inkMk id="72" creationId="{A23311B4-49E8-C459-D302-14CD24636108}"/>
          </ac:inkMkLst>
        </pc:inkChg>
        <pc:inkChg chg="add del">
          <ac:chgData name="JungYong Seok" userId="1df5f276-52e9-4b2d-94eb-97193fded349" providerId="ADAL" clId="{73F08B8E-ED59-BA4F-88D8-4FBDD7E51B87}" dt="2024-05-15T07:48:53.657" v="73"/>
          <ac:inkMkLst>
            <pc:docMk/>
            <pc:sldMk cId="1897359703" sldId="257"/>
            <ac:inkMk id="73" creationId="{94E2F8AB-C0B1-5BF9-0F49-13B94B7CD47B}"/>
          </ac:inkMkLst>
        </pc:inkChg>
        <pc:inkChg chg="add del">
          <ac:chgData name="JungYong Seok" userId="1df5f276-52e9-4b2d-94eb-97193fded349" providerId="ADAL" clId="{73F08B8E-ED59-BA4F-88D8-4FBDD7E51B87}" dt="2024-05-15T07:48:53.657" v="73"/>
          <ac:inkMkLst>
            <pc:docMk/>
            <pc:sldMk cId="1897359703" sldId="257"/>
            <ac:inkMk id="74" creationId="{CF1EB528-B828-E54B-6CE2-98BE72383ADF}"/>
          </ac:inkMkLst>
        </pc:inkChg>
        <pc:inkChg chg="add del">
          <ac:chgData name="JungYong Seok" userId="1df5f276-52e9-4b2d-94eb-97193fded349" providerId="ADAL" clId="{73F08B8E-ED59-BA4F-88D8-4FBDD7E51B87}" dt="2024-05-15T07:48:53.657" v="73"/>
          <ac:inkMkLst>
            <pc:docMk/>
            <pc:sldMk cId="1897359703" sldId="257"/>
            <ac:inkMk id="75" creationId="{D268EB73-3072-F647-FA39-42ABFBF03469}"/>
          </ac:inkMkLst>
        </pc:inkChg>
        <pc:inkChg chg="add reco">
          <ac:chgData name="JungYong Seok" userId="1df5f276-52e9-4b2d-94eb-97193fded349" providerId="ADAL" clId="{73F08B8E-ED59-BA4F-88D8-4FBDD7E51B87}" dt="2024-05-15T07:48:53.657" v="73"/>
          <ac:inkMkLst>
            <pc:docMk/>
            <pc:sldMk cId="1897359703" sldId="257"/>
            <ac:inkMk id="76" creationId="{97F41DE0-8210-E16B-E1CE-E9A137F5F218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77" creationId="{524A6702-2875-4B43-CF02-E13234D122E4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78" creationId="{5331CDE9-3BE8-BF97-C1A0-EEDEC07843E9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79" creationId="{8A9829C5-6E4C-88E4-B132-18657E361E57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80" creationId="{AC947FDC-B1F1-24CE-51C7-C153F8F9724E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81" creationId="{AB9F3DB8-D91B-96D6-2130-8A1F2D0B2D67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82" creationId="{3DC128AA-E9B8-03BD-9E8F-C5C06BEE40D1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83" creationId="{A9C62CE6-3DEA-7490-A124-2E7AC509754C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84" creationId="{225AA284-A136-79C1-AC52-CDC2F2C716C1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85" creationId="{AFEC0FBC-CBC5-F626-E123-16C2A535A616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86" creationId="{A511E9BE-E473-9742-9587-E46FC305DDA3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87" creationId="{68814528-EB14-CBC9-11B8-4049DCE48393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88" creationId="{1D9371E2-3413-7A3C-7C42-EF64547D5FFE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89" creationId="{31A7512E-1249-70D1-1175-1757B79633C1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90" creationId="{6D4867DA-17F2-4901-20F0-45417AE77391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91" creationId="{4EC037D8-ABDE-25C3-C13D-7F5617248C9C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92" creationId="{879C5548-54F1-6DB7-3C2C-0316C85AF5B6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93" creationId="{511DADA5-59E0-433E-49F2-6A32C9EBEFD3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94" creationId="{6CC268F4-85A2-BA4B-FE15-FCF7826D6FDA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95" creationId="{7668B6B9-349F-28CB-50E6-99CB56ACB821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96" creationId="{25BB9686-B167-351F-5458-6DBA6CAF454B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97" creationId="{0CDD01A5-B8AF-26F4-CE8A-1F323FD02FFC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98" creationId="{9F69BC22-2B54-C5CD-12A2-A7FC1699CCDA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99" creationId="{29C6C781-FCC7-46FC-7762-C13C36EAB6CB}"/>
          </ac:inkMkLst>
        </pc:inkChg>
        <pc:inkChg chg="add del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100" creationId="{A0E4BC30-C97C-A632-54AC-ADBDADC3E930}"/>
          </ac:inkMkLst>
        </pc:inkChg>
        <pc:inkChg chg="add reco">
          <ac:chgData name="JungYong Seok" userId="1df5f276-52e9-4b2d-94eb-97193fded349" providerId="ADAL" clId="{73F08B8E-ED59-BA4F-88D8-4FBDD7E51B87}" dt="2024-05-15T07:49:03.966" v="98"/>
          <ac:inkMkLst>
            <pc:docMk/>
            <pc:sldMk cId="1897359703" sldId="257"/>
            <ac:inkMk id="101" creationId="{F812CF95-01EC-6B25-62A5-CC03216B72AF}"/>
          </ac:inkMkLst>
        </pc:inkChg>
      </pc:sldChg>
      <pc:sldChg chg="addSp delSp modSp">
        <pc:chgData name="JungYong Seok" userId="1df5f276-52e9-4b2d-94eb-97193fded349" providerId="ADAL" clId="{73F08B8E-ED59-BA4F-88D8-4FBDD7E51B87}" dt="2024-05-15T07:52:59.537" v="250"/>
        <pc:sldMkLst>
          <pc:docMk/>
          <pc:sldMk cId="338529080" sldId="258"/>
        </pc:sldMkLst>
        <pc:inkChg chg="add del">
          <ac:chgData name="JungYong Seok" userId="1df5f276-52e9-4b2d-94eb-97193fded349" providerId="ADAL" clId="{73F08B8E-ED59-BA4F-88D8-4FBDD7E51B87}" dt="2024-05-15T07:50:27.365" v="101"/>
          <ac:inkMkLst>
            <pc:docMk/>
            <pc:sldMk cId="338529080" sldId="258"/>
            <ac:inkMk id="2" creationId="{90CACF4D-CDA7-FD3C-6041-9E511CBFFC73}"/>
          </ac:inkMkLst>
        </pc:inkChg>
        <pc:inkChg chg="add del">
          <ac:chgData name="JungYong Seok" userId="1df5f276-52e9-4b2d-94eb-97193fded349" providerId="ADAL" clId="{73F08B8E-ED59-BA4F-88D8-4FBDD7E51B87}" dt="2024-05-15T07:50:27.365" v="101"/>
          <ac:inkMkLst>
            <pc:docMk/>
            <pc:sldMk cId="338529080" sldId="258"/>
            <ac:inkMk id="4" creationId="{8C609267-0748-B1FD-6D22-D60D248D87E9}"/>
          </ac:inkMkLst>
        </pc:inkChg>
        <pc:inkChg chg="add reco">
          <ac:chgData name="JungYong Seok" userId="1df5f276-52e9-4b2d-94eb-97193fded349" providerId="ADAL" clId="{73F08B8E-ED59-BA4F-88D8-4FBDD7E51B87}" dt="2024-05-15T07:50:27.365" v="101"/>
          <ac:inkMkLst>
            <pc:docMk/>
            <pc:sldMk cId="338529080" sldId="258"/>
            <ac:inkMk id="5" creationId="{8D99E49A-05F9-DE60-C986-545596F80B0F}"/>
          </ac:inkMkLst>
        </pc:inkChg>
        <pc:inkChg chg="add del">
          <ac:chgData name="JungYong Seok" userId="1df5f276-52e9-4b2d-94eb-97193fded349" providerId="ADAL" clId="{73F08B8E-ED59-BA4F-88D8-4FBDD7E51B87}" dt="2024-05-15T07:50:31.549" v="111"/>
          <ac:inkMkLst>
            <pc:docMk/>
            <pc:sldMk cId="338529080" sldId="258"/>
            <ac:inkMk id="6" creationId="{68237112-25C2-EF73-00C5-192D469B6CDD}"/>
          </ac:inkMkLst>
        </pc:inkChg>
        <pc:inkChg chg="add del">
          <ac:chgData name="JungYong Seok" userId="1df5f276-52e9-4b2d-94eb-97193fded349" providerId="ADAL" clId="{73F08B8E-ED59-BA4F-88D8-4FBDD7E51B87}" dt="2024-05-15T07:50:31.549" v="111"/>
          <ac:inkMkLst>
            <pc:docMk/>
            <pc:sldMk cId="338529080" sldId="258"/>
            <ac:inkMk id="7" creationId="{FD284F3B-3953-5184-6D19-876A8C95BB0A}"/>
          </ac:inkMkLst>
        </pc:inkChg>
        <pc:inkChg chg="add del">
          <ac:chgData name="JungYong Seok" userId="1df5f276-52e9-4b2d-94eb-97193fded349" providerId="ADAL" clId="{73F08B8E-ED59-BA4F-88D8-4FBDD7E51B87}" dt="2024-05-15T07:50:31.549" v="111"/>
          <ac:inkMkLst>
            <pc:docMk/>
            <pc:sldMk cId="338529080" sldId="258"/>
            <ac:inkMk id="8" creationId="{52DB9D89-47A0-A6B6-BB5E-78D9CEE07BA0}"/>
          </ac:inkMkLst>
        </pc:inkChg>
        <pc:inkChg chg="add del">
          <ac:chgData name="JungYong Seok" userId="1df5f276-52e9-4b2d-94eb-97193fded349" providerId="ADAL" clId="{73F08B8E-ED59-BA4F-88D8-4FBDD7E51B87}" dt="2024-05-15T07:50:31.549" v="111"/>
          <ac:inkMkLst>
            <pc:docMk/>
            <pc:sldMk cId="338529080" sldId="258"/>
            <ac:inkMk id="9" creationId="{8587CCD6-9E0F-6DC1-D678-D09CC5932ED6}"/>
          </ac:inkMkLst>
        </pc:inkChg>
        <pc:inkChg chg="add del">
          <ac:chgData name="JungYong Seok" userId="1df5f276-52e9-4b2d-94eb-97193fded349" providerId="ADAL" clId="{73F08B8E-ED59-BA4F-88D8-4FBDD7E51B87}" dt="2024-05-15T07:50:31.549" v="111"/>
          <ac:inkMkLst>
            <pc:docMk/>
            <pc:sldMk cId="338529080" sldId="258"/>
            <ac:inkMk id="10" creationId="{73750592-5CC7-DC90-FD00-8154ABEED8E8}"/>
          </ac:inkMkLst>
        </pc:inkChg>
        <pc:inkChg chg="add del">
          <ac:chgData name="JungYong Seok" userId="1df5f276-52e9-4b2d-94eb-97193fded349" providerId="ADAL" clId="{73F08B8E-ED59-BA4F-88D8-4FBDD7E51B87}" dt="2024-05-15T07:50:31.549" v="111"/>
          <ac:inkMkLst>
            <pc:docMk/>
            <pc:sldMk cId="338529080" sldId="258"/>
            <ac:inkMk id="11" creationId="{3DC2AB73-CEB4-83F0-AC5C-3C5E27F7A6D0}"/>
          </ac:inkMkLst>
        </pc:inkChg>
        <pc:inkChg chg="add del">
          <ac:chgData name="JungYong Seok" userId="1df5f276-52e9-4b2d-94eb-97193fded349" providerId="ADAL" clId="{73F08B8E-ED59-BA4F-88D8-4FBDD7E51B87}" dt="2024-05-15T07:50:31.549" v="111"/>
          <ac:inkMkLst>
            <pc:docMk/>
            <pc:sldMk cId="338529080" sldId="258"/>
            <ac:inkMk id="12" creationId="{390A302D-E779-6B74-7524-913198F99CE4}"/>
          </ac:inkMkLst>
        </pc:inkChg>
        <pc:inkChg chg="add del">
          <ac:chgData name="JungYong Seok" userId="1df5f276-52e9-4b2d-94eb-97193fded349" providerId="ADAL" clId="{73F08B8E-ED59-BA4F-88D8-4FBDD7E51B87}" dt="2024-05-15T07:50:31.549" v="111"/>
          <ac:inkMkLst>
            <pc:docMk/>
            <pc:sldMk cId="338529080" sldId="258"/>
            <ac:inkMk id="13" creationId="{A45DA450-3FED-A0A8-0FD1-007E19D33D39}"/>
          </ac:inkMkLst>
        </pc:inkChg>
        <pc:inkChg chg="add del">
          <ac:chgData name="JungYong Seok" userId="1df5f276-52e9-4b2d-94eb-97193fded349" providerId="ADAL" clId="{73F08B8E-ED59-BA4F-88D8-4FBDD7E51B87}" dt="2024-05-15T07:50:31.549" v="111"/>
          <ac:inkMkLst>
            <pc:docMk/>
            <pc:sldMk cId="338529080" sldId="258"/>
            <ac:inkMk id="14" creationId="{8A03AA38-10AB-874B-536B-2E3F4009AB15}"/>
          </ac:inkMkLst>
        </pc:inkChg>
        <pc:inkChg chg="add reco">
          <ac:chgData name="JungYong Seok" userId="1df5f276-52e9-4b2d-94eb-97193fded349" providerId="ADAL" clId="{73F08B8E-ED59-BA4F-88D8-4FBDD7E51B87}" dt="2024-05-15T07:50:31.549" v="111"/>
          <ac:inkMkLst>
            <pc:docMk/>
            <pc:sldMk cId="338529080" sldId="258"/>
            <ac:inkMk id="15" creationId="{FB80EC4F-AFC5-235E-B38D-3E4987C618D7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16" creationId="{8DA44AC3-AC5A-E853-AE6E-3360AF68C42B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17" creationId="{C81BE050-8619-BED8-BEDC-F165D74758E7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18" creationId="{F6E88C83-8EFD-58D6-C9FF-88D84261C7D4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19" creationId="{21F65167-EAE2-59F8-630A-CCFDE0846866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20" creationId="{A20CDD54-3CD1-25E0-10D5-3084A9C7196A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21" creationId="{2112979D-EA93-4F84-D6F1-44E8B9DAE787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22" creationId="{BC871BCF-B20C-17FA-BFEF-C33E63C42839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23" creationId="{E21CC4D9-A313-8E60-9B43-9934503BB991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24" creationId="{4D764E70-C9A1-E7CA-7422-A375605FB38E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25" creationId="{4D582BCB-69FC-167C-09AC-1ED43550CCE1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26" creationId="{AE4D39E8-9A4E-A3E1-F4B4-B51DD8F65E26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27" creationId="{8C754956-56A1-25C2-BB7B-D478F4C59A88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28" creationId="{DDE6D64B-EF87-D9DD-4BF9-EBBC09D07D2B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29" creationId="{E4EF4837-EA0A-3497-38CF-F1D6AC49F85E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30" creationId="{423A8AE3-3575-BE00-3D16-95B11B47D3ED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31" creationId="{80D70937-05B6-F610-D133-9970B78223DD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32" creationId="{DAFD378E-8081-94FA-FBED-092266FE70C8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33" creationId="{1CAFB779-7AC1-4C6E-A11D-D3AB94F7A799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34" creationId="{E1ED08BF-CAB3-FE14-106D-CFC671F6FF21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35" creationId="{7497AF8D-3E4B-7A09-EBAC-FF788D69F7D9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36" creationId="{0B12AD05-A6E9-7F01-773A-AACDC86009AA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37" creationId="{65C61E5B-7FB5-36AA-9E80-DDA65BAD27BA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38" creationId="{934AE18C-954A-6343-AD56-8B6C4A530A72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39" creationId="{A87F7822-0E25-F6B4-BE0F-F466582DF34F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40" creationId="{A8842A46-A686-3691-64C3-AE00D5025E4C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41" creationId="{67D28AC9-2390-DD07-9204-1A4A339E740E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42" creationId="{BEF7944D-0717-C09C-3F92-9B4EE4573E03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43" creationId="{BE45CD13-DDA1-198C-2375-9ECC5F5D5006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44" creationId="{5D48725B-2132-0C34-8FDC-5CDEC8523DCC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45" creationId="{BDD17164-DAED-74B0-5C15-43707FE94A64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46" creationId="{7614DA9D-2BF2-3283-2B42-4B5E63AC91DC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47" creationId="{B1ED8EBC-5FE4-E48E-0288-D9EB3FEBB46C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48" creationId="{62EAFA14-40DB-4888-88CD-018C76D760B6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49" creationId="{A7F6219A-2484-CD2E-7005-295781C90D64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50" creationId="{978501B6-6599-090D-AB0C-2944EACA3E10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51" creationId="{A7FB56D6-3775-CABD-60E6-4DF877B24904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52" creationId="{E388FF5A-5717-565B-BBD7-AC03A2E3F55B}"/>
          </ac:inkMkLst>
        </pc:inkChg>
        <pc:inkChg chg="add del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53" creationId="{86584D5B-6E45-90ED-BC2F-8A1090739477}"/>
          </ac:inkMkLst>
        </pc:inkChg>
        <pc:inkChg chg="add reco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54" creationId="{33333016-6D3D-CA89-B51E-1151662EA616}"/>
          </ac:inkMkLst>
        </pc:inkChg>
        <pc:inkChg chg="add reco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55" creationId="{A03E5CD7-7837-CF59-3AF2-82DA99FC5540}"/>
          </ac:inkMkLst>
        </pc:inkChg>
        <pc:inkChg chg="add reco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56" creationId="{EDAC9474-16F9-F452-4ADB-05EEBE7FD523}"/>
          </ac:inkMkLst>
        </pc:inkChg>
        <pc:inkChg chg="add reco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57" creationId="{C83B857B-7FDD-25E4-DC57-995799F7B6DB}"/>
          </ac:inkMkLst>
        </pc:inkChg>
        <pc:inkChg chg="add reco">
          <ac:chgData name="JungYong Seok" userId="1df5f276-52e9-4b2d-94eb-97193fded349" providerId="ADAL" clId="{73F08B8E-ED59-BA4F-88D8-4FBDD7E51B87}" dt="2024-05-15T07:50:49.430" v="150"/>
          <ac:inkMkLst>
            <pc:docMk/>
            <pc:sldMk cId="338529080" sldId="258"/>
            <ac:inkMk id="58" creationId="{DDFA3162-1E14-6E89-29A7-EE17A8579812}"/>
          </ac:inkMkLst>
        </pc:inkChg>
        <pc:inkChg chg="add del">
          <ac:chgData name="JungYong Seok" userId="1df5f276-52e9-4b2d-94eb-97193fded349" providerId="ADAL" clId="{73F08B8E-ED59-BA4F-88D8-4FBDD7E51B87}" dt="2024-05-15T07:51:05.745" v="153"/>
          <ac:inkMkLst>
            <pc:docMk/>
            <pc:sldMk cId="338529080" sldId="258"/>
            <ac:inkMk id="59" creationId="{8B900218-893F-7871-2E2F-141E62B859B2}"/>
          </ac:inkMkLst>
        </pc:inkChg>
        <pc:inkChg chg="add del">
          <ac:chgData name="JungYong Seok" userId="1df5f276-52e9-4b2d-94eb-97193fded349" providerId="ADAL" clId="{73F08B8E-ED59-BA4F-88D8-4FBDD7E51B87}" dt="2024-05-15T07:51:05.745" v="153"/>
          <ac:inkMkLst>
            <pc:docMk/>
            <pc:sldMk cId="338529080" sldId="258"/>
            <ac:inkMk id="60" creationId="{E8B6A2B7-8AC9-01C6-0FB2-38D1A0A39417}"/>
          </ac:inkMkLst>
        </pc:inkChg>
        <pc:inkChg chg="add reco">
          <ac:chgData name="JungYong Seok" userId="1df5f276-52e9-4b2d-94eb-97193fded349" providerId="ADAL" clId="{73F08B8E-ED59-BA4F-88D8-4FBDD7E51B87}" dt="2024-05-15T07:51:05.745" v="153"/>
          <ac:inkMkLst>
            <pc:docMk/>
            <pc:sldMk cId="338529080" sldId="258"/>
            <ac:inkMk id="61" creationId="{DBAB8C7B-5AB1-8096-BB53-CFE04E502FEC}"/>
          </ac:inkMkLst>
        </pc:inkChg>
        <pc:inkChg chg="add del">
          <ac:chgData name="JungYong Seok" userId="1df5f276-52e9-4b2d-94eb-97193fded349" providerId="ADAL" clId="{73F08B8E-ED59-BA4F-88D8-4FBDD7E51B87}" dt="2024-05-15T07:51:09.780" v="166"/>
          <ac:inkMkLst>
            <pc:docMk/>
            <pc:sldMk cId="338529080" sldId="258"/>
            <ac:inkMk id="62" creationId="{BAB3605E-5003-5A24-D231-74370D7B3D2B}"/>
          </ac:inkMkLst>
        </pc:inkChg>
        <pc:inkChg chg="add del">
          <ac:chgData name="JungYong Seok" userId="1df5f276-52e9-4b2d-94eb-97193fded349" providerId="ADAL" clId="{73F08B8E-ED59-BA4F-88D8-4FBDD7E51B87}" dt="2024-05-15T07:51:09.780" v="166"/>
          <ac:inkMkLst>
            <pc:docMk/>
            <pc:sldMk cId="338529080" sldId="258"/>
            <ac:inkMk id="63" creationId="{3928657C-E0FF-9BA6-5415-5C2C2BA0F2F1}"/>
          </ac:inkMkLst>
        </pc:inkChg>
        <pc:inkChg chg="add del">
          <ac:chgData name="JungYong Seok" userId="1df5f276-52e9-4b2d-94eb-97193fded349" providerId="ADAL" clId="{73F08B8E-ED59-BA4F-88D8-4FBDD7E51B87}" dt="2024-05-15T07:51:09.780" v="166"/>
          <ac:inkMkLst>
            <pc:docMk/>
            <pc:sldMk cId="338529080" sldId="258"/>
            <ac:inkMk id="64" creationId="{A491F30A-0FA4-F275-E3D1-273782261B05}"/>
          </ac:inkMkLst>
        </pc:inkChg>
        <pc:inkChg chg="add del">
          <ac:chgData name="JungYong Seok" userId="1df5f276-52e9-4b2d-94eb-97193fded349" providerId="ADAL" clId="{73F08B8E-ED59-BA4F-88D8-4FBDD7E51B87}" dt="2024-05-15T07:51:09.780" v="166"/>
          <ac:inkMkLst>
            <pc:docMk/>
            <pc:sldMk cId="338529080" sldId="258"/>
            <ac:inkMk id="65" creationId="{A7A52D6B-6E5E-61F3-55BE-64142894F389}"/>
          </ac:inkMkLst>
        </pc:inkChg>
        <pc:inkChg chg="add del">
          <ac:chgData name="JungYong Seok" userId="1df5f276-52e9-4b2d-94eb-97193fded349" providerId="ADAL" clId="{73F08B8E-ED59-BA4F-88D8-4FBDD7E51B87}" dt="2024-05-15T07:51:09.780" v="166"/>
          <ac:inkMkLst>
            <pc:docMk/>
            <pc:sldMk cId="338529080" sldId="258"/>
            <ac:inkMk id="66" creationId="{8D23AA85-B772-52F6-1A9A-A791C258FDC9}"/>
          </ac:inkMkLst>
        </pc:inkChg>
        <pc:inkChg chg="add del">
          <ac:chgData name="JungYong Seok" userId="1df5f276-52e9-4b2d-94eb-97193fded349" providerId="ADAL" clId="{73F08B8E-ED59-BA4F-88D8-4FBDD7E51B87}" dt="2024-05-15T07:51:09.780" v="166"/>
          <ac:inkMkLst>
            <pc:docMk/>
            <pc:sldMk cId="338529080" sldId="258"/>
            <ac:inkMk id="67" creationId="{2F2870F3-A1C8-F059-A685-28BEB749A7F8}"/>
          </ac:inkMkLst>
        </pc:inkChg>
        <pc:inkChg chg="add del">
          <ac:chgData name="JungYong Seok" userId="1df5f276-52e9-4b2d-94eb-97193fded349" providerId="ADAL" clId="{73F08B8E-ED59-BA4F-88D8-4FBDD7E51B87}" dt="2024-05-15T07:51:09.780" v="166"/>
          <ac:inkMkLst>
            <pc:docMk/>
            <pc:sldMk cId="338529080" sldId="258"/>
            <ac:inkMk id="68" creationId="{6118A806-0526-7992-8414-EDCB9484C583}"/>
          </ac:inkMkLst>
        </pc:inkChg>
        <pc:inkChg chg="add del">
          <ac:chgData name="JungYong Seok" userId="1df5f276-52e9-4b2d-94eb-97193fded349" providerId="ADAL" clId="{73F08B8E-ED59-BA4F-88D8-4FBDD7E51B87}" dt="2024-05-15T07:51:09.780" v="166"/>
          <ac:inkMkLst>
            <pc:docMk/>
            <pc:sldMk cId="338529080" sldId="258"/>
            <ac:inkMk id="69" creationId="{F1883D8B-0BE2-0409-EEB6-056C02FDB657}"/>
          </ac:inkMkLst>
        </pc:inkChg>
        <pc:inkChg chg="add del">
          <ac:chgData name="JungYong Seok" userId="1df5f276-52e9-4b2d-94eb-97193fded349" providerId="ADAL" clId="{73F08B8E-ED59-BA4F-88D8-4FBDD7E51B87}" dt="2024-05-15T07:51:09.780" v="166"/>
          <ac:inkMkLst>
            <pc:docMk/>
            <pc:sldMk cId="338529080" sldId="258"/>
            <ac:inkMk id="70" creationId="{026ADD50-5F49-230C-A46F-A654AFDE9ECA}"/>
          </ac:inkMkLst>
        </pc:inkChg>
        <pc:inkChg chg="add del">
          <ac:chgData name="JungYong Seok" userId="1df5f276-52e9-4b2d-94eb-97193fded349" providerId="ADAL" clId="{73F08B8E-ED59-BA4F-88D8-4FBDD7E51B87}" dt="2024-05-15T07:51:09.780" v="166"/>
          <ac:inkMkLst>
            <pc:docMk/>
            <pc:sldMk cId="338529080" sldId="258"/>
            <ac:inkMk id="71" creationId="{E90C1B8D-EDAA-39C2-27BE-286C81FA6F74}"/>
          </ac:inkMkLst>
        </pc:inkChg>
        <pc:inkChg chg="add del">
          <ac:chgData name="JungYong Seok" userId="1df5f276-52e9-4b2d-94eb-97193fded349" providerId="ADAL" clId="{73F08B8E-ED59-BA4F-88D8-4FBDD7E51B87}" dt="2024-05-15T07:51:09.780" v="166"/>
          <ac:inkMkLst>
            <pc:docMk/>
            <pc:sldMk cId="338529080" sldId="258"/>
            <ac:inkMk id="72" creationId="{EABACF61-D6D1-CBF6-CC0E-F8F235D24612}"/>
          </ac:inkMkLst>
        </pc:inkChg>
        <pc:inkChg chg="add del">
          <ac:chgData name="JungYong Seok" userId="1df5f276-52e9-4b2d-94eb-97193fded349" providerId="ADAL" clId="{73F08B8E-ED59-BA4F-88D8-4FBDD7E51B87}" dt="2024-05-15T07:51:09.780" v="166"/>
          <ac:inkMkLst>
            <pc:docMk/>
            <pc:sldMk cId="338529080" sldId="258"/>
            <ac:inkMk id="73" creationId="{9E58710B-8317-E61B-BDC3-2702C4AF1E05}"/>
          </ac:inkMkLst>
        </pc:inkChg>
        <pc:inkChg chg="add reco">
          <ac:chgData name="JungYong Seok" userId="1df5f276-52e9-4b2d-94eb-97193fded349" providerId="ADAL" clId="{73F08B8E-ED59-BA4F-88D8-4FBDD7E51B87}" dt="2024-05-15T07:51:09.780" v="166"/>
          <ac:inkMkLst>
            <pc:docMk/>
            <pc:sldMk cId="338529080" sldId="258"/>
            <ac:inkMk id="74" creationId="{7C2C6148-A6C7-213C-7010-8F4A7E01F1E1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75" creationId="{0F8BBAB6-E356-E5D3-4EB7-0C2E49C62C00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76" creationId="{63DA4456-4ADE-F8E0-01A7-59A4F83B51E9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77" creationId="{D40CE579-EFE8-477C-3CE0-F270766727EE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78" creationId="{6E11EA13-E6FA-7F0E-E81D-12F35F73B9DA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79" creationId="{E2DEBA9F-3C32-C8CF-C068-02583B3BD178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80" creationId="{A36D85ED-C29B-C05D-46E0-FD039FAA172F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81" creationId="{7EB39E21-6138-68F7-3DA1-CCBABDD2C33C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82" creationId="{D538259F-AA4E-9BBE-3D0A-B2213E379290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83" creationId="{175DF2A6-D96D-A2E7-967A-CC1BD6F1C420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84" creationId="{14A28B13-5A70-C0DA-0E24-09A38A7A5873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85" creationId="{DF3EB6FB-F9C5-BAA2-709F-570418F5C948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86" creationId="{6B2078DE-BF43-4230-088C-E7379AC0B08F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87" creationId="{230EE78A-1D8D-E598-AA7B-0FAD82446DC4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88" creationId="{E7924ABE-711F-97DF-AF56-D872A579D400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89" creationId="{55E95E4A-91C3-8C05-C55D-8ECA1C7414CD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90" creationId="{FBD393BB-D922-E0EE-6067-4D6591725823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91" creationId="{36077D9B-8223-42CF-DC3F-ECCEB0787D5C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92" creationId="{92FCA600-5796-A3E0-601B-92199AFF9004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93" creationId="{F6D08609-7966-BD0C-2E27-B56F1472F716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94" creationId="{AE6F5B37-E825-063B-88A0-272F7FAEF8E2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95" creationId="{7A492996-21DB-9AEF-817D-A0D8029D90D8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96" creationId="{0E7060C5-BB1F-8471-89BF-A7DDE490168F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97" creationId="{9DE22A28-9015-22CF-52C6-D4F89A338826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98" creationId="{71DB6CAF-336C-ED96-5F0C-5A4193004D7A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99" creationId="{E506B675-84F6-2990-0D8D-12404578A3A6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100" creationId="{53EDE3EF-E1FC-E21C-8E99-CA568D3A0C0A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101" creationId="{5B3204FE-7326-889F-143F-9E7DF2A8940B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102" creationId="{5DC65CEA-9DBB-F6AE-1E84-09A8AAE4C9CD}"/>
          </ac:inkMkLst>
        </pc:inkChg>
        <pc:inkChg chg="add del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103" creationId="{44CCD344-AE7C-D5F5-0202-0BC77EB2F722}"/>
          </ac:inkMkLst>
        </pc:inkChg>
        <pc:inkChg chg="add reco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104" creationId="{5ADC0EBF-1494-E0E9-E97F-3EC26FC13E30}"/>
          </ac:inkMkLst>
        </pc:inkChg>
        <pc:inkChg chg="add reco">
          <ac:chgData name="JungYong Seok" userId="1df5f276-52e9-4b2d-94eb-97193fded349" providerId="ADAL" clId="{73F08B8E-ED59-BA4F-88D8-4FBDD7E51B87}" dt="2024-05-15T07:51:23.585" v="196"/>
          <ac:inkMkLst>
            <pc:docMk/>
            <pc:sldMk cId="338529080" sldId="258"/>
            <ac:inkMk id="105" creationId="{9E86A7D4-7F0B-7DC1-C6A1-DB473BB696F8}"/>
          </ac:inkMkLst>
        </pc:inkChg>
        <pc:inkChg chg="add del">
          <ac:chgData name="JungYong Seok" userId="1df5f276-52e9-4b2d-94eb-97193fded349" providerId="ADAL" clId="{73F08B8E-ED59-BA4F-88D8-4FBDD7E51B87}" dt="2024-05-15T07:51:40.345" v="208"/>
          <ac:inkMkLst>
            <pc:docMk/>
            <pc:sldMk cId="338529080" sldId="258"/>
            <ac:inkMk id="106" creationId="{842140D5-C88F-A332-2FF6-FECD17311C7D}"/>
          </ac:inkMkLst>
        </pc:inkChg>
        <pc:inkChg chg="add del">
          <ac:chgData name="JungYong Seok" userId="1df5f276-52e9-4b2d-94eb-97193fded349" providerId="ADAL" clId="{73F08B8E-ED59-BA4F-88D8-4FBDD7E51B87}" dt="2024-05-15T07:51:40.345" v="208"/>
          <ac:inkMkLst>
            <pc:docMk/>
            <pc:sldMk cId="338529080" sldId="258"/>
            <ac:inkMk id="107" creationId="{F3E2B309-DA85-694F-8438-569EFB971CAD}"/>
          </ac:inkMkLst>
        </pc:inkChg>
        <pc:inkChg chg="add del">
          <ac:chgData name="JungYong Seok" userId="1df5f276-52e9-4b2d-94eb-97193fded349" providerId="ADAL" clId="{73F08B8E-ED59-BA4F-88D8-4FBDD7E51B87}" dt="2024-05-15T07:51:40.345" v="208"/>
          <ac:inkMkLst>
            <pc:docMk/>
            <pc:sldMk cId="338529080" sldId="258"/>
            <ac:inkMk id="108" creationId="{D411C29B-3CFD-5E2F-C8A8-70A02838B672}"/>
          </ac:inkMkLst>
        </pc:inkChg>
        <pc:inkChg chg="add del">
          <ac:chgData name="JungYong Seok" userId="1df5f276-52e9-4b2d-94eb-97193fded349" providerId="ADAL" clId="{73F08B8E-ED59-BA4F-88D8-4FBDD7E51B87}" dt="2024-05-15T07:51:40.345" v="208"/>
          <ac:inkMkLst>
            <pc:docMk/>
            <pc:sldMk cId="338529080" sldId="258"/>
            <ac:inkMk id="109" creationId="{F8DB5299-7CF0-D6B7-ACA7-9E08A57F6235}"/>
          </ac:inkMkLst>
        </pc:inkChg>
        <pc:inkChg chg="add del">
          <ac:chgData name="JungYong Seok" userId="1df5f276-52e9-4b2d-94eb-97193fded349" providerId="ADAL" clId="{73F08B8E-ED59-BA4F-88D8-4FBDD7E51B87}" dt="2024-05-15T07:51:40.345" v="208"/>
          <ac:inkMkLst>
            <pc:docMk/>
            <pc:sldMk cId="338529080" sldId="258"/>
            <ac:inkMk id="110" creationId="{420163F9-D5A1-3757-9DEA-9D3E7BDA74BB}"/>
          </ac:inkMkLst>
        </pc:inkChg>
        <pc:inkChg chg="add del">
          <ac:chgData name="JungYong Seok" userId="1df5f276-52e9-4b2d-94eb-97193fded349" providerId="ADAL" clId="{73F08B8E-ED59-BA4F-88D8-4FBDD7E51B87}" dt="2024-05-15T07:51:40.345" v="208"/>
          <ac:inkMkLst>
            <pc:docMk/>
            <pc:sldMk cId="338529080" sldId="258"/>
            <ac:inkMk id="111" creationId="{83ADA16A-D1C5-5703-D53E-49914E0B8571}"/>
          </ac:inkMkLst>
        </pc:inkChg>
        <pc:inkChg chg="add del">
          <ac:chgData name="JungYong Seok" userId="1df5f276-52e9-4b2d-94eb-97193fded349" providerId="ADAL" clId="{73F08B8E-ED59-BA4F-88D8-4FBDD7E51B87}" dt="2024-05-15T07:51:40.345" v="208"/>
          <ac:inkMkLst>
            <pc:docMk/>
            <pc:sldMk cId="338529080" sldId="258"/>
            <ac:inkMk id="112" creationId="{A793D670-2590-1500-3D49-4A015CD73F66}"/>
          </ac:inkMkLst>
        </pc:inkChg>
        <pc:inkChg chg="add del">
          <ac:chgData name="JungYong Seok" userId="1df5f276-52e9-4b2d-94eb-97193fded349" providerId="ADAL" clId="{73F08B8E-ED59-BA4F-88D8-4FBDD7E51B87}" dt="2024-05-15T07:51:40.345" v="208"/>
          <ac:inkMkLst>
            <pc:docMk/>
            <pc:sldMk cId="338529080" sldId="258"/>
            <ac:inkMk id="113" creationId="{3A5CF45E-8268-5AF6-AAF1-C9E50EB80074}"/>
          </ac:inkMkLst>
        </pc:inkChg>
        <pc:inkChg chg="add del">
          <ac:chgData name="JungYong Seok" userId="1df5f276-52e9-4b2d-94eb-97193fded349" providerId="ADAL" clId="{73F08B8E-ED59-BA4F-88D8-4FBDD7E51B87}" dt="2024-05-15T07:51:40.345" v="208"/>
          <ac:inkMkLst>
            <pc:docMk/>
            <pc:sldMk cId="338529080" sldId="258"/>
            <ac:inkMk id="114" creationId="{5BA26886-F035-FFEF-5A67-7DDE812555F1}"/>
          </ac:inkMkLst>
        </pc:inkChg>
        <pc:inkChg chg="add del">
          <ac:chgData name="JungYong Seok" userId="1df5f276-52e9-4b2d-94eb-97193fded349" providerId="ADAL" clId="{73F08B8E-ED59-BA4F-88D8-4FBDD7E51B87}" dt="2024-05-15T07:51:40.345" v="208"/>
          <ac:inkMkLst>
            <pc:docMk/>
            <pc:sldMk cId="338529080" sldId="258"/>
            <ac:inkMk id="115" creationId="{B08D59F2-65F4-30D6-7829-3F2EA7F617D7}"/>
          </ac:inkMkLst>
        </pc:inkChg>
        <pc:inkChg chg="add del">
          <ac:chgData name="JungYong Seok" userId="1df5f276-52e9-4b2d-94eb-97193fded349" providerId="ADAL" clId="{73F08B8E-ED59-BA4F-88D8-4FBDD7E51B87}" dt="2024-05-15T07:51:40.345" v="208"/>
          <ac:inkMkLst>
            <pc:docMk/>
            <pc:sldMk cId="338529080" sldId="258"/>
            <ac:inkMk id="116" creationId="{768CDAB3-6774-1732-310F-D2AB41C66195}"/>
          </ac:inkMkLst>
        </pc:inkChg>
        <pc:inkChg chg="add del reco">
          <ac:chgData name="JungYong Seok" userId="1df5f276-52e9-4b2d-94eb-97193fded349" providerId="ADAL" clId="{73F08B8E-ED59-BA4F-88D8-4FBDD7E51B87}" dt="2024-05-15T07:51:42.716" v="209"/>
          <ac:inkMkLst>
            <pc:docMk/>
            <pc:sldMk cId="338529080" sldId="258"/>
            <ac:inkMk id="117" creationId="{34A0DC7D-9416-93CE-D9E4-374A2CC2FA97}"/>
          </ac:inkMkLst>
        </pc:inkChg>
        <pc:inkChg chg="add del">
          <ac:chgData name="JungYong Seok" userId="1df5f276-52e9-4b2d-94eb-97193fded349" providerId="ADAL" clId="{73F08B8E-ED59-BA4F-88D8-4FBDD7E51B87}" dt="2024-05-15T07:51:51.318" v="213"/>
          <ac:inkMkLst>
            <pc:docMk/>
            <pc:sldMk cId="338529080" sldId="258"/>
            <ac:inkMk id="118" creationId="{424DEC70-F8DF-9D53-F58C-51D9021062BD}"/>
          </ac:inkMkLst>
        </pc:inkChg>
        <pc:inkChg chg="add del">
          <ac:chgData name="JungYong Seok" userId="1df5f276-52e9-4b2d-94eb-97193fded349" providerId="ADAL" clId="{73F08B8E-ED59-BA4F-88D8-4FBDD7E51B87}" dt="2024-05-15T07:51:51.318" v="213"/>
          <ac:inkMkLst>
            <pc:docMk/>
            <pc:sldMk cId="338529080" sldId="258"/>
            <ac:inkMk id="119" creationId="{099F9377-E44D-9ACA-070C-E76B0C26FC6C}"/>
          </ac:inkMkLst>
        </pc:inkChg>
        <pc:inkChg chg="add del">
          <ac:chgData name="JungYong Seok" userId="1df5f276-52e9-4b2d-94eb-97193fded349" providerId="ADAL" clId="{73F08B8E-ED59-BA4F-88D8-4FBDD7E51B87}" dt="2024-05-15T07:51:51.318" v="213"/>
          <ac:inkMkLst>
            <pc:docMk/>
            <pc:sldMk cId="338529080" sldId="258"/>
            <ac:inkMk id="120" creationId="{3B827021-A27E-EBFB-06A4-DDB0B6B6D68E}"/>
          </ac:inkMkLst>
        </pc:inkChg>
        <pc:inkChg chg="add del reco">
          <ac:chgData name="JungYong Seok" userId="1df5f276-52e9-4b2d-94eb-97193fded349" providerId="ADAL" clId="{73F08B8E-ED59-BA4F-88D8-4FBDD7E51B87}" dt="2024-05-15T07:52:07.650" v="218"/>
          <ac:inkMkLst>
            <pc:docMk/>
            <pc:sldMk cId="338529080" sldId="258"/>
            <ac:inkMk id="121" creationId="{6C38EFD6-3111-4121-0D3D-658329EF91FE}"/>
          </ac:inkMkLst>
        </pc:inkChg>
        <pc:inkChg chg="add del">
          <ac:chgData name="JungYong Seok" userId="1df5f276-52e9-4b2d-94eb-97193fded349" providerId="ADAL" clId="{73F08B8E-ED59-BA4F-88D8-4FBDD7E51B87}" dt="2024-05-15T07:52:01.975" v="216"/>
          <ac:inkMkLst>
            <pc:docMk/>
            <pc:sldMk cId="338529080" sldId="258"/>
            <ac:inkMk id="122" creationId="{809837ED-151F-91C5-DAF7-3C68719AECE6}"/>
          </ac:inkMkLst>
        </pc:inkChg>
        <pc:inkChg chg="add del">
          <ac:chgData name="JungYong Seok" userId="1df5f276-52e9-4b2d-94eb-97193fded349" providerId="ADAL" clId="{73F08B8E-ED59-BA4F-88D8-4FBDD7E51B87}" dt="2024-05-15T07:52:01.975" v="216"/>
          <ac:inkMkLst>
            <pc:docMk/>
            <pc:sldMk cId="338529080" sldId="258"/>
            <ac:inkMk id="123" creationId="{1E256BFC-E5D1-1B80-EB4B-BCBABB020397}"/>
          </ac:inkMkLst>
        </pc:inkChg>
        <pc:inkChg chg="add del reco">
          <ac:chgData name="JungYong Seok" userId="1df5f276-52e9-4b2d-94eb-97193fded349" providerId="ADAL" clId="{73F08B8E-ED59-BA4F-88D8-4FBDD7E51B87}" dt="2024-05-15T07:52:07.654" v="219"/>
          <ac:inkMkLst>
            <pc:docMk/>
            <pc:sldMk cId="338529080" sldId="258"/>
            <ac:inkMk id="124" creationId="{3F8D1DA3-8D08-29A5-A79F-EA0C0EB9032C}"/>
          </ac:inkMkLst>
        </pc:inkChg>
        <pc:inkChg chg="add del">
          <ac:chgData name="JungYong Seok" userId="1df5f276-52e9-4b2d-94eb-97193fded349" providerId="ADAL" clId="{73F08B8E-ED59-BA4F-88D8-4FBDD7E51B87}" dt="2024-05-15T07:52:08.961" v="220"/>
          <ac:inkMkLst>
            <pc:docMk/>
            <pc:sldMk cId="338529080" sldId="258"/>
            <ac:inkMk id="125" creationId="{A443A6B0-18DF-0C8A-7951-D3E2E5B255A8}"/>
          </ac:inkMkLst>
        </pc:inkChg>
        <pc:inkChg chg="add del">
          <ac:chgData name="JungYong Seok" userId="1df5f276-52e9-4b2d-94eb-97193fded349" providerId="ADAL" clId="{73F08B8E-ED59-BA4F-88D8-4FBDD7E51B87}" dt="2024-05-15T07:52:19.706" v="226"/>
          <ac:inkMkLst>
            <pc:docMk/>
            <pc:sldMk cId="338529080" sldId="258"/>
            <ac:inkMk id="126" creationId="{3B26357C-D0F6-CE58-407B-36427B1FDB26}"/>
          </ac:inkMkLst>
        </pc:inkChg>
        <pc:inkChg chg="add del">
          <ac:chgData name="JungYong Seok" userId="1df5f276-52e9-4b2d-94eb-97193fded349" providerId="ADAL" clId="{73F08B8E-ED59-BA4F-88D8-4FBDD7E51B87}" dt="2024-05-15T07:52:17.766" v="224"/>
          <ac:inkMkLst>
            <pc:docMk/>
            <pc:sldMk cId="338529080" sldId="258"/>
            <ac:inkMk id="127" creationId="{E8B82D6D-850E-05E3-47E8-1576FA0CD63E}"/>
          </ac:inkMkLst>
        </pc:inkChg>
        <pc:inkChg chg="add del">
          <ac:chgData name="JungYong Seok" userId="1df5f276-52e9-4b2d-94eb-97193fded349" providerId="ADAL" clId="{73F08B8E-ED59-BA4F-88D8-4FBDD7E51B87}" dt="2024-05-15T07:52:17.766" v="224"/>
          <ac:inkMkLst>
            <pc:docMk/>
            <pc:sldMk cId="338529080" sldId="258"/>
            <ac:inkMk id="128" creationId="{8F83B195-394D-7979-AA02-A93320BF92F2}"/>
          </ac:inkMkLst>
        </pc:inkChg>
        <pc:inkChg chg="add del mod reco modStrokes">
          <ac:chgData name="JungYong Seok" userId="1df5f276-52e9-4b2d-94eb-97193fded349" providerId="ADAL" clId="{73F08B8E-ED59-BA4F-88D8-4FBDD7E51B87}" dt="2024-05-15T07:52:46.410" v="232"/>
          <ac:inkMkLst>
            <pc:docMk/>
            <pc:sldMk cId="338529080" sldId="258"/>
            <ac:inkMk id="129" creationId="{976C30A0-455E-E54A-3A13-A27C96211322}"/>
          </ac:inkMkLst>
        </pc:inkChg>
        <pc:inkChg chg="add del">
          <ac:chgData name="JungYong Seok" userId="1df5f276-52e9-4b2d-94eb-97193fded349" providerId="ADAL" clId="{73F08B8E-ED59-BA4F-88D8-4FBDD7E51B87}" dt="2024-05-15T07:52:31.293" v="229"/>
          <ac:inkMkLst>
            <pc:docMk/>
            <pc:sldMk cId="338529080" sldId="258"/>
            <ac:inkMk id="130" creationId="{D599A240-506B-BE7B-3BFF-BCE3A35956A7}"/>
          </ac:inkMkLst>
        </pc:inkChg>
        <pc:inkChg chg="add del">
          <ac:chgData name="JungYong Seok" userId="1df5f276-52e9-4b2d-94eb-97193fded349" providerId="ADAL" clId="{73F08B8E-ED59-BA4F-88D8-4FBDD7E51B87}" dt="2024-05-15T07:52:31.293" v="229"/>
          <ac:inkMkLst>
            <pc:docMk/>
            <pc:sldMk cId="338529080" sldId="258"/>
            <ac:inkMk id="131" creationId="{15BC428D-B409-D7AA-0887-3F039606B261}"/>
          </ac:inkMkLst>
        </pc:inkChg>
        <pc:inkChg chg="add mod reco modStrokes">
          <ac:chgData name="JungYong Seok" userId="1df5f276-52e9-4b2d-94eb-97193fded349" providerId="ADAL" clId="{73F08B8E-ED59-BA4F-88D8-4FBDD7E51B87}" dt="2024-05-15T07:52:46.413" v="233"/>
          <ac:inkMkLst>
            <pc:docMk/>
            <pc:sldMk cId="338529080" sldId="258"/>
            <ac:inkMk id="132" creationId="{21E14A8B-071B-456D-3E04-140D712F812A}"/>
          </ac:inkMkLst>
        </pc:inkChg>
        <pc:inkChg chg="add del">
          <ac:chgData name="JungYong Seok" userId="1df5f276-52e9-4b2d-94eb-97193fded349" providerId="ADAL" clId="{73F08B8E-ED59-BA4F-88D8-4FBDD7E51B87}" dt="2024-05-15T07:52:43.293" v="231"/>
          <ac:inkMkLst>
            <pc:docMk/>
            <pc:sldMk cId="338529080" sldId="258"/>
            <ac:inkMk id="133" creationId="{6AD49F7D-07EB-2BDE-3311-C9A7AAE17CAD}"/>
          </ac:inkMkLst>
        </pc:inkChg>
        <pc:inkChg chg="add del">
          <ac:chgData name="JungYong Seok" userId="1df5f276-52e9-4b2d-94eb-97193fded349" providerId="ADAL" clId="{73F08B8E-ED59-BA4F-88D8-4FBDD7E51B87}" dt="2024-05-15T07:52:50.319" v="236"/>
          <ac:inkMkLst>
            <pc:docMk/>
            <pc:sldMk cId="338529080" sldId="258"/>
            <ac:inkMk id="134" creationId="{2BBDCDDA-1F34-8D12-97D3-D1D4008315C2}"/>
          </ac:inkMkLst>
        </pc:inkChg>
        <pc:inkChg chg="add del">
          <ac:chgData name="JungYong Seok" userId="1df5f276-52e9-4b2d-94eb-97193fded349" providerId="ADAL" clId="{73F08B8E-ED59-BA4F-88D8-4FBDD7E51B87}" dt="2024-05-15T07:52:50.319" v="236"/>
          <ac:inkMkLst>
            <pc:docMk/>
            <pc:sldMk cId="338529080" sldId="258"/>
            <ac:inkMk id="135" creationId="{A0360B13-789E-6504-11F1-A6831D8FAD31}"/>
          </ac:inkMkLst>
        </pc:inkChg>
        <pc:inkChg chg="add del reco">
          <ac:chgData name="JungYong Seok" userId="1df5f276-52e9-4b2d-94eb-97193fded349" providerId="ADAL" clId="{73F08B8E-ED59-BA4F-88D8-4FBDD7E51B87}" dt="2024-05-15T07:52:51.591" v="237"/>
          <ac:inkMkLst>
            <pc:docMk/>
            <pc:sldMk cId="338529080" sldId="258"/>
            <ac:inkMk id="136" creationId="{05E3258D-03D6-02E2-55F7-6827718AE0C4}"/>
          </ac:inkMkLst>
        </pc:inkChg>
        <pc:inkChg chg="add del">
          <ac:chgData name="JungYong Seok" userId="1df5f276-52e9-4b2d-94eb-97193fded349" providerId="ADAL" clId="{73F08B8E-ED59-BA4F-88D8-4FBDD7E51B87}" dt="2024-05-15T07:52:59.537" v="250"/>
          <ac:inkMkLst>
            <pc:docMk/>
            <pc:sldMk cId="338529080" sldId="258"/>
            <ac:inkMk id="137" creationId="{00377031-68CF-FD2D-A2A6-8A93D6396061}"/>
          </ac:inkMkLst>
        </pc:inkChg>
        <pc:inkChg chg="add del">
          <ac:chgData name="JungYong Seok" userId="1df5f276-52e9-4b2d-94eb-97193fded349" providerId="ADAL" clId="{73F08B8E-ED59-BA4F-88D8-4FBDD7E51B87}" dt="2024-05-15T07:52:59.537" v="250"/>
          <ac:inkMkLst>
            <pc:docMk/>
            <pc:sldMk cId="338529080" sldId="258"/>
            <ac:inkMk id="138" creationId="{BE216739-3894-6A0B-5B6E-E8F71646251F}"/>
          </ac:inkMkLst>
        </pc:inkChg>
        <pc:inkChg chg="add del">
          <ac:chgData name="JungYong Seok" userId="1df5f276-52e9-4b2d-94eb-97193fded349" providerId="ADAL" clId="{73F08B8E-ED59-BA4F-88D8-4FBDD7E51B87}" dt="2024-05-15T07:52:59.537" v="250"/>
          <ac:inkMkLst>
            <pc:docMk/>
            <pc:sldMk cId="338529080" sldId="258"/>
            <ac:inkMk id="139" creationId="{B212CAED-9419-ECF4-4535-5D0660E25FDB}"/>
          </ac:inkMkLst>
        </pc:inkChg>
        <pc:inkChg chg="add del">
          <ac:chgData name="JungYong Seok" userId="1df5f276-52e9-4b2d-94eb-97193fded349" providerId="ADAL" clId="{73F08B8E-ED59-BA4F-88D8-4FBDD7E51B87}" dt="2024-05-15T07:52:59.537" v="250"/>
          <ac:inkMkLst>
            <pc:docMk/>
            <pc:sldMk cId="338529080" sldId="258"/>
            <ac:inkMk id="140" creationId="{EDF4D616-9B2A-7966-D8C9-81C27C2E4465}"/>
          </ac:inkMkLst>
        </pc:inkChg>
        <pc:inkChg chg="add del">
          <ac:chgData name="JungYong Seok" userId="1df5f276-52e9-4b2d-94eb-97193fded349" providerId="ADAL" clId="{73F08B8E-ED59-BA4F-88D8-4FBDD7E51B87}" dt="2024-05-15T07:52:59.537" v="250"/>
          <ac:inkMkLst>
            <pc:docMk/>
            <pc:sldMk cId="338529080" sldId="258"/>
            <ac:inkMk id="141" creationId="{8560DB91-AA35-0BA5-3C5F-E0F49C2BC84D}"/>
          </ac:inkMkLst>
        </pc:inkChg>
        <pc:inkChg chg="add del">
          <ac:chgData name="JungYong Seok" userId="1df5f276-52e9-4b2d-94eb-97193fded349" providerId="ADAL" clId="{73F08B8E-ED59-BA4F-88D8-4FBDD7E51B87}" dt="2024-05-15T07:52:59.537" v="250"/>
          <ac:inkMkLst>
            <pc:docMk/>
            <pc:sldMk cId="338529080" sldId="258"/>
            <ac:inkMk id="142" creationId="{7A847BC8-D8E6-44DB-3EE7-C1C3CC5B9EA5}"/>
          </ac:inkMkLst>
        </pc:inkChg>
        <pc:inkChg chg="add del">
          <ac:chgData name="JungYong Seok" userId="1df5f276-52e9-4b2d-94eb-97193fded349" providerId="ADAL" clId="{73F08B8E-ED59-BA4F-88D8-4FBDD7E51B87}" dt="2024-05-15T07:52:59.537" v="250"/>
          <ac:inkMkLst>
            <pc:docMk/>
            <pc:sldMk cId="338529080" sldId="258"/>
            <ac:inkMk id="143" creationId="{3FBAC3AA-9ECF-405A-AFC0-B67E86FBB224}"/>
          </ac:inkMkLst>
        </pc:inkChg>
        <pc:inkChg chg="add del">
          <ac:chgData name="JungYong Seok" userId="1df5f276-52e9-4b2d-94eb-97193fded349" providerId="ADAL" clId="{73F08B8E-ED59-BA4F-88D8-4FBDD7E51B87}" dt="2024-05-15T07:52:59.537" v="250"/>
          <ac:inkMkLst>
            <pc:docMk/>
            <pc:sldMk cId="338529080" sldId="258"/>
            <ac:inkMk id="144" creationId="{E91AA4C8-C977-85AE-2BF5-38E37682D072}"/>
          </ac:inkMkLst>
        </pc:inkChg>
        <pc:inkChg chg="add del">
          <ac:chgData name="JungYong Seok" userId="1df5f276-52e9-4b2d-94eb-97193fded349" providerId="ADAL" clId="{73F08B8E-ED59-BA4F-88D8-4FBDD7E51B87}" dt="2024-05-15T07:52:59.537" v="250"/>
          <ac:inkMkLst>
            <pc:docMk/>
            <pc:sldMk cId="338529080" sldId="258"/>
            <ac:inkMk id="145" creationId="{DD2030EE-9801-F772-4CCD-2EF5D881E6CE}"/>
          </ac:inkMkLst>
        </pc:inkChg>
        <pc:inkChg chg="add del">
          <ac:chgData name="JungYong Seok" userId="1df5f276-52e9-4b2d-94eb-97193fded349" providerId="ADAL" clId="{73F08B8E-ED59-BA4F-88D8-4FBDD7E51B87}" dt="2024-05-15T07:52:59.537" v="250"/>
          <ac:inkMkLst>
            <pc:docMk/>
            <pc:sldMk cId="338529080" sldId="258"/>
            <ac:inkMk id="146" creationId="{17FAC19A-8EEF-3968-44FD-8024B180BD0E}"/>
          </ac:inkMkLst>
        </pc:inkChg>
        <pc:inkChg chg="add del">
          <ac:chgData name="JungYong Seok" userId="1df5f276-52e9-4b2d-94eb-97193fded349" providerId="ADAL" clId="{73F08B8E-ED59-BA4F-88D8-4FBDD7E51B87}" dt="2024-05-15T07:52:59.537" v="250"/>
          <ac:inkMkLst>
            <pc:docMk/>
            <pc:sldMk cId="338529080" sldId="258"/>
            <ac:inkMk id="147" creationId="{6113F4B5-600D-3262-EBE1-618730D4B04A}"/>
          </ac:inkMkLst>
        </pc:inkChg>
        <pc:inkChg chg="add del">
          <ac:chgData name="JungYong Seok" userId="1df5f276-52e9-4b2d-94eb-97193fded349" providerId="ADAL" clId="{73F08B8E-ED59-BA4F-88D8-4FBDD7E51B87}" dt="2024-05-15T07:52:59.537" v="250"/>
          <ac:inkMkLst>
            <pc:docMk/>
            <pc:sldMk cId="338529080" sldId="258"/>
            <ac:inkMk id="148" creationId="{DA418089-4B68-4A14-2766-7DD5DC55CD35}"/>
          </ac:inkMkLst>
        </pc:inkChg>
        <pc:inkChg chg="add reco">
          <ac:chgData name="JungYong Seok" userId="1df5f276-52e9-4b2d-94eb-97193fded349" providerId="ADAL" clId="{73F08B8E-ED59-BA4F-88D8-4FBDD7E51B87}" dt="2024-05-15T07:52:59.537" v="250"/>
          <ac:inkMkLst>
            <pc:docMk/>
            <pc:sldMk cId="338529080" sldId="258"/>
            <ac:inkMk id="149" creationId="{2142B65D-F305-1887-FDCB-14EB04BC51D3}"/>
          </ac:inkMkLst>
        </pc:inkChg>
        <pc:inkChg chg="add reco">
          <ac:chgData name="JungYong Seok" userId="1df5f276-52e9-4b2d-94eb-97193fded349" providerId="ADAL" clId="{73F08B8E-ED59-BA4F-88D8-4FBDD7E51B87}" dt="2024-05-15T07:52:59.537" v="250"/>
          <ac:inkMkLst>
            <pc:docMk/>
            <pc:sldMk cId="338529080" sldId="258"/>
            <ac:inkMk id="150" creationId="{C0F82B5C-8153-DA6A-57B7-7FE228ECBF27}"/>
          </ac:inkMkLst>
        </pc:inkChg>
      </pc:sldChg>
      <pc:sldChg chg="addSp delSp modSp">
        <pc:chgData name="JungYong Seok" userId="1df5f276-52e9-4b2d-94eb-97193fded349" providerId="ADAL" clId="{73F08B8E-ED59-BA4F-88D8-4FBDD7E51B87}" dt="2024-05-15T07:58:07.708" v="513"/>
        <pc:sldMkLst>
          <pc:docMk/>
          <pc:sldMk cId="3063331160" sldId="259"/>
        </pc:sldMkLst>
        <pc:inkChg chg="add">
          <ac:chgData name="JungYong Seok" userId="1df5f276-52e9-4b2d-94eb-97193fded349" providerId="ADAL" clId="{73F08B8E-ED59-BA4F-88D8-4FBDD7E51B87}" dt="2024-05-15T07:53:54.318" v="251"/>
          <ac:inkMkLst>
            <pc:docMk/>
            <pc:sldMk cId="3063331160" sldId="259"/>
            <ac:inkMk id="3" creationId="{5DCA40C2-4FB2-59DF-E794-0F75B345E075}"/>
          </ac:inkMkLst>
        </pc:inkChg>
        <pc:inkChg chg="add">
          <ac:chgData name="JungYong Seok" userId="1df5f276-52e9-4b2d-94eb-97193fded349" providerId="ADAL" clId="{73F08B8E-ED59-BA4F-88D8-4FBDD7E51B87}" dt="2024-05-15T07:53:55.165" v="252"/>
          <ac:inkMkLst>
            <pc:docMk/>
            <pc:sldMk cId="3063331160" sldId="259"/>
            <ac:inkMk id="4" creationId="{C6869E1E-3995-EEE6-E867-96F080606B50}"/>
          </ac:inkMkLst>
        </pc:inkChg>
        <pc:inkChg chg="add">
          <ac:chgData name="JungYong Seok" userId="1df5f276-52e9-4b2d-94eb-97193fded349" providerId="ADAL" clId="{73F08B8E-ED59-BA4F-88D8-4FBDD7E51B87}" dt="2024-05-15T07:53:55.432" v="253"/>
          <ac:inkMkLst>
            <pc:docMk/>
            <pc:sldMk cId="3063331160" sldId="259"/>
            <ac:inkMk id="5" creationId="{3663D286-96C0-BB4D-A82E-FFFAD11F2DEE}"/>
          </ac:inkMkLst>
        </pc:inkChg>
        <pc:inkChg chg="add">
          <ac:chgData name="JungYong Seok" userId="1df5f276-52e9-4b2d-94eb-97193fded349" providerId="ADAL" clId="{73F08B8E-ED59-BA4F-88D8-4FBDD7E51B87}" dt="2024-05-15T07:53:55.618" v="254"/>
          <ac:inkMkLst>
            <pc:docMk/>
            <pc:sldMk cId="3063331160" sldId="259"/>
            <ac:inkMk id="6" creationId="{397BB172-F257-9559-D17F-28072A47D3B4}"/>
          </ac:inkMkLst>
        </pc:inkChg>
        <pc:inkChg chg="add">
          <ac:chgData name="JungYong Seok" userId="1df5f276-52e9-4b2d-94eb-97193fded349" providerId="ADAL" clId="{73F08B8E-ED59-BA4F-88D8-4FBDD7E51B87}" dt="2024-05-15T07:53:55.866" v="255"/>
          <ac:inkMkLst>
            <pc:docMk/>
            <pc:sldMk cId="3063331160" sldId="259"/>
            <ac:inkMk id="7" creationId="{E4DFE3FA-EFAF-5421-DEBB-25340DB9695F}"/>
          </ac:inkMkLst>
        </pc:inkChg>
        <pc:inkChg chg="add">
          <ac:chgData name="JungYong Seok" userId="1df5f276-52e9-4b2d-94eb-97193fded349" providerId="ADAL" clId="{73F08B8E-ED59-BA4F-88D8-4FBDD7E51B87}" dt="2024-05-15T07:53:56.133" v="256"/>
          <ac:inkMkLst>
            <pc:docMk/>
            <pc:sldMk cId="3063331160" sldId="259"/>
            <ac:inkMk id="8" creationId="{4D8AD631-83C1-7890-9E65-8EA71568C4D1}"/>
          </ac:inkMkLst>
        </pc:inkChg>
        <pc:inkChg chg="add">
          <ac:chgData name="JungYong Seok" userId="1df5f276-52e9-4b2d-94eb-97193fded349" providerId="ADAL" clId="{73F08B8E-ED59-BA4F-88D8-4FBDD7E51B87}" dt="2024-05-15T07:53:56.549" v="257"/>
          <ac:inkMkLst>
            <pc:docMk/>
            <pc:sldMk cId="3063331160" sldId="259"/>
            <ac:inkMk id="9" creationId="{20B13A87-9973-E081-616C-A50F74053CA0}"/>
          </ac:inkMkLst>
        </pc:inkChg>
        <pc:inkChg chg="add">
          <ac:chgData name="JungYong Seok" userId="1df5f276-52e9-4b2d-94eb-97193fded349" providerId="ADAL" clId="{73F08B8E-ED59-BA4F-88D8-4FBDD7E51B87}" dt="2024-05-15T07:53:56.833" v="258"/>
          <ac:inkMkLst>
            <pc:docMk/>
            <pc:sldMk cId="3063331160" sldId="259"/>
            <ac:inkMk id="10" creationId="{AFC3FC72-2737-ED9F-1C6C-0A064C7044D4}"/>
          </ac:inkMkLst>
        </pc:inkChg>
        <pc:inkChg chg="add">
          <ac:chgData name="JungYong Seok" userId="1df5f276-52e9-4b2d-94eb-97193fded349" providerId="ADAL" clId="{73F08B8E-ED59-BA4F-88D8-4FBDD7E51B87}" dt="2024-05-15T07:53:57.266" v="259"/>
          <ac:inkMkLst>
            <pc:docMk/>
            <pc:sldMk cId="3063331160" sldId="259"/>
            <ac:inkMk id="11" creationId="{ACF47E4B-EE5F-3B1D-FF93-D5436ED62277}"/>
          </ac:inkMkLst>
        </pc:inkChg>
        <pc:inkChg chg="add">
          <ac:chgData name="JungYong Seok" userId="1df5f276-52e9-4b2d-94eb-97193fded349" providerId="ADAL" clId="{73F08B8E-ED59-BA4F-88D8-4FBDD7E51B87}" dt="2024-05-15T07:53:57.434" v="260"/>
          <ac:inkMkLst>
            <pc:docMk/>
            <pc:sldMk cId="3063331160" sldId="259"/>
            <ac:inkMk id="12" creationId="{516D7F10-446B-7F0F-887F-00B1D9DCFFA9}"/>
          </ac:inkMkLst>
        </pc:inkChg>
        <pc:inkChg chg="add">
          <ac:chgData name="JungYong Seok" userId="1df5f276-52e9-4b2d-94eb-97193fded349" providerId="ADAL" clId="{73F08B8E-ED59-BA4F-88D8-4FBDD7E51B87}" dt="2024-05-15T07:53:57.649" v="261"/>
          <ac:inkMkLst>
            <pc:docMk/>
            <pc:sldMk cId="3063331160" sldId="259"/>
            <ac:inkMk id="13" creationId="{D2EF69AA-2F74-D6E9-6ACF-24E884E35E40}"/>
          </ac:inkMkLst>
        </pc:inkChg>
        <pc:inkChg chg="add">
          <ac:chgData name="JungYong Seok" userId="1df5f276-52e9-4b2d-94eb-97193fded349" providerId="ADAL" clId="{73F08B8E-ED59-BA4F-88D8-4FBDD7E51B87}" dt="2024-05-15T07:53:57.866" v="262"/>
          <ac:inkMkLst>
            <pc:docMk/>
            <pc:sldMk cId="3063331160" sldId="259"/>
            <ac:inkMk id="14" creationId="{7F3B3CA9-D896-A61A-50B2-5BE2A9C1A7A4}"/>
          </ac:inkMkLst>
        </pc:inkChg>
        <pc:inkChg chg="add">
          <ac:chgData name="JungYong Seok" userId="1df5f276-52e9-4b2d-94eb-97193fded349" providerId="ADAL" clId="{73F08B8E-ED59-BA4F-88D8-4FBDD7E51B87}" dt="2024-05-15T07:53:57.963" v="263"/>
          <ac:inkMkLst>
            <pc:docMk/>
            <pc:sldMk cId="3063331160" sldId="259"/>
            <ac:inkMk id="15" creationId="{8AD28A0F-ECDE-FF21-856C-194E761F3566}"/>
          </ac:inkMkLst>
        </pc:inkChg>
        <pc:inkChg chg="add del">
          <ac:chgData name="JungYong Seok" userId="1df5f276-52e9-4b2d-94eb-97193fded349" providerId="ADAL" clId="{73F08B8E-ED59-BA4F-88D8-4FBDD7E51B87}" dt="2024-05-15T07:54:02.170" v="270"/>
          <ac:inkMkLst>
            <pc:docMk/>
            <pc:sldMk cId="3063331160" sldId="259"/>
            <ac:inkMk id="16" creationId="{0D4BF76E-0377-28C0-8A8C-A6FCF8D519B6}"/>
          </ac:inkMkLst>
        </pc:inkChg>
        <pc:inkChg chg="add del">
          <ac:chgData name="JungYong Seok" userId="1df5f276-52e9-4b2d-94eb-97193fded349" providerId="ADAL" clId="{73F08B8E-ED59-BA4F-88D8-4FBDD7E51B87}" dt="2024-05-15T07:54:02.174" v="272"/>
          <ac:inkMkLst>
            <pc:docMk/>
            <pc:sldMk cId="3063331160" sldId="259"/>
            <ac:inkMk id="17" creationId="{7BBBBC94-C6A4-BB85-3817-40583A926B9F}"/>
          </ac:inkMkLst>
        </pc:inkChg>
        <pc:inkChg chg="add del">
          <ac:chgData name="JungYong Seok" userId="1df5f276-52e9-4b2d-94eb-97193fded349" providerId="ADAL" clId="{73F08B8E-ED59-BA4F-88D8-4FBDD7E51B87}" dt="2024-05-15T07:54:02.169" v="269"/>
          <ac:inkMkLst>
            <pc:docMk/>
            <pc:sldMk cId="3063331160" sldId="259"/>
            <ac:inkMk id="18" creationId="{1276B70F-F5EB-F17C-7A4D-51DA3294C049}"/>
          </ac:inkMkLst>
        </pc:inkChg>
        <pc:inkChg chg="add del">
          <ac:chgData name="JungYong Seok" userId="1df5f276-52e9-4b2d-94eb-97193fded349" providerId="ADAL" clId="{73F08B8E-ED59-BA4F-88D8-4FBDD7E51B87}" dt="2024-05-15T07:54:02.172" v="271"/>
          <ac:inkMkLst>
            <pc:docMk/>
            <pc:sldMk cId="3063331160" sldId="259"/>
            <ac:inkMk id="19" creationId="{899ADFB7-72A7-7893-48D5-FD2F9DB79FEF}"/>
          </ac:inkMkLst>
        </pc:inkChg>
        <pc:inkChg chg="add del">
          <ac:chgData name="JungYong Seok" userId="1df5f276-52e9-4b2d-94eb-97193fded349" providerId="ADAL" clId="{73F08B8E-ED59-BA4F-88D8-4FBDD7E51B87}" dt="2024-05-15T07:54:02.175" v="273"/>
          <ac:inkMkLst>
            <pc:docMk/>
            <pc:sldMk cId="3063331160" sldId="259"/>
            <ac:inkMk id="20" creationId="{41227865-6FA9-26B2-19C9-62CB2156916C}"/>
          </ac:inkMkLst>
        </pc:inkChg>
        <pc:inkChg chg="add del">
          <ac:chgData name="JungYong Seok" userId="1df5f276-52e9-4b2d-94eb-97193fded349" providerId="ADAL" clId="{73F08B8E-ED59-BA4F-88D8-4FBDD7E51B87}" dt="2024-05-15T07:54:05.799" v="275"/>
          <ac:inkMkLst>
            <pc:docMk/>
            <pc:sldMk cId="3063331160" sldId="259"/>
            <ac:inkMk id="23" creationId="{9D2321A1-A2D2-9B63-3BDA-5CF1A92C8018}"/>
          </ac:inkMkLst>
        </pc:inkChg>
        <pc:inkChg chg="add del">
          <ac:chgData name="JungYong Seok" userId="1df5f276-52e9-4b2d-94eb-97193fded349" providerId="ADAL" clId="{73F08B8E-ED59-BA4F-88D8-4FBDD7E51B87}" dt="2024-05-15T07:54:11.552" v="283"/>
          <ac:inkMkLst>
            <pc:docMk/>
            <pc:sldMk cId="3063331160" sldId="259"/>
            <ac:inkMk id="24" creationId="{EDBDBDE5-258B-1B81-D985-EFA278501852}"/>
          </ac:inkMkLst>
        </pc:inkChg>
        <pc:inkChg chg="add del">
          <ac:chgData name="JungYong Seok" userId="1df5f276-52e9-4b2d-94eb-97193fded349" providerId="ADAL" clId="{73F08B8E-ED59-BA4F-88D8-4FBDD7E51B87}" dt="2024-05-15T07:54:11.552" v="283"/>
          <ac:inkMkLst>
            <pc:docMk/>
            <pc:sldMk cId="3063331160" sldId="259"/>
            <ac:inkMk id="25" creationId="{F5D75992-10FE-051C-65EE-47BCDA9BF942}"/>
          </ac:inkMkLst>
        </pc:inkChg>
        <pc:inkChg chg="add del">
          <ac:chgData name="JungYong Seok" userId="1df5f276-52e9-4b2d-94eb-97193fded349" providerId="ADAL" clId="{73F08B8E-ED59-BA4F-88D8-4FBDD7E51B87}" dt="2024-05-15T07:54:11.552" v="283"/>
          <ac:inkMkLst>
            <pc:docMk/>
            <pc:sldMk cId="3063331160" sldId="259"/>
            <ac:inkMk id="26" creationId="{B2F1D198-4F7F-6553-26B4-E3BE7E6BEE85}"/>
          </ac:inkMkLst>
        </pc:inkChg>
        <pc:inkChg chg="add del">
          <ac:chgData name="JungYong Seok" userId="1df5f276-52e9-4b2d-94eb-97193fded349" providerId="ADAL" clId="{73F08B8E-ED59-BA4F-88D8-4FBDD7E51B87}" dt="2024-05-15T07:54:11.552" v="283"/>
          <ac:inkMkLst>
            <pc:docMk/>
            <pc:sldMk cId="3063331160" sldId="259"/>
            <ac:inkMk id="27" creationId="{41D620B1-668E-340E-D72E-B5535FFAA62F}"/>
          </ac:inkMkLst>
        </pc:inkChg>
        <pc:inkChg chg="add del">
          <ac:chgData name="JungYong Seok" userId="1df5f276-52e9-4b2d-94eb-97193fded349" providerId="ADAL" clId="{73F08B8E-ED59-BA4F-88D8-4FBDD7E51B87}" dt="2024-05-15T07:54:11.552" v="283"/>
          <ac:inkMkLst>
            <pc:docMk/>
            <pc:sldMk cId="3063331160" sldId="259"/>
            <ac:inkMk id="28" creationId="{C0A5E2D8-5C80-B34F-C6AB-92C462560E60}"/>
          </ac:inkMkLst>
        </pc:inkChg>
        <pc:inkChg chg="add del">
          <ac:chgData name="JungYong Seok" userId="1df5f276-52e9-4b2d-94eb-97193fded349" providerId="ADAL" clId="{73F08B8E-ED59-BA4F-88D8-4FBDD7E51B87}" dt="2024-05-15T07:54:11.552" v="283"/>
          <ac:inkMkLst>
            <pc:docMk/>
            <pc:sldMk cId="3063331160" sldId="259"/>
            <ac:inkMk id="29" creationId="{C17C855A-B176-91CA-7E5A-25A534C4AAED}"/>
          </ac:inkMkLst>
        </pc:inkChg>
        <pc:inkChg chg="add del">
          <ac:chgData name="JungYong Seok" userId="1df5f276-52e9-4b2d-94eb-97193fded349" providerId="ADAL" clId="{73F08B8E-ED59-BA4F-88D8-4FBDD7E51B87}" dt="2024-05-15T07:54:11.552" v="283"/>
          <ac:inkMkLst>
            <pc:docMk/>
            <pc:sldMk cId="3063331160" sldId="259"/>
            <ac:inkMk id="30" creationId="{94ACA171-91F1-590A-65F5-1631400B1530}"/>
          </ac:inkMkLst>
        </pc:inkChg>
        <pc:inkChg chg="add reco">
          <ac:chgData name="JungYong Seok" userId="1df5f276-52e9-4b2d-94eb-97193fded349" providerId="ADAL" clId="{73F08B8E-ED59-BA4F-88D8-4FBDD7E51B87}" dt="2024-05-15T07:54:11.552" v="283"/>
          <ac:inkMkLst>
            <pc:docMk/>
            <pc:sldMk cId="3063331160" sldId="259"/>
            <ac:inkMk id="31" creationId="{ED74DCA1-81F3-F8DA-9677-C9A3BEC6AF4C}"/>
          </ac:inkMkLst>
        </pc:inkChg>
        <pc:inkChg chg="add reco">
          <ac:chgData name="JungYong Seok" userId="1df5f276-52e9-4b2d-94eb-97193fded349" providerId="ADAL" clId="{73F08B8E-ED59-BA4F-88D8-4FBDD7E51B87}" dt="2024-05-15T07:54:11.552" v="283"/>
          <ac:inkMkLst>
            <pc:docMk/>
            <pc:sldMk cId="3063331160" sldId="259"/>
            <ac:inkMk id="32" creationId="{5FEF8386-3A9B-A7B0-8953-0C7E8A7E3E20}"/>
          </ac:inkMkLst>
        </pc:inkChg>
        <pc:inkChg chg="add del">
          <ac:chgData name="JungYong Seok" userId="1df5f276-52e9-4b2d-94eb-97193fded349" providerId="ADAL" clId="{73F08B8E-ED59-BA4F-88D8-4FBDD7E51B87}" dt="2024-05-15T07:54:14.152" v="288"/>
          <ac:inkMkLst>
            <pc:docMk/>
            <pc:sldMk cId="3063331160" sldId="259"/>
            <ac:inkMk id="33" creationId="{FC34181D-C63C-D5E6-D0CF-5F6CB8EC8D0E}"/>
          </ac:inkMkLst>
        </pc:inkChg>
        <pc:inkChg chg="add del">
          <ac:chgData name="JungYong Seok" userId="1df5f276-52e9-4b2d-94eb-97193fded349" providerId="ADAL" clId="{73F08B8E-ED59-BA4F-88D8-4FBDD7E51B87}" dt="2024-05-15T07:54:14.152" v="288"/>
          <ac:inkMkLst>
            <pc:docMk/>
            <pc:sldMk cId="3063331160" sldId="259"/>
            <ac:inkMk id="34" creationId="{43AB2CAB-2EF0-0800-467D-9405296C5404}"/>
          </ac:inkMkLst>
        </pc:inkChg>
        <pc:inkChg chg="add del">
          <ac:chgData name="JungYong Seok" userId="1df5f276-52e9-4b2d-94eb-97193fded349" providerId="ADAL" clId="{73F08B8E-ED59-BA4F-88D8-4FBDD7E51B87}" dt="2024-05-15T07:54:14.152" v="288"/>
          <ac:inkMkLst>
            <pc:docMk/>
            <pc:sldMk cId="3063331160" sldId="259"/>
            <ac:inkMk id="35" creationId="{5C230680-A220-87F8-6FB6-7D103402C4CC}"/>
          </ac:inkMkLst>
        </pc:inkChg>
        <pc:inkChg chg="add del">
          <ac:chgData name="JungYong Seok" userId="1df5f276-52e9-4b2d-94eb-97193fded349" providerId="ADAL" clId="{73F08B8E-ED59-BA4F-88D8-4FBDD7E51B87}" dt="2024-05-15T07:54:14.152" v="288"/>
          <ac:inkMkLst>
            <pc:docMk/>
            <pc:sldMk cId="3063331160" sldId="259"/>
            <ac:inkMk id="36" creationId="{8361E4BA-0641-946E-D664-67FAAEEE510F}"/>
          </ac:inkMkLst>
        </pc:inkChg>
        <pc:inkChg chg="add reco">
          <ac:chgData name="JungYong Seok" userId="1df5f276-52e9-4b2d-94eb-97193fded349" providerId="ADAL" clId="{73F08B8E-ED59-BA4F-88D8-4FBDD7E51B87}" dt="2024-05-15T07:54:14.152" v="288"/>
          <ac:inkMkLst>
            <pc:docMk/>
            <pc:sldMk cId="3063331160" sldId="259"/>
            <ac:inkMk id="37" creationId="{DE80736D-24CF-5172-910D-E834E89E17B2}"/>
          </ac:inkMkLst>
        </pc:inkChg>
        <pc:inkChg chg="add del">
          <ac:chgData name="JungYong Seok" userId="1df5f276-52e9-4b2d-94eb-97193fded349" providerId="ADAL" clId="{73F08B8E-ED59-BA4F-88D8-4FBDD7E51B87}" dt="2024-05-15T07:54:19.397" v="290"/>
          <ac:inkMkLst>
            <pc:docMk/>
            <pc:sldMk cId="3063331160" sldId="259"/>
            <ac:inkMk id="38" creationId="{38CD85A7-A97D-32FA-8A4C-68C21177E9E9}"/>
          </ac:inkMkLst>
        </pc:inkChg>
        <pc:inkChg chg="add">
          <ac:chgData name="JungYong Seok" userId="1df5f276-52e9-4b2d-94eb-97193fded349" providerId="ADAL" clId="{73F08B8E-ED59-BA4F-88D8-4FBDD7E51B87}" dt="2024-05-15T07:54:24.149" v="291"/>
          <ac:inkMkLst>
            <pc:docMk/>
            <pc:sldMk cId="3063331160" sldId="259"/>
            <ac:inkMk id="39" creationId="{87D1D861-62F9-6E6A-FF3D-9D7121872BC2}"/>
          </ac:inkMkLst>
        </pc:inkChg>
        <pc:inkChg chg="add del">
          <ac:chgData name="JungYong Seok" userId="1df5f276-52e9-4b2d-94eb-97193fded349" providerId="ADAL" clId="{73F08B8E-ED59-BA4F-88D8-4FBDD7E51B87}" dt="2024-05-15T07:54:37.246" v="295"/>
          <ac:inkMkLst>
            <pc:docMk/>
            <pc:sldMk cId="3063331160" sldId="259"/>
            <ac:inkMk id="40" creationId="{1B2A40FE-B2C6-BD2F-3C34-AB954EAAD9E6}"/>
          </ac:inkMkLst>
        </pc:inkChg>
        <pc:inkChg chg="add del">
          <ac:chgData name="JungYong Seok" userId="1df5f276-52e9-4b2d-94eb-97193fded349" providerId="ADAL" clId="{73F08B8E-ED59-BA4F-88D8-4FBDD7E51B87}" dt="2024-05-15T07:54:37.249" v="297"/>
          <ac:inkMkLst>
            <pc:docMk/>
            <pc:sldMk cId="3063331160" sldId="259"/>
            <ac:inkMk id="41" creationId="{4C450764-010B-EC10-E6B0-595ED016B28E}"/>
          </ac:inkMkLst>
        </pc:inkChg>
        <pc:inkChg chg="add del">
          <ac:chgData name="JungYong Seok" userId="1df5f276-52e9-4b2d-94eb-97193fded349" providerId="ADAL" clId="{73F08B8E-ED59-BA4F-88D8-4FBDD7E51B87}" dt="2024-05-15T07:54:37.247" v="296"/>
          <ac:inkMkLst>
            <pc:docMk/>
            <pc:sldMk cId="3063331160" sldId="259"/>
            <ac:inkMk id="42" creationId="{EE5A54B1-8B62-A234-AFCB-C675DB91DBA9}"/>
          </ac:inkMkLst>
        </pc:inkChg>
        <pc:inkChg chg="add del">
          <ac:chgData name="JungYong Seok" userId="1df5f276-52e9-4b2d-94eb-97193fded349" providerId="ADAL" clId="{73F08B8E-ED59-BA4F-88D8-4FBDD7E51B87}" dt="2024-05-15T07:54:44.061" v="304"/>
          <ac:inkMkLst>
            <pc:docMk/>
            <pc:sldMk cId="3063331160" sldId="259"/>
            <ac:inkMk id="43" creationId="{E4DDF350-B791-8B2C-4AFB-BA2B05C259BE}"/>
          </ac:inkMkLst>
        </pc:inkChg>
        <pc:inkChg chg="add del">
          <ac:chgData name="JungYong Seok" userId="1df5f276-52e9-4b2d-94eb-97193fded349" providerId="ADAL" clId="{73F08B8E-ED59-BA4F-88D8-4FBDD7E51B87}" dt="2024-05-15T07:54:44.061" v="304"/>
          <ac:inkMkLst>
            <pc:docMk/>
            <pc:sldMk cId="3063331160" sldId="259"/>
            <ac:inkMk id="44" creationId="{C0F06887-FF14-5759-5EFA-BC549FDBE3C5}"/>
          </ac:inkMkLst>
        </pc:inkChg>
        <pc:inkChg chg="add del">
          <ac:chgData name="JungYong Seok" userId="1df5f276-52e9-4b2d-94eb-97193fded349" providerId="ADAL" clId="{73F08B8E-ED59-BA4F-88D8-4FBDD7E51B87}" dt="2024-05-15T07:54:44.061" v="304"/>
          <ac:inkMkLst>
            <pc:docMk/>
            <pc:sldMk cId="3063331160" sldId="259"/>
            <ac:inkMk id="45" creationId="{B77B2945-7268-CE6B-23AC-C53035DB1141}"/>
          </ac:inkMkLst>
        </pc:inkChg>
        <pc:inkChg chg="add del">
          <ac:chgData name="JungYong Seok" userId="1df5f276-52e9-4b2d-94eb-97193fded349" providerId="ADAL" clId="{73F08B8E-ED59-BA4F-88D8-4FBDD7E51B87}" dt="2024-05-15T07:54:44.061" v="304"/>
          <ac:inkMkLst>
            <pc:docMk/>
            <pc:sldMk cId="3063331160" sldId="259"/>
            <ac:inkMk id="46" creationId="{D39912B2-A336-F2EF-E88E-53EA0E73B741}"/>
          </ac:inkMkLst>
        </pc:inkChg>
        <pc:inkChg chg="add del">
          <ac:chgData name="JungYong Seok" userId="1df5f276-52e9-4b2d-94eb-97193fded349" providerId="ADAL" clId="{73F08B8E-ED59-BA4F-88D8-4FBDD7E51B87}" dt="2024-05-15T07:54:44.061" v="304"/>
          <ac:inkMkLst>
            <pc:docMk/>
            <pc:sldMk cId="3063331160" sldId="259"/>
            <ac:inkMk id="47" creationId="{9738D8BD-EBD3-4937-D8BF-D4F2CAE198CE}"/>
          </ac:inkMkLst>
        </pc:inkChg>
        <pc:inkChg chg="add del">
          <ac:chgData name="JungYong Seok" userId="1df5f276-52e9-4b2d-94eb-97193fded349" providerId="ADAL" clId="{73F08B8E-ED59-BA4F-88D8-4FBDD7E51B87}" dt="2024-05-15T07:54:44.061" v="304"/>
          <ac:inkMkLst>
            <pc:docMk/>
            <pc:sldMk cId="3063331160" sldId="259"/>
            <ac:inkMk id="48" creationId="{3C73E416-38D0-A6AD-36D2-9C6C7BCD6B27}"/>
          </ac:inkMkLst>
        </pc:inkChg>
        <pc:inkChg chg="add del reco">
          <ac:chgData name="JungYong Seok" userId="1df5f276-52e9-4b2d-94eb-97193fded349" providerId="ADAL" clId="{73F08B8E-ED59-BA4F-88D8-4FBDD7E51B87}" dt="2024-05-15T07:54:45.883" v="305"/>
          <ac:inkMkLst>
            <pc:docMk/>
            <pc:sldMk cId="3063331160" sldId="259"/>
            <ac:inkMk id="49" creationId="{BCA14D06-C583-49D6-B8A0-7EA18E8DF5BD}"/>
          </ac:inkMkLst>
        </pc:inkChg>
        <pc:inkChg chg="add del">
          <ac:chgData name="JungYong Seok" userId="1df5f276-52e9-4b2d-94eb-97193fded349" providerId="ADAL" clId="{73F08B8E-ED59-BA4F-88D8-4FBDD7E51B87}" dt="2024-05-15T07:54:55.225" v="308"/>
          <ac:inkMkLst>
            <pc:docMk/>
            <pc:sldMk cId="3063331160" sldId="259"/>
            <ac:inkMk id="50" creationId="{5D1FFE01-44B3-2B3A-3439-7BD77AAEC1C0}"/>
          </ac:inkMkLst>
        </pc:inkChg>
        <pc:inkChg chg="add del">
          <ac:chgData name="JungYong Seok" userId="1df5f276-52e9-4b2d-94eb-97193fded349" providerId="ADAL" clId="{73F08B8E-ED59-BA4F-88D8-4FBDD7E51B87}" dt="2024-05-15T07:54:55.225" v="308"/>
          <ac:inkMkLst>
            <pc:docMk/>
            <pc:sldMk cId="3063331160" sldId="259"/>
            <ac:inkMk id="51" creationId="{A2AA08B2-7BA8-77B0-90E8-C0D464EA2187}"/>
          </ac:inkMkLst>
        </pc:inkChg>
        <pc:inkChg chg="add del reco">
          <ac:chgData name="JungYong Seok" userId="1df5f276-52e9-4b2d-94eb-97193fded349" providerId="ADAL" clId="{73F08B8E-ED59-BA4F-88D8-4FBDD7E51B87}" dt="2024-05-15T07:54:57.499" v="309"/>
          <ac:inkMkLst>
            <pc:docMk/>
            <pc:sldMk cId="3063331160" sldId="259"/>
            <ac:inkMk id="52" creationId="{5C3E7B05-79C8-75D0-ABCB-CF3BB60C0966}"/>
          </ac:inkMkLst>
        </pc:inkChg>
        <pc:inkChg chg="add del">
          <ac:chgData name="JungYong Seok" userId="1df5f276-52e9-4b2d-94eb-97193fded349" providerId="ADAL" clId="{73F08B8E-ED59-BA4F-88D8-4FBDD7E51B87}" dt="2024-05-15T07:55:07.559" v="311"/>
          <ac:inkMkLst>
            <pc:docMk/>
            <pc:sldMk cId="3063331160" sldId="259"/>
            <ac:inkMk id="53" creationId="{FDE86A60-4087-EE42-7994-39D8BCEBAD38}"/>
          </ac:inkMkLst>
        </pc:inkChg>
        <pc:inkChg chg="add del">
          <ac:chgData name="JungYong Seok" userId="1df5f276-52e9-4b2d-94eb-97193fded349" providerId="ADAL" clId="{73F08B8E-ED59-BA4F-88D8-4FBDD7E51B87}" dt="2024-05-15T07:55:15.939" v="314"/>
          <ac:inkMkLst>
            <pc:docMk/>
            <pc:sldMk cId="3063331160" sldId="259"/>
            <ac:inkMk id="54" creationId="{1503978D-7EB4-AE39-2EF3-595186C8198B}"/>
          </ac:inkMkLst>
        </pc:inkChg>
        <pc:inkChg chg="add del">
          <ac:chgData name="JungYong Seok" userId="1df5f276-52e9-4b2d-94eb-97193fded349" providerId="ADAL" clId="{73F08B8E-ED59-BA4F-88D8-4FBDD7E51B87}" dt="2024-05-15T07:55:15.939" v="314"/>
          <ac:inkMkLst>
            <pc:docMk/>
            <pc:sldMk cId="3063331160" sldId="259"/>
            <ac:inkMk id="55" creationId="{45405BA1-9AFD-5CC3-EA1B-062725212728}"/>
          </ac:inkMkLst>
        </pc:inkChg>
        <pc:inkChg chg="add del reco">
          <ac:chgData name="JungYong Seok" userId="1df5f276-52e9-4b2d-94eb-97193fded349" providerId="ADAL" clId="{73F08B8E-ED59-BA4F-88D8-4FBDD7E51B87}" dt="2024-05-15T07:55:19.095" v="315"/>
          <ac:inkMkLst>
            <pc:docMk/>
            <pc:sldMk cId="3063331160" sldId="259"/>
            <ac:inkMk id="56" creationId="{50212CD0-8169-4789-B993-4E2E7246738B}"/>
          </ac:inkMkLst>
        </pc:inkChg>
        <pc:inkChg chg="add del">
          <ac:chgData name="JungYong Seok" userId="1df5f276-52e9-4b2d-94eb-97193fded349" providerId="ADAL" clId="{73F08B8E-ED59-BA4F-88D8-4FBDD7E51B87}" dt="2024-05-15T07:55:23.674" v="320"/>
          <ac:inkMkLst>
            <pc:docMk/>
            <pc:sldMk cId="3063331160" sldId="259"/>
            <ac:inkMk id="57" creationId="{BA3024D1-2F0E-30F8-1DF4-B2304D59BB11}"/>
          </ac:inkMkLst>
        </pc:inkChg>
        <pc:inkChg chg="add del">
          <ac:chgData name="JungYong Seok" userId="1df5f276-52e9-4b2d-94eb-97193fded349" providerId="ADAL" clId="{73F08B8E-ED59-BA4F-88D8-4FBDD7E51B87}" dt="2024-05-15T07:55:23.674" v="320"/>
          <ac:inkMkLst>
            <pc:docMk/>
            <pc:sldMk cId="3063331160" sldId="259"/>
            <ac:inkMk id="58" creationId="{29B7593A-6FD2-F15D-56D3-E7E3F66C4A29}"/>
          </ac:inkMkLst>
        </pc:inkChg>
        <pc:inkChg chg="add del">
          <ac:chgData name="JungYong Seok" userId="1df5f276-52e9-4b2d-94eb-97193fded349" providerId="ADAL" clId="{73F08B8E-ED59-BA4F-88D8-4FBDD7E51B87}" dt="2024-05-15T07:55:23.674" v="320"/>
          <ac:inkMkLst>
            <pc:docMk/>
            <pc:sldMk cId="3063331160" sldId="259"/>
            <ac:inkMk id="59" creationId="{18B6778A-30A0-3D3B-C646-C046549F5731}"/>
          </ac:inkMkLst>
        </pc:inkChg>
        <pc:inkChg chg="add del">
          <ac:chgData name="JungYong Seok" userId="1df5f276-52e9-4b2d-94eb-97193fded349" providerId="ADAL" clId="{73F08B8E-ED59-BA4F-88D8-4FBDD7E51B87}" dt="2024-05-15T07:55:23.674" v="320"/>
          <ac:inkMkLst>
            <pc:docMk/>
            <pc:sldMk cId="3063331160" sldId="259"/>
            <ac:inkMk id="60" creationId="{F591E925-8D95-AB45-49D2-4445771DDC3B}"/>
          </ac:inkMkLst>
        </pc:inkChg>
        <pc:inkChg chg="add del reco">
          <ac:chgData name="JungYong Seok" userId="1df5f276-52e9-4b2d-94eb-97193fded349" providerId="ADAL" clId="{73F08B8E-ED59-BA4F-88D8-4FBDD7E51B87}" dt="2024-05-15T07:55:24.711" v="321"/>
          <ac:inkMkLst>
            <pc:docMk/>
            <pc:sldMk cId="3063331160" sldId="259"/>
            <ac:inkMk id="61" creationId="{F1CF4F4B-EA65-3446-E47E-5E5B3A5C757D}"/>
          </ac:inkMkLst>
        </pc:inkChg>
        <pc:inkChg chg="add del">
          <ac:chgData name="JungYong Seok" userId="1df5f276-52e9-4b2d-94eb-97193fded349" providerId="ADAL" clId="{73F08B8E-ED59-BA4F-88D8-4FBDD7E51B87}" dt="2024-05-15T07:55:30.345" v="330"/>
          <ac:inkMkLst>
            <pc:docMk/>
            <pc:sldMk cId="3063331160" sldId="259"/>
            <ac:inkMk id="62" creationId="{D147D143-4915-74FD-98DF-19B4B1091B93}"/>
          </ac:inkMkLst>
        </pc:inkChg>
        <pc:inkChg chg="add del">
          <ac:chgData name="JungYong Seok" userId="1df5f276-52e9-4b2d-94eb-97193fded349" providerId="ADAL" clId="{73F08B8E-ED59-BA4F-88D8-4FBDD7E51B87}" dt="2024-05-15T07:55:30.345" v="330"/>
          <ac:inkMkLst>
            <pc:docMk/>
            <pc:sldMk cId="3063331160" sldId="259"/>
            <ac:inkMk id="63" creationId="{D1C63E56-AAA6-8DCE-6D3C-CE586C85EE57}"/>
          </ac:inkMkLst>
        </pc:inkChg>
        <pc:inkChg chg="add del">
          <ac:chgData name="JungYong Seok" userId="1df5f276-52e9-4b2d-94eb-97193fded349" providerId="ADAL" clId="{73F08B8E-ED59-BA4F-88D8-4FBDD7E51B87}" dt="2024-05-15T07:55:30.345" v="330"/>
          <ac:inkMkLst>
            <pc:docMk/>
            <pc:sldMk cId="3063331160" sldId="259"/>
            <ac:inkMk id="64" creationId="{6C08E47A-5099-AF7C-2258-B31C46879F26}"/>
          </ac:inkMkLst>
        </pc:inkChg>
        <pc:inkChg chg="add del">
          <ac:chgData name="JungYong Seok" userId="1df5f276-52e9-4b2d-94eb-97193fded349" providerId="ADAL" clId="{73F08B8E-ED59-BA4F-88D8-4FBDD7E51B87}" dt="2024-05-15T07:55:30.345" v="330"/>
          <ac:inkMkLst>
            <pc:docMk/>
            <pc:sldMk cId="3063331160" sldId="259"/>
            <ac:inkMk id="65" creationId="{3219D89C-DC5B-94AA-F58B-A11686C2A43C}"/>
          </ac:inkMkLst>
        </pc:inkChg>
        <pc:inkChg chg="add del">
          <ac:chgData name="JungYong Seok" userId="1df5f276-52e9-4b2d-94eb-97193fded349" providerId="ADAL" clId="{73F08B8E-ED59-BA4F-88D8-4FBDD7E51B87}" dt="2024-05-15T07:55:30.345" v="330"/>
          <ac:inkMkLst>
            <pc:docMk/>
            <pc:sldMk cId="3063331160" sldId="259"/>
            <ac:inkMk id="66" creationId="{A65068DE-260E-DF41-DE1D-7091B839E13F}"/>
          </ac:inkMkLst>
        </pc:inkChg>
        <pc:inkChg chg="add del">
          <ac:chgData name="JungYong Seok" userId="1df5f276-52e9-4b2d-94eb-97193fded349" providerId="ADAL" clId="{73F08B8E-ED59-BA4F-88D8-4FBDD7E51B87}" dt="2024-05-15T07:55:30.345" v="330"/>
          <ac:inkMkLst>
            <pc:docMk/>
            <pc:sldMk cId="3063331160" sldId="259"/>
            <ac:inkMk id="67" creationId="{B8C7F6A3-4671-E052-B388-285F044C466E}"/>
          </ac:inkMkLst>
        </pc:inkChg>
        <pc:inkChg chg="add del">
          <ac:chgData name="JungYong Seok" userId="1df5f276-52e9-4b2d-94eb-97193fded349" providerId="ADAL" clId="{73F08B8E-ED59-BA4F-88D8-4FBDD7E51B87}" dt="2024-05-15T07:55:30.345" v="330"/>
          <ac:inkMkLst>
            <pc:docMk/>
            <pc:sldMk cId="3063331160" sldId="259"/>
            <ac:inkMk id="68" creationId="{4607BA26-D487-E0AA-6A1F-921DB1F30838}"/>
          </ac:inkMkLst>
        </pc:inkChg>
        <pc:inkChg chg="add del">
          <ac:chgData name="JungYong Seok" userId="1df5f276-52e9-4b2d-94eb-97193fded349" providerId="ADAL" clId="{73F08B8E-ED59-BA4F-88D8-4FBDD7E51B87}" dt="2024-05-15T07:55:30.345" v="330"/>
          <ac:inkMkLst>
            <pc:docMk/>
            <pc:sldMk cId="3063331160" sldId="259"/>
            <ac:inkMk id="69" creationId="{883ABFD7-E8E1-1997-5F5B-4865A2E11D90}"/>
          </ac:inkMkLst>
        </pc:inkChg>
        <pc:inkChg chg="add reco">
          <ac:chgData name="JungYong Seok" userId="1df5f276-52e9-4b2d-94eb-97193fded349" providerId="ADAL" clId="{73F08B8E-ED59-BA4F-88D8-4FBDD7E51B87}" dt="2024-05-15T07:55:30.345" v="330"/>
          <ac:inkMkLst>
            <pc:docMk/>
            <pc:sldMk cId="3063331160" sldId="259"/>
            <ac:inkMk id="70" creationId="{A4B7DA61-0647-68C8-E11E-E2E50F08F71F}"/>
          </ac:inkMkLst>
        </pc:inkChg>
        <pc:inkChg chg="add del">
          <ac:chgData name="JungYong Seok" userId="1df5f276-52e9-4b2d-94eb-97193fded349" providerId="ADAL" clId="{73F08B8E-ED59-BA4F-88D8-4FBDD7E51B87}" dt="2024-05-15T07:55:34.421" v="333"/>
          <ac:inkMkLst>
            <pc:docMk/>
            <pc:sldMk cId="3063331160" sldId="259"/>
            <ac:inkMk id="71" creationId="{2567397A-72C4-4099-7368-1660E751BC91}"/>
          </ac:inkMkLst>
        </pc:inkChg>
        <pc:inkChg chg="add del">
          <ac:chgData name="JungYong Seok" userId="1df5f276-52e9-4b2d-94eb-97193fded349" providerId="ADAL" clId="{73F08B8E-ED59-BA4F-88D8-4FBDD7E51B87}" dt="2024-05-15T07:55:34.421" v="333"/>
          <ac:inkMkLst>
            <pc:docMk/>
            <pc:sldMk cId="3063331160" sldId="259"/>
            <ac:inkMk id="72" creationId="{ED68229A-E2DF-DEBF-E4A7-0EB183C9E883}"/>
          </ac:inkMkLst>
        </pc:inkChg>
        <pc:inkChg chg="add mod reco modStrokes">
          <ac:chgData name="JungYong Seok" userId="1df5f276-52e9-4b2d-94eb-97193fded349" providerId="ADAL" clId="{73F08B8E-ED59-BA4F-88D8-4FBDD7E51B87}" dt="2024-05-15T07:55:40.321" v="344"/>
          <ac:inkMkLst>
            <pc:docMk/>
            <pc:sldMk cId="3063331160" sldId="259"/>
            <ac:inkMk id="73" creationId="{736ADCEE-6106-2AA7-6D2D-62F16D717D8F}"/>
          </ac:inkMkLst>
        </pc:inkChg>
        <pc:inkChg chg="add del">
          <ac:chgData name="JungYong Seok" userId="1df5f276-52e9-4b2d-94eb-97193fded349" providerId="ADAL" clId="{73F08B8E-ED59-BA4F-88D8-4FBDD7E51B87}" dt="2024-05-15T07:55:36.319" v="336"/>
          <ac:inkMkLst>
            <pc:docMk/>
            <pc:sldMk cId="3063331160" sldId="259"/>
            <ac:inkMk id="74" creationId="{B20A6F0C-2AA9-A5E1-66B0-150686165058}"/>
          </ac:inkMkLst>
        </pc:inkChg>
        <pc:inkChg chg="add del">
          <ac:chgData name="JungYong Seok" userId="1df5f276-52e9-4b2d-94eb-97193fded349" providerId="ADAL" clId="{73F08B8E-ED59-BA4F-88D8-4FBDD7E51B87}" dt="2024-05-15T07:55:36.319" v="336"/>
          <ac:inkMkLst>
            <pc:docMk/>
            <pc:sldMk cId="3063331160" sldId="259"/>
            <ac:inkMk id="75" creationId="{490027B7-02A8-5E0F-79C3-2668929901A5}"/>
          </ac:inkMkLst>
        </pc:inkChg>
        <pc:inkChg chg="add del reco">
          <ac:chgData name="JungYong Seok" userId="1df5f276-52e9-4b2d-94eb-97193fded349" providerId="ADAL" clId="{73F08B8E-ED59-BA4F-88D8-4FBDD7E51B87}" dt="2024-05-15T07:55:40.321" v="343"/>
          <ac:inkMkLst>
            <pc:docMk/>
            <pc:sldMk cId="3063331160" sldId="259"/>
            <ac:inkMk id="76" creationId="{98321826-0408-C19F-2F0E-039184984579}"/>
          </ac:inkMkLst>
        </pc:inkChg>
        <pc:inkChg chg="add del">
          <ac:chgData name="JungYong Seok" userId="1df5f276-52e9-4b2d-94eb-97193fded349" providerId="ADAL" clId="{73F08B8E-ED59-BA4F-88D8-4FBDD7E51B87}" dt="2024-05-15T07:55:39.646" v="341"/>
          <ac:inkMkLst>
            <pc:docMk/>
            <pc:sldMk cId="3063331160" sldId="259"/>
            <ac:inkMk id="77" creationId="{7378750B-0CF7-BC3C-5FD0-3DE60A8C57CC}"/>
          </ac:inkMkLst>
        </pc:inkChg>
        <pc:inkChg chg="add del">
          <ac:chgData name="JungYong Seok" userId="1df5f276-52e9-4b2d-94eb-97193fded349" providerId="ADAL" clId="{73F08B8E-ED59-BA4F-88D8-4FBDD7E51B87}" dt="2024-05-15T07:55:39.646" v="341"/>
          <ac:inkMkLst>
            <pc:docMk/>
            <pc:sldMk cId="3063331160" sldId="259"/>
            <ac:inkMk id="78" creationId="{DE8B7112-7425-280C-173B-FD609FA59125}"/>
          </ac:inkMkLst>
        </pc:inkChg>
        <pc:inkChg chg="add del">
          <ac:chgData name="JungYong Seok" userId="1df5f276-52e9-4b2d-94eb-97193fded349" providerId="ADAL" clId="{73F08B8E-ED59-BA4F-88D8-4FBDD7E51B87}" dt="2024-05-15T07:55:39.646" v="341"/>
          <ac:inkMkLst>
            <pc:docMk/>
            <pc:sldMk cId="3063331160" sldId="259"/>
            <ac:inkMk id="79" creationId="{5A5AE4A9-CB8E-417A-0BB4-B9072F2E5AD3}"/>
          </ac:inkMkLst>
        </pc:inkChg>
        <pc:inkChg chg="add del">
          <ac:chgData name="JungYong Seok" userId="1df5f276-52e9-4b2d-94eb-97193fded349" providerId="ADAL" clId="{73F08B8E-ED59-BA4F-88D8-4FBDD7E51B87}" dt="2024-05-15T07:55:39.646" v="341"/>
          <ac:inkMkLst>
            <pc:docMk/>
            <pc:sldMk cId="3063331160" sldId="259"/>
            <ac:inkMk id="80" creationId="{2E7726D7-E59B-844E-F74A-58569B41B285}"/>
          </ac:inkMkLst>
        </pc:inkChg>
        <pc:inkChg chg="add del reco">
          <ac:chgData name="JungYong Seok" userId="1df5f276-52e9-4b2d-94eb-97193fded349" providerId="ADAL" clId="{73F08B8E-ED59-BA4F-88D8-4FBDD7E51B87}" dt="2024-05-15T07:55:40.320" v="342"/>
          <ac:inkMkLst>
            <pc:docMk/>
            <pc:sldMk cId="3063331160" sldId="259"/>
            <ac:inkMk id="81" creationId="{58A82A36-3886-C5A0-0E19-9130CD20E999}"/>
          </ac:inkMkLst>
        </pc:inkChg>
        <pc:inkChg chg="add del">
          <ac:chgData name="JungYong Seok" userId="1df5f276-52e9-4b2d-94eb-97193fded349" providerId="ADAL" clId="{73F08B8E-ED59-BA4F-88D8-4FBDD7E51B87}" dt="2024-05-15T07:55:46.273" v="356"/>
          <ac:inkMkLst>
            <pc:docMk/>
            <pc:sldMk cId="3063331160" sldId="259"/>
            <ac:inkMk id="82" creationId="{72693722-FB59-02B9-4D36-80E3169C09AD}"/>
          </ac:inkMkLst>
        </pc:inkChg>
        <pc:inkChg chg="add del">
          <ac:chgData name="JungYong Seok" userId="1df5f276-52e9-4b2d-94eb-97193fded349" providerId="ADAL" clId="{73F08B8E-ED59-BA4F-88D8-4FBDD7E51B87}" dt="2024-05-15T07:55:46.273" v="356"/>
          <ac:inkMkLst>
            <pc:docMk/>
            <pc:sldMk cId="3063331160" sldId="259"/>
            <ac:inkMk id="83" creationId="{816A3488-6463-AA64-FA97-CAC18D198120}"/>
          </ac:inkMkLst>
        </pc:inkChg>
        <pc:inkChg chg="add del">
          <ac:chgData name="JungYong Seok" userId="1df5f276-52e9-4b2d-94eb-97193fded349" providerId="ADAL" clId="{73F08B8E-ED59-BA4F-88D8-4FBDD7E51B87}" dt="2024-05-15T07:55:46.273" v="356"/>
          <ac:inkMkLst>
            <pc:docMk/>
            <pc:sldMk cId="3063331160" sldId="259"/>
            <ac:inkMk id="84" creationId="{C7F09917-EB3F-1A8B-89BE-0265BDE1D620}"/>
          </ac:inkMkLst>
        </pc:inkChg>
        <pc:inkChg chg="add del">
          <ac:chgData name="JungYong Seok" userId="1df5f276-52e9-4b2d-94eb-97193fded349" providerId="ADAL" clId="{73F08B8E-ED59-BA4F-88D8-4FBDD7E51B87}" dt="2024-05-15T07:55:46.273" v="356"/>
          <ac:inkMkLst>
            <pc:docMk/>
            <pc:sldMk cId="3063331160" sldId="259"/>
            <ac:inkMk id="85" creationId="{D11842EB-ADD9-B4F3-A856-8A0AB4994161}"/>
          </ac:inkMkLst>
        </pc:inkChg>
        <pc:inkChg chg="add del">
          <ac:chgData name="JungYong Seok" userId="1df5f276-52e9-4b2d-94eb-97193fded349" providerId="ADAL" clId="{73F08B8E-ED59-BA4F-88D8-4FBDD7E51B87}" dt="2024-05-15T07:55:46.273" v="356"/>
          <ac:inkMkLst>
            <pc:docMk/>
            <pc:sldMk cId="3063331160" sldId="259"/>
            <ac:inkMk id="86" creationId="{4F5F4C9A-854F-92A5-06B3-BC4918271FC1}"/>
          </ac:inkMkLst>
        </pc:inkChg>
        <pc:inkChg chg="add del">
          <ac:chgData name="JungYong Seok" userId="1df5f276-52e9-4b2d-94eb-97193fded349" providerId="ADAL" clId="{73F08B8E-ED59-BA4F-88D8-4FBDD7E51B87}" dt="2024-05-15T07:55:46.273" v="356"/>
          <ac:inkMkLst>
            <pc:docMk/>
            <pc:sldMk cId="3063331160" sldId="259"/>
            <ac:inkMk id="87" creationId="{293E1A73-B3CA-E0A7-A785-9062FEBEE197}"/>
          </ac:inkMkLst>
        </pc:inkChg>
        <pc:inkChg chg="add del">
          <ac:chgData name="JungYong Seok" userId="1df5f276-52e9-4b2d-94eb-97193fded349" providerId="ADAL" clId="{73F08B8E-ED59-BA4F-88D8-4FBDD7E51B87}" dt="2024-05-15T07:55:46.273" v="356"/>
          <ac:inkMkLst>
            <pc:docMk/>
            <pc:sldMk cId="3063331160" sldId="259"/>
            <ac:inkMk id="88" creationId="{35FC1882-4A10-0D5C-CB07-A3D190B0A7C4}"/>
          </ac:inkMkLst>
        </pc:inkChg>
        <pc:inkChg chg="add del">
          <ac:chgData name="JungYong Seok" userId="1df5f276-52e9-4b2d-94eb-97193fded349" providerId="ADAL" clId="{73F08B8E-ED59-BA4F-88D8-4FBDD7E51B87}" dt="2024-05-15T07:55:46.273" v="356"/>
          <ac:inkMkLst>
            <pc:docMk/>
            <pc:sldMk cId="3063331160" sldId="259"/>
            <ac:inkMk id="89" creationId="{7F76CEA2-787A-29B0-A7E1-A1F0523A54E1}"/>
          </ac:inkMkLst>
        </pc:inkChg>
        <pc:inkChg chg="add del">
          <ac:chgData name="JungYong Seok" userId="1df5f276-52e9-4b2d-94eb-97193fded349" providerId="ADAL" clId="{73F08B8E-ED59-BA4F-88D8-4FBDD7E51B87}" dt="2024-05-15T07:55:46.273" v="356"/>
          <ac:inkMkLst>
            <pc:docMk/>
            <pc:sldMk cId="3063331160" sldId="259"/>
            <ac:inkMk id="90" creationId="{68A80221-6FF8-BD17-2B6A-806028F67235}"/>
          </ac:inkMkLst>
        </pc:inkChg>
        <pc:inkChg chg="add del">
          <ac:chgData name="JungYong Seok" userId="1df5f276-52e9-4b2d-94eb-97193fded349" providerId="ADAL" clId="{73F08B8E-ED59-BA4F-88D8-4FBDD7E51B87}" dt="2024-05-15T07:55:46.273" v="356"/>
          <ac:inkMkLst>
            <pc:docMk/>
            <pc:sldMk cId="3063331160" sldId="259"/>
            <ac:inkMk id="91" creationId="{03F26017-66EF-34D9-9551-CF5186F14353}"/>
          </ac:inkMkLst>
        </pc:inkChg>
        <pc:inkChg chg="add del">
          <ac:chgData name="JungYong Seok" userId="1df5f276-52e9-4b2d-94eb-97193fded349" providerId="ADAL" clId="{73F08B8E-ED59-BA4F-88D8-4FBDD7E51B87}" dt="2024-05-15T07:55:46.273" v="356"/>
          <ac:inkMkLst>
            <pc:docMk/>
            <pc:sldMk cId="3063331160" sldId="259"/>
            <ac:inkMk id="92" creationId="{15F455AD-D01C-1681-FC5F-AEDA79DE9E57}"/>
          </ac:inkMkLst>
        </pc:inkChg>
        <pc:inkChg chg="add reco">
          <ac:chgData name="JungYong Seok" userId="1df5f276-52e9-4b2d-94eb-97193fded349" providerId="ADAL" clId="{73F08B8E-ED59-BA4F-88D8-4FBDD7E51B87}" dt="2024-05-15T07:55:46.273" v="356"/>
          <ac:inkMkLst>
            <pc:docMk/>
            <pc:sldMk cId="3063331160" sldId="259"/>
            <ac:inkMk id="93" creationId="{F8E19B8A-724B-57DE-9EB0-48A09D821759}"/>
          </ac:inkMkLst>
        </pc:inkChg>
        <pc:inkChg chg="add del">
          <ac:chgData name="JungYong Seok" userId="1df5f276-52e9-4b2d-94eb-97193fded349" providerId="ADAL" clId="{73F08B8E-ED59-BA4F-88D8-4FBDD7E51B87}" dt="2024-05-15T07:55:50.190" v="365"/>
          <ac:inkMkLst>
            <pc:docMk/>
            <pc:sldMk cId="3063331160" sldId="259"/>
            <ac:inkMk id="94" creationId="{60407D55-016D-02C4-CECF-AC8F6C2BFFB7}"/>
          </ac:inkMkLst>
        </pc:inkChg>
        <pc:inkChg chg="add del">
          <ac:chgData name="JungYong Seok" userId="1df5f276-52e9-4b2d-94eb-97193fded349" providerId="ADAL" clId="{73F08B8E-ED59-BA4F-88D8-4FBDD7E51B87}" dt="2024-05-15T07:55:50.190" v="365"/>
          <ac:inkMkLst>
            <pc:docMk/>
            <pc:sldMk cId="3063331160" sldId="259"/>
            <ac:inkMk id="95" creationId="{58109C5C-0ED9-AC9A-4678-9C2991F99629}"/>
          </ac:inkMkLst>
        </pc:inkChg>
        <pc:inkChg chg="add del">
          <ac:chgData name="JungYong Seok" userId="1df5f276-52e9-4b2d-94eb-97193fded349" providerId="ADAL" clId="{73F08B8E-ED59-BA4F-88D8-4FBDD7E51B87}" dt="2024-05-15T07:55:50.190" v="365"/>
          <ac:inkMkLst>
            <pc:docMk/>
            <pc:sldMk cId="3063331160" sldId="259"/>
            <ac:inkMk id="96" creationId="{A39AFD95-BA5D-1E67-F50D-5C89B2936A79}"/>
          </ac:inkMkLst>
        </pc:inkChg>
        <pc:inkChg chg="add del">
          <ac:chgData name="JungYong Seok" userId="1df5f276-52e9-4b2d-94eb-97193fded349" providerId="ADAL" clId="{73F08B8E-ED59-BA4F-88D8-4FBDD7E51B87}" dt="2024-05-15T07:55:50.190" v="365"/>
          <ac:inkMkLst>
            <pc:docMk/>
            <pc:sldMk cId="3063331160" sldId="259"/>
            <ac:inkMk id="97" creationId="{3E94100D-CC4B-124F-5028-DE777C88B207}"/>
          </ac:inkMkLst>
        </pc:inkChg>
        <pc:inkChg chg="add del">
          <ac:chgData name="JungYong Seok" userId="1df5f276-52e9-4b2d-94eb-97193fded349" providerId="ADAL" clId="{73F08B8E-ED59-BA4F-88D8-4FBDD7E51B87}" dt="2024-05-15T07:55:50.190" v="365"/>
          <ac:inkMkLst>
            <pc:docMk/>
            <pc:sldMk cId="3063331160" sldId="259"/>
            <ac:inkMk id="98" creationId="{6309A35E-313B-6DD5-CDE4-62B027F9E4DF}"/>
          </ac:inkMkLst>
        </pc:inkChg>
        <pc:inkChg chg="add del">
          <ac:chgData name="JungYong Seok" userId="1df5f276-52e9-4b2d-94eb-97193fded349" providerId="ADAL" clId="{73F08B8E-ED59-BA4F-88D8-4FBDD7E51B87}" dt="2024-05-15T07:55:50.190" v="365"/>
          <ac:inkMkLst>
            <pc:docMk/>
            <pc:sldMk cId="3063331160" sldId="259"/>
            <ac:inkMk id="99" creationId="{207EA0B0-D98C-4A8F-4D18-CE5F94873273}"/>
          </ac:inkMkLst>
        </pc:inkChg>
        <pc:inkChg chg="add del">
          <ac:chgData name="JungYong Seok" userId="1df5f276-52e9-4b2d-94eb-97193fded349" providerId="ADAL" clId="{73F08B8E-ED59-BA4F-88D8-4FBDD7E51B87}" dt="2024-05-15T07:55:50.190" v="365"/>
          <ac:inkMkLst>
            <pc:docMk/>
            <pc:sldMk cId="3063331160" sldId="259"/>
            <ac:inkMk id="100" creationId="{61E3483D-A6D1-55BF-B6D0-0E85EF95881B}"/>
          </ac:inkMkLst>
        </pc:inkChg>
        <pc:inkChg chg="add del">
          <ac:chgData name="JungYong Seok" userId="1df5f276-52e9-4b2d-94eb-97193fded349" providerId="ADAL" clId="{73F08B8E-ED59-BA4F-88D8-4FBDD7E51B87}" dt="2024-05-15T07:55:50.190" v="365"/>
          <ac:inkMkLst>
            <pc:docMk/>
            <pc:sldMk cId="3063331160" sldId="259"/>
            <ac:inkMk id="101" creationId="{D7AF3C4F-6E6C-ECA6-666E-9067FFDBD8F9}"/>
          </ac:inkMkLst>
        </pc:inkChg>
        <pc:inkChg chg="add reco">
          <ac:chgData name="JungYong Seok" userId="1df5f276-52e9-4b2d-94eb-97193fded349" providerId="ADAL" clId="{73F08B8E-ED59-BA4F-88D8-4FBDD7E51B87}" dt="2024-05-15T07:55:50.190" v="365"/>
          <ac:inkMkLst>
            <pc:docMk/>
            <pc:sldMk cId="3063331160" sldId="259"/>
            <ac:inkMk id="102" creationId="{A6983ADE-A270-6BDE-7434-8AC613659E83}"/>
          </ac:inkMkLst>
        </pc:inkChg>
        <pc:inkChg chg="add">
          <ac:chgData name="JungYong Seok" userId="1df5f276-52e9-4b2d-94eb-97193fded349" providerId="ADAL" clId="{73F08B8E-ED59-BA4F-88D8-4FBDD7E51B87}" dt="2024-05-15T07:55:51.421" v="366"/>
          <ac:inkMkLst>
            <pc:docMk/>
            <pc:sldMk cId="3063331160" sldId="259"/>
            <ac:inkMk id="103" creationId="{F961BF15-BA00-3EFB-7DCF-35DBE2EBFA3A}"/>
          </ac:inkMkLst>
        </pc:inkChg>
        <pc:inkChg chg="add">
          <ac:chgData name="JungYong Seok" userId="1df5f276-52e9-4b2d-94eb-97193fded349" providerId="ADAL" clId="{73F08B8E-ED59-BA4F-88D8-4FBDD7E51B87}" dt="2024-05-15T07:55:51.589" v="367"/>
          <ac:inkMkLst>
            <pc:docMk/>
            <pc:sldMk cId="3063331160" sldId="259"/>
            <ac:inkMk id="104" creationId="{FB09CE38-2473-B90E-8421-276C1ED83B2E}"/>
          </ac:inkMkLst>
        </pc:inkChg>
        <pc:inkChg chg="add">
          <ac:chgData name="JungYong Seok" userId="1df5f276-52e9-4b2d-94eb-97193fded349" providerId="ADAL" clId="{73F08B8E-ED59-BA4F-88D8-4FBDD7E51B87}" dt="2024-05-15T07:55:51.820" v="368"/>
          <ac:inkMkLst>
            <pc:docMk/>
            <pc:sldMk cId="3063331160" sldId="259"/>
            <ac:inkMk id="105" creationId="{9CC1C3D9-0C92-CEAE-2B83-79C10B0B7C55}"/>
          </ac:inkMkLst>
        </pc:inkChg>
        <pc:inkChg chg="add">
          <ac:chgData name="JungYong Seok" userId="1df5f276-52e9-4b2d-94eb-97193fded349" providerId="ADAL" clId="{73F08B8E-ED59-BA4F-88D8-4FBDD7E51B87}" dt="2024-05-15T07:55:52.453" v="369"/>
          <ac:inkMkLst>
            <pc:docMk/>
            <pc:sldMk cId="3063331160" sldId="259"/>
            <ac:inkMk id="106" creationId="{21D906E7-FA76-B0E7-B524-7D68D463763F}"/>
          </ac:inkMkLst>
        </pc:inkChg>
        <pc:inkChg chg="add">
          <ac:chgData name="JungYong Seok" userId="1df5f276-52e9-4b2d-94eb-97193fded349" providerId="ADAL" clId="{73F08B8E-ED59-BA4F-88D8-4FBDD7E51B87}" dt="2024-05-15T07:55:52.704" v="370"/>
          <ac:inkMkLst>
            <pc:docMk/>
            <pc:sldMk cId="3063331160" sldId="259"/>
            <ac:inkMk id="107" creationId="{00B83176-015B-6FBF-5629-DE74BBA0941B}"/>
          </ac:inkMkLst>
        </pc:inkChg>
        <pc:inkChg chg="add">
          <ac:chgData name="JungYong Seok" userId="1df5f276-52e9-4b2d-94eb-97193fded349" providerId="ADAL" clId="{73F08B8E-ED59-BA4F-88D8-4FBDD7E51B87}" dt="2024-05-15T07:55:52.971" v="371"/>
          <ac:inkMkLst>
            <pc:docMk/>
            <pc:sldMk cId="3063331160" sldId="259"/>
            <ac:inkMk id="108" creationId="{BD082F0C-98E8-0014-10AF-C8BAACE0B10E}"/>
          </ac:inkMkLst>
        </pc:inkChg>
        <pc:inkChg chg="add">
          <ac:chgData name="JungYong Seok" userId="1df5f276-52e9-4b2d-94eb-97193fded349" providerId="ADAL" clId="{73F08B8E-ED59-BA4F-88D8-4FBDD7E51B87}" dt="2024-05-15T07:55:53.156" v="372"/>
          <ac:inkMkLst>
            <pc:docMk/>
            <pc:sldMk cId="3063331160" sldId="259"/>
            <ac:inkMk id="109" creationId="{116A4691-64CA-6C72-4B50-C061C7E44DC4}"/>
          </ac:inkMkLst>
        </pc:inkChg>
        <pc:inkChg chg="add">
          <ac:chgData name="JungYong Seok" userId="1df5f276-52e9-4b2d-94eb-97193fded349" providerId="ADAL" clId="{73F08B8E-ED59-BA4F-88D8-4FBDD7E51B87}" dt="2024-05-15T07:55:53.303" v="373"/>
          <ac:inkMkLst>
            <pc:docMk/>
            <pc:sldMk cId="3063331160" sldId="259"/>
            <ac:inkMk id="110" creationId="{64C11C7E-29CB-B654-C5C0-E7FE66241E73}"/>
          </ac:inkMkLst>
        </pc:inkChg>
        <pc:inkChg chg="add">
          <ac:chgData name="JungYong Seok" userId="1df5f276-52e9-4b2d-94eb-97193fded349" providerId="ADAL" clId="{73F08B8E-ED59-BA4F-88D8-4FBDD7E51B87}" dt="2024-05-15T07:55:53.869" v="374"/>
          <ac:inkMkLst>
            <pc:docMk/>
            <pc:sldMk cId="3063331160" sldId="259"/>
            <ac:inkMk id="111" creationId="{3D78D04F-D38F-0A67-94A7-24BB1E1168B1}"/>
          </ac:inkMkLst>
        </pc:inkChg>
        <pc:inkChg chg="add">
          <ac:chgData name="JungYong Seok" userId="1df5f276-52e9-4b2d-94eb-97193fded349" providerId="ADAL" clId="{73F08B8E-ED59-BA4F-88D8-4FBDD7E51B87}" dt="2024-05-15T07:55:54.052" v="375"/>
          <ac:inkMkLst>
            <pc:docMk/>
            <pc:sldMk cId="3063331160" sldId="259"/>
            <ac:inkMk id="112" creationId="{CADF2068-808C-3526-BFD1-2B58E11CF200}"/>
          </ac:inkMkLst>
        </pc:inkChg>
        <pc:inkChg chg="add">
          <ac:chgData name="JungYong Seok" userId="1df5f276-52e9-4b2d-94eb-97193fded349" providerId="ADAL" clId="{73F08B8E-ED59-BA4F-88D8-4FBDD7E51B87}" dt="2024-05-15T07:55:54.353" v="376"/>
          <ac:inkMkLst>
            <pc:docMk/>
            <pc:sldMk cId="3063331160" sldId="259"/>
            <ac:inkMk id="113" creationId="{DBD3DF33-F3D5-9A0D-F187-DDD43DBE45C3}"/>
          </ac:inkMkLst>
        </pc:inkChg>
        <pc:inkChg chg="add">
          <ac:chgData name="JungYong Seok" userId="1df5f276-52e9-4b2d-94eb-97193fded349" providerId="ADAL" clId="{73F08B8E-ED59-BA4F-88D8-4FBDD7E51B87}" dt="2024-05-15T07:55:54.538" v="377"/>
          <ac:inkMkLst>
            <pc:docMk/>
            <pc:sldMk cId="3063331160" sldId="259"/>
            <ac:inkMk id="114" creationId="{C0B9E04F-3F3D-296D-6B14-369F0AD6F579}"/>
          </ac:inkMkLst>
        </pc:inkChg>
        <pc:inkChg chg="add">
          <ac:chgData name="JungYong Seok" userId="1df5f276-52e9-4b2d-94eb-97193fded349" providerId="ADAL" clId="{73F08B8E-ED59-BA4F-88D8-4FBDD7E51B87}" dt="2024-05-15T07:55:54.702" v="378"/>
          <ac:inkMkLst>
            <pc:docMk/>
            <pc:sldMk cId="3063331160" sldId="259"/>
            <ac:inkMk id="115" creationId="{13FC2D03-4FED-BDD4-13B5-D78F51F56105}"/>
          </ac:inkMkLst>
        </pc:inkChg>
        <pc:inkChg chg="add">
          <ac:chgData name="JungYong Seok" userId="1df5f276-52e9-4b2d-94eb-97193fded349" providerId="ADAL" clId="{73F08B8E-ED59-BA4F-88D8-4FBDD7E51B87}" dt="2024-05-15T07:55:54.887" v="379"/>
          <ac:inkMkLst>
            <pc:docMk/>
            <pc:sldMk cId="3063331160" sldId="259"/>
            <ac:inkMk id="116" creationId="{CB1FDEA1-A498-EE73-E260-B07315FF0603}"/>
          </ac:inkMkLst>
        </pc:inkChg>
        <pc:inkChg chg="add">
          <ac:chgData name="JungYong Seok" userId="1df5f276-52e9-4b2d-94eb-97193fded349" providerId="ADAL" clId="{73F08B8E-ED59-BA4F-88D8-4FBDD7E51B87}" dt="2024-05-15T07:55:55.203" v="380"/>
          <ac:inkMkLst>
            <pc:docMk/>
            <pc:sldMk cId="3063331160" sldId="259"/>
            <ac:inkMk id="117" creationId="{1D6B9742-0343-95E6-2721-F955A073387C}"/>
          </ac:inkMkLst>
        </pc:inkChg>
        <pc:inkChg chg="add">
          <ac:chgData name="JungYong Seok" userId="1df5f276-52e9-4b2d-94eb-97193fded349" providerId="ADAL" clId="{73F08B8E-ED59-BA4F-88D8-4FBDD7E51B87}" dt="2024-05-15T07:55:55.371" v="381"/>
          <ac:inkMkLst>
            <pc:docMk/>
            <pc:sldMk cId="3063331160" sldId="259"/>
            <ac:inkMk id="118" creationId="{8DE9FAF8-EC39-F850-747B-F560F5310AFB}"/>
          </ac:inkMkLst>
        </pc:inkChg>
        <pc:inkChg chg="add">
          <ac:chgData name="JungYong Seok" userId="1df5f276-52e9-4b2d-94eb-97193fded349" providerId="ADAL" clId="{73F08B8E-ED59-BA4F-88D8-4FBDD7E51B87}" dt="2024-05-15T07:55:55.690" v="382"/>
          <ac:inkMkLst>
            <pc:docMk/>
            <pc:sldMk cId="3063331160" sldId="259"/>
            <ac:inkMk id="119" creationId="{C561FF4C-C8E7-5201-BF23-C4747D734049}"/>
          </ac:inkMkLst>
        </pc:inkChg>
        <pc:inkChg chg="add">
          <ac:chgData name="JungYong Seok" userId="1df5f276-52e9-4b2d-94eb-97193fded349" providerId="ADAL" clId="{73F08B8E-ED59-BA4F-88D8-4FBDD7E51B87}" dt="2024-05-15T07:55:55.855" v="383"/>
          <ac:inkMkLst>
            <pc:docMk/>
            <pc:sldMk cId="3063331160" sldId="259"/>
            <ac:inkMk id="120" creationId="{6C483FFD-236A-A3E2-FA1A-8235EA1FCA93}"/>
          </ac:inkMkLst>
        </pc:inkChg>
        <pc:inkChg chg="add">
          <ac:chgData name="JungYong Seok" userId="1df5f276-52e9-4b2d-94eb-97193fded349" providerId="ADAL" clId="{73F08B8E-ED59-BA4F-88D8-4FBDD7E51B87}" dt="2024-05-15T07:55:56.174" v="384"/>
          <ac:inkMkLst>
            <pc:docMk/>
            <pc:sldMk cId="3063331160" sldId="259"/>
            <ac:inkMk id="121" creationId="{C511BBC2-3FC4-1F7B-82B4-446AD0167D9C}"/>
          </ac:inkMkLst>
        </pc:inkChg>
        <pc:inkChg chg="add">
          <ac:chgData name="JungYong Seok" userId="1df5f276-52e9-4b2d-94eb-97193fded349" providerId="ADAL" clId="{73F08B8E-ED59-BA4F-88D8-4FBDD7E51B87}" dt="2024-05-15T07:55:56.571" v="385"/>
          <ac:inkMkLst>
            <pc:docMk/>
            <pc:sldMk cId="3063331160" sldId="259"/>
            <ac:inkMk id="122" creationId="{7C0A5378-6F89-5748-1409-572E06231243}"/>
          </ac:inkMkLst>
        </pc:inkChg>
        <pc:inkChg chg="add">
          <ac:chgData name="JungYong Seok" userId="1df5f276-52e9-4b2d-94eb-97193fded349" providerId="ADAL" clId="{73F08B8E-ED59-BA4F-88D8-4FBDD7E51B87}" dt="2024-05-15T07:55:56.756" v="386"/>
          <ac:inkMkLst>
            <pc:docMk/>
            <pc:sldMk cId="3063331160" sldId="259"/>
            <ac:inkMk id="123" creationId="{DAF9B61B-EE5D-96A3-A5E2-F47D7B0ECBBF}"/>
          </ac:inkMkLst>
        </pc:inkChg>
        <pc:inkChg chg="add">
          <ac:chgData name="JungYong Seok" userId="1df5f276-52e9-4b2d-94eb-97193fded349" providerId="ADAL" clId="{73F08B8E-ED59-BA4F-88D8-4FBDD7E51B87}" dt="2024-05-15T07:55:56.940" v="387"/>
          <ac:inkMkLst>
            <pc:docMk/>
            <pc:sldMk cId="3063331160" sldId="259"/>
            <ac:inkMk id="124" creationId="{45F79F8D-9A54-6BE9-8F57-5816B92D1A88}"/>
          </ac:inkMkLst>
        </pc:inkChg>
        <pc:inkChg chg="add">
          <ac:chgData name="JungYong Seok" userId="1df5f276-52e9-4b2d-94eb-97193fded349" providerId="ADAL" clId="{73F08B8E-ED59-BA4F-88D8-4FBDD7E51B87}" dt="2024-05-15T07:55:57.139" v="388"/>
          <ac:inkMkLst>
            <pc:docMk/>
            <pc:sldMk cId="3063331160" sldId="259"/>
            <ac:inkMk id="125" creationId="{B64E3BE4-85B3-0F6D-DD39-7E8ABD471B73}"/>
          </ac:inkMkLst>
        </pc:inkChg>
        <pc:inkChg chg="add">
          <ac:chgData name="JungYong Seok" userId="1df5f276-52e9-4b2d-94eb-97193fded349" providerId="ADAL" clId="{73F08B8E-ED59-BA4F-88D8-4FBDD7E51B87}" dt="2024-05-15T07:55:57.373" v="389"/>
          <ac:inkMkLst>
            <pc:docMk/>
            <pc:sldMk cId="3063331160" sldId="259"/>
            <ac:inkMk id="126" creationId="{B3C07A66-D283-20AD-91C8-519073B5FBB4}"/>
          </ac:inkMkLst>
        </pc:inkChg>
        <pc:inkChg chg="add">
          <ac:chgData name="JungYong Seok" userId="1df5f276-52e9-4b2d-94eb-97193fded349" providerId="ADAL" clId="{73F08B8E-ED59-BA4F-88D8-4FBDD7E51B87}" dt="2024-05-15T07:55:57.707" v="390"/>
          <ac:inkMkLst>
            <pc:docMk/>
            <pc:sldMk cId="3063331160" sldId="259"/>
            <ac:inkMk id="127" creationId="{D759F8E5-E553-E8F4-40CE-28345793BB17}"/>
          </ac:inkMkLst>
        </pc:inkChg>
        <pc:inkChg chg="add">
          <ac:chgData name="JungYong Seok" userId="1df5f276-52e9-4b2d-94eb-97193fded349" providerId="ADAL" clId="{73F08B8E-ED59-BA4F-88D8-4FBDD7E51B87}" dt="2024-05-15T07:55:58.107" v="391"/>
          <ac:inkMkLst>
            <pc:docMk/>
            <pc:sldMk cId="3063331160" sldId="259"/>
            <ac:inkMk id="128" creationId="{A76D3794-EB30-7D53-6ED9-27E1D3506338}"/>
          </ac:inkMkLst>
        </pc:inkChg>
        <pc:inkChg chg="add">
          <ac:chgData name="JungYong Seok" userId="1df5f276-52e9-4b2d-94eb-97193fded349" providerId="ADAL" clId="{73F08B8E-ED59-BA4F-88D8-4FBDD7E51B87}" dt="2024-05-15T07:55:58.323" v="392"/>
          <ac:inkMkLst>
            <pc:docMk/>
            <pc:sldMk cId="3063331160" sldId="259"/>
            <ac:inkMk id="129" creationId="{008BECC3-C06B-9CC8-835A-E4403D0CCE7C}"/>
          </ac:inkMkLst>
        </pc:inkChg>
        <pc:inkChg chg="add">
          <ac:chgData name="JungYong Seok" userId="1df5f276-52e9-4b2d-94eb-97193fded349" providerId="ADAL" clId="{73F08B8E-ED59-BA4F-88D8-4FBDD7E51B87}" dt="2024-05-15T07:55:58.606" v="393"/>
          <ac:inkMkLst>
            <pc:docMk/>
            <pc:sldMk cId="3063331160" sldId="259"/>
            <ac:inkMk id="130" creationId="{34CD31AD-2FD0-692E-D3FA-B75B5BBAD69C}"/>
          </ac:inkMkLst>
        </pc:inkChg>
        <pc:inkChg chg="add">
          <ac:chgData name="JungYong Seok" userId="1df5f276-52e9-4b2d-94eb-97193fded349" providerId="ADAL" clId="{73F08B8E-ED59-BA4F-88D8-4FBDD7E51B87}" dt="2024-05-15T07:55:58.873" v="394"/>
          <ac:inkMkLst>
            <pc:docMk/>
            <pc:sldMk cId="3063331160" sldId="259"/>
            <ac:inkMk id="131" creationId="{8BE782D6-B66E-BD62-AB96-97B7F0799020}"/>
          </ac:inkMkLst>
        </pc:inkChg>
        <pc:inkChg chg="add">
          <ac:chgData name="JungYong Seok" userId="1df5f276-52e9-4b2d-94eb-97193fded349" providerId="ADAL" clId="{73F08B8E-ED59-BA4F-88D8-4FBDD7E51B87}" dt="2024-05-15T07:55:59.124" v="395"/>
          <ac:inkMkLst>
            <pc:docMk/>
            <pc:sldMk cId="3063331160" sldId="259"/>
            <ac:inkMk id="132" creationId="{BB904FC5-2AE3-0FDE-FBF1-5A193CAB3590}"/>
          </ac:inkMkLst>
        </pc:inkChg>
        <pc:inkChg chg="add">
          <ac:chgData name="JungYong Seok" userId="1df5f276-52e9-4b2d-94eb-97193fded349" providerId="ADAL" clId="{73F08B8E-ED59-BA4F-88D8-4FBDD7E51B87}" dt="2024-05-15T07:55:59.557" v="396"/>
          <ac:inkMkLst>
            <pc:docMk/>
            <pc:sldMk cId="3063331160" sldId="259"/>
            <ac:inkMk id="133" creationId="{70F6A236-DAC6-7FCA-6AE3-48CF118DAF0B}"/>
          </ac:inkMkLst>
        </pc:inkChg>
        <pc:inkChg chg="add">
          <ac:chgData name="JungYong Seok" userId="1df5f276-52e9-4b2d-94eb-97193fded349" providerId="ADAL" clId="{73F08B8E-ED59-BA4F-88D8-4FBDD7E51B87}" dt="2024-05-15T07:55:59.907" v="397"/>
          <ac:inkMkLst>
            <pc:docMk/>
            <pc:sldMk cId="3063331160" sldId="259"/>
            <ac:inkMk id="134" creationId="{584830A9-5D6E-13B4-884D-B09661E9ECD0}"/>
          </ac:inkMkLst>
        </pc:inkChg>
        <pc:inkChg chg="add del">
          <ac:chgData name="JungYong Seok" userId="1df5f276-52e9-4b2d-94eb-97193fded349" providerId="ADAL" clId="{73F08B8E-ED59-BA4F-88D8-4FBDD7E51B87}" dt="2024-05-15T07:56:07.906" v="416"/>
          <ac:inkMkLst>
            <pc:docMk/>
            <pc:sldMk cId="3063331160" sldId="259"/>
            <ac:inkMk id="138" creationId="{2469C364-07F6-B29D-2F9B-8D00CB3E937F}"/>
          </ac:inkMkLst>
        </pc:inkChg>
        <pc:inkChg chg="add del">
          <ac:chgData name="JungYong Seok" userId="1df5f276-52e9-4b2d-94eb-97193fded349" providerId="ADAL" clId="{73F08B8E-ED59-BA4F-88D8-4FBDD7E51B87}" dt="2024-05-15T07:56:07.906" v="416"/>
          <ac:inkMkLst>
            <pc:docMk/>
            <pc:sldMk cId="3063331160" sldId="259"/>
            <ac:inkMk id="139" creationId="{86756FD1-3503-19E5-4BB9-D17CC55562BF}"/>
          </ac:inkMkLst>
        </pc:inkChg>
        <pc:inkChg chg="add del">
          <ac:chgData name="JungYong Seok" userId="1df5f276-52e9-4b2d-94eb-97193fded349" providerId="ADAL" clId="{73F08B8E-ED59-BA4F-88D8-4FBDD7E51B87}" dt="2024-05-15T07:56:07.906" v="416"/>
          <ac:inkMkLst>
            <pc:docMk/>
            <pc:sldMk cId="3063331160" sldId="259"/>
            <ac:inkMk id="140" creationId="{F1DDEFB4-B092-C678-D9AE-5EB42C04E277}"/>
          </ac:inkMkLst>
        </pc:inkChg>
        <pc:inkChg chg="add del">
          <ac:chgData name="JungYong Seok" userId="1df5f276-52e9-4b2d-94eb-97193fded349" providerId="ADAL" clId="{73F08B8E-ED59-BA4F-88D8-4FBDD7E51B87}" dt="2024-05-15T07:56:07.906" v="416"/>
          <ac:inkMkLst>
            <pc:docMk/>
            <pc:sldMk cId="3063331160" sldId="259"/>
            <ac:inkMk id="141" creationId="{71AFA786-4CAB-9CA8-B5E5-93CADCD85AEF}"/>
          </ac:inkMkLst>
        </pc:inkChg>
        <pc:inkChg chg="add del">
          <ac:chgData name="JungYong Seok" userId="1df5f276-52e9-4b2d-94eb-97193fded349" providerId="ADAL" clId="{73F08B8E-ED59-BA4F-88D8-4FBDD7E51B87}" dt="2024-05-15T07:56:07.906" v="416"/>
          <ac:inkMkLst>
            <pc:docMk/>
            <pc:sldMk cId="3063331160" sldId="259"/>
            <ac:inkMk id="142" creationId="{25F081BE-062B-DB22-246E-B4872545EAD9}"/>
          </ac:inkMkLst>
        </pc:inkChg>
        <pc:inkChg chg="add del">
          <ac:chgData name="JungYong Seok" userId="1df5f276-52e9-4b2d-94eb-97193fded349" providerId="ADAL" clId="{73F08B8E-ED59-BA4F-88D8-4FBDD7E51B87}" dt="2024-05-15T07:56:07.906" v="416"/>
          <ac:inkMkLst>
            <pc:docMk/>
            <pc:sldMk cId="3063331160" sldId="259"/>
            <ac:inkMk id="143" creationId="{C3C560AE-03D1-9D75-B847-BC1283951132}"/>
          </ac:inkMkLst>
        </pc:inkChg>
        <pc:inkChg chg="add del">
          <ac:chgData name="JungYong Seok" userId="1df5f276-52e9-4b2d-94eb-97193fded349" providerId="ADAL" clId="{73F08B8E-ED59-BA4F-88D8-4FBDD7E51B87}" dt="2024-05-15T07:56:07.906" v="416"/>
          <ac:inkMkLst>
            <pc:docMk/>
            <pc:sldMk cId="3063331160" sldId="259"/>
            <ac:inkMk id="144" creationId="{DA7DFF0E-DDAB-89C6-368B-EDDC3B78679D}"/>
          </ac:inkMkLst>
        </pc:inkChg>
        <pc:inkChg chg="add del">
          <ac:chgData name="JungYong Seok" userId="1df5f276-52e9-4b2d-94eb-97193fded349" providerId="ADAL" clId="{73F08B8E-ED59-BA4F-88D8-4FBDD7E51B87}" dt="2024-05-15T07:56:07.906" v="416"/>
          <ac:inkMkLst>
            <pc:docMk/>
            <pc:sldMk cId="3063331160" sldId="259"/>
            <ac:inkMk id="145" creationId="{5D8C3740-E9CB-35FA-5238-6F07353FF541}"/>
          </ac:inkMkLst>
        </pc:inkChg>
        <pc:inkChg chg="add del">
          <ac:chgData name="JungYong Seok" userId="1df5f276-52e9-4b2d-94eb-97193fded349" providerId="ADAL" clId="{73F08B8E-ED59-BA4F-88D8-4FBDD7E51B87}" dt="2024-05-15T07:56:07.906" v="416"/>
          <ac:inkMkLst>
            <pc:docMk/>
            <pc:sldMk cId="3063331160" sldId="259"/>
            <ac:inkMk id="146" creationId="{7EFD64F3-0336-C11A-020B-754EF52CF262}"/>
          </ac:inkMkLst>
        </pc:inkChg>
        <pc:inkChg chg="add del">
          <ac:chgData name="JungYong Seok" userId="1df5f276-52e9-4b2d-94eb-97193fded349" providerId="ADAL" clId="{73F08B8E-ED59-BA4F-88D8-4FBDD7E51B87}" dt="2024-05-15T07:56:07.906" v="416"/>
          <ac:inkMkLst>
            <pc:docMk/>
            <pc:sldMk cId="3063331160" sldId="259"/>
            <ac:inkMk id="147" creationId="{24447EAB-6AAC-98CA-3E2F-7396CF927B6E}"/>
          </ac:inkMkLst>
        </pc:inkChg>
        <pc:inkChg chg="add del">
          <ac:chgData name="JungYong Seok" userId="1df5f276-52e9-4b2d-94eb-97193fded349" providerId="ADAL" clId="{73F08B8E-ED59-BA4F-88D8-4FBDD7E51B87}" dt="2024-05-15T07:56:07.906" v="416"/>
          <ac:inkMkLst>
            <pc:docMk/>
            <pc:sldMk cId="3063331160" sldId="259"/>
            <ac:inkMk id="148" creationId="{245663C1-87DC-9EE5-DD33-F3017D9A79A3}"/>
          </ac:inkMkLst>
        </pc:inkChg>
        <pc:inkChg chg="add del">
          <ac:chgData name="JungYong Seok" userId="1df5f276-52e9-4b2d-94eb-97193fded349" providerId="ADAL" clId="{73F08B8E-ED59-BA4F-88D8-4FBDD7E51B87}" dt="2024-05-15T07:56:07.906" v="416"/>
          <ac:inkMkLst>
            <pc:docMk/>
            <pc:sldMk cId="3063331160" sldId="259"/>
            <ac:inkMk id="149" creationId="{32A80814-A087-2195-EAC9-B648E418FE87}"/>
          </ac:inkMkLst>
        </pc:inkChg>
        <pc:inkChg chg="add del">
          <ac:chgData name="JungYong Seok" userId="1df5f276-52e9-4b2d-94eb-97193fded349" providerId="ADAL" clId="{73F08B8E-ED59-BA4F-88D8-4FBDD7E51B87}" dt="2024-05-15T07:56:07.906" v="416"/>
          <ac:inkMkLst>
            <pc:docMk/>
            <pc:sldMk cId="3063331160" sldId="259"/>
            <ac:inkMk id="150" creationId="{6DF40552-C6A4-16AF-9F04-0A33D3D91C52}"/>
          </ac:inkMkLst>
        </pc:inkChg>
        <pc:inkChg chg="add del">
          <ac:chgData name="JungYong Seok" userId="1df5f276-52e9-4b2d-94eb-97193fded349" providerId="ADAL" clId="{73F08B8E-ED59-BA4F-88D8-4FBDD7E51B87}" dt="2024-05-15T07:56:07.906" v="416"/>
          <ac:inkMkLst>
            <pc:docMk/>
            <pc:sldMk cId="3063331160" sldId="259"/>
            <ac:inkMk id="151" creationId="{F3D3D221-9A9F-EF92-5463-5D5099AFC0EE}"/>
          </ac:inkMkLst>
        </pc:inkChg>
        <pc:inkChg chg="add del">
          <ac:chgData name="JungYong Seok" userId="1df5f276-52e9-4b2d-94eb-97193fded349" providerId="ADAL" clId="{73F08B8E-ED59-BA4F-88D8-4FBDD7E51B87}" dt="2024-05-15T07:56:07.906" v="416"/>
          <ac:inkMkLst>
            <pc:docMk/>
            <pc:sldMk cId="3063331160" sldId="259"/>
            <ac:inkMk id="152" creationId="{5DE46CB7-2B67-F5EF-1202-498B84E5B80B}"/>
          </ac:inkMkLst>
        </pc:inkChg>
        <pc:inkChg chg="add del">
          <ac:chgData name="JungYong Seok" userId="1df5f276-52e9-4b2d-94eb-97193fded349" providerId="ADAL" clId="{73F08B8E-ED59-BA4F-88D8-4FBDD7E51B87}" dt="2024-05-15T07:56:07.906" v="416"/>
          <ac:inkMkLst>
            <pc:docMk/>
            <pc:sldMk cId="3063331160" sldId="259"/>
            <ac:inkMk id="153" creationId="{93FF2494-BC1D-203B-8A2A-F1FC5B261EC0}"/>
          </ac:inkMkLst>
        </pc:inkChg>
        <pc:inkChg chg="add del">
          <ac:chgData name="JungYong Seok" userId="1df5f276-52e9-4b2d-94eb-97193fded349" providerId="ADAL" clId="{73F08B8E-ED59-BA4F-88D8-4FBDD7E51B87}" dt="2024-05-15T07:56:07.906" v="416"/>
          <ac:inkMkLst>
            <pc:docMk/>
            <pc:sldMk cId="3063331160" sldId="259"/>
            <ac:inkMk id="154" creationId="{7CC35CF8-91DF-08A6-6B10-9DB02F86FCA8}"/>
          </ac:inkMkLst>
        </pc:inkChg>
        <pc:inkChg chg="add del">
          <ac:chgData name="JungYong Seok" userId="1df5f276-52e9-4b2d-94eb-97193fded349" providerId="ADAL" clId="{73F08B8E-ED59-BA4F-88D8-4FBDD7E51B87}" dt="2024-05-15T07:56:07.906" v="416"/>
          <ac:inkMkLst>
            <pc:docMk/>
            <pc:sldMk cId="3063331160" sldId="259"/>
            <ac:inkMk id="155" creationId="{695D04BD-59B4-E9B0-BE15-2EDE343A62C5}"/>
          </ac:inkMkLst>
        </pc:inkChg>
        <pc:inkChg chg="add reco">
          <ac:chgData name="JungYong Seok" userId="1df5f276-52e9-4b2d-94eb-97193fded349" providerId="ADAL" clId="{73F08B8E-ED59-BA4F-88D8-4FBDD7E51B87}" dt="2024-05-15T07:56:07.906" v="416"/>
          <ac:inkMkLst>
            <pc:docMk/>
            <pc:sldMk cId="3063331160" sldId="259"/>
            <ac:inkMk id="156" creationId="{A0439761-E0E0-3DC4-85D6-098F70EC04A7}"/>
          </ac:inkMkLst>
        </pc:inkChg>
        <pc:inkChg chg="add del">
          <ac:chgData name="JungYong Seok" userId="1df5f276-52e9-4b2d-94eb-97193fded349" providerId="ADAL" clId="{73F08B8E-ED59-BA4F-88D8-4FBDD7E51B87}" dt="2024-05-15T07:56:11.427" v="423"/>
          <ac:inkMkLst>
            <pc:docMk/>
            <pc:sldMk cId="3063331160" sldId="259"/>
            <ac:inkMk id="157" creationId="{12253EE0-2EEE-1307-B3AF-75D7968B4ECA}"/>
          </ac:inkMkLst>
        </pc:inkChg>
        <pc:inkChg chg="add del">
          <ac:chgData name="JungYong Seok" userId="1df5f276-52e9-4b2d-94eb-97193fded349" providerId="ADAL" clId="{73F08B8E-ED59-BA4F-88D8-4FBDD7E51B87}" dt="2024-05-15T07:56:11.427" v="423"/>
          <ac:inkMkLst>
            <pc:docMk/>
            <pc:sldMk cId="3063331160" sldId="259"/>
            <ac:inkMk id="158" creationId="{7082349E-837D-DD57-DD70-D4DD988ADEB9}"/>
          </ac:inkMkLst>
        </pc:inkChg>
        <pc:inkChg chg="add del">
          <ac:chgData name="JungYong Seok" userId="1df5f276-52e9-4b2d-94eb-97193fded349" providerId="ADAL" clId="{73F08B8E-ED59-BA4F-88D8-4FBDD7E51B87}" dt="2024-05-15T07:56:11.427" v="423"/>
          <ac:inkMkLst>
            <pc:docMk/>
            <pc:sldMk cId="3063331160" sldId="259"/>
            <ac:inkMk id="159" creationId="{A017B052-5037-424A-B7FB-CE4921F77361}"/>
          </ac:inkMkLst>
        </pc:inkChg>
        <pc:inkChg chg="add del">
          <ac:chgData name="JungYong Seok" userId="1df5f276-52e9-4b2d-94eb-97193fded349" providerId="ADAL" clId="{73F08B8E-ED59-BA4F-88D8-4FBDD7E51B87}" dt="2024-05-15T07:56:11.427" v="423"/>
          <ac:inkMkLst>
            <pc:docMk/>
            <pc:sldMk cId="3063331160" sldId="259"/>
            <ac:inkMk id="160" creationId="{BF1C07FC-A280-EDE8-83A0-789CA6DD7520}"/>
          </ac:inkMkLst>
        </pc:inkChg>
        <pc:inkChg chg="add del">
          <ac:chgData name="JungYong Seok" userId="1df5f276-52e9-4b2d-94eb-97193fded349" providerId="ADAL" clId="{73F08B8E-ED59-BA4F-88D8-4FBDD7E51B87}" dt="2024-05-15T07:56:11.427" v="423"/>
          <ac:inkMkLst>
            <pc:docMk/>
            <pc:sldMk cId="3063331160" sldId="259"/>
            <ac:inkMk id="161" creationId="{20D42EC0-95A8-D37F-12A2-4F25E52E1478}"/>
          </ac:inkMkLst>
        </pc:inkChg>
        <pc:inkChg chg="add del">
          <ac:chgData name="JungYong Seok" userId="1df5f276-52e9-4b2d-94eb-97193fded349" providerId="ADAL" clId="{73F08B8E-ED59-BA4F-88D8-4FBDD7E51B87}" dt="2024-05-15T07:56:11.427" v="423"/>
          <ac:inkMkLst>
            <pc:docMk/>
            <pc:sldMk cId="3063331160" sldId="259"/>
            <ac:inkMk id="162" creationId="{C1C15040-24E3-2814-E350-EF9D9A5865B9}"/>
          </ac:inkMkLst>
        </pc:inkChg>
        <pc:inkChg chg="add reco">
          <ac:chgData name="JungYong Seok" userId="1df5f276-52e9-4b2d-94eb-97193fded349" providerId="ADAL" clId="{73F08B8E-ED59-BA4F-88D8-4FBDD7E51B87}" dt="2024-05-15T07:56:11.427" v="423"/>
          <ac:inkMkLst>
            <pc:docMk/>
            <pc:sldMk cId="3063331160" sldId="259"/>
            <ac:inkMk id="163" creationId="{195753C8-7150-5FF7-2919-3D150969DAF4}"/>
          </ac:inkMkLst>
        </pc:inkChg>
        <pc:inkChg chg="add del">
          <ac:chgData name="JungYong Seok" userId="1df5f276-52e9-4b2d-94eb-97193fded349" providerId="ADAL" clId="{73F08B8E-ED59-BA4F-88D8-4FBDD7E51B87}" dt="2024-05-15T07:57:22.563" v="426"/>
          <ac:inkMkLst>
            <pc:docMk/>
            <pc:sldMk cId="3063331160" sldId="259"/>
            <ac:inkMk id="164" creationId="{99A3FC0C-7C30-1A55-C600-C334CEEA939A}"/>
          </ac:inkMkLst>
        </pc:inkChg>
        <pc:inkChg chg="add del">
          <ac:chgData name="JungYong Seok" userId="1df5f276-52e9-4b2d-94eb-97193fded349" providerId="ADAL" clId="{73F08B8E-ED59-BA4F-88D8-4FBDD7E51B87}" dt="2024-05-15T07:57:22.563" v="426"/>
          <ac:inkMkLst>
            <pc:docMk/>
            <pc:sldMk cId="3063331160" sldId="259"/>
            <ac:inkMk id="165" creationId="{93DC5178-1166-D6DD-B777-61C74F372055}"/>
          </ac:inkMkLst>
        </pc:inkChg>
        <pc:inkChg chg="add reco">
          <ac:chgData name="JungYong Seok" userId="1df5f276-52e9-4b2d-94eb-97193fded349" providerId="ADAL" clId="{73F08B8E-ED59-BA4F-88D8-4FBDD7E51B87}" dt="2024-05-15T07:57:22.563" v="426"/>
          <ac:inkMkLst>
            <pc:docMk/>
            <pc:sldMk cId="3063331160" sldId="259"/>
            <ac:inkMk id="166" creationId="{FD533EA5-F9FA-B8F4-2C7A-16101FD76980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67" creationId="{CB832844-CD3A-2EAC-918F-F79D2C2C3A91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68" creationId="{E129DD1D-C8BD-7DEC-D17E-E9BF5E1FEF4A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69" creationId="{B0F3436A-1B3E-7281-9931-B40C0AAF06EE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70" creationId="{088A45C5-8C31-2866-C4FF-32D9CB85148E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71" creationId="{C8A65B7B-DF6A-CD5C-4ADF-0E79B1FC6454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72" creationId="{8B04ADFD-6BB5-CCAB-78DE-086425C45A3C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73" creationId="{3CC31009-B2CE-B14C-EC67-1F9AFEAE3765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74" creationId="{C859811C-1933-11C8-B568-E8FB9AC6E60C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75" creationId="{E49E54D1-9C93-706D-7FE2-06988C076401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76" creationId="{470F47CD-1942-4591-A007-4AE66A745F7A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77" creationId="{527C8EA8-144C-6A17-8C26-EDCF38BDF5E9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78" creationId="{C40930E1-0733-184A-E71C-DD258A2E5CBE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79" creationId="{5808BC7D-F3B3-0B3F-6714-8019B7217F0F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80" creationId="{C149F076-200A-21E6-E0D8-299DE0D1B363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81" creationId="{900A5B0C-5B1D-FDA0-6F75-EFA9F735E15E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82" creationId="{39540E9F-354B-5D47-8253-F5600FB43119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83" creationId="{55259D69-FDBA-6784-4CEA-677BBF5BDC18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84" creationId="{2D5FA522-3282-A58B-CE55-91496D2D10FF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85" creationId="{682DC3ED-D5BC-961B-05B7-6D38E23D9EB5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86" creationId="{6721BD4C-A8B5-3535-62E4-00918EE0AEC6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87" creationId="{6B233511-3BE5-15AF-4B8D-BE4298E13E06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88" creationId="{D73A7876-D69D-1122-C229-500D8F6CE6F2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89" creationId="{4295D7DA-F366-B035-146F-F8FF1D6DFF03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90" creationId="{4366E8B4-9A29-60E6-6102-B70733CDEA7F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91" creationId="{CF03BE3B-E548-8FAE-068F-D2F150D8CCA6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92" creationId="{4AFEE8B5-FAB9-DC57-8BC8-C9054E2004E6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93" creationId="{08CDD0B9-768A-949E-A7DD-32A62CBF97E9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94" creationId="{1CD067A0-FEFC-EA2B-B8FE-7F4E792C5D9F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95" creationId="{AE0882A9-9D0C-6ECA-158E-E476C8E9922A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96" creationId="{52D08519-6C4A-11B9-CC32-D23E91883244}"/>
          </ac:inkMkLst>
        </pc:inkChg>
        <pc:inkChg chg="add del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97" creationId="{D0F71FFA-1FB4-E092-5BFB-B0AEB03D1A62}"/>
          </ac:inkMkLst>
        </pc:inkChg>
        <pc:inkChg chg="add reco">
          <ac:chgData name="JungYong Seok" userId="1df5f276-52e9-4b2d-94eb-97193fded349" providerId="ADAL" clId="{73F08B8E-ED59-BA4F-88D8-4FBDD7E51B87}" dt="2024-05-15T07:57:36.865" v="458"/>
          <ac:inkMkLst>
            <pc:docMk/>
            <pc:sldMk cId="3063331160" sldId="259"/>
            <ac:inkMk id="198" creationId="{4B8DE4F7-61A3-26F6-0369-5A27CE28F366}"/>
          </ac:inkMkLst>
        </pc:inkChg>
        <pc:inkChg chg="add">
          <ac:chgData name="JungYong Seok" userId="1df5f276-52e9-4b2d-94eb-97193fded349" providerId="ADAL" clId="{73F08B8E-ED59-BA4F-88D8-4FBDD7E51B87}" dt="2024-05-15T07:57:41.163" v="459"/>
          <ac:inkMkLst>
            <pc:docMk/>
            <pc:sldMk cId="3063331160" sldId="259"/>
            <ac:inkMk id="199" creationId="{50B5B5B6-7D0A-6480-44F6-C5E07EBE3105}"/>
          </ac:inkMkLst>
        </pc:inkChg>
        <pc:inkChg chg="add del">
          <ac:chgData name="JungYong Seok" userId="1df5f276-52e9-4b2d-94eb-97193fded349" providerId="ADAL" clId="{73F08B8E-ED59-BA4F-88D8-4FBDD7E51B87}" dt="2024-05-15T07:57:52.290" v="473"/>
          <ac:inkMkLst>
            <pc:docMk/>
            <pc:sldMk cId="3063331160" sldId="259"/>
            <ac:inkMk id="200" creationId="{EA43E086-38DB-1816-BE7D-60F4B06F9AD6}"/>
          </ac:inkMkLst>
        </pc:inkChg>
        <pc:inkChg chg="add del">
          <ac:chgData name="JungYong Seok" userId="1df5f276-52e9-4b2d-94eb-97193fded349" providerId="ADAL" clId="{73F08B8E-ED59-BA4F-88D8-4FBDD7E51B87}" dt="2024-05-15T07:57:52.290" v="473"/>
          <ac:inkMkLst>
            <pc:docMk/>
            <pc:sldMk cId="3063331160" sldId="259"/>
            <ac:inkMk id="201" creationId="{08E1D707-D9F1-E360-8BC8-E75B21AD3D83}"/>
          </ac:inkMkLst>
        </pc:inkChg>
        <pc:inkChg chg="add del">
          <ac:chgData name="JungYong Seok" userId="1df5f276-52e9-4b2d-94eb-97193fded349" providerId="ADAL" clId="{73F08B8E-ED59-BA4F-88D8-4FBDD7E51B87}" dt="2024-05-15T07:57:52.290" v="473"/>
          <ac:inkMkLst>
            <pc:docMk/>
            <pc:sldMk cId="3063331160" sldId="259"/>
            <ac:inkMk id="202" creationId="{0B0C8235-313C-53E9-FC0F-C33938E2BD54}"/>
          </ac:inkMkLst>
        </pc:inkChg>
        <pc:inkChg chg="add del">
          <ac:chgData name="JungYong Seok" userId="1df5f276-52e9-4b2d-94eb-97193fded349" providerId="ADAL" clId="{73F08B8E-ED59-BA4F-88D8-4FBDD7E51B87}" dt="2024-05-15T07:57:52.290" v="473"/>
          <ac:inkMkLst>
            <pc:docMk/>
            <pc:sldMk cId="3063331160" sldId="259"/>
            <ac:inkMk id="203" creationId="{AAC72AA1-B2F9-E3B2-B7AB-A14873C32F5B}"/>
          </ac:inkMkLst>
        </pc:inkChg>
        <pc:inkChg chg="add del">
          <ac:chgData name="JungYong Seok" userId="1df5f276-52e9-4b2d-94eb-97193fded349" providerId="ADAL" clId="{73F08B8E-ED59-BA4F-88D8-4FBDD7E51B87}" dt="2024-05-15T07:57:52.290" v="473"/>
          <ac:inkMkLst>
            <pc:docMk/>
            <pc:sldMk cId="3063331160" sldId="259"/>
            <ac:inkMk id="204" creationId="{A5EE602A-E22B-7AAD-D711-00B4B4835266}"/>
          </ac:inkMkLst>
        </pc:inkChg>
        <pc:inkChg chg="add del">
          <ac:chgData name="JungYong Seok" userId="1df5f276-52e9-4b2d-94eb-97193fded349" providerId="ADAL" clId="{73F08B8E-ED59-BA4F-88D8-4FBDD7E51B87}" dt="2024-05-15T07:57:52.290" v="473"/>
          <ac:inkMkLst>
            <pc:docMk/>
            <pc:sldMk cId="3063331160" sldId="259"/>
            <ac:inkMk id="205" creationId="{396DCDCE-C1AF-0D49-EC24-8B1BD39B5E03}"/>
          </ac:inkMkLst>
        </pc:inkChg>
        <pc:inkChg chg="add del">
          <ac:chgData name="JungYong Seok" userId="1df5f276-52e9-4b2d-94eb-97193fded349" providerId="ADAL" clId="{73F08B8E-ED59-BA4F-88D8-4FBDD7E51B87}" dt="2024-05-15T07:57:52.290" v="473"/>
          <ac:inkMkLst>
            <pc:docMk/>
            <pc:sldMk cId="3063331160" sldId="259"/>
            <ac:inkMk id="206" creationId="{97955604-A411-57AA-8D3F-7733D848B024}"/>
          </ac:inkMkLst>
        </pc:inkChg>
        <pc:inkChg chg="add del">
          <ac:chgData name="JungYong Seok" userId="1df5f276-52e9-4b2d-94eb-97193fded349" providerId="ADAL" clId="{73F08B8E-ED59-BA4F-88D8-4FBDD7E51B87}" dt="2024-05-15T07:57:52.290" v="473"/>
          <ac:inkMkLst>
            <pc:docMk/>
            <pc:sldMk cId="3063331160" sldId="259"/>
            <ac:inkMk id="207" creationId="{5AF5FA0C-8610-904B-3565-A32C3BDFEBF5}"/>
          </ac:inkMkLst>
        </pc:inkChg>
        <pc:inkChg chg="add del">
          <ac:chgData name="JungYong Seok" userId="1df5f276-52e9-4b2d-94eb-97193fded349" providerId="ADAL" clId="{73F08B8E-ED59-BA4F-88D8-4FBDD7E51B87}" dt="2024-05-15T07:57:52.290" v="473"/>
          <ac:inkMkLst>
            <pc:docMk/>
            <pc:sldMk cId="3063331160" sldId="259"/>
            <ac:inkMk id="208" creationId="{CE641702-4752-1FCF-3653-D9DA469351EA}"/>
          </ac:inkMkLst>
        </pc:inkChg>
        <pc:inkChg chg="add del">
          <ac:chgData name="JungYong Seok" userId="1df5f276-52e9-4b2d-94eb-97193fded349" providerId="ADAL" clId="{73F08B8E-ED59-BA4F-88D8-4FBDD7E51B87}" dt="2024-05-15T07:57:52.290" v="473"/>
          <ac:inkMkLst>
            <pc:docMk/>
            <pc:sldMk cId="3063331160" sldId="259"/>
            <ac:inkMk id="209" creationId="{921CD787-5010-88FD-9257-D8B8DFD1AB36}"/>
          </ac:inkMkLst>
        </pc:inkChg>
        <pc:inkChg chg="add del">
          <ac:chgData name="JungYong Seok" userId="1df5f276-52e9-4b2d-94eb-97193fded349" providerId="ADAL" clId="{73F08B8E-ED59-BA4F-88D8-4FBDD7E51B87}" dt="2024-05-15T07:57:52.290" v="473"/>
          <ac:inkMkLst>
            <pc:docMk/>
            <pc:sldMk cId="3063331160" sldId="259"/>
            <ac:inkMk id="210" creationId="{C94880D2-95DE-3D07-40B4-B64CBE4B8F9E}"/>
          </ac:inkMkLst>
        </pc:inkChg>
        <pc:inkChg chg="add del">
          <ac:chgData name="JungYong Seok" userId="1df5f276-52e9-4b2d-94eb-97193fded349" providerId="ADAL" clId="{73F08B8E-ED59-BA4F-88D8-4FBDD7E51B87}" dt="2024-05-15T07:57:52.290" v="473"/>
          <ac:inkMkLst>
            <pc:docMk/>
            <pc:sldMk cId="3063331160" sldId="259"/>
            <ac:inkMk id="211" creationId="{C5425B53-1712-D425-0570-EC27F41A0235}"/>
          </ac:inkMkLst>
        </pc:inkChg>
        <pc:inkChg chg="add del">
          <ac:chgData name="JungYong Seok" userId="1df5f276-52e9-4b2d-94eb-97193fded349" providerId="ADAL" clId="{73F08B8E-ED59-BA4F-88D8-4FBDD7E51B87}" dt="2024-05-15T07:57:52.290" v="473"/>
          <ac:inkMkLst>
            <pc:docMk/>
            <pc:sldMk cId="3063331160" sldId="259"/>
            <ac:inkMk id="212" creationId="{D7C3B1A3-D659-11A9-6D72-F5D32E8FBDF2}"/>
          </ac:inkMkLst>
        </pc:inkChg>
        <pc:inkChg chg="add reco">
          <ac:chgData name="JungYong Seok" userId="1df5f276-52e9-4b2d-94eb-97193fded349" providerId="ADAL" clId="{73F08B8E-ED59-BA4F-88D8-4FBDD7E51B87}" dt="2024-05-15T07:57:52.290" v="473"/>
          <ac:inkMkLst>
            <pc:docMk/>
            <pc:sldMk cId="3063331160" sldId="259"/>
            <ac:inkMk id="213" creationId="{A22EC42A-CE12-FE71-24DC-B83F17EDDF12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14" creationId="{D214637E-C294-FB21-61E4-979A0A996091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15" creationId="{A60D5D75-4C2C-DA8D-58E5-7B034FC121C0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16" creationId="{7432AE50-7CEB-C523-1F1A-186AF1959844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17" creationId="{4423C8F2-8D6C-A164-6DC1-C5D6B6B45F54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18" creationId="{3779AEC2-82C4-1E21-95F7-0FC34FCE688E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19" creationId="{FCD58D2D-10B3-EEBC-7DB4-8759682F2229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20" creationId="{7B3418D8-25B4-B9A2-ECF6-E39AA81B2365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21" creationId="{8ECA9EA6-CA64-C4FE-BD93-F587F7458BA8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22" creationId="{6B0B835B-E631-0F77-4C6D-994372D0A7DD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23" creationId="{BA6F1973-6A40-9074-729C-EC8CC56B239F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24" creationId="{747450C6-7809-F1C9-D497-67D8B2AE981E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25" creationId="{9713F54C-3816-ED60-3941-9BC13BA71879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26" creationId="{7271DE13-1853-2D9B-D7FD-7E20E4106C2A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27" creationId="{8551A9BC-B759-A3CA-64E0-AABB672DEEC9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28" creationId="{20793874-CC80-30A5-159F-E8823ED2F07D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29" creationId="{B5D73584-8CDF-B0E1-5B3C-D29B0459AD1F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30" creationId="{C1D92CD2-06B5-1ED9-3C14-E6E662A9FD47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31" creationId="{D58B35F2-D2BF-D79D-61F4-686793B40730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32" creationId="{88661BE7-6D73-D13E-FFB6-9A8FD08ED96A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33" creationId="{1851E2B9-9400-F4C4-FE28-C191BA9A78CB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34" creationId="{07D36AA8-207A-A254-D2C0-12B6466AF6F6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35" creationId="{E2840A75-DACC-E6FD-8640-12B95888CB82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36" creationId="{9551638C-3962-8CD3-F1EB-23B7D75D9E42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37" creationId="{7211DAD9-CFD7-9422-C2D4-18B8A268BCAC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38" creationId="{BF3A55A2-B8CD-6DEC-426A-C648E6D07B1F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39" creationId="{2D406E10-88D9-BCD3-DFE1-64C96427E28D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40" creationId="{02F811A7-A6D9-B2F2-A655-A97CD8D69040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41" creationId="{76FB091C-B58E-6E27-3D38-3FD40A60332D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42" creationId="{23EFD5FD-1CAF-C4E9-5FAB-BE39881A9157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43" creationId="{97F1551D-39AB-D25D-91AC-727EB77091F6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44" creationId="{044653CE-CCC8-148C-7F93-B1EF40B9A8C3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45" creationId="{52B8E9CF-E3EE-59E0-C978-00CA662E1E49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46" creationId="{48A24D30-CF55-8963-23E6-8EEBB95EA92B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47" creationId="{87E7429F-0456-2376-806E-2FEFF5DD25C4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48" creationId="{95333E83-E271-4BBD-7D91-14DE7C4B5918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49" creationId="{EBBACC26-56B2-BD4F-E142-FBFEE10E8A54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50" creationId="{98E65F54-AE13-C572-123B-2050C66CE25D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51" creationId="{9B324187-54D0-91AC-C215-CC0656DE0674}"/>
          </ac:inkMkLst>
        </pc:inkChg>
        <pc:inkChg chg="add del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52" creationId="{D7F0E74B-8AE2-8AF3-7336-A71AE7D8A4D3}"/>
          </ac:inkMkLst>
        </pc:inkChg>
        <pc:inkChg chg="add reco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53" creationId="{A0122A9F-C710-F782-E19D-87DA005EAB3D}"/>
          </ac:inkMkLst>
        </pc:inkChg>
        <pc:inkChg chg="add reco">
          <ac:chgData name="JungYong Seok" userId="1df5f276-52e9-4b2d-94eb-97193fded349" providerId="ADAL" clId="{73F08B8E-ED59-BA4F-88D8-4FBDD7E51B87}" dt="2024-05-15T07:58:07.708" v="513"/>
          <ac:inkMkLst>
            <pc:docMk/>
            <pc:sldMk cId="3063331160" sldId="259"/>
            <ac:inkMk id="254" creationId="{53EE87BB-449B-63BE-0615-3B46D502F6F7}"/>
          </ac:inkMkLst>
        </pc:inkChg>
      </pc:sldChg>
      <pc:sldChg chg="addSp delSp">
        <pc:chgData name="JungYong Seok" userId="1df5f276-52e9-4b2d-94eb-97193fded349" providerId="ADAL" clId="{73F08B8E-ED59-BA4F-88D8-4FBDD7E51B87}" dt="2024-05-15T08:05:55.178" v="886"/>
        <pc:sldMkLst>
          <pc:docMk/>
          <pc:sldMk cId="3891597973" sldId="260"/>
        </pc:sldMkLst>
        <pc:inkChg chg="add del">
          <ac:chgData name="JungYong Seok" userId="1df5f276-52e9-4b2d-94eb-97193fded349" providerId="ADAL" clId="{73F08B8E-ED59-BA4F-88D8-4FBDD7E51B87}" dt="2024-05-15T07:59:19.755" v="515"/>
          <ac:inkMkLst>
            <pc:docMk/>
            <pc:sldMk cId="3891597973" sldId="260"/>
            <ac:inkMk id="3" creationId="{448D64B3-B37F-488A-B0AC-96416BC4E464}"/>
          </ac:inkMkLst>
        </pc:inkChg>
        <pc:inkChg chg="add">
          <ac:chgData name="JungYong Seok" userId="1df5f276-52e9-4b2d-94eb-97193fded349" providerId="ADAL" clId="{73F08B8E-ED59-BA4F-88D8-4FBDD7E51B87}" dt="2024-05-15T07:59:22.039" v="516"/>
          <ac:inkMkLst>
            <pc:docMk/>
            <pc:sldMk cId="3891597973" sldId="260"/>
            <ac:inkMk id="4" creationId="{CF483EDD-DD05-8125-CB42-E8844EE21FDF}"/>
          </ac:inkMkLst>
        </pc:inkChg>
        <pc:inkChg chg="add del">
          <ac:chgData name="JungYong Seok" userId="1df5f276-52e9-4b2d-94eb-97193fded349" providerId="ADAL" clId="{73F08B8E-ED59-BA4F-88D8-4FBDD7E51B87}" dt="2024-05-15T07:59:42.551" v="529"/>
          <ac:inkMkLst>
            <pc:docMk/>
            <pc:sldMk cId="3891597973" sldId="260"/>
            <ac:inkMk id="5" creationId="{5DD8A8E3-16C4-991B-5A97-40152C70F446}"/>
          </ac:inkMkLst>
        </pc:inkChg>
        <pc:inkChg chg="add del">
          <ac:chgData name="JungYong Seok" userId="1df5f276-52e9-4b2d-94eb-97193fded349" providerId="ADAL" clId="{73F08B8E-ED59-BA4F-88D8-4FBDD7E51B87}" dt="2024-05-15T07:59:42.551" v="529"/>
          <ac:inkMkLst>
            <pc:docMk/>
            <pc:sldMk cId="3891597973" sldId="260"/>
            <ac:inkMk id="6" creationId="{B89B6659-67BB-AE1F-0AF8-B8BD9666CE07}"/>
          </ac:inkMkLst>
        </pc:inkChg>
        <pc:inkChg chg="add del">
          <ac:chgData name="JungYong Seok" userId="1df5f276-52e9-4b2d-94eb-97193fded349" providerId="ADAL" clId="{73F08B8E-ED59-BA4F-88D8-4FBDD7E51B87}" dt="2024-05-15T07:59:42.551" v="529"/>
          <ac:inkMkLst>
            <pc:docMk/>
            <pc:sldMk cId="3891597973" sldId="260"/>
            <ac:inkMk id="7" creationId="{64F2F773-6CAC-E44A-22BF-DF4EF87C3B9D}"/>
          </ac:inkMkLst>
        </pc:inkChg>
        <pc:inkChg chg="add del">
          <ac:chgData name="JungYong Seok" userId="1df5f276-52e9-4b2d-94eb-97193fded349" providerId="ADAL" clId="{73F08B8E-ED59-BA4F-88D8-4FBDD7E51B87}" dt="2024-05-15T07:59:42.551" v="529"/>
          <ac:inkMkLst>
            <pc:docMk/>
            <pc:sldMk cId="3891597973" sldId="260"/>
            <ac:inkMk id="8" creationId="{2B7B2708-2900-0BF2-8AD4-D536FCD9EB76}"/>
          </ac:inkMkLst>
        </pc:inkChg>
        <pc:inkChg chg="add del">
          <ac:chgData name="JungYong Seok" userId="1df5f276-52e9-4b2d-94eb-97193fded349" providerId="ADAL" clId="{73F08B8E-ED59-BA4F-88D8-4FBDD7E51B87}" dt="2024-05-15T07:59:42.551" v="529"/>
          <ac:inkMkLst>
            <pc:docMk/>
            <pc:sldMk cId="3891597973" sldId="260"/>
            <ac:inkMk id="9" creationId="{A7D5A2E4-D65C-50A8-4C9E-FA8F3A1826DF}"/>
          </ac:inkMkLst>
        </pc:inkChg>
        <pc:inkChg chg="add del">
          <ac:chgData name="JungYong Seok" userId="1df5f276-52e9-4b2d-94eb-97193fded349" providerId="ADAL" clId="{73F08B8E-ED59-BA4F-88D8-4FBDD7E51B87}" dt="2024-05-15T07:59:42.551" v="529"/>
          <ac:inkMkLst>
            <pc:docMk/>
            <pc:sldMk cId="3891597973" sldId="260"/>
            <ac:inkMk id="10" creationId="{94D3A2AD-C6F2-8F45-733C-E20FCEEDAD65}"/>
          </ac:inkMkLst>
        </pc:inkChg>
        <pc:inkChg chg="add del">
          <ac:chgData name="JungYong Seok" userId="1df5f276-52e9-4b2d-94eb-97193fded349" providerId="ADAL" clId="{73F08B8E-ED59-BA4F-88D8-4FBDD7E51B87}" dt="2024-05-15T07:59:42.551" v="529"/>
          <ac:inkMkLst>
            <pc:docMk/>
            <pc:sldMk cId="3891597973" sldId="260"/>
            <ac:inkMk id="11" creationId="{D2F0BBEC-82A9-2969-62CE-1330A263B5C8}"/>
          </ac:inkMkLst>
        </pc:inkChg>
        <pc:inkChg chg="add del">
          <ac:chgData name="JungYong Seok" userId="1df5f276-52e9-4b2d-94eb-97193fded349" providerId="ADAL" clId="{73F08B8E-ED59-BA4F-88D8-4FBDD7E51B87}" dt="2024-05-15T07:59:42.551" v="529"/>
          <ac:inkMkLst>
            <pc:docMk/>
            <pc:sldMk cId="3891597973" sldId="260"/>
            <ac:inkMk id="12" creationId="{ECD41388-944F-CE38-C58F-503C5CE20860}"/>
          </ac:inkMkLst>
        </pc:inkChg>
        <pc:inkChg chg="add del">
          <ac:chgData name="JungYong Seok" userId="1df5f276-52e9-4b2d-94eb-97193fded349" providerId="ADAL" clId="{73F08B8E-ED59-BA4F-88D8-4FBDD7E51B87}" dt="2024-05-15T07:59:42.551" v="529"/>
          <ac:inkMkLst>
            <pc:docMk/>
            <pc:sldMk cId="3891597973" sldId="260"/>
            <ac:inkMk id="13" creationId="{8765711F-BD12-8999-B7C3-970E56879F6E}"/>
          </ac:inkMkLst>
        </pc:inkChg>
        <pc:inkChg chg="add del">
          <ac:chgData name="JungYong Seok" userId="1df5f276-52e9-4b2d-94eb-97193fded349" providerId="ADAL" clId="{73F08B8E-ED59-BA4F-88D8-4FBDD7E51B87}" dt="2024-05-15T07:59:42.551" v="529"/>
          <ac:inkMkLst>
            <pc:docMk/>
            <pc:sldMk cId="3891597973" sldId="260"/>
            <ac:inkMk id="14" creationId="{DACC2DEE-258E-C7EA-AEBC-FA18F02C4BC4}"/>
          </ac:inkMkLst>
        </pc:inkChg>
        <pc:inkChg chg="add del">
          <ac:chgData name="JungYong Seok" userId="1df5f276-52e9-4b2d-94eb-97193fded349" providerId="ADAL" clId="{73F08B8E-ED59-BA4F-88D8-4FBDD7E51B87}" dt="2024-05-15T07:59:42.551" v="529"/>
          <ac:inkMkLst>
            <pc:docMk/>
            <pc:sldMk cId="3891597973" sldId="260"/>
            <ac:inkMk id="15" creationId="{D4119D41-0756-6A60-5F48-760E6C369857}"/>
          </ac:inkMkLst>
        </pc:inkChg>
        <pc:inkChg chg="add del">
          <ac:chgData name="JungYong Seok" userId="1df5f276-52e9-4b2d-94eb-97193fded349" providerId="ADAL" clId="{73F08B8E-ED59-BA4F-88D8-4FBDD7E51B87}" dt="2024-05-15T07:59:42.551" v="529"/>
          <ac:inkMkLst>
            <pc:docMk/>
            <pc:sldMk cId="3891597973" sldId="260"/>
            <ac:inkMk id="16" creationId="{5B8E2C1C-354A-F558-A561-33E0675A6A31}"/>
          </ac:inkMkLst>
        </pc:inkChg>
        <pc:inkChg chg="add reco">
          <ac:chgData name="JungYong Seok" userId="1df5f276-52e9-4b2d-94eb-97193fded349" providerId="ADAL" clId="{73F08B8E-ED59-BA4F-88D8-4FBDD7E51B87}" dt="2024-05-15T07:59:42.551" v="529"/>
          <ac:inkMkLst>
            <pc:docMk/>
            <pc:sldMk cId="3891597973" sldId="260"/>
            <ac:inkMk id="17" creationId="{C9043AAF-C7D1-808E-6F81-2CD4558E5BDC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18" creationId="{8A580F32-073C-0C08-EC86-1EBB6E22921A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19" creationId="{49A3A0F0-FC89-F4C7-F000-082F177D8C00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20" creationId="{37F542B4-756F-3273-3F21-893DEF41F4A4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21" creationId="{535D1291-B430-DA84-11DF-BBF424CB3BE4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22" creationId="{E0D1A33E-C7CE-065A-0FC4-2CB6889E3EBA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23" creationId="{7AB38906-03A9-1A10-2827-DB4E53F25D62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24" creationId="{228139CB-C2DF-0404-01D0-5334587F8FF8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25" creationId="{6E4216E8-1850-5AD0-B84A-D993CCB72160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26" creationId="{02DDE03F-50A1-2D53-0FEC-D86FBE0618A6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27" creationId="{C6C28680-DCF5-7039-1B2C-58E54FF949BE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28" creationId="{2CAFCCE9-5609-1DD5-95BF-5EDECA2DAFEC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29" creationId="{A63A3144-58E1-4874-442F-FE827A3A4EF8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30" creationId="{9E4E9BEF-FC8B-2E37-991B-4078BC8F0177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31" creationId="{DC31AC1F-0DF1-FA1E-9C58-E399A77BB7EF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32" creationId="{79DEDCD6-47B3-DAC0-C293-727529BE529D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33" creationId="{0250A53D-4E80-CAA5-1EB7-16392A9282B7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34" creationId="{50AA947A-DB2A-2787-96AA-48EF614AC598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35" creationId="{4CEA3148-CC0C-C82B-5EB8-A2A769D5719A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36" creationId="{FFB687E9-0AB2-F9A9-598A-95B3F578B412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37" creationId="{41171DB5-6AA6-57FA-5ECC-B90CE5016E31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38" creationId="{B6FF820F-FC4B-6C23-9025-6FC81E947C0F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39" creationId="{2E02D52B-41BC-640B-9B39-EA78912315FE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40" creationId="{E2127009-0286-677E-FA85-DED2873FC557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41" creationId="{1F97B17C-6097-539B-8D7E-2B14F5A7771F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42" creationId="{BD2B652C-8BBA-B740-60E3-391247EC1D58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43" creationId="{A66B4742-CB1B-D739-CA08-A251F08ADA52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44" creationId="{BBCDEA11-A68E-C1B1-48E6-14035EE0D6DD}"/>
          </ac:inkMkLst>
        </pc:inkChg>
        <pc:inkChg chg="add del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45" creationId="{B051F842-2BBC-F17E-E4FF-26EA2553C3B6}"/>
          </ac:inkMkLst>
        </pc:inkChg>
        <pc:inkChg chg="add reco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46" creationId="{71D7B5BF-0FEC-B3EE-D125-1481997ECB30}"/>
          </ac:inkMkLst>
        </pc:inkChg>
        <pc:inkChg chg="add reco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47" creationId="{02CED11F-DB0C-4988-B143-E4CE32F4AB68}"/>
          </ac:inkMkLst>
        </pc:inkChg>
        <pc:inkChg chg="add reco">
          <ac:chgData name="JungYong Seok" userId="1df5f276-52e9-4b2d-94eb-97193fded349" providerId="ADAL" clId="{73F08B8E-ED59-BA4F-88D8-4FBDD7E51B87}" dt="2024-05-15T07:59:56.621" v="558"/>
          <ac:inkMkLst>
            <pc:docMk/>
            <pc:sldMk cId="3891597973" sldId="260"/>
            <ac:inkMk id="48" creationId="{A4223940-C640-0629-E77D-DFF90CF2E28B}"/>
          </ac:inkMkLst>
        </pc:inkChg>
        <pc:inkChg chg="add">
          <ac:chgData name="JungYong Seok" userId="1df5f276-52e9-4b2d-94eb-97193fded349" providerId="ADAL" clId="{73F08B8E-ED59-BA4F-88D8-4FBDD7E51B87}" dt="2024-05-15T07:59:57.564" v="559"/>
          <ac:inkMkLst>
            <pc:docMk/>
            <pc:sldMk cId="3891597973" sldId="260"/>
            <ac:inkMk id="49" creationId="{B1F3EE3A-469F-EA31-EDDC-AD7ED8318588}"/>
          </ac:inkMkLst>
        </pc:inkChg>
        <pc:inkChg chg="add">
          <ac:chgData name="JungYong Seok" userId="1df5f276-52e9-4b2d-94eb-97193fded349" providerId="ADAL" clId="{73F08B8E-ED59-BA4F-88D8-4FBDD7E51B87}" dt="2024-05-15T07:59:57.664" v="560"/>
          <ac:inkMkLst>
            <pc:docMk/>
            <pc:sldMk cId="3891597973" sldId="260"/>
            <ac:inkMk id="50" creationId="{61850661-ECAC-354E-E178-67BA4E220D32}"/>
          </ac:inkMkLst>
        </pc:inkChg>
        <pc:inkChg chg="add">
          <ac:chgData name="JungYong Seok" userId="1df5f276-52e9-4b2d-94eb-97193fded349" providerId="ADAL" clId="{73F08B8E-ED59-BA4F-88D8-4FBDD7E51B87}" dt="2024-05-15T07:59:58.002" v="561"/>
          <ac:inkMkLst>
            <pc:docMk/>
            <pc:sldMk cId="3891597973" sldId="260"/>
            <ac:inkMk id="51" creationId="{C65D0858-CF01-D66C-2468-F2B4DB4DFC4D}"/>
          </ac:inkMkLst>
        </pc:inkChg>
        <pc:inkChg chg="add">
          <ac:chgData name="JungYong Seok" userId="1df5f276-52e9-4b2d-94eb-97193fded349" providerId="ADAL" clId="{73F08B8E-ED59-BA4F-88D8-4FBDD7E51B87}" dt="2024-05-15T07:59:58.285" v="562"/>
          <ac:inkMkLst>
            <pc:docMk/>
            <pc:sldMk cId="3891597973" sldId="260"/>
            <ac:inkMk id="52" creationId="{AF8E7B16-E133-4D33-CCE4-703786EF23B2}"/>
          </ac:inkMkLst>
        </pc:inkChg>
        <pc:inkChg chg="add">
          <ac:chgData name="JungYong Seok" userId="1df5f276-52e9-4b2d-94eb-97193fded349" providerId="ADAL" clId="{73F08B8E-ED59-BA4F-88D8-4FBDD7E51B87}" dt="2024-05-15T07:59:58.914" v="563"/>
          <ac:inkMkLst>
            <pc:docMk/>
            <pc:sldMk cId="3891597973" sldId="260"/>
            <ac:inkMk id="53" creationId="{06305587-46ED-B80C-BB41-BBB5EDA90283}"/>
          </ac:inkMkLst>
        </pc:inkChg>
        <pc:inkChg chg="add">
          <ac:chgData name="JungYong Seok" userId="1df5f276-52e9-4b2d-94eb-97193fded349" providerId="ADAL" clId="{73F08B8E-ED59-BA4F-88D8-4FBDD7E51B87}" dt="2024-05-15T07:59:59.363" v="564"/>
          <ac:inkMkLst>
            <pc:docMk/>
            <pc:sldMk cId="3891597973" sldId="260"/>
            <ac:inkMk id="54" creationId="{B6FAF01B-F359-6DE3-AE7A-9F12A6D65B3B}"/>
          </ac:inkMkLst>
        </pc:inkChg>
        <pc:inkChg chg="add">
          <ac:chgData name="JungYong Seok" userId="1df5f276-52e9-4b2d-94eb-97193fded349" providerId="ADAL" clId="{73F08B8E-ED59-BA4F-88D8-4FBDD7E51B87}" dt="2024-05-15T07:59:59.701" v="565"/>
          <ac:inkMkLst>
            <pc:docMk/>
            <pc:sldMk cId="3891597973" sldId="260"/>
            <ac:inkMk id="55" creationId="{3D5E002E-CB03-1034-EC95-200C2677729F}"/>
          </ac:inkMkLst>
        </pc:inkChg>
        <pc:inkChg chg="add">
          <ac:chgData name="JungYong Seok" userId="1df5f276-52e9-4b2d-94eb-97193fded349" providerId="ADAL" clId="{73F08B8E-ED59-BA4F-88D8-4FBDD7E51B87}" dt="2024-05-15T07:59:59.835" v="566"/>
          <ac:inkMkLst>
            <pc:docMk/>
            <pc:sldMk cId="3891597973" sldId="260"/>
            <ac:inkMk id="56" creationId="{3CDFDB4A-5CD0-12E9-9D8E-CDF6F84BE8FF}"/>
          </ac:inkMkLst>
        </pc:inkChg>
        <pc:inkChg chg="add">
          <ac:chgData name="JungYong Seok" userId="1df5f276-52e9-4b2d-94eb-97193fded349" providerId="ADAL" clId="{73F08B8E-ED59-BA4F-88D8-4FBDD7E51B87}" dt="2024-05-15T08:00:00.118" v="567"/>
          <ac:inkMkLst>
            <pc:docMk/>
            <pc:sldMk cId="3891597973" sldId="260"/>
            <ac:inkMk id="57" creationId="{DA0F7E0B-F2A8-DE8E-C089-B74DDE638123}"/>
          </ac:inkMkLst>
        </pc:inkChg>
        <pc:inkChg chg="add">
          <ac:chgData name="JungYong Seok" userId="1df5f276-52e9-4b2d-94eb-97193fded349" providerId="ADAL" clId="{73F08B8E-ED59-BA4F-88D8-4FBDD7E51B87}" dt="2024-05-15T08:00:00.284" v="568"/>
          <ac:inkMkLst>
            <pc:docMk/>
            <pc:sldMk cId="3891597973" sldId="260"/>
            <ac:inkMk id="58" creationId="{B790D2E2-CB89-7F9F-1719-AF72AD261CEF}"/>
          </ac:inkMkLst>
        </pc:inkChg>
        <pc:inkChg chg="add">
          <ac:chgData name="JungYong Seok" userId="1df5f276-52e9-4b2d-94eb-97193fded349" providerId="ADAL" clId="{73F08B8E-ED59-BA4F-88D8-4FBDD7E51B87}" dt="2024-05-15T08:00:00.501" v="569"/>
          <ac:inkMkLst>
            <pc:docMk/>
            <pc:sldMk cId="3891597973" sldId="260"/>
            <ac:inkMk id="59" creationId="{D02C5354-4859-4E4B-5E70-EAEF96B337E6}"/>
          </ac:inkMkLst>
        </pc:inkChg>
        <pc:inkChg chg="add">
          <ac:chgData name="JungYong Seok" userId="1df5f276-52e9-4b2d-94eb-97193fded349" providerId="ADAL" clId="{73F08B8E-ED59-BA4F-88D8-4FBDD7E51B87}" dt="2024-05-15T08:00:00.868" v="570"/>
          <ac:inkMkLst>
            <pc:docMk/>
            <pc:sldMk cId="3891597973" sldId="260"/>
            <ac:inkMk id="60" creationId="{FF7864EB-C9A4-ADDE-ABBF-6E76E1961BCC}"/>
          </ac:inkMkLst>
        </pc:inkChg>
        <pc:inkChg chg="add">
          <ac:chgData name="JungYong Seok" userId="1df5f276-52e9-4b2d-94eb-97193fded349" providerId="ADAL" clId="{73F08B8E-ED59-BA4F-88D8-4FBDD7E51B87}" dt="2024-05-15T08:00:01.086" v="571"/>
          <ac:inkMkLst>
            <pc:docMk/>
            <pc:sldMk cId="3891597973" sldId="260"/>
            <ac:inkMk id="61" creationId="{33DC3E4F-ECDC-506A-1D8F-B82BA7C17987}"/>
          </ac:inkMkLst>
        </pc:inkChg>
        <pc:inkChg chg="add">
          <ac:chgData name="JungYong Seok" userId="1df5f276-52e9-4b2d-94eb-97193fded349" providerId="ADAL" clId="{73F08B8E-ED59-BA4F-88D8-4FBDD7E51B87}" dt="2024-05-15T08:00:01.418" v="572"/>
          <ac:inkMkLst>
            <pc:docMk/>
            <pc:sldMk cId="3891597973" sldId="260"/>
            <ac:inkMk id="62" creationId="{FA145897-F8E1-2B54-CAF1-B3A11560604F}"/>
          </ac:inkMkLst>
        </pc:inkChg>
        <pc:inkChg chg="add">
          <ac:chgData name="JungYong Seok" userId="1df5f276-52e9-4b2d-94eb-97193fded349" providerId="ADAL" clId="{73F08B8E-ED59-BA4F-88D8-4FBDD7E51B87}" dt="2024-05-15T08:00:01.717" v="573"/>
          <ac:inkMkLst>
            <pc:docMk/>
            <pc:sldMk cId="3891597973" sldId="260"/>
            <ac:inkMk id="63" creationId="{631EE28D-97E6-5902-4135-CD8578AACA04}"/>
          </ac:inkMkLst>
        </pc:inkChg>
        <pc:inkChg chg="add">
          <ac:chgData name="JungYong Seok" userId="1df5f276-52e9-4b2d-94eb-97193fded349" providerId="ADAL" clId="{73F08B8E-ED59-BA4F-88D8-4FBDD7E51B87}" dt="2024-05-15T08:00:02.066" v="574"/>
          <ac:inkMkLst>
            <pc:docMk/>
            <pc:sldMk cId="3891597973" sldId="260"/>
            <ac:inkMk id="64" creationId="{9A6F14D4-F44C-4A72-671D-778B1842DE6F}"/>
          </ac:inkMkLst>
        </pc:inkChg>
        <pc:inkChg chg="add">
          <ac:chgData name="JungYong Seok" userId="1df5f276-52e9-4b2d-94eb-97193fded349" providerId="ADAL" clId="{73F08B8E-ED59-BA4F-88D8-4FBDD7E51B87}" dt="2024-05-15T08:00:02.418" v="575"/>
          <ac:inkMkLst>
            <pc:docMk/>
            <pc:sldMk cId="3891597973" sldId="260"/>
            <ac:inkMk id="65" creationId="{1902A571-FAB5-91DB-B278-5E902C9539F4}"/>
          </ac:inkMkLst>
        </pc:inkChg>
        <pc:inkChg chg="add">
          <ac:chgData name="JungYong Seok" userId="1df5f276-52e9-4b2d-94eb-97193fded349" providerId="ADAL" clId="{73F08B8E-ED59-BA4F-88D8-4FBDD7E51B87}" dt="2024-05-15T08:00:02.851" v="576"/>
          <ac:inkMkLst>
            <pc:docMk/>
            <pc:sldMk cId="3891597973" sldId="260"/>
            <ac:inkMk id="66" creationId="{2651CB70-94C9-3116-0B82-1CA44B0ABF8D}"/>
          </ac:inkMkLst>
        </pc:inkChg>
        <pc:inkChg chg="add">
          <ac:chgData name="JungYong Seok" userId="1df5f276-52e9-4b2d-94eb-97193fded349" providerId="ADAL" clId="{73F08B8E-ED59-BA4F-88D8-4FBDD7E51B87}" dt="2024-05-15T08:00:03.085" v="577"/>
          <ac:inkMkLst>
            <pc:docMk/>
            <pc:sldMk cId="3891597973" sldId="260"/>
            <ac:inkMk id="67" creationId="{9C7A0A1E-4E14-57CE-46A9-66A6421CD6AC}"/>
          </ac:inkMkLst>
        </pc:inkChg>
        <pc:inkChg chg="add">
          <ac:chgData name="JungYong Seok" userId="1df5f276-52e9-4b2d-94eb-97193fded349" providerId="ADAL" clId="{73F08B8E-ED59-BA4F-88D8-4FBDD7E51B87}" dt="2024-05-15T08:00:03.469" v="578"/>
          <ac:inkMkLst>
            <pc:docMk/>
            <pc:sldMk cId="3891597973" sldId="260"/>
            <ac:inkMk id="68" creationId="{A0749302-F89E-D146-41BE-6EF7D2E85BA1}"/>
          </ac:inkMkLst>
        </pc:inkChg>
        <pc:inkChg chg="add">
          <ac:chgData name="JungYong Seok" userId="1df5f276-52e9-4b2d-94eb-97193fded349" providerId="ADAL" clId="{73F08B8E-ED59-BA4F-88D8-4FBDD7E51B87}" dt="2024-05-15T08:00:03.615" v="579"/>
          <ac:inkMkLst>
            <pc:docMk/>
            <pc:sldMk cId="3891597973" sldId="260"/>
            <ac:inkMk id="69" creationId="{38A6C6DE-96EC-BA28-C25A-290F84187D3D}"/>
          </ac:inkMkLst>
        </pc:inkChg>
        <pc:inkChg chg="add">
          <ac:chgData name="JungYong Seok" userId="1df5f276-52e9-4b2d-94eb-97193fded349" providerId="ADAL" clId="{73F08B8E-ED59-BA4F-88D8-4FBDD7E51B87}" dt="2024-05-15T08:00:04.263" v="580"/>
          <ac:inkMkLst>
            <pc:docMk/>
            <pc:sldMk cId="3891597973" sldId="260"/>
            <ac:inkMk id="70" creationId="{82546613-D319-58F6-ACB1-A33E5EB76EA5}"/>
          </ac:inkMkLst>
        </pc:inkChg>
        <pc:inkChg chg="add del">
          <ac:chgData name="JungYong Seok" userId="1df5f276-52e9-4b2d-94eb-97193fded349" providerId="ADAL" clId="{73F08B8E-ED59-BA4F-88D8-4FBDD7E51B87}" dt="2024-05-15T08:00:17.553" v="601"/>
          <ac:inkMkLst>
            <pc:docMk/>
            <pc:sldMk cId="3891597973" sldId="260"/>
            <ac:inkMk id="73" creationId="{1F6875FD-C6D9-AABF-DA68-BF300AB4354D}"/>
          </ac:inkMkLst>
        </pc:inkChg>
        <pc:inkChg chg="add del">
          <ac:chgData name="JungYong Seok" userId="1df5f276-52e9-4b2d-94eb-97193fded349" providerId="ADAL" clId="{73F08B8E-ED59-BA4F-88D8-4FBDD7E51B87}" dt="2024-05-15T08:00:17.553" v="601"/>
          <ac:inkMkLst>
            <pc:docMk/>
            <pc:sldMk cId="3891597973" sldId="260"/>
            <ac:inkMk id="74" creationId="{C2D0EE53-E151-8E47-E356-5800A260F6D4}"/>
          </ac:inkMkLst>
        </pc:inkChg>
        <pc:inkChg chg="add del">
          <ac:chgData name="JungYong Seok" userId="1df5f276-52e9-4b2d-94eb-97193fded349" providerId="ADAL" clId="{73F08B8E-ED59-BA4F-88D8-4FBDD7E51B87}" dt="2024-05-15T08:00:17.553" v="601"/>
          <ac:inkMkLst>
            <pc:docMk/>
            <pc:sldMk cId="3891597973" sldId="260"/>
            <ac:inkMk id="75" creationId="{F27A34CA-8FE9-9340-9EFF-2D9A3576F2E8}"/>
          </ac:inkMkLst>
        </pc:inkChg>
        <pc:inkChg chg="add del">
          <ac:chgData name="JungYong Seok" userId="1df5f276-52e9-4b2d-94eb-97193fded349" providerId="ADAL" clId="{73F08B8E-ED59-BA4F-88D8-4FBDD7E51B87}" dt="2024-05-15T08:00:17.553" v="601"/>
          <ac:inkMkLst>
            <pc:docMk/>
            <pc:sldMk cId="3891597973" sldId="260"/>
            <ac:inkMk id="76" creationId="{79789F37-9021-B8ED-76F5-CB8BD5B44CEC}"/>
          </ac:inkMkLst>
        </pc:inkChg>
        <pc:inkChg chg="add del">
          <ac:chgData name="JungYong Seok" userId="1df5f276-52e9-4b2d-94eb-97193fded349" providerId="ADAL" clId="{73F08B8E-ED59-BA4F-88D8-4FBDD7E51B87}" dt="2024-05-15T08:00:17.553" v="601"/>
          <ac:inkMkLst>
            <pc:docMk/>
            <pc:sldMk cId="3891597973" sldId="260"/>
            <ac:inkMk id="77" creationId="{ABD26266-C47D-9E24-F520-F7C349A66665}"/>
          </ac:inkMkLst>
        </pc:inkChg>
        <pc:inkChg chg="add del">
          <ac:chgData name="JungYong Seok" userId="1df5f276-52e9-4b2d-94eb-97193fded349" providerId="ADAL" clId="{73F08B8E-ED59-BA4F-88D8-4FBDD7E51B87}" dt="2024-05-15T08:00:17.553" v="601"/>
          <ac:inkMkLst>
            <pc:docMk/>
            <pc:sldMk cId="3891597973" sldId="260"/>
            <ac:inkMk id="78" creationId="{2542FC74-4C90-EA92-1A97-8E1D7584C4AC}"/>
          </ac:inkMkLst>
        </pc:inkChg>
        <pc:inkChg chg="add del">
          <ac:chgData name="JungYong Seok" userId="1df5f276-52e9-4b2d-94eb-97193fded349" providerId="ADAL" clId="{73F08B8E-ED59-BA4F-88D8-4FBDD7E51B87}" dt="2024-05-15T08:00:17.553" v="601"/>
          <ac:inkMkLst>
            <pc:docMk/>
            <pc:sldMk cId="3891597973" sldId="260"/>
            <ac:inkMk id="79" creationId="{3A95A021-E0A1-B1AE-D367-6A762BF1F6B6}"/>
          </ac:inkMkLst>
        </pc:inkChg>
        <pc:inkChg chg="add del">
          <ac:chgData name="JungYong Seok" userId="1df5f276-52e9-4b2d-94eb-97193fded349" providerId="ADAL" clId="{73F08B8E-ED59-BA4F-88D8-4FBDD7E51B87}" dt="2024-05-15T08:00:17.553" v="601"/>
          <ac:inkMkLst>
            <pc:docMk/>
            <pc:sldMk cId="3891597973" sldId="260"/>
            <ac:inkMk id="80" creationId="{7B9EC71D-44DB-E739-389A-7A19D1BA7F4E}"/>
          </ac:inkMkLst>
        </pc:inkChg>
        <pc:inkChg chg="add del">
          <ac:chgData name="JungYong Seok" userId="1df5f276-52e9-4b2d-94eb-97193fded349" providerId="ADAL" clId="{73F08B8E-ED59-BA4F-88D8-4FBDD7E51B87}" dt="2024-05-15T08:00:17.553" v="601"/>
          <ac:inkMkLst>
            <pc:docMk/>
            <pc:sldMk cId="3891597973" sldId="260"/>
            <ac:inkMk id="81" creationId="{609B12F5-25EC-CE2B-D8B8-7E478B1D606B}"/>
          </ac:inkMkLst>
        </pc:inkChg>
        <pc:inkChg chg="add del">
          <ac:chgData name="JungYong Seok" userId="1df5f276-52e9-4b2d-94eb-97193fded349" providerId="ADAL" clId="{73F08B8E-ED59-BA4F-88D8-4FBDD7E51B87}" dt="2024-05-15T08:00:17.553" v="601"/>
          <ac:inkMkLst>
            <pc:docMk/>
            <pc:sldMk cId="3891597973" sldId="260"/>
            <ac:inkMk id="82" creationId="{8513CA7B-5C18-E73E-8CC2-4E77C8868DC4}"/>
          </ac:inkMkLst>
        </pc:inkChg>
        <pc:inkChg chg="add del">
          <ac:chgData name="JungYong Seok" userId="1df5f276-52e9-4b2d-94eb-97193fded349" providerId="ADAL" clId="{73F08B8E-ED59-BA4F-88D8-4FBDD7E51B87}" dt="2024-05-15T08:00:17.553" v="601"/>
          <ac:inkMkLst>
            <pc:docMk/>
            <pc:sldMk cId="3891597973" sldId="260"/>
            <ac:inkMk id="83" creationId="{0FC84105-4803-A312-09F4-0DBB1BFA5358}"/>
          </ac:inkMkLst>
        </pc:inkChg>
        <pc:inkChg chg="add del">
          <ac:chgData name="JungYong Seok" userId="1df5f276-52e9-4b2d-94eb-97193fded349" providerId="ADAL" clId="{73F08B8E-ED59-BA4F-88D8-4FBDD7E51B87}" dt="2024-05-15T08:00:17.553" v="601"/>
          <ac:inkMkLst>
            <pc:docMk/>
            <pc:sldMk cId="3891597973" sldId="260"/>
            <ac:inkMk id="84" creationId="{40A3076A-5315-915A-C6F9-E5019244B8F5}"/>
          </ac:inkMkLst>
        </pc:inkChg>
        <pc:inkChg chg="add del">
          <ac:chgData name="JungYong Seok" userId="1df5f276-52e9-4b2d-94eb-97193fded349" providerId="ADAL" clId="{73F08B8E-ED59-BA4F-88D8-4FBDD7E51B87}" dt="2024-05-15T08:00:17.553" v="601"/>
          <ac:inkMkLst>
            <pc:docMk/>
            <pc:sldMk cId="3891597973" sldId="260"/>
            <ac:inkMk id="85" creationId="{C93D689F-100C-3F4F-998B-D1B29CC3346B}"/>
          </ac:inkMkLst>
        </pc:inkChg>
        <pc:inkChg chg="add del">
          <ac:chgData name="JungYong Seok" userId="1df5f276-52e9-4b2d-94eb-97193fded349" providerId="ADAL" clId="{73F08B8E-ED59-BA4F-88D8-4FBDD7E51B87}" dt="2024-05-15T08:00:17.553" v="601"/>
          <ac:inkMkLst>
            <pc:docMk/>
            <pc:sldMk cId="3891597973" sldId="260"/>
            <ac:inkMk id="86" creationId="{E966FB41-6396-D362-DD72-84B45DC396A9}"/>
          </ac:inkMkLst>
        </pc:inkChg>
        <pc:inkChg chg="add del">
          <ac:chgData name="JungYong Seok" userId="1df5f276-52e9-4b2d-94eb-97193fded349" providerId="ADAL" clId="{73F08B8E-ED59-BA4F-88D8-4FBDD7E51B87}" dt="2024-05-15T08:00:17.553" v="601"/>
          <ac:inkMkLst>
            <pc:docMk/>
            <pc:sldMk cId="3891597973" sldId="260"/>
            <ac:inkMk id="87" creationId="{8D395136-E958-B372-D324-283DFEE6C6C4}"/>
          </ac:inkMkLst>
        </pc:inkChg>
        <pc:inkChg chg="add del">
          <ac:chgData name="JungYong Seok" userId="1df5f276-52e9-4b2d-94eb-97193fded349" providerId="ADAL" clId="{73F08B8E-ED59-BA4F-88D8-4FBDD7E51B87}" dt="2024-05-15T08:00:17.553" v="601"/>
          <ac:inkMkLst>
            <pc:docMk/>
            <pc:sldMk cId="3891597973" sldId="260"/>
            <ac:inkMk id="88" creationId="{D559C007-C1C1-AC44-D5B5-F75FE38228A2}"/>
          </ac:inkMkLst>
        </pc:inkChg>
        <pc:inkChg chg="add del">
          <ac:chgData name="JungYong Seok" userId="1df5f276-52e9-4b2d-94eb-97193fded349" providerId="ADAL" clId="{73F08B8E-ED59-BA4F-88D8-4FBDD7E51B87}" dt="2024-05-15T08:00:17.553" v="601"/>
          <ac:inkMkLst>
            <pc:docMk/>
            <pc:sldMk cId="3891597973" sldId="260"/>
            <ac:inkMk id="89" creationId="{A5E5F76F-8C3A-F319-74D6-B2F54BD5FA1A}"/>
          </ac:inkMkLst>
        </pc:inkChg>
        <pc:inkChg chg="add del">
          <ac:chgData name="JungYong Seok" userId="1df5f276-52e9-4b2d-94eb-97193fded349" providerId="ADAL" clId="{73F08B8E-ED59-BA4F-88D8-4FBDD7E51B87}" dt="2024-05-15T08:00:17.553" v="601"/>
          <ac:inkMkLst>
            <pc:docMk/>
            <pc:sldMk cId="3891597973" sldId="260"/>
            <ac:inkMk id="90" creationId="{83298B5F-B316-8BC7-0052-5691AD000470}"/>
          </ac:inkMkLst>
        </pc:inkChg>
        <pc:inkChg chg="add del">
          <ac:chgData name="JungYong Seok" userId="1df5f276-52e9-4b2d-94eb-97193fded349" providerId="ADAL" clId="{73F08B8E-ED59-BA4F-88D8-4FBDD7E51B87}" dt="2024-05-15T08:00:17.553" v="601"/>
          <ac:inkMkLst>
            <pc:docMk/>
            <pc:sldMk cId="3891597973" sldId="260"/>
            <ac:inkMk id="91" creationId="{76E30618-58DF-2A98-EC49-280839615AC6}"/>
          </ac:inkMkLst>
        </pc:inkChg>
        <pc:inkChg chg="add del">
          <ac:chgData name="JungYong Seok" userId="1df5f276-52e9-4b2d-94eb-97193fded349" providerId="ADAL" clId="{73F08B8E-ED59-BA4F-88D8-4FBDD7E51B87}" dt="2024-05-15T08:00:17.553" v="601"/>
          <ac:inkMkLst>
            <pc:docMk/>
            <pc:sldMk cId="3891597973" sldId="260"/>
            <ac:inkMk id="92" creationId="{4FB7C6B7-57D1-3E26-9848-62B926572269}"/>
          </ac:inkMkLst>
        </pc:inkChg>
        <pc:inkChg chg="add reco">
          <ac:chgData name="JungYong Seok" userId="1df5f276-52e9-4b2d-94eb-97193fded349" providerId="ADAL" clId="{73F08B8E-ED59-BA4F-88D8-4FBDD7E51B87}" dt="2024-05-15T08:00:17.553" v="601"/>
          <ac:inkMkLst>
            <pc:docMk/>
            <pc:sldMk cId="3891597973" sldId="260"/>
            <ac:inkMk id="93" creationId="{FA270C51-2C50-2BFA-FFE9-3F6A55BB4D52}"/>
          </ac:inkMkLst>
        </pc:inkChg>
        <pc:inkChg chg="add reco">
          <ac:chgData name="JungYong Seok" userId="1df5f276-52e9-4b2d-94eb-97193fded349" providerId="ADAL" clId="{73F08B8E-ED59-BA4F-88D8-4FBDD7E51B87}" dt="2024-05-15T08:00:17.553" v="601"/>
          <ac:inkMkLst>
            <pc:docMk/>
            <pc:sldMk cId="3891597973" sldId="260"/>
            <ac:inkMk id="94" creationId="{81265BCA-786F-83CE-F808-282FA3CC91FD}"/>
          </ac:inkMkLst>
        </pc:inkChg>
        <pc:inkChg chg="add">
          <ac:chgData name="JungYong Seok" userId="1df5f276-52e9-4b2d-94eb-97193fded349" providerId="ADAL" clId="{73F08B8E-ED59-BA4F-88D8-4FBDD7E51B87}" dt="2024-05-15T08:00:18.145" v="602"/>
          <ac:inkMkLst>
            <pc:docMk/>
            <pc:sldMk cId="3891597973" sldId="260"/>
            <ac:inkMk id="95" creationId="{6587EBB3-72BA-293D-1158-E5CDB3A6DEA9}"/>
          </ac:inkMkLst>
        </pc:inkChg>
        <pc:inkChg chg="add del">
          <ac:chgData name="JungYong Seok" userId="1df5f276-52e9-4b2d-94eb-97193fded349" providerId="ADAL" clId="{73F08B8E-ED59-BA4F-88D8-4FBDD7E51B87}" dt="2024-05-15T08:00:25.182" v="620"/>
          <ac:inkMkLst>
            <pc:docMk/>
            <pc:sldMk cId="3891597973" sldId="260"/>
            <ac:inkMk id="96" creationId="{26A9B51C-26DE-7B57-A2D8-A858D701EAF4}"/>
          </ac:inkMkLst>
        </pc:inkChg>
        <pc:inkChg chg="add del">
          <ac:chgData name="JungYong Seok" userId="1df5f276-52e9-4b2d-94eb-97193fded349" providerId="ADAL" clId="{73F08B8E-ED59-BA4F-88D8-4FBDD7E51B87}" dt="2024-05-15T08:00:25.182" v="620"/>
          <ac:inkMkLst>
            <pc:docMk/>
            <pc:sldMk cId="3891597973" sldId="260"/>
            <ac:inkMk id="97" creationId="{57E1D70C-5E06-FEA3-5834-D631131CC867}"/>
          </ac:inkMkLst>
        </pc:inkChg>
        <pc:inkChg chg="add del">
          <ac:chgData name="JungYong Seok" userId="1df5f276-52e9-4b2d-94eb-97193fded349" providerId="ADAL" clId="{73F08B8E-ED59-BA4F-88D8-4FBDD7E51B87}" dt="2024-05-15T08:00:25.182" v="620"/>
          <ac:inkMkLst>
            <pc:docMk/>
            <pc:sldMk cId="3891597973" sldId="260"/>
            <ac:inkMk id="98" creationId="{CD601679-B2F5-C9CF-5A43-B7DFA9187F4D}"/>
          </ac:inkMkLst>
        </pc:inkChg>
        <pc:inkChg chg="add del">
          <ac:chgData name="JungYong Seok" userId="1df5f276-52e9-4b2d-94eb-97193fded349" providerId="ADAL" clId="{73F08B8E-ED59-BA4F-88D8-4FBDD7E51B87}" dt="2024-05-15T08:00:25.182" v="620"/>
          <ac:inkMkLst>
            <pc:docMk/>
            <pc:sldMk cId="3891597973" sldId="260"/>
            <ac:inkMk id="99" creationId="{CFDFA403-B361-C089-6B2A-546E0DCD943A}"/>
          </ac:inkMkLst>
        </pc:inkChg>
        <pc:inkChg chg="add del">
          <ac:chgData name="JungYong Seok" userId="1df5f276-52e9-4b2d-94eb-97193fded349" providerId="ADAL" clId="{73F08B8E-ED59-BA4F-88D8-4FBDD7E51B87}" dt="2024-05-15T08:00:25.182" v="620"/>
          <ac:inkMkLst>
            <pc:docMk/>
            <pc:sldMk cId="3891597973" sldId="260"/>
            <ac:inkMk id="100" creationId="{A4E436D1-408D-15EE-8E5D-6E517F338128}"/>
          </ac:inkMkLst>
        </pc:inkChg>
        <pc:inkChg chg="add del">
          <ac:chgData name="JungYong Seok" userId="1df5f276-52e9-4b2d-94eb-97193fded349" providerId="ADAL" clId="{73F08B8E-ED59-BA4F-88D8-4FBDD7E51B87}" dt="2024-05-15T08:00:25.182" v="620"/>
          <ac:inkMkLst>
            <pc:docMk/>
            <pc:sldMk cId="3891597973" sldId="260"/>
            <ac:inkMk id="101" creationId="{0EFD4F02-5629-A476-31F6-49358C767FD2}"/>
          </ac:inkMkLst>
        </pc:inkChg>
        <pc:inkChg chg="add del">
          <ac:chgData name="JungYong Seok" userId="1df5f276-52e9-4b2d-94eb-97193fded349" providerId="ADAL" clId="{73F08B8E-ED59-BA4F-88D8-4FBDD7E51B87}" dt="2024-05-15T08:00:25.182" v="620"/>
          <ac:inkMkLst>
            <pc:docMk/>
            <pc:sldMk cId="3891597973" sldId="260"/>
            <ac:inkMk id="102" creationId="{E9C83D5D-D91C-BE6C-96D0-C2A0A48506BA}"/>
          </ac:inkMkLst>
        </pc:inkChg>
        <pc:inkChg chg="add del">
          <ac:chgData name="JungYong Seok" userId="1df5f276-52e9-4b2d-94eb-97193fded349" providerId="ADAL" clId="{73F08B8E-ED59-BA4F-88D8-4FBDD7E51B87}" dt="2024-05-15T08:00:25.182" v="620"/>
          <ac:inkMkLst>
            <pc:docMk/>
            <pc:sldMk cId="3891597973" sldId="260"/>
            <ac:inkMk id="103" creationId="{A4AE46BF-5084-A2B6-CB13-95DB7C1E09B7}"/>
          </ac:inkMkLst>
        </pc:inkChg>
        <pc:inkChg chg="add del">
          <ac:chgData name="JungYong Seok" userId="1df5f276-52e9-4b2d-94eb-97193fded349" providerId="ADAL" clId="{73F08B8E-ED59-BA4F-88D8-4FBDD7E51B87}" dt="2024-05-15T08:00:25.182" v="620"/>
          <ac:inkMkLst>
            <pc:docMk/>
            <pc:sldMk cId="3891597973" sldId="260"/>
            <ac:inkMk id="104" creationId="{DE3FAEB1-D623-3344-4DEC-E064B9617678}"/>
          </ac:inkMkLst>
        </pc:inkChg>
        <pc:inkChg chg="add del">
          <ac:chgData name="JungYong Seok" userId="1df5f276-52e9-4b2d-94eb-97193fded349" providerId="ADAL" clId="{73F08B8E-ED59-BA4F-88D8-4FBDD7E51B87}" dt="2024-05-15T08:00:25.182" v="620"/>
          <ac:inkMkLst>
            <pc:docMk/>
            <pc:sldMk cId="3891597973" sldId="260"/>
            <ac:inkMk id="105" creationId="{48BC6295-C1F5-E37C-96C2-32F9AA7C70E2}"/>
          </ac:inkMkLst>
        </pc:inkChg>
        <pc:inkChg chg="add del">
          <ac:chgData name="JungYong Seok" userId="1df5f276-52e9-4b2d-94eb-97193fded349" providerId="ADAL" clId="{73F08B8E-ED59-BA4F-88D8-4FBDD7E51B87}" dt="2024-05-15T08:00:25.182" v="620"/>
          <ac:inkMkLst>
            <pc:docMk/>
            <pc:sldMk cId="3891597973" sldId="260"/>
            <ac:inkMk id="106" creationId="{2AE4496E-A50F-AFB8-8770-08BE27D26AA1}"/>
          </ac:inkMkLst>
        </pc:inkChg>
        <pc:inkChg chg="add del">
          <ac:chgData name="JungYong Seok" userId="1df5f276-52e9-4b2d-94eb-97193fded349" providerId="ADAL" clId="{73F08B8E-ED59-BA4F-88D8-4FBDD7E51B87}" dt="2024-05-15T08:00:25.182" v="620"/>
          <ac:inkMkLst>
            <pc:docMk/>
            <pc:sldMk cId="3891597973" sldId="260"/>
            <ac:inkMk id="107" creationId="{3EB52CBA-BFF3-4ED7-E6E8-BED36E2A8173}"/>
          </ac:inkMkLst>
        </pc:inkChg>
        <pc:inkChg chg="add del">
          <ac:chgData name="JungYong Seok" userId="1df5f276-52e9-4b2d-94eb-97193fded349" providerId="ADAL" clId="{73F08B8E-ED59-BA4F-88D8-4FBDD7E51B87}" dt="2024-05-15T08:00:25.182" v="620"/>
          <ac:inkMkLst>
            <pc:docMk/>
            <pc:sldMk cId="3891597973" sldId="260"/>
            <ac:inkMk id="108" creationId="{81839BD0-DCDC-F7EB-53F3-FAC5D636DF60}"/>
          </ac:inkMkLst>
        </pc:inkChg>
        <pc:inkChg chg="add del">
          <ac:chgData name="JungYong Seok" userId="1df5f276-52e9-4b2d-94eb-97193fded349" providerId="ADAL" clId="{73F08B8E-ED59-BA4F-88D8-4FBDD7E51B87}" dt="2024-05-15T08:00:25.182" v="620"/>
          <ac:inkMkLst>
            <pc:docMk/>
            <pc:sldMk cId="3891597973" sldId="260"/>
            <ac:inkMk id="109" creationId="{F7848986-6EA8-F355-4DF4-3240D2400BA3}"/>
          </ac:inkMkLst>
        </pc:inkChg>
        <pc:inkChg chg="add del">
          <ac:chgData name="JungYong Seok" userId="1df5f276-52e9-4b2d-94eb-97193fded349" providerId="ADAL" clId="{73F08B8E-ED59-BA4F-88D8-4FBDD7E51B87}" dt="2024-05-15T08:00:25.182" v="620"/>
          <ac:inkMkLst>
            <pc:docMk/>
            <pc:sldMk cId="3891597973" sldId="260"/>
            <ac:inkMk id="110" creationId="{3C5498B1-952E-2A0F-B278-B0F83C890E52}"/>
          </ac:inkMkLst>
        </pc:inkChg>
        <pc:inkChg chg="add del">
          <ac:chgData name="JungYong Seok" userId="1df5f276-52e9-4b2d-94eb-97193fded349" providerId="ADAL" clId="{73F08B8E-ED59-BA4F-88D8-4FBDD7E51B87}" dt="2024-05-15T08:00:25.182" v="620"/>
          <ac:inkMkLst>
            <pc:docMk/>
            <pc:sldMk cId="3891597973" sldId="260"/>
            <ac:inkMk id="111" creationId="{D0167045-1DEF-70EC-289E-CA9A87E72958}"/>
          </ac:inkMkLst>
        </pc:inkChg>
        <pc:inkChg chg="add del">
          <ac:chgData name="JungYong Seok" userId="1df5f276-52e9-4b2d-94eb-97193fded349" providerId="ADAL" clId="{73F08B8E-ED59-BA4F-88D8-4FBDD7E51B87}" dt="2024-05-15T08:00:25.182" v="620"/>
          <ac:inkMkLst>
            <pc:docMk/>
            <pc:sldMk cId="3891597973" sldId="260"/>
            <ac:inkMk id="112" creationId="{110492FD-E5C1-E7D0-A6DE-7E6CC187786E}"/>
          </ac:inkMkLst>
        </pc:inkChg>
        <pc:inkChg chg="add reco">
          <ac:chgData name="JungYong Seok" userId="1df5f276-52e9-4b2d-94eb-97193fded349" providerId="ADAL" clId="{73F08B8E-ED59-BA4F-88D8-4FBDD7E51B87}" dt="2024-05-15T08:00:25.182" v="620"/>
          <ac:inkMkLst>
            <pc:docMk/>
            <pc:sldMk cId="3891597973" sldId="260"/>
            <ac:inkMk id="113" creationId="{EBAD2383-890A-DB23-BF62-6E42A6FB922D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14" creationId="{75A69699-140C-D062-9B36-33B9BDA0D8E6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15" creationId="{8DFC7DE5-5684-5491-126E-E54F5BB0B964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16" creationId="{ECCBC9A8-9FC0-4BFB-DB9C-0E90EC48A4EF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17" creationId="{1E886C73-377D-AD43-F781-35E93AA1223A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18" creationId="{EEDD3B6D-FD95-5170-0B29-335888A6B8FB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19" creationId="{72A3A8BC-66AB-7842-707B-D2A4BAD32572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20" creationId="{D4E3B186-71AF-F25B-DDE8-CF01C9ED353D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21" creationId="{CFEAE5D3-B0F5-1BCA-ED8D-F22E0EA25DBA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22" creationId="{3CF9CE9D-476D-4F5A-86D0-90EB84181B37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23" creationId="{BD4FCFCC-48D3-8FDE-D4C3-A8CA347EEC1D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24" creationId="{5EAA78DB-CD32-41DB-047C-F41D9774E840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25" creationId="{5E49ECF7-8F8C-5000-DEBC-86B04209F6B2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26" creationId="{BC8C0D8C-3880-320F-422E-17E5CCB6C1E0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27" creationId="{0A3AADBD-062C-D394-09A9-F9F1D4AA10F7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28" creationId="{116E4708-D744-6F99-0CD5-346A86A61B9B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29" creationId="{05B70E14-C6D3-985D-ED1F-A942D9C92F22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30" creationId="{990DC3FA-CE8F-36CE-D6F4-741E2CD93D0D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31" creationId="{168CED3C-7B30-5DEC-7565-D72C4F9EE84F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32" creationId="{76B479C7-55E4-61F5-CA8A-9F96E69D59DC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33" creationId="{567BD7DB-FED9-374E-91B5-BAF0E7F8BFAB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34" creationId="{9125FED7-F058-BBE2-FAB2-F4FCCA05DC14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35" creationId="{12C1395B-C28D-1A5E-DE5E-B668A89E624B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36" creationId="{D1FCFE46-452D-A669-98CD-C0DA8D18A3FB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37" creationId="{2DFFE56B-98C7-D8BD-957E-3BECAE946B76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38" creationId="{592EE58F-753B-EC46-C82B-0220F1F34D98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39" creationId="{A31C9DBD-92AA-A64E-C2C4-6A1678885FC7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40" creationId="{4214458E-017C-D983-3053-8B512ACEF7CC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41" creationId="{50A8D7F8-D3A7-561D-4D6F-4ECE91F1F145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42" creationId="{0911016A-5E8A-09ED-79AE-EB784BB9DF29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43" creationId="{334DB1C2-9F46-1D95-EF51-1A2AB2FF3536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44" creationId="{8E7234A3-80E7-22D4-1EBC-9433635240DF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45" creationId="{1FC28883-91C5-9B5D-75C9-9FA706424545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46" creationId="{EF259CE6-7038-18FE-754C-4DAF73295AC5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47" creationId="{0316014B-71CF-BA52-AB8E-7DE14B3FC64C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48" creationId="{DAEBD62B-E5E9-AB7A-26C2-84D2CDB046A9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49" creationId="{47E12094-BD34-3F72-4188-4FD50E5BE8F9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50" creationId="{97765DCD-3C76-9207-FB25-E13B3FCA8688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51" creationId="{A7F8B81E-8164-C873-FFFC-52FAF312D5A0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52" creationId="{0C955B59-355C-F574-5BA3-C3C8F9045C9C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53" creationId="{E7EAC8D5-2694-EC1B-EA5C-E581F63DFBA3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54" creationId="{DDFA038B-AB89-8AF8-F9D8-E486DFE46CE3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55" creationId="{2E3C24FC-4D46-430B-23AA-F3FDC29E0F69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56" creationId="{0FFAE6D8-6506-DCA0-144B-88F7938B2630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57" creationId="{98CAF495-8A06-E352-EFFD-EEAD9BFC0CFC}"/>
          </ac:inkMkLst>
        </pc:inkChg>
        <pc:inkChg chg="add del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58" creationId="{CCB95227-32C2-92E6-1CB8-A08E7D66D217}"/>
          </ac:inkMkLst>
        </pc:inkChg>
        <pc:inkChg chg="add reco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59" creationId="{B656F634-0474-4D69-DE38-4B8114B1E3BD}"/>
          </ac:inkMkLst>
        </pc:inkChg>
        <pc:inkChg chg="add reco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60" creationId="{0CC39E99-B759-D48E-39E8-5E3DF5F5A697}"/>
          </ac:inkMkLst>
        </pc:inkChg>
        <pc:inkChg chg="add reco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61" creationId="{ED69FDDB-9886-CC32-262D-BFFB6C7E0A11}"/>
          </ac:inkMkLst>
        </pc:inkChg>
        <pc:inkChg chg="add reco">
          <ac:chgData name="JungYong Seok" userId="1df5f276-52e9-4b2d-94eb-97193fded349" providerId="ADAL" clId="{73F08B8E-ED59-BA4F-88D8-4FBDD7E51B87}" dt="2024-05-15T08:02:54.441" v="666"/>
          <ac:inkMkLst>
            <pc:docMk/>
            <pc:sldMk cId="3891597973" sldId="260"/>
            <ac:inkMk id="162" creationId="{8A028269-F4BC-9021-BB65-EE13C340CEF4}"/>
          </ac:inkMkLst>
        </pc:inkChg>
        <pc:inkChg chg="add del">
          <ac:chgData name="JungYong Seok" userId="1df5f276-52e9-4b2d-94eb-97193fded349" providerId="ADAL" clId="{73F08B8E-ED59-BA4F-88D8-4FBDD7E51B87}" dt="2024-05-15T08:03:04.949" v="678"/>
          <ac:inkMkLst>
            <pc:docMk/>
            <pc:sldMk cId="3891597973" sldId="260"/>
            <ac:inkMk id="163" creationId="{E44FE7F9-FCBD-BD7F-B54E-609133640A22}"/>
          </ac:inkMkLst>
        </pc:inkChg>
        <pc:inkChg chg="add del">
          <ac:chgData name="JungYong Seok" userId="1df5f276-52e9-4b2d-94eb-97193fded349" providerId="ADAL" clId="{73F08B8E-ED59-BA4F-88D8-4FBDD7E51B87}" dt="2024-05-15T08:03:04.949" v="678"/>
          <ac:inkMkLst>
            <pc:docMk/>
            <pc:sldMk cId="3891597973" sldId="260"/>
            <ac:inkMk id="164" creationId="{D22D897C-16BB-D273-AF40-26481C6C6C19}"/>
          </ac:inkMkLst>
        </pc:inkChg>
        <pc:inkChg chg="add del">
          <ac:chgData name="JungYong Seok" userId="1df5f276-52e9-4b2d-94eb-97193fded349" providerId="ADAL" clId="{73F08B8E-ED59-BA4F-88D8-4FBDD7E51B87}" dt="2024-05-15T08:03:04.949" v="678"/>
          <ac:inkMkLst>
            <pc:docMk/>
            <pc:sldMk cId="3891597973" sldId="260"/>
            <ac:inkMk id="165" creationId="{2F3FF963-BEDF-5252-F58D-591F61BA7279}"/>
          </ac:inkMkLst>
        </pc:inkChg>
        <pc:inkChg chg="add del">
          <ac:chgData name="JungYong Seok" userId="1df5f276-52e9-4b2d-94eb-97193fded349" providerId="ADAL" clId="{73F08B8E-ED59-BA4F-88D8-4FBDD7E51B87}" dt="2024-05-15T08:03:04.949" v="678"/>
          <ac:inkMkLst>
            <pc:docMk/>
            <pc:sldMk cId="3891597973" sldId="260"/>
            <ac:inkMk id="166" creationId="{FA9407B1-BF60-7EB7-6AFB-8BB5A4BBAF4D}"/>
          </ac:inkMkLst>
        </pc:inkChg>
        <pc:inkChg chg="add del">
          <ac:chgData name="JungYong Seok" userId="1df5f276-52e9-4b2d-94eb-97193fded349" providerId="ADAL" clId="{73F08B8E-ED59-BA4F-88D8-4FBDD7E51B87}" dt="2024-05-15T08:03:04.949" v="678"/>
          <ac:inkMkLst>
            <pc:docMk/>
            <pc:sldMk cId="3891597973" sldId="260"/>
            <ac:inkMk id="167" creationId="{B268B49F-3382-20F5-BA46-4109FBF9327D}"/>
          </ac:inkMkLst>
        </pc:inkChg>
        <pc:inkChg chg="add del">
          <ac:chgData name="JungYong Seok" userId="1df5f276-52e9-4b2d-94eb-97193fded349" providerId="ADAL" clId="{73F08B8E-ED59-BA4F-88D8-4FBDD7E51B87}" dt="2024-05-15T08:03:04.949" v="678"/>
          <ac:inkMkLst>
            <pc:docMk/>
            <pc:sldMk cId="3891597973" sldId="260"/>
            <ac:inkMk id="168" creationId="{DBB7C73E-54B7-0430-AD8D-9B68B225BC8B}"/>
          </ac:inkMkLst>
        </pc:inkChg>
        <pc:inkChg chg="add del">
          <ac:chgData name="JungYong Seok" userId="1df5f276-52e9-4b2d-94eb-97193fded349" providerId="ADAL" clId="{73F08B8E-ED59-BA4F-88D8-4FBDD7E51B87}" dt="2024-05-15T08:03:04.949" v="678"/>
          <ac:inkMkLst>
            <pc:docMk/>
            <pc:sldMk cId="3891597973" sldId="260"/>
            <ac:inkMk id="169" creationId="{08F66CD2-EB67-B8E8-DB1E-A80F646CB469}"/>
          </ac:inkMkLst>
        </pc:inkChg>
        <pc:inkChg chg="add del">
          <ac:chgData name="JungYong Seok" userId="1df5f276-52e9-4b2d-94eb-97193fded349" providerId="ADAL" clId="{73F08B8E-ED59-BA4F-88D8-4FBDD7E51B87}" dt="2024-05-15T08:03:04.949" v="678"/>
          <ac:inkMkLst>
            <pc:docMk/>
            <pc:sldMk cId="3891597973" sldId="260"/>
            <ac:inkMk id="170" creationId="{71B147DD-633C-67DF-BF03-16FCCF32208C}"/>
          </ac:inkMkLst>
        </pc:inkChg>
        <pc:inkChg chg="add del">
          <ac:chgData name="JungYong Seok" userId="1df5f276-52e9-4b2d-94eb-97193fded349" providerId="ADAL" clId="{73F08B8E-ED59-BA4F-88D8-4FBDD7E51B87}" dt="2024-05-15T08:03:04.949" v="678"/>
          <ac:inkMkLst>
            <pc:docMk/>
            <pc:sldMk cId="3891597973" sldId="260"/>
            <ac:inkMk id="171" creationId="{C192E0CB-34DB-0F1C-0C7B-779E31F92FB2}"/>
          </ac:inkMkLst>
        </pc:inkChg>
        <pc:inkChg chg="add del">
          <ac:chgData name="JungYong Seok" userId="1df5f276-52e9-4b2d-94eb-97193fded349" providerId="ADAL" clId="{73F08B8E-ED59-BA4F-88D8-4FBDD7E51B87}" dt="2024-05-15T08:03:04.949" v="678"/>
          <ac:inkMkLst>
            <pc:docMk/>
            <pc:sldMk cId="3891597973" sldId="260"/>
            <ac:inkMk id="172" creationId="{4181A6DD-9B65-27A6-1451-6557055D9007}"/>
          </ac:inkMkLst>
        </pc:inkChg>
        <pc:inkChg chg="add del">
          <ac:chgData name="JungYong Seok" userId="1df5f276-52e9-4b2d-94eb-97193fded349" providerId="ADAL" clId="{73F08B8E-ED59-BA4F-88D8-4FBDD7E51B87}" dt="2024-05-15T08:03:04.949" v="678"/>
          <ac:inkMkLst>
            <pc:docMk/>
            <pc:sldMk cId="3891597973" sldId="260"/>
            <ac:inkMk id="173" creationId="{9E2A4A7A-4F4A-ADD6-722D-9CC1FAD22DB1}"/>
          </ac:inkMkLst>
        </pc:inkChg>
        <pc:inkChg chg="add reco">
          <ac:chgData name="JungYong Seok" userId="1df5f276-52e9-4b2d-94eb-97193fded349" providerId="ADAL" clId="{73F08B8E-ED59-BA4F-88D8-4FBDD7E51B87}" dt="2024-05-15T08:03:04.949" v="678"/>
          <ac:inkMkLst>
            <pc:docMk/>
            <pc:sldMk cId="3891597973" sldId="260"/>
            <ac:inkMk id="174" creationId="{48A8ED23-666A-F3C9-58DC-7F6752E1E637}"/>
          </ac:inkMkLst>
        </pc:inkChg>
        <pc:inkChg chg="add del">
          <ac:chgData name="JungYong Seok" userId="1df5f276-52e9-4b2d-94eb-97193fded349" providerId="ADAL" clId="{73F08B8E-ED59-BA4F-88D8-4FBDD7E51B87}" dt="2024-05-15T08:03:22.599" v="694"/>
          <ac:inkMkLst>
            <pc:docMk/>
            <pc:sldMk cId="3891597973" sldId="260"/>
            <ac:inkMk id="175" creationId="{8B0C06DC-4D42-7A72-4BA4-24522B82BDDE}"/>
          </ac:inkMkLst>
        </pc:inkChg>
        <pc:inkChg chg="add del">
          <ac:chgData name="JungYong Seok" userId="1df5f276-52e9-4b2d-94eb-97193fded349" providerId="ADAL" clId="{73F08B8E-ED59-BA4F-88D8-4FBDD7E51B87}" dt="2024-05-15T08:03:22.599" v="694"/>
          <ac:inkMkLst>
            <pc:docMk/>
            <pc:sldMk cId="3891597973" sldId="260"/>
            <ac:inkMk id="176" creationId="{1A63E8D9-8908-95A7-29E3-6C8D97ED721F}"/>
          </ac:inkMkLst>
        </pc:inkChg>
        <pc:inkChg chg="add del">
          <ac:chgData name="JungYong Seok" userId="1df5f276-52e9-4b2d-94eb-97193fded349" providerId="ADAL" clId="{73F08B8E-ED59-BA4F-88D8-4FBDD7E51B87}" dt="2024-05-15T08:03:22.599" v="694"/>
          <ac:inkMkLst>
            <pc:docMk/>
            <pc:sldMk cId="3891597973" sldId="260"/>
            <ac:inkMk id="177" creationId="{8DF6CBB1-9EF8-9CC0-4552-42A29D2753E4}"/>
          </ac:inkMkLst>
        </pc:inkChg>
        <pc:inkChg chg="add del">
          <ac:chgData name="JungYong Seok" userId="1df5f276-52e9-4b2d-94eb-97193fded349" providerId="ADAL" clId="{73F08B8E-ED59-BA4F-88D8-4FBDD7E51B87}" dt="2024-05-15T08:03:22.599" v="694"/>
          <ac:inkMkLst>
            <pc:docMk/>
            <pc:sldMk cId="3891597973" sldId="260"/>
            <ac:inkMk id="178" creationId="{43DA01E3-9B0F-6158-26F5-C90A21452D8C}"/>
          </ac:inkMkLst>
        </pc:inkChg>
        <pc:inkChg chg="add del">
          <ac:chgData name="JungYong Seok" userId="1df5f276-52e9-4b2d-94eb-97193fded349" providerId="ADAL" clId="{73F08B8E-ED59-BA4F-88D8-4FBDD7E51B87}" dt="2024-05-15T08:03:22.599" v="694"/>
          <ac:inkMkLst>
            <pc:docMk/>
            <pc:sldMk cId="3891597973" sldId="260"/>
            <ac:inkMk id="179" creationId="{8F235AA3-FEAC-1A2E-2ED1-F5EA5F1DDF4E}"/>
          </ac:inkMkLst>
        </pc:inkChg>
        <pc:inkChg chg="add del">
          <ac:chgData name="JungYong Seok" userId="1df5f276-52e9-4b2d-94eb-97193fded349" providerId="ADAL" clId="{73F08B8E-ED59-BA4F-88D8-4FBDD7E51B87}" dt="2024-05-15T08:03:22.599" v="694"/>
          <ac:inkMkLst>
            <pc:docMk/>
            <pc:sldMk cId="3891597973" sldId="260"/>
            <ac:inkMk id="180" creationId="{EE55B440-9BB8-3605-E90B-5B34E399351E}"/>
          </ac:inkMkLst>
        </pc:inkChg>
        <pc:inkChg chg="add del">
          <ac:chgData name="JungYong Seok" userId="1df5f276-52e9-4b2d-94eb-97193fded349" providerId="ADAL" clId="{73F08B8E-ED59-BA4F-88D8-4FBDD7E51B87}" dt="2024-05-15T08:03:22.599" v="694"/>
          <ac:inkMkLst>
            <pc:docMk/>
            <pc:sldMk cId="3891597973" sldId="260"/>
            <ac:inkMk id="181" creationId="{015A108C-C568-7A66-8FAC-E04AA82751D2}"/>
          </ac:inkMkLst>
        </pc:inkChg>
        <pc:inkChg chg="add del">
          <ac:chgData name="JungYong Seok" userId="1df5f276-52e9-4b2d-94eb-97193fded349" providerId="ADAL" clId="{73F08B8E-ED59-BA4F-88D8-4FBDD7E51B87}" dt="2024-05-15T08:03:22.599" v="694"/>
          <ac:inkMkLst>
            <pc:docMk/>
            <pc:sldMk cId="3891597973" sldId="260"/>
            <ac:inkMk id="182" creationId="{43F7C9CE-2EFA-EBCA-D4A8-1EEAFEDDBDCE}"/>
          </ac:inkMkLst>
        </pc:inkChg>
        <pc:inkChg chg="add del">
          <ac:chgData name="JungYong Seok" userId="1df5f276-52e9-4b2d-94eb-97193fded349" providerId="ADAL" clId="{73F08B8E-ED59-BA4F-88D8-4FBDD7E51B87}" dt="2024-05-15T08:03:22.599" v="694"/>
          <ac:inkMkLst>
            <pc:docMk/>
            <pc:sldMk cId="3891597973" sldId="260"/>
            <ac:inkMk id="183" creationId="{8BC57DE6-5AF5-2BEA-2CCE-F60C2E3C43CF}"/>
          </ac:inkMkLst>
        </pc:inkChg>
        <pc:inkChg chg="add del">
          <ac:chgData name="JungYong Seok" userId="1df5f276-52e9-4b2d-94eb-97193fded349" providerId="ADAL" clId="{73F08B8E-ED59-BA4F-88D8-4FBDD7E51B87}" dt="2024-05-15T08:03:22.599" v="694"/>
          <ac:inkMkLst>
            <pc:docMk/>
            <pc:sldMk cId="3891597973" sldId="260"/>
            <ac:inkMk id="184" creationId="{B53AA2D0-E9B2-6A67-5B78-411A5091F3D3}"/>
          </ac:inkMkLst>
        </pc:inkChg>
        <pc:inkChg chg="add del">
          <ac:chgData name="JungYong Seok" userId="1df5f276-52e9-4b2d-94eb-97193fded349" providerId="ADAL" clId="{73F08B8E-ED59-BA4F-88D8-4FBDD7E51B87}" dt="2024-05-15T08:03:22.599" v="694"/>
          <ac:inkMkLst>
            <pc:docMk/>
            <pc:sldMk cId="3891597973" sldId="260"/>
            <ac:inkMk id="185" creationId="{F7BAAC10-E35F-8BCA-0563-0669CFD802E4}"/>
          </ac:inkMkLst>
        </pc:inkChg>
        <pc:inkChg chg="add del">
          <ac:chgData name="JungYong Seok" userId="1df5f276-52e9-4b2d-94eb-97193fded349" providerId="ADAL" clId="{73F08B8E-ED59-BA4F-88D8-4FBDD7E51B87}" dt="2024-05-15T08:03:22.599" v="694"/>
          <ac:inkMkLst>
            <pc:docMk/>
            <pc:sldMk cId="3891597973" sldId="260"/>
            <ac:inkMk id="186" creationId="{7512D1AC-52CA-2099-B699-E1FB9E940F16}"/>
          </ac:inkMkLst>
        </pc:inkChg>
        <pc:inkChg chg="add del">
          <ac:chgData name="JungYong Seok" userId="1df5f276-52e9-4b2d-94eb-97193fded349" providerId="ADAL" clId="{73F08B8E-ED59-BA4F-88D8-4FBDD7E51B87}" dt="2024-05-15T08:03:22.599" v="694"/>
          <ac:inkMkLst>
            <pc:docMk/>
            <pc:sldMk cId="3891597973" sldId="260"/>
            <ac:inkMk id="187" creationId="{4BCF39F3-500A-B886-BFBF-CD76567DD798}"/>
          </ac:inkMkLst>
        </pc:inkChg>
        <pc:inkChg chg="add del">
          <ac:chgData name="JungYong Seok" userId="1df5f276-52e9-4b2d-94eb-97193fded349" providerId="ADAL" clId="{73F08B8E-ED59-BA4F-88D8-4FBDD7E51B87}" dt="2024-05-15T08:03:22.599" v="694"/>
          <ac:inkMkLst>
            <pc:docMk/>
            <pc:sldMk cId="3891597973" sldId="260"/>
            <ac:inkMk id="188" creationId="{9DA9E826-E69C-3C58-376F-98DEF81E8EE5}"/>
          </ac:inkMkLst>
        </pc:inkChg>
        <pc:inkChg chg="add del">
          <ac:chgData name="JungYong Seok" userId="1df5f276-52e9-4b2d-94eb-97193fded349" providerId="ADAL" clId="{73F08B8E-ED59-BA4F-88D8-4FBDD7E51B87}" dt="2024-05-15T08:03:22.599" v="694"/>
          <ac:inkMkLst>
            <pc:docMk/>
            <pc:sldMk cId="3891597973" sldId="260"/>
            <ac:inkMk id="189" creationId="{E6E84A2E-5476-6FCC-550D-D962A184C5A1}"/>
          </ac:inkMkLst>
        </pc:inkChg>
        <pc:inkChg chg="add reco">
          <ac:chgData name="JungYong Seok" userId="1df5f276-52e9-4b2d-94eb-97193fded349" providerId="ADAL" clId="{73F08B8E-ED59-BA4F-88D8-4FBDD7E51B87}" dt="2024-05-15T08:03:22.599" v="694"/>
          <ac:inkMkLst>
            <pc:docMk/>
            <pc:sldMk cId="3891597973" sldId="260"/>
            <ac:inkMk id="190" creationId="{6D6AAFFB-6B5F-D732-A8AB-0572840A83F2}"/>
          </ac:inkMkLst>
        </pc:inkChg>
        <pc:inkChg chg="add del">
          <ac:chgData name="JungYong Seok" userId="1df5f276-52e9-4b2d-94eb-97193fded349" providerId="ADAL" clId="{73F08B8E-ED59-BA4F-88D8-4FBDD7E51B87}" dt="2024-05-15T08:03:29.735" v="704"/>
          <ac:inkMkLst>
            <pc:docMk/>
            <pc:sldMk cId="3891597973" sldId="260"/>
            <ac:inkMk id="191" creationId="{65DF8694-AA1B-8899-EC11-5D50E9862AB7}"/>
          </ac:inkMkLst>
        </pc:inkChg>
        <pc:inkChg chg="add del">
          <ac:chgData name="JungYong Seok" userId="1df5f276-52e9-4b2d-94eb-97193fded349" providerId="ADAL" clId="{73F08B8E-ED59-BA4F-88D8-4FBDD7E51B87}" dt="2024-05-15T08:03:29.735" v="704"/>
          <ac:inkMkLst>
            <pc:docMk/>
            <pc:sldMk cId="3891597973" sldId="260"/>
            <ac:inkMk id="192" creationId="{6C6295B9-2E6F-9241-CDCE-081344904922}"/>
          </ac:inkMkLst>
        </pc:inkChg>
        <pc:inkChg chg="add del">
          <ac:chgData name="JungYong Seok" userId="1df5f276-52e9-4b2d-94eb-97193fded349" providerId="ADAL" clId="{73F08B8E-ED59-BA4F-88D8-4FBDD7E51B87}" dt="2024-05-15T08:03:29.735" v="704"/>
          <ac:inkMkLst>
            <pc:docMk/>
            <pc:sldMk cId="3891597973" sldId="260"/>
            <ac:inkMk id="193" creationId="{10C0401B-6628-8E54-CC75-7755CD4C9E49}"/>
          </ac:inkMkLst>
        </pc:inkChg>
        <pc:inkChg chg="add del">
          <ac:chgData name="JungYong Seok" userId="1df5f276-52e9-4b2d-94eb-97193fded349" providerId="ADAL" clId="{73F08B8E-ED59-BA4F-88D8-4FBDD7E51B87}" dt="2024-05-15T08:03:29.735" v="704"/>
          <ac:inkMkLst>
            <pc:docMk/>
            <pc:sldMk cId="3891597973" sldId="260"/>
            <ac:inkMk id="194" creationId="{0CE3D39B-ECAC-34BD-F893-473942C25993}"/>
          </ac:inkMkLst>
        </pc:inkChg>
        <pc:inkChg chg="add del">
          <ac:chgData name="JungYong Seok" userId="1df5f276-52e9-4b2d-94eb-97193fded349" providerId="ADAL" clId="{73F08B8E-ED59-BA4F-88D8-4FBDD7E51B87}" dt="2024-05-15T08:03:29.735" v="704"/>
          <ac:inkMkLst>
            <pc:docMk/>
            <pc:sldMk cId="3891597973" sldId="260"/>
            <ac:inkMk id="195" creationId="{4BDBD52F-830F-C656-6EDA-01E1911BABC5}"/>
          </ac:inkMkLst>
        </pc:inkChg>
        <pc:inkChg chg="add del">
          <ac:chgData name="JungYong Seok" userId="1df5f276-52e9-4b2d-94eb-97193fded349" providerId="ADAL" clId="{73F08B8E-ED59-BA4F-88D8-4FBDD7E51B87}" dt="2024-05-15T08:03:29.735" v="704"/>
          <ac:inkMkLst>
            <pc:docMk/>
            <pc:sldMk cId="3891597973" sldId="260"/>
            <ac:inkMk id="196" creationId="{1D053870-4EB1-D79A-8740-6568FDAB2331}"/>
          </ac:inkMkLst>
        </pc:inkChg>
        <pc:inkChg chg="add del">
          <ac:chgData name="JungYong Seok" userId="1df5f276-52e9-4b2d-94eb-97193fded349" providerId="ADAL" clId="{73F08B8E-ED59-BA4F-88D8-4FBDD7E51B87}" dt="2024-05-15T08:03:29.735" v="704"/>
          <ac:inkMkLst>
            <pc:docMk/>
            <pc:sldMk cId="3891597973" sldId="260"/>
            <ac:inkMk id="197" creationId="{08741CF8-14E4-8CDD-BB9C-14F6B4894C96}"/>
          </ac:inkMkLst>
        </pc:inkChg>
        <pc:inkChg chg="add del">
          <ac:chgData name="JungYong Seok" userId="1df5f276-52e9-4b2d-94eb-97193fded349" providerId="ADAL" clId="{73F08B8E-ED59-BA4F-88D8-4FBDD7E51B87}" dt="2024-05-15T08:03:29.735" v="704"/>
          <ac:inkMkLst>
            <pc:docMk/>
            <pc:sldMk cId="3891597973" sldId="260"/>
            <ac:inkMk id="198" creationId="{01F18B40-BFAD-5436-7AED-BD6CCFCBC85E}"/>
          </ac:inkMkLst>
        </pc:inkChg>
        <pc:inkChg chg="add del">
          <ac:chgData name="JungYong Seok" userId="1df5f276-52e9-4b2d-94eb-97193fded349" providerId="ADAL" clId="{73F08B8E-ED59-BA4F-88D8-4FBDD7E51B87}" dt="2024-05-15T08:03:29.735" v="704"/>
          <ac:inkMkLst>
            <pc:docMk/>
            <pc:sldMk cId="3891597973" sldId="260"/>
            <ac:inkMk id="199" creationId="{57A83C81-FFD8-B140-E13A-C503529F7D27}"/>
          </ac:inkMkLst>
        </pc:inkChg>
        <pc:inkChg chg="add reco">
          <ac:chgData name="JungYong Seok" userId="1df5f276-52e9-4b2d-94eb-97193fded349" providerId="ADAL" clId="{73F08B8E-ED59-BA4F-88D8-4FBDD7E51B87}" dt="2024-05-15T08:03:29.735" v="704"/>
          <ac:inkMkLst>
            <pc:docMk/>
            <pc:sldMk cId="3891597973" sldId="260"/>
            <ac:inkMk id="200" creationId="{D34435E0-0AD5-7D12-C6CF-41191714AE40}"/>
          </ac:inkMkLst>
        </pc:inkChg>
        <pc:inkChg chg="add del">
          <ac:chgData name="JungYong Seok" userId="1df5f276-52e9-4b2d-94eb-97193fded349" providerId="ADAL" clId="{73F08B8E-ED59-BA4F-88D8-4FBDD7E51B87}" dt="2024-05-15T08:03:33.963" v="714"/>
          <ac:inkMkLst>
            <pc:docMk/>
            <pc:sldMk cId="3891597973" sldId="260"/>
            <ac:inkMk id="201" creationId="{9734AEA7-5483-14DA-624B-EF804F382277}"/>
          </ac:inkMkLst>
        </pc:inkChg>
        <pc:inkChg chg="add del">
          <ac:chgData name="JungYong Seok" userId="1df5f276-52e9-4b2d-94eb-97193fded349" providerId="ADAL" clId="{73F08B8E-ED59-BA4F-88D8-4FBDD7E51B87}" dt="2024-05-15T08:03:33.963" v="714"/>
          <ac:inkMkLst>
            <pc:docMk/>
            <pc:sldMk cId="3891597973" sldId="260"/>
            <ac:inkMk id="202" creationId="{FA563A02-7AE8-A6EA-7E6D-0A8C69C48C81}"/>
          </ac:inkMkLst>
        </pc:inkChg>
        <pc:inkChg chg="add del">
          <ac:chgData name="JungYong Seok" userId="1df5f276-52e9-4b2d-94eb-97193fded349" providerId="ADAL" clId="{73F08B8E-ED59-BA4F-88D8-4FBDD7E51B87}" dt="2024-05-15T08:03:33.963" v="714"/>
          <ac:inkMkLst>
            <pc:docMk/>
            <pc:sldMk cId="3891597973" sldId="260"/>
            <ac:inkMk id="203" creationId="{E97980A5-1221-C75E-BDE6-23998B8E918C}"/>
          </ac:inkMkLst>
        </pc:inkChg>
        <pc:inkChg chg="add del">
          <ac:chgData name="JungYong Seok" userId="1df5f276-52e9-4b2d-94eb-97193fded349" providerId="ADAL" clId="{73F08B8E-ED59-BA4F-88D8-4FBDD7E51B87}" dt="2024-05-15T08:03:33.963" v="714"/>
          <ac:inkMkLst>
            <pc:docMk/>
            <pc:sldMk cId="3891597973" sldId="260"/>
            <ac:inkMk id="204" creationId="{4DB4EE56-5BE1-267B-8093-01F3166DEA8A}"/>
          </ac:inkMkLst>
        </pc:inkChg>
        <pc:inkChg chg="add del">
          <ac:chgData name="JungYong Seok" userId="1df5f276-52e9-4b2d-94eb-97193fded349" providerId="ADAL" clId="{73F08B8E-ED59-BA4F-88D8-4FBDD7E51B87}" dt="2024-05-15T08:03:33.963" v="714"/>
          <ac:inkMkLst>
            <pc:docMk/>
            <pc:sldMk cId="3891597973" sldId="260"/>
            <ac:inkMk id="205" creationId="{E2B2ABB6-4577-86E6-3B7F-77455159C800}"/>
          </ac:inkMkLst>
        </pc:inkChg>
        <pc:inkChg chg="add del">
          <ac:chgData name="JungYong Seok" userId="1df5f276-52e9-4b2d-94eb-97193fded349" providerId="ADAL" clId="{73F08B8E-ED59-BA4F-88D8-4FBDD7E51B87}" dt="2024-05-15T08:03:35.217" v="716"/>
          <ac:inkMkLst>
            <pc:docMk/>
            <pc:sldMk cId="3891597973" sldId="260"/>
            <ac:inkMk id="206" creationId="{53FB7CD8-DDED-BE90-CAEF-33CD20BFC6AA}"/>
          </ac:inkMkLst>
        </pc:inkChg>
        <pc:inkChg chg="add del">
          <ac:chgData name="JungYong Seok" userId="1df5f276-52e9-4b2d-94eb-97193fded349" providerId="ADAL" clId="{73F08B8E-ED59-BA4F-88D8-4FBDD7E51B87}" dt="2024-05-15T08:03:34.194" v="715"/>
          <ac:inkMkLst>
            <pc:docMk/>
            <pc:sldMk cId="3891597973" sldId="260"/>
            <ac:inkMk id="207" creationId="{561A3886-E98D-3786-EBCB-92A7B0356767}"/>
          </ac:inkMkLst>
        </pc:inkChg>
        <pc:inkChg chg="add del">
          <ac:chgData name="JungYong Seok" userId="1df5f276-52e9-4b2d-94eb-97193fded349" providerId="ADAL" clId="{73F08B8E-ED59-BA4F-88D8-4FBDD7E51B87}" dt="2024-05-15T08:03:33.963" v="714"/>
          <ac:inkMkLst>
            <pc:docMk/>
            <pc:sldMk cId="3891597973" sldId="260"/>
            <ac:inkMk id="208" creationId="{C80DA6D4-4BE6-FDE6-3D5C-A6D3325D2860}"/>
          </ac:inkMkLst>
        </pc:inkChg>
        <pc:inkChg chg="add del reco">
          <ac:chgData name="JungYong Seok" userId="1df5f276-52e9-4b2d-94eb-97193fded349" providerId="ADAL" clId="{73F08B8E-ED59-BA4F-88D8-4FBDD7E51B87}" dt="2024-05-15T08:03:33.963" v="714"/>
          <ac:inkMkLst>
            <pc:docMk/>
            <pc:sldMk cId="3891597973" sldId="260"/>
            <ac:inkMk id="209" creationId="{9EA04B19-D770-E2FC-D0D7-9EAA628C771B}"/>
          </ac:inkMkLst>
        </pc:inkChg>
        <pc:inkChg chg="add del">
          <ac:chgData name="JungYong Seok" userId="1df5f276-52e9-4b2d-94eb-97193fded349" providerId="ADAL" clId="{73F08B8E-ED59-BA4F-88D8-4FBDD7E51B87}" dt="2024-05-15T08:03:41.613" v="728"/>
          <ac:inkMkLst>
            <pc:docMk/>
            <pc:sldMk cId="3891597973" sldId="260"/>
            <ac:inkMk id="210" creationId="{5B74438B-7D26-CBC1-6554-9825D53AD683}"/>
          </ac:inkMkLst>
        </pc:inkChg>
        <pc:inkChg chg="add del">
          <ac:chgData name="JungYong Seok" userId="1df5f276-52e9-4b2d-94eb-97193fded349" providerId="ADAL" clId="{73F08B8E-ED59-BA4F-88D8-4FBDD7E51B87}" dt="2024-05-15T08:03:41.613" v="728"/>
          <ac:inkMkLst>
            <pc:docMk/>
            <pc:sldMk cId="3891597973" sldId="260"/>
            <ac:inkMk id="211" creationId="{D0481449-A0D3-67A7-B378-583150FAF278}"/>
          </ac:inkMkLst>
        </pc:inkChg>
        <pc:inkChg chg="add del">
          <ac:chgData name="JungYong Seok" userId="1df5f276-52e9-4b2d-94eb-97193fded349" providerId="ADAL" clId="{73F08B8E-ED59-BA4F-88D8-4FBDD7E51B87}" dt="2024-05-15T08:03:41.613" v="728"/>
          <ac:inkMkLst>
            <pc:docMk/>
            <pc:sldMk cId="3891597973" sldId="260"/>
            <ac:inkMk id="212" creationId="{31E37F0D-CEB5-F540-60DB-C17C3EC93ED1}"/>
          </ac:inkMkLst>
        </pc:inkChg>
        <pc:inkChg chg="add del">
          <ac:chgData name="JungYong Seok" userId="1df5f276-52e9-4b2d-94eb-97193fded349" providerId="ADAL" clId="{73F08B8E-ED59-BA4F-88D8-4FBDD7E51B87}" dt="2024-05-15T08:03:41.613" v="728"/>
          <ac:inkMkLst>
            <pc:docMk/>
            <pc:sldMk cId="3891597973" sldId="260"/>
            <ac:inkMk id="213" creationId="{A9DFAF1E-47E0-57C7-551F-9F0200C2E382}"/>
          </ac:inkMkLst>
        </pc:inkChg>
        <pc:inkChg chg="add del">
          <ac:chgData name="JungYong Seok" userId="1df5f276-52e9-4b2d-94eb-97193fded349" providerId="ADAL" clId="{73F08B8E-ED59-BA4F-88D8-4FBDD7E51B87}" dt="2024-05-15T08:03:41.613" v="728"/>
          <ac:inkMkLst>
            <pc:docMk/>
            <pc:sldMk cId="3891597973" sldId="260"/>
            <ac:inkMk id="214" creationId="{DEBA76A4-6E62-3752-E622-0B241BA924D5}"/>
          </ac:inkMkLst>
        </pc:inkChg>
        <pc:inkChg chg="add del">
          <ac:chgData name="JungYong Seok" userId="1df5f276-52e9-4b2d-94eb-97193fded349" providerId="ADAL" clId="{73F08B8E-ED59-BA4F-88D8-4FBDD7E51B87}" dt="2024-05-15T08:03:41.613" v="728"/>
          <ac:inkMkLst>
            <pc:docMk/>
            <pc:sldMk cId="3891597973" sldId="260"/>
            <ac:inkMk id="215" creationId="{EFD8ABE4-ADAA-633F-A375-5DD23F8C29D3}"/>
          </ac:inkMkLst>
        </pc:inkChg>
        <pc:inkChg chg="add del">
          <ac:chgData name="JungYong Seok" userId="1df5f276-52e9-4b2d-94eb-97193fded349" providerId="ADAL" clId="{73F08B8E-ED59-BA4F-88D8-4FBDD7E51B87}" dt="2024-05-15T08:03:41.613" v="728"/>
          <ac:inkMkLst>
            <pc:docMk/>
            <pc:sldMk cId="3891597973" sldId="260"/>
            <ac:inkMk id="216" creationId="{D58BADC7-EA5B-EB9C-C080-DC32D7A9FFA5}"/>
          </ac:inkMkLst>
        </pc:inkChg>
        <pc:inkChg chg="add del">
          <ac:chgData name="JungYong Seok" userId="1df5f276-52e9-4b2d-94eb-97193fded349" providerId="ADAL" clId="{73F08B8E-ED59-BA4F-88D8-4FBDD7E51B87}" dt="2024-05-15T08:03:41.613" v="728"/>
          <ac:inkMkLst>
            <pc:docMk/>
            <pc:sldMk cId="3891597973" sldId="260"/>
            <ac:inkMk id="217" creationId="{46F46940-7DD8-2D8D-9E34-5E7679743EF4}"/>
          </ac:inkMkLst>
        </pc:inkChg>
        <pc:inkChg chg="add del">
          <ac:chgData name="JungYong Seok" userId="1df5f276-52e9-4b2d-94eb-97193fded349" providerId="ADAL" clId="{73F08B8E-ED59-BA4F-88D8-4FBDD7E51B87}" dt="2024-05-15T08:03:41.613" v="728"/>
          <ac:inkMkLst>
            <pc:docMk/>
            <pc:sldMk cId="3891597973" sldId="260"/>
            <ac:inkMk id="218" creationId="{038C3A3D-B977-2D8D-3403-8C3D400603E3}"/>
          </ac:inkMkLst>
        </pc:inkChg>
        <pc:inkChg chg="add del">
          <ac:chgData name="JungYong Seok" userId="1df5f276-52e9-4b2d-94eb-97193fded349" providerId="ADAL" clId="{73F08B8E-ED59-BA4F-88D8-4FBDD7E51B87}" dt="2024-05-15T08:03:41.613" v="728"/>
          <ac:inkMkLst>
            <pc:docMk/>
            <pc:sldMk cId="3891597973" sldId="260"/>
            <ac:inkMk id="219" creationId="{452A4694-1DE7-368A-7DFA-77E4A157817B}"/>
          </ac:inkMkLst>
        </pc:inkChg>
        <pc:inkChg chg="add del">
          <ac:chgData name="JungYong Seok" userId="1df5f276-52e9-4b2d-94eb-97193fded349" providerId="ADAL" clId="{73F08B8E-ED59-BA4F-88D8-4FBDD7E51B87}" dt="2024-05-15T08:03:41.613" v="728"/>
          <ac:inkMkLst>
            <pc:docMk/>
            <pc:sldMk cId="3891597973" sldId="260"/>
            <ac:inkMk id="220" creationId="{71226C8E-587C-EC45-6C8D-5C3F616CA76E}"/>
          </ac:inkMkLst>
        </pc:inkChg>
        <pc:inkChg chg="add reco">
          <ac:chgData name="JungYong Seok" userId="1df5f276-52e9-4b2d-94eb-97193fded349" providerId="ADAL" clId="{73F08B8E-ED59-BA4F-88D8-4FBDD7E51B87}" dt="2024-05-15T08:03:41.613" v="728"/>
          <ac:inkMkLst>
            <pc:docMk/>
            <pc:sldMk cId="3891597973" sldId="260"/>
            <ac:inkMk id="221" creationId="{F7A75BD1-DCFC-4AAB-0DD1-8825F2AB022F}"/>
          </ac:inkMkLst>
        </pc:inkChg>
        <pc:inkChg chg="add del">
          <ac:chgData name="JungYong Seok" userId="1df5f276-52e9-4b2d-94eb-97193fded349" providerId="ADAL" clId="{73F08B8E-ED59-BA4F-88D8-4FBDD7E51B87}" dt="2024-05-15T08:04:38.075" v="740"/>
          <ac:inkMkLst>
            <pc:docMk/>
            <pc:sldMk cId="3891597973" sldId="260"/>
            <ac:inkMk id="222" creationId="{34159F6B-6472-586D-06EF-ED4FC65A156B}"/>
          </ac:inkMkLst>
        </pc:inkChg>
        <pc:inkChg chg="add del">
          <ac:chgData name="JungYong Seok" userId="1df5f276-52e9-4b2d-94eb-97193fded349" providerId="ADAL" clId="{73F08B8E-ED59-BA4F-88D8-4FBDD7E51B87}" dt="2024-05-15T08:04:38.075" v="740"/>
          <ac:inkMkLst>
            <pc:docMk/>
            <pc:sldMk cId="3891597973" sldId="260"/>
            <ac:inkMk id="223" creationId="{8D8D616B-6CA1-6851-AE11-E8137A554A80}"/>
          </ac:inkMkLst>
        </pc:inkChg>
        <pc:inkChg chg="add del">
          <ac:chgData name="JungYong Seok" userId="1df5f276-52e9-4b2d-94eb-97193fded349" providerId="ADAL" clId="{73F08B8E-ED59-BA4F-88D8-4FBDD7E51B87}" dt="2024-05-15T08:04:38.075" v="740"/>
          <ac:inkMkLst>
            <pc:docMk/>
            <pc:sldMk cId="3891597973" sldId="260"/>
            <ac:inkMk id="224" creationId="{12F9328D-31A8-6294-67BF-2BDCC6881820}"/>
          </ac:inkMkLst>
        </pc:inkChg>
        <pc:inkChg chg="add del">
          <ac:chgData name="JungYong Seok" userId="1df5f276-52e9-4b2d-94eb-97193fded349" providerId="ADAL" clId="{73F08B8E-ED59-BA4F-88D8-4FBDD7E51B87}" dt="2024-05-15T08:04:38.075" v="740"/>
          <ac:inkMkLst>
            <pc:docMk/>
            <pc:sldMk cId="3891597973" sldId="260"/>
            <ac:inkMk id="225" creationId="{02037FE7-E128-1780-59D6-175BBCC478D0}"/>
          </ac:inkMkLst>
        </pc:inkChg>
        <pc:inkChg chg="add del">
          <ac:chgData name="JungYong Seok" userId="1df5f276-52e9-4b2d-94eb-97193fded349" providerId="ADAL" clId="{73F08B8E-ED59-BA4F-88D8-4FBDD7E51B87}" dt="2024-05-15T08:04:38.075" v="740"/>
          <ac:inkMkLst>
            <pc:docMk/>
            <pc:sldMk cId="3891597973" sldId="260"/>
            <ac:inkMk id="226" creationId="{568E8B8C-8202-7D7B-A895-B9444E063DC9}"/>
          </ac:inkMkLst>
        </pc:inkChg>
        <pc:inkChg chg="add del">
          <ac:chgData name="JungYong Seok" userId="1df5f276-52e9-4b2d-94eb-97193fded349" providerId="ADAL" clId="{73F08B8E-ED59-BA4F-88D8-4FBDD7E51B87}" dt="2024-05-15T08:04:38.075" v="740"/>
          <ac:inkMkLst>
            <pc:docMk/>
            <pc:sldMk cId="3891597973" sldId="260"/>
            <ac:inkMk id="227" creationId="{06493CF6-41F5-77B8-9D3A-4FD3A499E627}"/>
          </ac:inkMkLst>
        </pc:inkChg>
        <pc:inkChg chg="add del">
          <ac:chgData name="JungYong Seok" userId="1df5f276-52e9-4b2d-94eb-97193fded349" providerId="ADAL" clId="{73F08B8E-ED59-BA4F-88D8-4FBDD7E51B87}" dt="2024-05-15T08:04:38.075" v="740"/>
          <ac:inkMkLst>
            <pc:docMk/>
            <pc:sldMk cId="3891597973" sldId="260"/>
            <ac:inkMk id="228" creationId="{6AFF682B-FFFA-3043-AFFB-059224E9BE43}"/>
          </ac:inkMkLst>
        </pc:inkChg>
        <pc:inkChg chg="add del">
          <ac:chgData name="JungYong Seok" userId="1df5f276-52e9-4b2d-94eb-97193fded349" providerId="ADAL" clId="{73F08B8E-ED59-BA4F-88D8-4FBDD7E51B87}" dt="2024-05-15T08:04:38.075" v="740"/>
          <ac:inkMkLst>
            <pc:docMk/>
            <pc:sldMk cId="3891597973" sldId="260"/>
            <ac:inkMk id="229" creationId="{601B3E7D-6F96-C6FE-C57A-A7EED76116E2}"/>
          </ac:inkMkLst>
        </pc:inkChg>
        <pc:inkChg chg="add del">
          <ac:chgData name="JungYong Seok" userId="1df5f276-52e9-4b2d-94eb-97193fded349" providerId="ADAL" clId="{73F08B8E-ED59-BA4F-88D8-4FBDD7E51B87}" dt="2024-05-15T08:04:38.075" v="740"/>
          <ac:inkMkLst>
            <pc:docMk/>
            <pc:sldMk cId="3891597973" sldId="260"/>
            <ac:inkMk id="230" creationId="{2AEE5C2C-C30F-6825-BA3A-667757AE7F6E}"/>
          </ac:inkMkLst>
        </pc:inkChg>
        <pc:inkChg chg="add del">
          <ac:chgData name="JungYong Seok" userId="1df5f276-52e9-4b2d-94eb-97193fded349" providerId="ADAL" clId="{73F08B8E-ED59-BA4F-88D8-4FBDD7E51B87}" dt="2024-05-15T08:04:38.075" v="740"/>
          <ac:inkMkLst>
            <pc:docMk/>
            <pc:sldMk cId="3891597973" sldId="260"/>
            <ac:inkMk id="231" creationId="{B041D8C2-4212-F0AA-699B-840B3EFB0729}"/>
          </ac:inkMkLst>
        </pc:inkChg>
        <pc:inkChg chg="add del">
          <ac:chgData name="JungYong Seok" userId="1df5f276-52e9-4b2d-94eb-97193fded349" providerId="ADAL" clId="{73F08B8E-ED59-BA4F-88D8-4FBDD7E51B87}" dt="2024-05-15T08:04:38.075" v="740"/>
          <ac:inkMkLst>
            <pc:docMk/>
            <pc:sldMk cId="3891597973" sldId="260"/>
            <ac:inkMk id="232" creationId="{B25EC6D5-9D17-6FE4-A5B6-FA3D76EF1782}"/>
          </ac:inkMkLst>
        </pc:inkChg>
        <pc:inkChg chg="add reco">
          <ac:chgData name="JungYong Seok" userId="1df5f276-52e9-4b2d-94eb-97193fded349" providerId="ADAL" clId="{73F08B8E-ED59-BA4F-88D8-4FBDD7E51B87}" dt="2024-05-15T08:04:38.075" v="740"/>
          <ac:inkMkLst>
            <pc:docMk/>
            <pc:sldMk cId="3891597973" sldId="260"/>
            <ac:inkMk id="233" creationId="{9BD10D8E-7740-3FBE-D978-A09EA86A5B41}"/>
          </ac:inkMkLst>
        </pc:inkChg>
        <pc:inkChg chg="add del">
          <ac:chgData name="JungYong Seok" userId="1df5f276-52e9-4b2d-94eb-97193fded349" providerId="ADAL" clId="{73F08B8E-ED59-BA4F-88D8-4FBDD7E51B87}" dt="2024-05-15T08:04:52.893" v="756"/>
          <ac:inkMkLst>
            <pc:docMk/>
            <pc:sldMk cId="3891597973" sldId="260"/>
            <ac:inkMk id="234" creationId="{E0DC95BB-7498-9943-6F89-8074121D60F9}"/>
          </ac:inkMkLst>
        </pc:inkChg>
        <pc:inkChg chg="add del">
          <ac:chgData name="JungYong Seok" userId="1df5f276-52e9-4b2d-94eb-97193fded349" providerId="ADAL" clId="{73F08B8E-ED59-BA4F-88D8-4FBDD7E51B87}" dt="2024-05-15T08:04:52.893" v="756"/>
          <ac:inkMkLst>
            <pc:docMk/>
            <pc:sldMk cId="3891597973" sldId="260"/>
            <ac:inkMk id="235" creationId="{3DBD35FA-D5BE-B400-D59D-95631CC9E342}"/>
          </ac:inkMkLst>
        </pc:inkChg>
        <pc:inkChg chg="add del">
          <ac:chgData name="JungYong Seok" userId="1df5f276-52e9-4b2d-94eb-97193fded349" providerId="ADAL" clId="{73F08B8E-ED59-BA4F-88D8-4FBDD7E51B87}" dt="2024-05-15T08:04:52.893" v="756"/>
          <ac:inkMkLst>
            <pc:docMk/>
            <pc:sldMk cId="3891597973" sldId="260"/>
            <ac:inkMk id="236" creationId="{2E2CD781-69D9-051F-89E1-848A279C46F7}"/>
          </ac:inkMkLst>
        </pc:inkChg>
        <pc:inkChg chg="add del">
          <ac:chgData name="JungYong Seok" userId="1df5f276-52e9-4b2d-94eb-97193fded349" providerId="ADAL" clId="{73F08B8E-ED59-BA4F-88D8-4FBDD7E51B87}" dt="2024-05-15T08:04:52.893" v="756"/>
          <ac:inkMkLst>
            <pc:docMk/>
            <pc:sldMk cId="3891597973" sldId="260"/>
            <ac:inkMk id="237" creationId="{9C43DB33-C33B-659B-2D02-5CD9B5474884}"/>
          </ac:inkMkLst>
        </pc:inkChg>
        <pc:inkChg chg="add del">
          <ac:chgData name="JungYong Seok" userId="1df5f276-52e9-4b2d-94eb-97193fded349" providerId="ADAL" clId="{73F08B8E-ED59-BA4F-88D8-4FBDD7E51B87}" dt="2024-05-15T08:04:52.893" v="756"/>
          <ac:inkMkLst>
            <pc:docMk/>
            <pc:sldMk cId="3891597973" sldId="260"/>
            <ac:inkMk id="238" creationId="{1848C58F-DD0B-25E0-AB20-CB96F43871A5}"/>
          </ac:inkMkLst>
        </pc:inkChg>
        <pc:inkChg chg="add del">
          <ac:chgData name="JungYong Seok" userId="1df5f276-52e9-4b2d-94eb-97193fded349" providerId="ADAL" clId="{73F08B8E-ED59-BA4F-88D8-4FBDD7E51B87}" dt="2024-05-15T08:04:52.893" v="756"/>
          <ac:inkMkLst>
            <pc:docMk/>
            <pc:sldMk cId="3891597973" sldId="260"/>
            <ac:inkMk id="239" creationId="{C208FF13-9936-A3B9-748D-17BAD4AD6CF1}"/>
          </ac:inkMkLst>
        </pc:inkChg>
        <pc:inkChg chg="add del">
          <ac:chgData name="JungYong Seok" userId="1df5f276-52e9-4b2d-94eb-97193fded349" providerId="ADAL" clId="{73F08B8E-ED59-BA4F-88D8-4FBDD7E51B87}" dt="2024-05-15T08:04:52.893" v="756"/>
          <ac:inkMkLst>
            <pc:docMk/>
            <pc:sldMk cId="3891597973" sldId="260"/>
            <ac:inkMk id="240" creationId="{38010C9E-F735-ACC1-FA2A-0194A5EB48DD}"/>
          </ac:inkMkLst>
        </pc:inkChg>
        <pc:inkChg chg="add del">
          <ac:chgData name="JungYong Seok" userId="1df5f276-52e9-4b2d-94eb-97193fded349" providerId="ADAL" clId="{73F08B8E-ED59-BA4F-88D8-4FBDD7E51B87}" dt="2024-05-15T08:04:52.893" v="756"/>
          <ac:inkMkLst>
            <pc:docMk/>
            <pc:sldMk cId="3891597973" sldId="260"/>
            <ac:inkMk id="241" creationId="{43634442-BE80-6958-78B5-FCA5BE4CE62E}"/>
          </ac:inkMkLst>
        </pc:inkChg>
        <pc:inkChg chg="add del">
          <ac:chgData name="JungYong Seok" userId="1df5f276-52e9-4b2d-94eb-97193fded349" providerId="ADAL" clId="{73F08B8E-ED59-BA4F-88D8-4FBDD7E51B87}" dt="2024-05-15T08:04:52.893" v="756"/>
          <ac:inkMkLst>
            <pc:docMk/>
            <pc:sldMk cId="3891597973" sldId="260"/>
            <ac:inkMk id="242" creationId="{733D2181-27A0-E8E4-39E9-4D914890AD19}"/>
          </ac:inkMkLst>
        </pc:inkChg>
        <pc:inkChg chg="add del">
          <ac:chgData name="JungYong Seok" userId="1df5f276-52e9-4b2d-94eb-97193fded349" providerId="ADAL" clId="{73F08B8E-ED59-BA4F-88D8-4FBDD7E51B87}" dt="2024-05-15T08:04:52.893" v="756"/>
          <ac:inkMkLst>
            <pc:docMk/>
            <pc:sldMk cId="3891597973" sldId="260"/>
            <ac:inkMk id="243" creationId="{0D0FE402-EE05-0B9B-4271-85BA92717249}"/>
          </ac:inkMkLst>
        </pc:inkChg>
        <pc:inkChg chg="add del">
          <ac:chgData name="JungYong Seok" userId="1df5f276-52e9-4b2d-94eb-97193fded349" providerId="ADAL" clId="{73F08B8E-ED59-BA4F-88D8-4FBDD7E51B87}" dt="2024-05-15T08:04:52.893" v="756"/>
          <ac:inkMkLst>
            <pc:docMk/>
            <pc:sldMk cId="3891597973" sldId="260"/>
            <ac:inkMk id="244" creationId="{E16A2F3A-6745-5253-C9B9-D90618848809}"/>
          </ac:inkMkLst>
        </pc:inkChg>
        <pc:inkChg chg="add del">
          <ac:chgData name="JungYong Seok" userId="1df5f276-52e9-4b2d-94eb-97193fded349" providerId="ADAL" clId="{73F08B8E-ED59-BA4F-88D8-4FBDD7E51B87}" dt="2024-05-15T08:04:52.893" v="756"/>
          <ac:inkMkLst>
            <pc:docMk/>
            <pc:sldMk cId="3891597973" sldId="260"/>
            <ac:inkMk id="245" creationId="{69966A9C-70EA-B35F-14E8-C93B4D729ED6}"/>
          </ac:inkMkLst>
        </pc:inkChg>
        <pc:inkChg chg="add del">
          <ac:chgData name="JungYong Seok" userId="1df5f276-52e9-4b2d-94eb-97193fded349" providerId="ADAL" clId="{73F08B8E-ED59-BA4F-88D8-4FBDD7E51B87}" dt="2024-05-15T08:04:52.893" v="756"/>
          <ac:inkMkLst>
            <pc:docMk/>
            <pc:sldMk cId="3891597973" sldId="260"/>
            <ac:inkMk id="246" creationId="{C8E0AEB4-47DF-088E-E8ED-B6E23A2B6A90}"/>
          </ac:inkMkLst>
        </pc:inkChg>
        <pc:inkChg chg="add del">
          <ac:chgData name="JungYong Seok" userId="1df5f276-52e9-4b2d-94eb-97193fded349" providerId="ADAL" clId="{73F08B8E-ED59-BA4F-88D8-4FBDD7E51B87}" dt="2024-05-15T08:04:52.893" v="756"/>
          <ac:inkMkLst>
            <pc:docMk/>
            <pc:sldMk cId="3891597973" sldId="260"/>
            <ac:inkMk id="247" creationId="{DDC0E6B6-DAE8-BE96-C657-9F0753DCD024}"/>
          </ac:inkMkLst>
        </pc:inkChg>
        <pc:inkChg chg="add del">
          <ac:chgData name="JungYong Seok" userId="1df5f276-52e9-4b2d-94eb-97193fded349" providerId="ADAL" clId="{73F08B8E-ED59-BA4F-88D8-4FBDD7E51B87}" dt="2024-05-15T08:04:52.893" v="756"/>
          <ac:inkMkLst>
            <pc:docMk/>
            <pc:sldMk cId="3891597973" sldId="260"/>
            <ac:inkMk id="248" creationId="{1B1AAFD6-22BD-0071-D763-E5093A62C450}"/>
          </ac:inkMkLst>
        </pc:inkChg>
        <pc:inkChg chg="add reco">
          <ac:chgData name="JungYong Seok" userId="1df5f276-52e9-4b2d-94eb-97193fded349" providerId="ADAL" clId="{73F08B8E-ED59-BA4F-88D8-4FBDD7E51B87}" dt="2024-05-15T08:04:52.893" v="756"/>
          <ac:inkMkLst>
            <pc:docMk/>
            <pc:sldMk cId="3891597973" sldId="260"/>
            <ac:inkMk id="249" creationId="{C3F9008E-560E-8101-BBA2-82B88BB525D5}"/>
          </ac:inkMkLst>
        </pc:inkChg>
        <pc:inkChg chg="add del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50" creationId="{CE9379F6-BA00-DAF8-5E5C-7B18A0BDC9BF}"/>
          </ac:inkMkLst>
        </pc:inkChg>
        <pc:inkChg chg="add del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51" creationId="{9BA2F0DA-37D0-3A4C-075D-781CD068CC5C}"/>
          </ac:inkMkLst>
        </pc:inkChg>
        <pc:inkChg chg="add del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52" creationId="{FC3B0FBF-C0ED-1A03-9633-EC08803F2D9D}"/>
          </ac:inkMkLst>
        </pc:inkChg>
        <pc:inkChg chg="add del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53" creationId="{06E536F0-6B29-056A-F933-29935228D86E}"/>
          </ac:inkMkLst>
        </pc:inkChg>
        <pc:inkChg chg="add del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54" creationId="{544275C7-7794-0947-C003-CBD1E8B82FFA}"/>
          </ac:inkMkLst>
        </pc:inkChg>
        <pc:inkChg chg="add del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55" creationId="{44A8D85C-CB28-C4C2-597D-A1C2814FB8DE}"/>
          </ac:inkMkLst>
        </pc:inkChg>
        <pc:inkChg chg="add del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56" creationId="{CA19A735-B112-EAFD-4959-CC49AAC51EC3}"/>
          </ac:inkMkLst>
        </pc:inkChg>
        <pc:inkChg chg="add del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57" creationId="{029FA5CD-639A-D032-7497-33C5D72AB9F5}"/>
          </ac:inkMkLst>
        </pc:inkChg>
        <pc:inkChg chg="add del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58" creationId="{3C014AB9-DEFE-CF14-A572-4A953A91C11A}"/>
          </ac:inkMkLst>
        </pc:inkChg>
        <pc:inkChg chg="add del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59" creationId="{E1657454-AF21-FE28-AB9B-532A542835B9}"/>
          </ac:inkMkLst>
        </pc:inkChg>
        <pc:inkChg chg="add del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60" creationId="{89E6F7C1-6E5C-F209-674E-F41FD18220FA}"/>
          </ac:inkMkLst>
        </pc:inkChg>
        <pc:inkChg chg="add del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61" creationId="{FE43291E-28FD-097A-E903-01EA8E38B62A}"/>
          </ac:inkMkLst>
        </pc:inkChg>
        <pc:inkChg chg="add del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62" creationId="{D30DA7CC-DB82-5C41-8028-B0435B9634C7}"/>
          </ac:inkMkLst>
        </pc:inkChg>
        <pc:inkChg chg="add del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63" creationId="{80A41677-871F-2839-9747-0E8BB4430965}"/>
          </ac:inkMkLst>
        </pc:inkChg>
        <pc:inkChg chg="add del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64" creationId="{04760BA3-3DE9-0DE6-3234-56FDE9968F83}"/>
          </ac:inkMkLst>
        </pc:inkChg>
        <pc:inkChg chg="add del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65" creationId="{BCD50618-8C3F-C3CB-DB6D-A5E7C0C5E98D}"/>
          </ac:inkMkLst>
        </pc:inkChg>
        <pc:inkChg chg="add del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66" creationId="{D6082F86-051C-1BFE-426C-EC8D79F115CE}"/>
          </ac:inkMkLst>
        </pc:inkChg>
        <pc:inkChg chg="add del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67" creationId="{20B90DC9-F483-4A07-6855-B01558FD9DBB}"/>
          </ac:inkMkLst>
        </pc:inkChg>
        <pc:inkChg chg="add del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68" creationId="{365B7E79-9A95-975B-6D51-C8FF71BF7B64}"/>
          </ac:inkMkLst>
        </pc:inkChg>
        <pc:inkChg chg="add del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69" creationId="{DE386436-4D8C-2152-7FDF-D86C05E94D40}"/>
          </ac:inkMkLst>
        </pc:inkChg>
        <pc:inkChg chg="add del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70" creationId="{11687993-97C5-2FBA-EBBE-05C46760F689}"/>
          </ac:inkMkLst>
        </pc:inkChg>
        <pc:inkChg chg="add del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71" creationId="{7CE5C40F-D7B5-B0A6-4E9F-0BD78EA025DE}"/>
          </ac:inkMkLst>
        </pc:inkChg>
        <pc:inkChg chg="add reco">
          <ac:chgData name="JungYong Seok" userId="1df5f276-52e9-4b2d-94eb-97193fded349" providerId="ADAL" clId="{73F08B8E-ED59-BA4F-88D8-4FBDD7E51B87}" dt="2024-05-15T08:05:01.615" v="779"/>
          <ac:inkMkLst>
            <pc:docMk/>
            <pc:sldMk cId="3891597973" sldId="260"/>
            <ac:inkMk id="272" creationId="{DCC84B45-D7FB-BA96-E009-392E6E1A00A9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73" creationId="{E71FE05D-64F4-35AD-738F-485242F1148D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74" creationId="{72035FAC-D2C8-7603-9786-2D1311F306A7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75" creationId="{30CC306C-ACAC-5D3C-91BA-E85889549566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76" creationId="{D9F3EDAB-2DD9-8CA6-F894-B89515A0DAFC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77" creationId="{6C470FD8-0C7B-9E9C-6E7F-4A17F879401D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78" creationId="{14B9080E-8DE7-4C24-5BD0-60C56276E6D7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79" creationId="{E0E474FD-EA5E-04F3-1910-82A0583F1525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80" creationId="{A9CA27BD-1494-C9BB-704A-328CFA4B0919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81" creationId="{96E6C548-F9DF-BD0D-171D-BBB717BA4A3F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82" creationId="{4FD32D00-9E4A-5869-8108-EBFFBD99FA23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83" creationId="{3492BC88-F974-BA54-8CCA-7E345EE63066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84" creationId="{74847122-598A-7100-C019-B1C8BF931B22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85" creationId="{9CD54155-92E2-BB53-DA23-D911D74E3269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86" creationId="{A9E26604-CA09-93AB-E434-38C6D6EE2C42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87" creationId="{4B5182B3-CF55-6121-7323-1B076CAE8880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88" creationId="{97CC59C3-A228-8A07-2CBB-9F75414B82E0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89" creationId="{4475794B-4786-27B7-E6DD-0908E427221D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90" creationId="{BBE5D2EF-CD9C-962B-382D-D17B09E2AEA0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91" creationId="{455D4899-92AB-69EA-C1F4-961574C0B5A0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92" creationId="{C3A8E959-20A4-424A-51FB-931822A9534B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93" creationId="{DD304D5C-DFBB-6187-D817-BF07E470E00F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94" creationId="{1238C5B7-06CE-BB16-72A5-34E0E93A0109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95" creationId="{D0614B6C-FD95-0D80-B16B-588B724D49AF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96" creationId="{7730F027-965E-06B9-2B17-506D84251A2D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97" creationId="{06473AA9-7675-BE60-0D73-A927128455DF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98" creationId="{1D90BDFD-E577-7E4A-5ACA-04EE0E86D4D0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299" creationId="{6D41DB95-F3DF-17D5-E9C3-FFFE24E9BF07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300" creationId="{A98B90C2-2E4F-C53A-CEB8-CE997D275333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301" creationId="{CB51032C-B816-1932-C967-E989114BB911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302" creationId="{7FE87ADA-89F8-76BB-4D43-5AFF5FAD6E3C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303" creationId="{51B931AC-7333-BA60-6FD0-92F704D21DC9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304" creationId="{F5582150-3BEC-542D-0776-003F79C7314F}"/>
          </ac:inkMkLst>
        </pc:inkChg>
        <pc:inkChg chg="add del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305" creationId="{6EB08CEF-9D4A-FE11-F621-CDA87D0532D8}"/>
          </ac:inkMkLst>
        </pc:inkChg>
        <pc:inkChg chg="add reco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306" creationId="{77C5CFD8-54AA-28EB-B86F-612F6739EE18}"/>
          </ac:inkMkLst>
        </pc:inkChg>
        <pc:inkChg chg="add reco">
          <ac:chgData name="JungYong Seok" userId="1df5f276-52e9-4b2d-94eb-97193fded349" providerId="ADAL" clId="{73F08B8E-ED59-BA4F-88D8-4FBDD7E51B87}" dt="2024-05-15T08:05:15.923" v="813"/>
          <ac:inkMkLst>
            <pc:docMk/>
            <pc:sldMk cId="3891597973" sldId="260"/>
            <ac:inkMk id="307" creationId="{AA97DC92-7081-C074-054B-638B6E511462}"/>
          </ac:inkMkLst>
        </pc:inkChg>
        <pc:inkChg chg="add del">
          <ac:chgData name="JungYong Seok" userId="1df5f276-52e9-4b2d-94eb-97193fded349" providerId="ADAL" clId="{73F08B8E-ED59-BA4F-88D8-4FBDD7E51B87}" dt="2024-05-15T08:05:17.656" v="818"/>
          <ac:inkMkLst>
            <pc:docMk/>
            <pc:sldMk cId="3891597973" sldId="260"/>
            <ac:inkMk id="308" creationId="{A648D9E9-365E-A3C9-C282-72D3EA7BEFA3}"/>
          </ac:inkMkLst>
        </pc:inkChg>
        <pc:inkChg chg="add del">
          <ac:chgData name="JungYong Seok" userId="1df5f276-52e9-4b2d-94eb-97193fded349" providerId="ADAL" clId="{73F08B8E-ED59-BA4F-88D8-4FBDD7E51B87}" dt="2024-05-15T08:05:17.656" v="818"/>
          <ac:inkMkLst>
            <pc:docMk/>
            <pc:sldMk cId="3891597973" sldId="260"/>
            <ac:inkMk id="309" creationId="{5DC2A7F4-C0C4-8833-7EFF-BDFD56F02168}"/>
          </ac:inkMkLst>
        </pc:inkChg>
        <pc:inkChg chg="add del">
          <ac:chgData name="JungYong Seok" userId="1df5f276-52e9-4b2d-94eb-97193fded349" providerId="ADAL" clId="{73F08B8E-ED59-BA4F-88D8-4FBDD7E51B87}" dt="2024-05-15T08:05:17.656" v="818"/>
          <ac:inkMkLst>
            <pc:docMk/>
            <pc:sldMk cId="3891597973" sldId="260"/>
            <ac:inkMk id="310" creationId="{20EA2330-7835-85E3-0FC8-D776221E1DC4}"/>
          </ac:inkMkLst>
        </pc:inkChg>
        <pc:inkChg chg="add del">
          <ac:chgData name="JungYong Seok" userId="1df5f276-52e9-4b2d-94eb-97193fded349" providerId="ADAL" clId="{73F08B8E-ED59-BA4F-88D8-4FBDD7E51B87}" dt="2024-05-15T08:05:17.656" v="818"/>
          <ac:inkMkLst>
            <pc:docMk/>
            <pc:sldMk cId="3891597973" sldId="260"/>
            <ac:inkMk id="311" creationId="{9D95C8CC-DE3F-7F37-FE28-B020924654AE}"/>
          </ac:inkMkLst>
        </pc:inkChg>
        <pc:inkChg chg="add reco">
          <ac:chgData name="JungYong Seok" userId="1df5f276-52e9-4b2d-94eb-97193fded349" providerId="ADAL" clId="{73F08B8E-ED59-BA4F-88D8-4FBDD7E51B87}" dt="2024-05-15T08:05:17.656" v="818"/>
          <ac:inkMkLst>
            <pc:docMk/>
            <pc:sldMk cId="3891597973" sldId="260"/>
            <ac:inkMk id="312" creationId="{D19619C8-13D6-8225-A463-668C0C442576}"/>
          </ac:inkMkLst>
        </pc:inkChg>
        <pc:inkChg chg="add del">
          <ac:chgData name="JungYong Seok" userId="1df5f276-52e9-4b2d-94eb-97193fded349" providerId="ADAL" clId="{73F08B8E-ED59-BA4F-88D8-4FBDD7E51B87}" dt="2024-05-15T08:05:25.118" v="834"/>
          <ac:inkMkLst>
            <pc:docMk/>
            <pc:sldMk cId="3891597973" sldId="260"/>
            <ac:inkMk id="313" creationId="{3EBABCA7-48D1-B4C5-9347-A96B032F6B70}"/>
          </ac:inkMkLst>
        </pc:inkChg>
        <pc:inkChg chg="add del">
          <ac:chgData name="JungYong Seok" userId="1df5f276-52e9-4b2d-94eb-97193fded349" providerId="ADAL" clId="{73F08B8E-ED59-BA4F-88D8-4FBDD7E51B87}" dt="2024-05-15T08:05:25.118" v="834"/>
          <ac:inkMkLst>
            <pc:docMk/>
            <pc:sldMk cId="3891597973" sldId="260"/>
            <ac:inkMk id="314" creationId="{91D5B8B0-E621-0C47-1BEC-E8921F8B023E}"/>
          </ac:inkMkLst>
        </pc:inkChg>
        <pc:inkChg chg="add del">
          <ac:chgData name="JungYong Seok" userId="1df5f276-52e9-4b2d-94eb-97193fded349" providerId="ADAL" clId="{73F08B8E-ED59-BA4F-88D8-4FBDD7E51B87}" dt="2024-05-15T08:05:25.118" v="834"/>
          <ac:inkMkLst>
            <pc:docMk/>
            <pc:sldMk cId="3891597973" sldId="260"/>
            <ac:inkMk id="315" creationId="{9A9327B1-816F-9344-A6CA-BD6574F54B20}"/>
          </ac:inkMkLst>
        </pc:inkChg>
        <pc:inkChg chg="add del">
          <ac:chgData name="JungYong Seok" userId="1df5f276-52e9-4b2d-94eb-97193fded349" providerId="ADAL" clId="{73F08B8E-ED59-BA4F-88D8-4FBDD7E51B87}" dt="2024-05-15T08:05:25.118" v="834"/>
          <ac:inkMkLst>
            <pc:docMk/>
            <pc:sldMk cId="3891597973" sldId="260"/>
            <ac:inkMk id="316" creationId="{561C42DB-A469-CB26-5983-450AF3E858A5}"/>
          </ac:inkMkLst>
        </pc:inkChg>
        <pc:inkChg chg="add del">
          <ac:chgData name="JungYong Seok" userId="1df5f276-52e9-4b2d-94eb-97193fded349" providerId="ADAL" clId="{73F08B8E-ED59-BA4F-88D8-4FBDD7E51B87}" dt="2024-05-15T08:05:25.118" v="834"/>
          <ac:inkMkLst>
            <pc:docMk/>
            <pc:sldMk cId="3891597973" sldId="260"/>
            <ac:inkMk id="317" creationId="{715BB661-4AF3-C8AD-D1A9-D844D9501A66}"/>
          </ac:inkMkLst>
        </pc:inkChg>
        <pc:inkChg chg="add del">
          <ac:chgData name="JungYong Seok" userId="1df5f276-52e9-4b2d-94eb-97193fded349" providerId="ADAL" clId="{73F08B8E-ED59-BA4F-88D8-4FBDD7E51B87}" dt="2024-05-15T08:05:25.118" v="834"/>
          <ac:inkMkLst>
            <pc:docMk/>
            <pc:sldMk cId="3891597973" sldId="260"/>
            <ac:inkMk id="318" creationId="{A3DA0DF6-97F9-BDE8-67F6-2CB1F2E0BA26}"/>
          </ac:inkMkLst>
        </pc:inkChg>
        <pc:inkChg chg="add del">
          <ac:chgData name="JungYong Seok" userId="1df5f276-52e9-4b2d-94eb-97193fded349" providerId="ADAL" clId="{73F08B8E-ED59-BA4F-88D8-4FBDD7E51B87}" dt="2024-05-15T08:05:25.118" v="834"/>
          <ac:inkMkLst>
            <pc:docMk/>
            <pc:sldMk cId="3891597973" sldId="260"/>
            <ac:inkMk id="319" creationId="{4FB7105A-6E9E-63A3-A614-B9041D00CDED}"/>
          </ac:inkMkLst>
        </pc:inkChg>
        <pc:inkChg chg="add del">
          <ac:chgData name="JungYong Seok" userId="1df5f276-52e9-4b2d-94eb-97193fded349" providerId="ADAL" clId="{73F08B8E-ED59-BA4F-88D8-4FBDD7E51B87}" dt="2024-05-15T08:05:25.118" v="834"/>
          <ac:inkMkLst>
            <pc:docMk/>
            <pc:sldMk cId="3891597973" sldId="260"/>
            <ac:inkMk id="320" creationId="{CCF93BDD-C562-7E8F-74CE-04A723473B35}"/>
          </ac:inkMkLst>
        </pc:inkChg>
        <pc:inkChg chg="add del">
          <ac:chgData name="JungYong Seok" userId="1df5f276-52e9-4b2d-94eb-97193fded349" providerId="ADAL" clId="{73F08B8E-ED59-BA4F-88D8-4FBDD7E51B87}" dt="2024-05-15T08:05:25.118" v="834"/>
          <ac:inkMkLst>
            <pc:docMk/>
            <pc:sldMk cId="3891597973" sldId="260"/>
            <ac:inkMk id="321" creationId="{F975AEAE-0F70-BD8C-77AE-E076761F0D0B}"/>
          </ac:inkMkLst>
        </pc:inkChg>
        <pc:inkChg chg="add del">
          <ac:chgData name="JungYong Seok" userId="1df5f276-52e9-4b2d-94eb-97193fded349" providerId="ADAL" clId="{73F08B8E-ED59-BA4F-88D8-4FBDD7E51B87}" dt="2024-05-15T08:05:25.118" v="834"/>
          <ac:inkMkLst>
            <pc:docMk/>
            <pc:sldMk cId="3891597973" sldId="260"/>
            <ac:inkMk id="322" creationId="{8B85F78F-7FD9-A763-A321-3EED20CC6B0D}"/>
          </ac:inkMkLst>
        </pc:inkChg>
        <pc:inkChg chg="add del">
          <ac:chgData name="JungYong Seok" userId="1df5f276-52e9-4b2d-94eb-97193fded349" providerId="ADAL" clId="{73F08B8E-ED59-BA4F-88D8-4FBDD7E51B87}" dt="2024-05-15T08:05:25.118" v="834"/>
          <ac:inkMkLst>
            <pc:docMk/>
            <pc:sldMk cId="3891597973" sldId="260"/>
            <ac:inkMk id="323" creationId="{42CB5F44-277D-46B0-70B1-BF106B14F1A3}"/>
          </ac:inkMkLst>
        </pc:inkChg>
        <pc:inkChg chg="add del">
          <ac:chgData name="JungYong Seok" userId="1df5f276-52e9-4b2d-94eb-97193fded349" providerId="ADAL" clId="{73F08B8E-ED59-BA4F-88D8-4FBDD7E51B87}" dt="2024-05-15T08:05:25.118" v="834"/>
          <ac:inkMkLst>
            <pc:docMk/>
            <pc:sldMk cId="3891597973" sldId="260"/>
            <ac:inkMk id="324" creationId="{F01777BC-8210-BA3C-D38A-077C41B36FC7}"/>
          </ac:inkMkLst>
        </pc:inkChg>
        <pc:inkChg chg="add del">
          <ac:chgData name="JungYong Seok" userId="1df5f276-52e9-4b2d-94eb-97193fded349" providerId="ADAL" clId="{73F08B8E-ED59-BA4F-88D8-4FBDD7E51B87}" dt="2024-05-15T08:05:25.118" v="834"/>
          <ac:inkMkLst>
            <pc:docMk/>
            <pc:sldMk cId="3891597973" sldId="260"/>
            <ac:inkMk id="325" creationId="{CD54F125-AAB5-A273-F49F-C8E47FB70542}"/>
          </ac:inkMkLst>
        </pc:inkChg>
        <pc:inkChg chg="add del">
          <ac:chgData name="JungYong Seok" userId="1df5f276-52e9-4b2d-94eb-97193fded349" providerId="ADAL" clId="{73F08B8E-ED59-BA4F-88D8-4FBDD7E51B87}" dt="2024-05-15T08:05:25.118" v="834"/>
          <ac:inkMkLst>
            <pc:docMk/>
            <pc:sldMk cId="3891597973" sldId="260"/>
            <ac:inkMk id="326" creationId="{F16670EA-2889-7752-DA45-8C8CAA856220}"/>
          </ac:inkMkLst>
        </pc:inkChg>
        <pc:inkChg chg="add del">
          <ac:chgData name="JungYong Seok" userId="1df5f276-52e9-4b2d-94eb-97193fded349" providerId="ADAL" clId="{73F08B8E-ED59-BA4F-88D8-4FBDD7E51B87}" dt="2024-05-15T08:05:25.118" v="834"/>
          <ac:inkMkLst>
            <pc:docMk/>
            <pc:sldMk cId="3891597973" sldId="260"/>
            <ac:inkMk id="327" creationId="{6FAF2EDE-3785-8430-96C4-D1B093E5AD0C}"/>
          </ac:inkMkLst>
        </pc:inkChg>
        <pc:inkChg chg="add reco">
          <ac:chgData name="JungYong Seok" userId="1df5f276-52e9-4b2d-94eb-97193fded349" providerId="ADAL" clId="{73F08B8E-ED59-BA4F-88D8-4FBDD7E51B87}" dt="2024-05-15T08:05:25.118" v="834"/>
          <ac:inkMkLst>
            <pc:docMk/>
            <pc:sldMk cId="3891597973" sldId="260"/>
            <ac:inkMk id="328" creationId="{C616B9BC-43C0-C3FC-794C-D8CB081267EC}"/>
          </ac:inkMkLst>
        </pc:inkChg>
        <pc:inkChg chg="add del">
          <ac:chgData name="JungYong Seok" userId="1df5f276-52e9-4b2d-94eb-97193fded349" providerId="ADAL" clId="{73F08B8E-ED59-BA4F-88D8-4FBDD7E51B87}" dt="2024-05-15T08:05:33.787" v="853"/>
          <ac:inkMkLst>
            <pc:docMk/>
            <pc:sldMk cId="3891597973" sldId="260"/>
            <ac:inkMk id="329" creationId="{B1BD06CE-ED9A-F987-61C7-4BECF5B8526C}"/>
          </ac:inkMkLst>
        </pc:inkChg>
        <pc:inkChg chg="add del">
          <ac:chgData name="JungYong Seok" userId="1df5f276-52e9-4b2d-94eb-97193fded349" providerId="ADAL" clId="{73F08B8E-ED59-BA4F-88D8-4FBDD7E51B87}" dt="2024-05-15T08:05:33.787" v="853"/>
          <ac:inkMkLst>
            <pc:docMk/>
            <pc:sldMk cId="3891597973" sldId="260"/>
            <ac:inkMk id="330" creationId="{05C802A8-1883-68AF-A80E-35C268F06043}"/>
          </ac:inkMkLst>
        </pc:inkChg>
        <pc:inkChg chg="add del">
          <ac:chgData name="JungYong Seok" userId="1df5f276-52e9-4b2d-94eb-97193fded349" providerId="ADAL" clId="{73F08B8E-ED59-BA4F-88D8-4FBDD7E51B87}" dt="2024-05-15T08:05:33.787" v="853"/>
          <ac:inkMkLst>
            <pc:docMk/>
            <pc:sldMk cId="3891597973" sldId="260"/>
            <ac:inkMk id="331" creationId="{C12DE704-0A5D-A993-3F29-24BD52EDC506}"/>
          </ac:inkMkLst>
        </pc:inkChg>
        <pc:inkChg chg="add del">
          <ac:chgData name="JungYong Seok" userId="1df5f276-52e9-4b2d-94eb-97193fded349" providerId="ADAL" clId="{73F08B8E-ED59-BA4F-88D8-4FBDD7E51B87}" dt="2024-05-15T08:05:33.787" v="853"/>
          <ac:inkMkLst>
            <pc:docMk/>
            <pc:sldMk cId="3891597973" sldId="260"/>
            <ac:inkMk id="332" creationId="{920BB93C-6D0F-DEF0-1649-BE251514F8DB}"/>
          </ac:inkMkLst>
        </pc:inkChg>
        <pc:inkChg chg="add del">
          <ac:chgData name="JungYong Seok" userId="1df5f276-52e9-4b2d-94eb-97193fded349" providerId="ADAL" clId="{73F08B8E-ED59-BA4F-88D8-4FBDD7E51B87}" dt="2024-05-15T08:05:33.787" v="853"/>
          <ac:inkMkLst>
            <pc:docMk/>
            <pc:sldMk cId="3891597973" sldId="260"/>
            <ac:inkMk id="333" creationId="{A614B7B8-1136-63B7-8AF8-980D38CFE707}"/>
          </ac:inkMkLst>
        </pc:inkChg>
        <pc:inkChg chg="add del">
          <ac:chgData name="JungYong Seok" userId="1df5f276-52e9-4b2d-94eb-97193fded349" providerId="ADAL" clId="{73F08B8E-ED59-BA4F-88D8-4FBDD7E51B87}" dt="2024-05-15T08:05:33.787" v="853"/>
          <ac:inkMkLst>
            <pc:docMk/>
            <pc:sldMk cId="3891597973" sldId="260"/>
            <ac:inkMk id="334" creationId="{A1AB428F-EF58-E0A2-49BD-81F33B89348E}"/>
          </ac:inkMkLst>
        </pc:inkChg>
        <pc:inkChg chg="add del">
          <ac:chgData name="JungYong Seok" userId="1df5f276-52e9-4b2d-94eb-97193fded349" providerId="ADAL" clId="{73F08B8E-ED59-BA4F-88D8-4FBDD7E51B87}" dt="2024-05-15T08:05:33.787" v="853"/>
          <ac:inkMkLst>
            <pc:docMk/>
            <pc:sldMk cId="3891597973" sldId="260"/>
            <ac:inkMk id="335" creationId="{0456FE1D-8C95-DEEC-1808-DE970C494464}"/>
          </ac:inkMkLst>
        </pc:inkChg>
        <pc:inkChg chg="add del">
          <ac:chgData name="JungYong Seok" userId="1df5f276-52e9-4b2d-94eb-97193fded349" providerId="ADAL" clId="{73F08B8E-ED59-BA4F-88D8-4FBDD7E51B87}" dt="2024-05-15T08:05:33.787" v="853"/>
          <ac:inkMkLst>
            <pc:docMk/>
            <pc:sldMk cId="3891597973" sldId="260"/>
            <ac:inkMk id="336" creationId="{DC4056B5-07B8-8AC1-FB18-3A1DE3F0AAEB}"/>
          </ac:inkMkLst>
        </pc:inkChg>
        <pc:inkChg chg="add del">
          <ac:chgData name="JungYong Seok" userId="1df5f276-52e9-4b2d-94eb-97193fded349" providerId="ADAL" clId="{73F08B8E-ED59-BA4F-88D8-4FBDD7E51B87}" dt="2024-05-15T08:05:33.787" v="853"/>
          <ac:inkMkLst>
            <pc:docMk/>
            <pc:sldMk cId="3891597973" sldId="260"/>
            <ac:inkMk id="337" creationId="{F2DB1EB1-C219-CEEC-9780-2F5A30C0DFDA}"/>
          </ac:inkMkLst>
        </pc:inkChg>
        <pc:inkChg chg="add del">
          <ac:chgData name="JungYong Seok" userId="1df5f276-52e9-4b2d-94eb-97193fded349" providerId="ADAL" clId="{73F08B8E-ED59-BA4F-88D8-4FBDD7E51B87}" dt="2024-05-15T08:05:33.787" v="853"/>
          <ac:inkMkLst>
            <pc:docMk/>
            <pc:sldMk cId="3891597973" sldId="260"/>
            <ac:inkMk id="338" creationId="{4B4F1E83-1935-71F2-6262-2FD0F7130AA3}"/>
          </ac:inkMkLst>
        </pc:inkChg>
        <pc:inkChg chg="add del">
          <ac:chgData name="JungYong Seok" userId="1df5f276-52e9-4b2d-94eb-97193fded349" providerId="ADAL" clId="{73F08B8E-ED59-BA4F-88D8-4FBDD7E51B87}" dt="2024-05-15T08:05:33.787" v="853"/>
          <ac:inkMkLst>
            <pc:docMk/>
            <pc:sldMk cId="3891597973" sldId="260"/>
            <ac:inkMk id="339" creationId="{0FD7273C-CC42-BE87-884E-E7ACB3D748A0}"/>
          </ac:inkMkLst>
        </pc:inkChg>
        <pc:inkChg chg="add del">
          <ac:chgData name="JungYong Seok" userId="1df5f276-52e9-4b2d-94eb-97193fded349" providerId="ADAL" clId="{73F08B8E-ED59-BA4F-88D8-4FBDD7E51B87}" dt="2024-05-15T08:05:33.787" v="853"/>
          <ac:inkMkLst>
            <pc:docMk/>
            <pc:sldMk cId="3891597973" sldId="260"/>
            <ac:inkMk id="340" creationId="{E3005B45-F85F-C564-095B-A4193B0BFA71}"/>
          </ac:inkMkLst>
        </pc:inkChg>
        <pc:inkChg chg="add del">
          <ac:chgData name="JungYong Seok" userId="1df5f276-52e9-4b2d-94eb-97193fded349" providerId="ADAL" clId="{73F08B8E-ED59-BA4F-88D8-4FBDD7E51B87}" dt="2024-05-15T08:05:33.787" v="853"/>
          <ac:inkMkLst>
            <pc:docMk/>
            <pc:sldMk cId="3891597973" sldId="260"/>
            <ac:inkMk id="341" creationId="{BEF30822-1C5D-C2AA-4FD3-405C56BDE126}"/>
          </ac:inkMkLst>
        </pc:inkChg>
        <pc:inkChg chg="add del">
          <ac:chgData name="JungYong Seok" userId="1df5f276-52e9-4b2d-94eb-97193fded349" providerId="ADAL" clId="{73F08B8E-ED59-BA4F-88D8-4FBDD7E51B87}" dt="2024-05-15T08:05:33.787" v="853"/>
          <ac:inkMkLst>
            <pc:docMk/>
            <pc:sldMk cId="3891597973" sldId="260"/>
            <ac:inkMk id="342" creationId="{938A3871-253C-5F45-ADB7-4CF07C0A5753}"/>
          </ac:inkMkLst>
        </pc:inkChg>
        <pc:inkChg chg="add del">
          <ac:chgData name="JungYong Seok" userId="1df5f276-52e9-4b2d-94eb-97193fded349" providerId="ADAL" clId="{73F08B8E-ED59-BA4F-88D8-4FBDD7E51B87}" dt="2024-05-15T08:05:33.787" v="853"/>
          <ac:inkMkLst>
            <pc:docMk/>
            <pc:sldMk cId="3891597973" sldId="260"/>
            <ac:inkMk id="343" creationId="{9EB837C4-4B2A-C910-0EFE-57A462810946}"/>
          </ac:inkMkLst>
        </pc:inkChg>
        <pc:inkChg chg="add del">
          <ac:chgData name="JungYong Seok" userId="1df5f276-52e9-4b2d-94eb-97193fded349" providerId="ADAL" clId="{73F08B8E-ED59-BA4F-88D8-4FBDD7E51B87}" dt="2024-05-15T08:05:33.787" v="853"/>
          <ac:inkMkLst>
            <pc:docMk/>
            <pc:sldMk cId="3891597973" sldId="260"/>
            <ac:inkMk id="344" creationId="{BD8CE0CB-985E-8F16-A8CA-92F6EA689D53}"/>
          </ac:inkMkLst>
        </pc:inkChg>
        <pc:inkChg chg="add del">
          <ac:chgData name="JungYong Seok" userId="1df5f276-52e9-4b2d-94eb-97193fded349" providerId="ADAL" clId="{73F08B8E-ED59-BA4F-88D8-4FBDD7E51B87}" dt="2024-05-15T08:05:33.787" v="853"/>
          <ac:inkMkLst>
            <pc:docMk/>
            <pc:sldMk cId="3891597973" sldId="260"/>
            <ac:inkMk id="345" creationId="{CD88BFA9-75AC-A534-DAA4-9DB71DE0F92F}"/>
          </ac:inkMkLst>
        </pc:inkChg>
        <pc:inkChg chg="add del">
          <ac:chgData name="JungYong Seok" userId="1df5f276-52e9-4b2d-94eb-97193fded349" providerId="ADAL" clId="{73F08B8E-ED59-BA4F-88D8-4FBDD7E51B87}" dt="2024-05-15T08:05:33.787" v="853"/>
          <ac:inkMkLst>
            <pc:docMk/>
            <pc:sldMk cId="3891597973" sldId="260"/>
            <ac:inkMk id="346" creationId="{E90E54C8-B99B-73C5-896F-DFA38D4B9C5A}"/>
          </ac:inkMkLst>
        </pc:inkChg>
        <pc:inkChg chg="add reco">
          <ac:chgData name="JungYong Seok" userId="1df5f276-52e9-4b2d-94eb-97193fded349" providerId="ADAL" clId="{73F08B8E-ED59-BA4F-88D8-4FBDD7E51B87}" dt="2024-05-15T08:05:33.787" v="853"/>
          <ac:inkMkLst>
            <pc:docMk/>
            <pc:sldMk cId="3891597973" sldId="260"/>
            <ac:inkMk id="347" creationId="{85AEB633-EB6E-4814-C0EC-5526BDB83FA7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48" creationId="{9CE917D8-D388-4FEF-B93A-BDBEE4BBD859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49" creationId="{D28090A0-D1DA-6652-95B2-B12046A7B332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50" creationId="{7EC91E0D-ED74-F253-A6B4-FB28C4312C59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51" creationId="{489507A1-8F0F-5BF9-DEA5-517256375A30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52" creationId="{1ACAEFCA-307C-E39F-2D7A-4FA1AEDC9F28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53" creationId="{19447C18-3F2B-C0A7-E1A8-89F31D1C35AE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54" creationId="{DCDEEFDB-25C2-2B31-7566-0D2FEB5DA964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55" creationId="{F15D0FE8-18B5-3511-F245-A94F1AC281EA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56" creationId="{7BFA9E6C-BF1A-C56E-B212-6E36852533B7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57" creationId="{730EADF2-6B88-8934-F1A7-3B3138075838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58" creationId="{ED107433-9888-CC69-F046-EAC03F90D9C9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59" creationId="{1C543603-7879-25D3-3F2C-7BB8F7E133B8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60" creationId="{63BBC9DB-71B5-2C16-9CB0-4F1FF7A67D6F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61" creationId="{F6A4B46C-9CD9-84AA-8949-F6168C26776E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62" creationId="{93B87EC9-F268-5C35-D95E-69397B3FC822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63" creationId="{9FA6CBC6-7D97-C4AB-5664-4642FA0D5751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64" creationId="{63B90392-7497-2E57-BD00-9789FF4FC9C8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65" creationId="{A17AE42F-4B7D-15A8-550E-F4B2150F6645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66" creationId="{12EC1CF5-C7B9-B47A-6D30-FFFB20AEA802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67" creationId="{83EADA46-8406-B46B-428B-2D7AB6F2CE8D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68" creationId="{4B4C8580-04BC-7164-3541-C52059AB331B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69" creationId="{DBA058FD-CB95-484F-8DB8-2195CBF735EB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70" creationId="{2ABB3D6E-FFAC-5CCC-6111-84A8A409DC56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71" creationId="{05B52933-26FC-3123-FF6E-E2EC4A976847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72" creationId="{29DFC1F5-1192-4826-D6AD-712AD1F163C3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73" creationId="{D84C9673-E9DB-285E-4718-021E08BF3E91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74" creationId="{CDC86FDD-24FD-535C-40B0-4AC77756DD58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75" creationId="{E62FCC2A-6DA7-5418-ADED-D8D1F1880309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76" creationId="{23B4F238-F0E3-5E31-82CD-9754FBB9635A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77" creationId="{0DF0D5EB-1F37-ADC0-B70C-BF94C375C1E6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78" creationId="{19A71278-9802-0875-C8FF-B54F334EA0CF}"/>
          </ac:inkMkLst>
        </pc:inkChg>
        <pc:inkChg chg="add del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79" creationId="{480E3DDA-8002-4A4E-894D-32573A0AA014}"/>
          </ac:inkMkLst>
        </pc:inkChg>
        <pc:inkChg chg="add reco">
          <ac:chgData name="JungYong Seok" userId="1df5f276-52e9-4b2d-94eb-97193fded349" providerId="ADAL" clId="{73F08B8E-ED59-BA4F-88D8-4FBDD7E51B87}" dt="2024-05-15T08:05:55.178" v="886"/>
          <ac:inkMkLst>
            <pc:docMk/>
            <pc:sldMk cId="3891597973" sldId="260"/>
            <ac:inkMk id="380" creationId="{806D6592-D348-66C7-AE7A-2496F911D3A2}"/>
          </ac:inkMkLst>
        </pc:inkChg>
      </pc:sldChg>
      <pc:sldChg chg="addSp delSp modSp">
        <pc:chgData name="JungYong Seok" userId="1df5f276-52e9-4b2d-94eb-97193fded349" providerId="ADAL" clId="{73F08B8E-ED59-BA4F-88D8-4FBDD7E51B87}" dt="2024-05-15T08:09:05.751" v="1049"/>
        <pc:sldMkLst>
          <pc:docMk/>
          <pc:sldMk cId="492430112" sldId="261"/>
        </pc:sldMkLst>
        <pc:inkChg chg="add del">
          <ac:chgData name="JungYong Seok" userId="1df5f276-52e9-4b2d-94eb-97193fded349" providerId="ADAL" clId="{73F08B8E-ED59-BA4F-88D8-4FBDD7E51B87}" dt="2024-05-15T08:06:31.363" v="890"/>
          <ac:inkMkLst>
            <pc:docMk/>
            <pc:sldMk cId="492430112" sldId="261"/>
            <ac:inkMk id="3" creationId="{3C70CE70-E544-314C-52A9-E0C3167C110A}"/>
          </ac:inkMkLst>
        </pc:inkChg>
        <pc:inkChg chg="add del">
          <ac:chgData name="JungYong Seok" userId="1df5f276-52e9-4b2d-94eb-97193fded349" providerId="ADAL" clId="{73F08B8E-ED59-BA4F-88D8-4FBDD7E51B87}" dt="2024-05-15T08:06:31.363" v="890"/>
          <ac:inkMkLst>
            <pc:docMk/>
            <pc:sldMk cId="492430112" sldId="261"/>
            <ac:inkMk id="4" creationId="{352A5535-63A8-9F94-F2E2-E770876EA3E1}"/>
          </ac:inkMkLst>
        </pc:inkChg>
        <pc:inkChg chg="add del">
          <ac:chgData name="JungYong Seok" userId="1df5f276-52e9-4b2d-94eb-97193fded349" providerId="ADAL" clId="{73F08B8E-ED59-BA4F-88D8-4FBDD7E51B87}" dt="2024-05-15T08:06:32.860" v="891"/>
          <ac:inkMkLst>
            <pc:docMk/>
            <pc:sldMk cId="492430112" sldId="261"/>
            <ac:inkMk id="5" creationId="{F3903974-70BE-D695-5BFC-0BADA29701C1}"/>
          </ac:inkMkLst>
        </pc:inkChg>
        <pc:inkChg chg="add del reco">
          <ac:chgData name="JungYong Seok" userId="1df5f276-52e9-4b2d-94eb-97193fded349" providerId="ADAL" clId="{73F08B8E-ED59-BA4F-88D8-4FBDD7E51B87}" dt="2024-05-15T08:08:01.711" v="937"/>
          <ac:inkMkLst>
            <pc:docMk/>
            <pc:sldMk cId="492430112" sldId="261"/>
            <ac:inkMk id="6" creationId="{4E6BFA26-B325-2178-36A6-AF7E4C7A56DF}"/>
          </ac:inkMkLst>
        </pc:inkChg>
        <pc:inkChg chg="add del">
          <ac:chgData name="JungYong Seok" userId="1df5f276-52e9-4b2d-94eb-97193fded349" providerId="ADAL" clId="{73F08B8E-ED59-BA4F-88D8-4FBDD7E51B87}" dt="2024-05-15T08:06:41.767" v="896"/>
          <ac:inkMkLst>
            <pc:docMk/>
            <pc:sldMk cId="492430112" sldId="261"/>
            <ac:inkMk id="7" creationId="{601D894A-8833-D87C-CC61-73A231F8137A}"/>
          </ac:inkMkLst>
        </pc:inkChg>
        <pc:inkChg chg="add del">
          <ac:chgData name="JungYong Seok" userId="1df5f276-52e9-4b2d-94eb-97193fded349" providerId="ADAL" clId="{73F08B8E-ED59-BA4F-88D8-4FBDD7E51B87}" dt="2024-05-15T08:06:41.767" v="896"/>
          <ac:inkMkLst>
            <pc:docMk/>
            <pc:sldMk cId="492430112" sldId="261"/>
            <ac:inkMk id="8" creationId="{73540C24-DA30-6247-4AA7-0137BC4C8248}"/>
          </ac:inkMkLst>
        </pc:inkChg>
        <pc:inkChg chg="add del">
          <ac:chgData name="JungYong Seok" userId="1df5f276-52e9-4b2d-94eb-97193fded349" providerId="ADAL" clId="{73F08B8E-ED59-BA4F-88D8-4FBDD7E51B87}" dt="2024-05-15T08:06:41.767" v="896"/>
          <ac:inkMkLst>
            <pc:docMk/>
            <pc:sldMk cId="492430112" sldId="261"/>
            <ac:inkMk id="9" creationId="{D4C2420B-E1C7-F839-35B7-657E9AF2C552}"/>
          </ac:inkMkLst>
        </pc:inkChg>
        <pc:inkChg chg="add del">
          <ac:chgData name="JungYong Seok" userId="1df5f276-52e9-4b2d-94eb-97193fded349" providerId="ADAL" clId="{73F08B8E-ED59-BA4F-88D8-4FBDD7E51B87}" dt="2024-05-15T08:06:41.767" v="896"/>
          <ac:inkMkLst>
            <pc:docMk/>
            <pc:sldMk cId="492430112" sldId="261"/>
            <ac:inkMk id="10" creationId="{9C83B921-7276-22C0-CB12-5CD109A2BE08}"/>
          </ac:inkMkLst>
        </pc:inkChg>
        <pc:inkChg chg="add del reco">
          <ac:chgData name="JungYong Seok" userId="1df5f276-52e9-4b2d-94eb-97193fded349" providerId="ADAL" clId="{73F08B8E-ED59-BA4F-88D8-4FBDD7E51B87}" dt="2024-05-15T08:07:06.349" v="909"/>
          <ac:inkMkLst>
            <pc:docMk/>
            <pc:sldMk cId="492430112" sldId="261"/>
            <ac:inkMk id="11" creationId="{4A811AF8-93A9-05BC-CBC9-54EF7DD825F5}"/>
          </ac:inkMkLst>
        </pc:inkChg>
        <pc:inkChg chg="add del">
          <ac:chgData name="JungYong Seok" userId="1df5f276-52e9-4b2d-94eb-97193fded349" providerId="ADAL" clId="{73F08B8E-ED59-BA4F-88D8-4FBDD7E51B87}" dt="2024-05-15T08:06:46.543" v="902"/>
          <ac:inkMkLst>
            <pc:docMk/>
            <pc:sldMk cId="492430112" sldId="261"/>
            <ac:inkMk id="12" creationId="{D35B8113-7A35-5729-238E-47AC11EAD095}"/>
          </ac:inkMkLst>
        </pc:inkChg>
        <pc:inkChg chg="add del">
          <ac:chgData name="JungYong Seok" userId="1df5f276-52e9-4b2d-94eb-97193fded349" providerId="ADAL" clId="{73F08B8E-ED59-BA4F-88D8-4FBDD7E51B87}" dt="2024-05-15T08:06:46.543" v="902"/>
          <ac:inkMkLst>
            <pc:docMk/>
            <pc:sldMk cId="492430112" sldId="261"/>
            <ac:inkMk id="13" creationId="{1BD9E104-AE08-79A0-EECD-3F18B502F82F}"/>
          </ac:inkMkLst>
        </pc:inkChg>
        <pc:inkChg chg="add del">
          <ac:chgData name="JungYong Seok" userId="1df5f276-52e9-4b2d-94eb-97193fded349" providerId="ADAL" clId="{73F08B8E-ED59-BA4F-88D8-4FBDD7E51B87}" dt="2024-05-15T08:06:46.543" v="902"/>
          <ac:inkMkLst>
            <pc:docMk/>
            <pc:sldMk cId="492430112" sldId="261"/>
            <ac:inkMk id="14" creationId="{B6A62E9F-0DB7-EAE2-CA60-0F9656617ED6}"/>
          </ac:inkMkLst>
        </pc:inkChg>
        <pc:inkChg chg="add del">
          <ac:chgData name="JungYong Seok" userId="1df5f276-52e9-4b2d-94eb-97193fded349" providerId="ADAL" clId="{73F08B8E-ED59-BA4F-88D8-4FBDD7E51B87}" dt="2024-05-15T08:06:46.543" v="902"/>
          <ac:inkMkLst>
            <pc:docMk/>
            <pc:sldMk cId="492430112" sldId="261"/>
            <ac:inkMk id="15" creationId="{2D988C30-1501-7136-A737-A6F66EE211DF}"/>
          </ac:inkMkLst>
        </pc:inkChg>
        <pc:inkChg chg="add del">
          <ac:chgData name="JungYong Seok" userId="1df5f276-52e9-4b2d-94eb-97193fded349" providerId="ADAL" clId="{73F08B8E-ED59-BA4F-88D8-4FBDD7E51B87}" dt="2024-05-15T08:06:46.543" v="902"/>
          <ac:inkMkLst>
            <pc:docMk/>
            <pc:sldMk cId="492430112" sldId="261"/>
            <ac:inkMk id="16" creationId="{DE700253-B2D2-6EF5-CE7C-7D4C30DC6496}"/>
          </ac:inkMkLst>
        </pc:inkChg>
        <pc:inkChg chg="add del reco">
          <ac:chgData name="JungYong Seok" userId="1df5f276-52e9-4b2d-94eb-97193fded349" providerId="ADAL" clId="{73F08B8E-ED59-BA4F-88D8-4FBDD7E51B87}" dt="2024-05-15T08:07:06.347" v="908"/>
          <ac:inkMkLst>
            <pc:docMk/>
            <pc:sldMk cId="492430112" sldId="261"/>
            <ac:inkMk id="17" creationId="{DD361FC4-CB06-7445-ECAB-6684431A5A25}"/>
          </ac:inkMkLst>
        </pc:inkChg>
        <pc:inkChg chg="add del">
          <ac:chgData name="JungYong Seok" userId="1df5f276-52e9-4b2d-94eb-97193fded349" providerId="ADAL" clId="{73F08B8E-ED59-BA4F-88D8-4FBDD7E51B87}" dt="2024-05-15T08:07:06.353" v="911"/>
          <ac:inkMkLst>
            <pc:docMk/>
            <pc:sldMk cId="492430112" sldId="261"/>
            <ac:inkMk id="18" creationId="{6FD02DA1-FFB0-7A9B-9EA7-ED5D51CAE495}"/>
          </ac:inkMkLst>
        </pc:inkChg>
        <pc:inkChg chg="add del">
          <ac:chgData name="JungYong Seok" userId="1df5f276-52e9-4b2d-94eb-97193fded349" providerId="ADAL" clId="{73F08B8E-ED59-BA4F-88D8-4FBDD7E51B87}" dt="2024-05-15T08:07:03.578" v="907"/>
          <ac:inkMkLst>
            <pc:docMk/>
            <pc:sldMk cId="492430112" sldId="261"/>
            <ac:inkMk id="19" creationId="{C2614CED-7C57-C48A-D0A5-AC8DE1DCB835}"/>
          </ac:inkMkLst>
        </pc:inkChg>
        <pc:inkChg chg="add del">
          <ac:chgData name="JungYong Seok" userId="1df5f276-52e9-4b2d-94eb-97193fded349" providerId="ADAL" clId="{73F08B8E-ED59-BA4F-88D8-4FBDD7E51B87}" dt="2024-05-15T08:07:03.578" v="907"/>
          <ac:inkMkLst>
            <pc:docMk/>
            <pc:sldMk cId="492430112" sldId="261"/>
            <ac:inkMk id="20" creationId="{FE87A3DF-233E-E92D-0864-7824AC067008}"/>
          </ac:inkMkLst>
        </pc:inkChg>
        <pc:inkChg chg="add del">
          <ac:chgData name="JungYong Seok" userId="1df5f276-52e9-4b2d-94eb-97193fded349" providerId="ADAL" clId="{73F08B8E-ED59-BA4F-88D8-4FBDD7E51B87}" dt="2024-05-15T08:07:03.578" v="907"/>
          <ac:inkMkLst>
            <pc:docMk/>
            <pc:sldMk cId="492430112" sldId="261"/>
            <ac:inkMk id="21" creationId="{BF79F0A5-C089-CD85-0495-4A286BC6B565}"/>
          </ac:inkMkLst>
        </pc:inkChg>
        <pc:inkChg chg="add del reco">
          <ac:chgData name="JungYong Seok" userId="1df5f276-52e9-4b2d-94eb-97193fded349" providerId="ADAL" clId="{73F08B8E-ED59-BA4F-88D8-4FBDD7E51B87}" dt="2024-05-15T08:07:06.352" v="910"/>
          <ac:inkMkLst>
            <pc:docMk/>
            <pc:sldMk cId="492430112" sldId="261"/>
            <ac:inkMk id="22" creationId="{19228F15-FFBC-5268-3CDE-500F2D3165C2}"/>
          </ac:inkMkLst>
        </pc:inkChg>
        <pc:inkChg chg="add del">
          <ac:chgData name="JungYong Seok" userId="1df5f276-52e9-4b2d-94eb-97193fded349" providerId="ADAL" clId="{73F08B8E-ED59-BA4F-88D8-4FBDD7E51B87}" dt="2024-05-15T08:07:09.722" v="915"/>
          <ac:inkMkLst>
            <pc:docMk/>
            <pc:sldMk cId="492430112" sldId="261"/>
            <ac:inkMk id="23" creationId="{2381FD71-C3A8-4251-7036-C6A089F18989}"/>
          </ac:inkMkLst>
        </pc:inkChg>
        <pc:inkChg chg="add del">
          <ac:chgData name="JungYong Seok" userId="1df5f276-52e9-4b2d-94eb-97193fded349" providerId="ADAL" clId="{73F08B8E-ED59-BA4F-88D8-4FBDD7E51B87}" dt="2024-05-15T08:07:09.722" v="915"/>
          <ac:inkMkLst>
            <pc:docMk/>
            <pc:sldMk cId="492430112" sldId="261"/>
            <ac:inkMk id="24" creationId="{139122D3-C4C7-9A2C-081C-AC389D5A38B7}"/>
          </ac:inkMkLst>
        </pc:inkChg>
        <pc:inkChg chg="add del">
          <ac:chgData name="JungYong Seok" userId="1df5f276-52e9-4b2d-94eb-97193fded349" providerId="ADAL" clId="{73F08B8E-ED59-BA4F-88D8-4FBDD7E51B87}" dt="2024-05-15T08:07:09.722" v="915"/>
          <ac:inkMkLst>
            <pc:docMk/>
            <pc:sldMk cId="492430112" sldId="261"/>
            <ac:inkMk id="25" creationId="{0834CE59-B590-61DC-957C-9F33FD20ECC5}"/>
          </ac:inkMkLst>
        </pc:inkChg>
        <pc:inkChg chg="add del reco">
          <ac:chgData name="JungYong Seok" userId="1df5f276-52e9-4b2d-94eb-97193fded349" providerId="ADAL" clId="{73F08B8E-ED59-BA4F-88D8-4FBDD7E51B87}" dt="2024-05-15T08:08:01.709" v="936"/>
          <ac:inkMkLst>
            <pc:docMk/>
            <pc:sldMk cId="492430112" sldId="261"/>
            <ac:inkMk id="26" creationId="{ECE4A447-9EB1-1DBC-B95B-6DC698A7B9F5}"/>
          </ac:inkMkLst>
        </pc:inkChg>
        <pc:inkChg chg="add del">
          <ac:chgData name="JungYong Seok" userId="1df5f276-52e9-4b2d-94eb-97193fded349" providerId="ADAL" clId="{73F08B8E-ED59-BA4F-88D8-4FBDD7E51B87}" dt="2024-05-15T08:07:15.397" v="926"/>
          <ac:inkMkLst>
            <pc:docMk/>
            <pc:sldMk cId="492430112" sldId="261"/>
            <ac:inkMk id="27" creationId="{4ADE6EFA-0145-733F-AD2F-9A5DEA20B774}"/>
          </ac:inkMkLst>
        </pc:inkChg>
        <pc:inkChg chg="add del">
          <ac:chgData name="JungYong Seok" userId="1df5f276-52e9-4b2d-94eb-97193fded349" providerId="ADAL" clId="{73F08B8E-ED59-BA4F-88D8-4FBDD7E51B87}" dt="2024-05-15T08:07:15.397" v="926"/>
          <ac:inkMkLst>
            <pc:docMk/>
            <pc:sldMk cId="492430112" sldId="261"/>
            <ac:inkMk id="28" creationId="{2146C69F-D1A8-7250-D40F-A77E9CAF4B5D}"/>
          </ac:inkMkLst>
        </pc:inkChg>
        <pc:inkChg chg="add del">
          <ac:chgData name="JungYong Seok" userId="1df5f276-52e9-4b2d-94eb-97193fded349" providerId="ADAL" clId="{73F08B8E-ED59-BA4F-88D8-4FBDD7E51B87}" dt="2024-05-15T08:07:15.397" v="926"/>
          <ac:inkMkLst>
            <pc:docMk/>
            <pc:sldMk cId="492430112" sldId="261"/>
            <ac:inkMk id="29" creationId="{A1C943F2-BF4D-655F-E39F-0C76F1F5FCCA}"/>
          </ac:inkMkLst>
        </pc:inkChg>
        <pc:inkChg chg="add del">
          <ac:chgData name="JungYong Seok" userId="1df5f276-52e9-4b2d-94eb-97193fded349" providerId="ADAL" clId="{73F08B8E-ED59-BA4F-88D8-4FBDD7E51B87}" dt="2024-05-15T08:07:15.397" v="926"/>
          <ac:inkMkLst>
            <pc:docMk/>
            <pc:sldMk cId="492430112" sldId="261"/>
            <ac:inkMk id="30" creationId="{A712FF38-7179-2C39-443F-550D4AAA8D3B}"/>
          </ac:inkMkLst>
        </pc:inkChg>
        <pc:inkChg chg="add del">
          <ac:chgData name="JungYong Seok" userId="1df5f276-52e9-4b2d-94eb-97193fded349" providerId="ADAL" clId="{73F08B8E-ED59-BA4F-88D8-4FBDD7E51B87}" dt="2024-05-15T08:07:15.397" v="926"/>
          <ac:inkMkLst>
            <pc:docMk/>
            <pc:sldMk cId="492430112" sldId="261"/>
            <ac:inkMk id="31" creationId="{DA7DB9CE-8973-AA17-4ADE-4F7C0623A8E6}"/>
          </ac:inkMkLst>
        </pc:inkChg>
        <pc:inkChg chg="add del">
          <ac:chgData name="JungYong Seok" userId="1df5f276-52e9-4b2d-94eb-97193fded349" providerId="ADAL" clId="{73F08B8E-ED59-BA4F-88D8-4FBDD7E51B87}" dt="2024-05-15T08:07:15.397" v="926"/>
          <ac:inkMkLst>
            <pc:docMk/>
            <pc:sldMk cId="492430112" sldId="261"/>
            <ac:inkMk id="32" creationId="{22E6F1D8-DE28-96D4-74E5-B285BD92DDE4}"/>
          </ac:inkMkLst>
        </pc:inkChg>
        <pc:inkChg chg="add del">
          <ac:chgData name="JungYong Seok" userId="1df5f276-52e9-4b2d-94eb-97193fded349" providerId="ADAL" clId="{73F08B8E-ED59-BA4F-88D8-4FBDD7E51B87}" dt="2024-05-15T08:07:15.397" v="926"/>
          <ac:inkMkLst>
            <pc:docMk/>
            <pc:sldMk cId="492430112" sldId="261"/>
            <ac:inkMk id="33" creationId="{EB1CBE20-7159-20D2-FFDC-1F43C6F0BDAF}"/>
          </ac:inkMkLst>
        </pc:inkChg>
        <pc:inkChg chg="add del">
          <ac:chgData name="JungYong Seok" userId="1df5f276-52e9-4b2d-94eb-97193fded349" providerId="ADAL" clId="{73F08B8E-ED59-BA4F-88D8-4FBDD7E51B87}" dt="2024-05-15T08:07:15.397" v="926"/>
          <ac:inkMkLst>
            <pc:docMk/>
            <pc:sldMk cId="492430112" sldId="261"/>
            <ac:inkMk id="34" creationId="{85F89E30-9BEC-39AC-C083-FCEEB8EAAD2B}"/>
          </ac:inkMkLst>
        </pc:inkChg>
        <pc:inkChg chg="add del">
          <ac:chgData name="JungYong Seok" userId="1df5f276-52e9-4b2d-94eb-97193fded349" providerId="ADAL" clId="{73F08B8E-ED59-BA4F-88D8-4FBDD7E51B87}" dt="2024-05-15T08:07:15.397" v="926"/>
          <ac:inkMkLst>
            <pc:docMk/>
            <pc:sldMk cId="492430112" sldId="261"/>
            <ac:inkMk id="35" creationId="{8791A93D-42B6-E0E7-83B1-99865E9FB788}"/>
          </ac:inkMkLst>
        </pc:inkChg>
        <pc:inkChg chg="add del">
          <ac:chgData name="JungYong Seok" userId="1df5f276-52e9-4b2d-94eb-97193fded349" providerId="ADAL" clId="{73F08B8E-ED59-BA4F-88D8-4FBDD7E51B87}" dt="2024-05-15T08:07:15.397" v="926"/>
          <ac:inkMkLst>
            <pc:docMk/>
            <pc:sldMk cId="492430112" sldId="261"/>
            <ac:inkMk id="36" creationId="{211376F3-3D2F-9C76-BC9A-05DF55E30BC6}"/>
          </ac:inkMkLst>
        </pc:inkChg>
        <pc:inkChg chg="add del reco">
          <ac:chgData name="JungYong Seok" userId="1df5f276-52e9-4b2d-94eb-97193fded349" providerId="ADAL" clId="{73F08B8E-ED59-BA4F-88D8-4FBDD7E51B87}" dt="2024-05-15T08:08:01.714" v="938"/>
          <ac:inkMkLst>
            <pc:docMk/>
            <pc:sldMk cId="492430112" sldId="261"/>
            <ac:inkMk id="37" creationId="{5BD52CB3-50DB-2B2E-FD34-3F1F7160C30A}"/>
          </ac:inkMkLst>
        </pc:inkChg>
        <pc:inkChg chg="add">
          <ac:chgData name="JungYong Seok" userId="1df5f276-52e9-4b2d-94eb-97193fded349" providerId="ADAL" clId="{73F08B8E-ED59-BA4F-88D8-4FBDD7E51B87}" dt="2024-05-15T08:07:18.644" v="927"/>
          <ac:inkMkLst>
            <pc:docMk/>
            <pc:sldMk cId="492430112" sldId="261"/>
            <ac:inkMk id="38" creationId="{754698DD-B560-1EB4-C7D4-9686914A9F71}"/>
          </ac:inkMkLst>
        </pc:inkChg>
        <pc:inkChg chg="add del">
          <ac:chgData name="JungYong Seok" userId="1df5f276-52e9-4b2d-94eb-97193fded349" providerId="ADAL" clId="{73F08B8E-ED59-BA4F-88D8-4FBDD7E51B87}" dt="2024-05-15T08:07:58.023" v="934"/>
          <ac:inkMkLst>
            <pc:docMk/>
            <pc:sldMk cId="492430112" sldId="261"/>
            <ac:inkMk id="39" creationId="{A54F872C-94D2-5E2E-29B2-9DCB82B4A95C}"/>
          </ac:inkMkLst>
        </pc:inkChg>
        <pc:inkChg chg="add del">
          <ac:chgData name="JungYong Seok" userId="1df5f276-52e9-4b2d-94eb-97193fded349" providerId="ADAL" clId="{73F08B8E-ED59-BA4F-88D8-4FBDD7E51B87}" dt="2024-05-15T08:07:58.023" v="934"/>
          <ac:inkMkLst>
            <pc:docMk/>
            <pc:sldMk cId="492430112" sldId="261"/>
            <ac:inkMk id="40" creationId="{7A7BDF41-235C-FCE4-86A7-F0D028CB3CC2}"/>
          </ac:inkMkLst>
        </pc:inkChg>
        <pc:inkChg chg="add del">
          <ac:chgData name="JungYong Seok" userId="1df5f276-52e9-4b2d-94eb-97193fded349" providerId="ADAL" clId="{73F08B8E-ED59-BA4F-88D8-4FBDD7E51B87}" dt="2024-05-15T08:07:58.023" v="934"/>
          <ac:inkMkLst>
            <pc:docMk/>
            <pc:sldMk cId="492430112" sldId="261"/>
            <ac:inkMk id="41" creationId="{D146426F-5B92-B6D3-4A9E-A6E725F18D81}"/>
          </ac:inkMkLst>
        </pc:inkChg>
        <pc:inkChg chg="add del">
          <ac:chgData name="JungYong Seok" userId="1df5f276-52e9-4b2d-94eb-97193fded349" providerId="ADAL" clId="{73F08B8E-ED59-BA4F-88D8-4FBDD7E51B87}" dt="2024-05-15T08:07:58.023" v="934"/>
          <ac:inkMkLst>
            <pc:docMk/>
            <pc:sldMk cId="492430112" sldId="261"/>
            <ac:inkMk id="42" creationId="{97C39F75-0AB2-9D62-774B-1B868F7B041E}"/>
          </ac:inkMkLst>
        </pc:inkChg>
        <pc:inkChg chg="add del">
          <ac:chgData name="JungYong Seok" userId="1df5f276-52e9-4b2d-94eb-97193fded349" providerId="ADAL" clId="{73F08B8E-ED59-BA4F-88D8-4FBDD7E51B87}" dt="2024-05-15T08:07:58.023" v="934"/>
          <ac:inkMkLst>
            <pc:docMk/>
            <pc:sldMk cId="492430112" sldId="261"/>
            <ac:inkMk id="43" creationId="{84894F9A-69F1-7AB2-C267-B93D6C34E492}"/>
          </ac:inkMkLst>
        </pc:inkChg>
        <pc:inkChg chg="add del">
          <ac:chgData name="JungYong Seok" userId="1df5f276-52e9-4b2d-94eb-97193fded349" providerId="ADAL" clId="{73F08B8E-ED59-BA4F-88D8-4FBDD7E51B87}" dt="2024-05-15T08:07:58.023" v="934"/>
          <ac:inkMkLst>
            <pc:docMk/>
            <pc:sldMk cId="492430112" sldId="261"/>
            <ac:inkMk id="44" creationId="{A6B8957A-A248-120E-E53A-3B948C747E8D}"/>
          </ac:inkMkLst>
        </pc:inkChg>
        <pc:inkChg chg="add mod reco modStrokes">
          <ac:chgData name="JungYong Seok" userId="1df5f276-52e9-4b2d-94eb-97193fded349" providerId="ADAL" clId="{73F08B8E-ED59-BA4F-88D8-4FBDD7E51B87}" dt="2024-05-15T08:08:00.189" v="935"/>
          <ac:inkMkLst>
            <pc:docMk/>
            <pc:sldMk cId="492430112" sldId="261"/>
            <ac:inkMk id="45" creationId="{E7223E78-DFA0-AACB-30B9-6A3F2FA24325}"/>
          </ac:inkMkLst>
        </pc:inkChg>
        <pc:inkChg chg="add del">
          <ac:chgData name="JungYong Seok" userId="1df5f276-52e9-4b2d-94eb-97193fded349" providerId="ADAL" clId="{73F08B8E-ED59-BA4F-88D8-4FBDD7E51B87}" dt="2024-05-15T08:08:09.693" v="957"/>
          <ac:inkMkLst>
            <pc:docMk/>
            <pc:sldMk cId="492430112" sldId="261"/>
            <ac:inkMk id="46" creationId="{5845D869-AEA7-5392-7F54-43FA05C3C283}"/>
          </ac:inkMkLst>
        </pc:inkChg>
        <pc:inkChg chg="add del">
          <ac:chgData name="JungYong Seok" userId="1df5f276-52e9-4b2d-94eb-97193fded349" providerId="ADAL" clId="{73F08B8E-ED59-BA4F-88D8-4FBDD7E51B87}" dt="2024-05-15T08:08:09.693" v="957"/>
          <ac:inkMkLst>
            <pc:docMk/>
            <pc:sldMk cId="492430112" sldId="261"/>
            <ac:inkMk id="47" creationId="{699A6BC3-AA94-0CC3-2C27-D7F244C4C516}"/>
          </ac:inkMkLst>
        </pc:inkChg>
        <pc:inkChg chg="add del">
          <ac:chgData name="JungYong Seok" userId="1df5f276-52e9-4b2d-94eb-97193fded349" providerId="ADAL" clId="{73F08B8E-ED59-BA4F-88D8-4FBDD7E51B87}" dt="2024-05-15T08:08:09.693" v="957"/>
          <ac:inkMkLst>
            <pc:docMk/>
            <pc:sldMk cId="492430112" sldId="261"/>
            <ac:inkMk id="48" creationId="{D1B91156-E630-8E4B-090B-DCE2F52E8A04}"/>
          </ac:inkMkLst>
        </pc:inkChg>
        <pc:inkChg chg="add del">
          <ac:chgData name="JungYong Seok" userId="1df5f276-52e9-4b2d-94eb-97193fded349" providerId="ADAL" clId="{73F08B8E-ED59-BA4F-88D8-4FBDD7E51B87}" dt="2024-05-15T08:08:09.693" v="957"/>
          <ac:inkMkLst>
            <pc:docMk/>
            <pc:sldMk cId="492430112" sldId="261"/>
            <ac:inkMk id="49" creationId="{9B624075-B277-3045-734E-C8C006C1CBF9}"/>
          </ac:inkMkLst>
        </pc:inkChg>
        <pc:inkChg chg="add del">
          <ac:chgData name="JungYong Seok" userId="1df5f276-52e9-4b2d-94eb-97193fded349" providerId="ADAL" clId="{73F08B8E-ED59-BA4F-88D8-4FBDD7E51B87}" dt="2024-05-15T08:08:09.693" v="957"/>
          <ac:inkMkLst>
            <pc:docMk/>
            <pc:sldMk cId="492430112" sldId="261"/>
            <ac:inkMk id="50" creationId="{E8D232C4-D39F-B748-B473-B57EEFD44824}"/>
          </ac:inkMkLst>
        </pc:inkChg>
        <pc:inkChg chg="add del">
          <ac:chgData name="JungYong Seok" userId="1df5f276-52e9-4b2d-94eb-97193fded349" providerId="ADAL" clId="{73F08B8E-ED59-BA4F-88D8-4FBDD7E51B87}" dt="2024-05-15T08:08:09.693" v="957"/>
          <ac:inkMkLst>
            <pc:docMk/>
            <pc:sldMk cId="492430112" sldId="261"/>
            <ac:inkMk id="51" creationId="{3AC92269-972D-77E5-4F75-113C40067EC6}"/>
          </ac:inkMkLst>
        </pc:inkChg>
        <pc:inkChg chg="add del">
          <ac:chgData name="JungYong Seok" userId="1df5f276-52e9-4b2d-94eb-97193fded349" providerId="ADAL" clId="{73F08B8E-ED59-BA4F-88D8-4FBDD7E51B87}" dt="2024-05-15T08:08:09.693" v="957"/>
          <ac:inkMkLst>
            <pc:docMk/>
            <pc:sldMk cId="492430112" sldId="261"/>
            <ac:inkMk id="52" creationId="{6BD6A6B3-1DF5-4663-91D2-1B4A75EFD488}"/>
          </ac:inkMkLst>
        </pc:inkChg>
        <pc:inkChg chg="add del">
          <ac:chgData name="JungYong Seok" userId="1df5f276-52e9-4b2d-94eb-97193fded349" providerId="ADAL" clId="{73F08B8E-ED59-BA4F-88D8-4FBDD7E51B87}" dt="2024-05-15T08:08:09.693" v="957"/>
          <ac:inkMkLst>
            <pc:docMk/>
            <pc:sldMk cId="492430112" sldId="261"/>
            <ac:inkMk id="53" creationId="{55813025-BA1B-D61C-C9A0-72DFF878F5D2}"/>
          </ac:inkMkLst>
        </pc:inkChg>
        <pc:inkChg chg="add del">
          <ac:chgData name="JungYong Seok" userId="1df5f276-52e9-4b2d-94eb-97193fded349" providerId="ADAL" clId="{73F08B8E-ED59-BA4F-88D8-4FBDD7E51B87}" dt="2024-05-15T08:08:09.693" v="957"/>
          <ac:inkMkLst>
            <pc:docMk/>
            <pc:sldMk cId="492430112" sldId="261"/>
            <ac:inkMk id="54" creationId="{F1CFDD90-D4AD-E499-6208-38E0F8FAEB96}"/>
          </ac:inkMkLst>
        </pc:inkChg>
        <pc:inkChg chg="add del">
          <ac:chgData name="JungYong Seok" userId="1df5f276-52e9-4b2d-94eb-97193fded349" providerId="ADAL" clId="{73F08B8E-ED59-BA4F-88D8-4FBDD7E51B87}" dt="2024-05-15T08:08:09.693" v="957"/>
          <ac:inkMkLst>
            <pc:docMk/>
            <pc:sldMk cId="492430112" sldId="261"/>
            <ac:inkMk id="55" creationId="{E3C4630F-E30E-D516-2828-E70BCE9B512A}"/>
          </ac:inkMkLst>
        </pc:inkChg>
        <pc:inkChg chg="add del">
          <ac:chgData name="JungYong Seok" userId="1df5f276-52e9-4b2d-94eb-97193fded349" providerId="ADAL" clId="{73F08B8E-ED59-BA4F-88D8-4FBDD7E51B87}" dt="2024-05-15T08:08:09.693" v="957"/>
          <ac:inkMkLst>
            <pc:docMk/>
            <pc:sldMk cId="492430112" sldId="261"/>
            <ac:inkMk id="56" creationId="{088A57A8-386C-7303-6CEB-EA5A2C97C403}"/>
          </ac:inkMkLst>
        </pc:inkChg>
        <pc:inkChg chg="add del">
          <ac:chgData name="JungYong Seok" userId="1df5f276-52e9-4b2d-94eb-97193fded349" providerId="ADAL" clId="{73F08B8E-ED59-BA4F-88D8-4FBDD7E51B87}" dt="2024-05-15T08:08:09.693" v="957"/>
          <ac:inkMkLst>
            <pc:docMk/>
            <pc:sldMk cId="492430112" sldId="261"/>
            <ac:inkMk id="57" creationId="{1CDF6B5A-A016-ABDD-2CD0-58F50DADC6EC}"/>
          </ac:inkMkLst>
        </pc:inkChg>
        <pc:inkChg chg="add del">
          <ac:chgData name="JungYong Seok" userId="1df5f276-52e9-4b2d-94eb-97193fded349" providerId="ADAL" clId="{73F08B8E-ED59-BA4F-88D8-4FBDD7E51B87}" dt="2024-05-15T08:08:09.693" v="957"/>
          <ac:inkMkLst>
            <pc:docMk/>
            <pc:sldMk cId="492430112" sldId="261"/>
            <ac:inkMk id="58" creationId="{21D83BBD-9AEA-1DF1-8040-04476EDBD32E}"/>
          </ac:inkMkLst>
        </pc:inkChg>
        <pc:inkChg chg="add del">
          <ac:chgData name="JungYong Seok" userId="1df5f276-52e9-4b2d-94eb-97193fded349" providerId="ADAL" clId="{73F08B8E-ED59-BA4F-88D8-4FBDD7E51B87}" dt="2024-05-15T08:08:09.693" v="957"/>
          <ac:inkMkLst>
            <pc:docMk/>
            <pc:sldMk cId="492430112" sldId="261"/>
            <ac:inkMk id="59" creationId="{50A68988-0207-0C21-1ACC-8AC9D191B301}"/>
          </ac:inkMkLst>
        </pc:inkChg>
        <pc:inkChg chg="add del">
          <ac:chgData name="JungYong Seok" userId="1df5f276-52e9-4b2d-94eb-97193fded349" providerId="ADAL" clId="{73F08B8E-ED59-BA4F-88D8-4FBDD7E51B87}" dt="2024-05-15T08:08:09.693" v="957"/>
          <ac:inkMkLst>
            <pc:docMk/>
            <pc:sldMk cId="492430112" sldId="261"/>
            <ac:inkMk id="60" creationId="{4BD24734-66C1-7D66-6EE4-4296E37BCD09}"/>
          </ac:inkMkLst>
        </pc:inkChg>
        <pc:inkChg chg="add del">
          <ac:chgData name="JungYong Seok" userId="1df5f276-52e9-4b2d-94eb-97193fded349" providerId="ADAL" clId="{73F08B8E-ED59-BA4F-88D8-4FBDD7E51B87}" dt="2024-05-15T08:08:09.693" v="957"/>
          <ac:inkMkLst>
            <pc:docMk/>
            <pc:sldMk cId="492430112" sldId="261"/>
            <ac:inkMk id="61" creationId="{A72D3C0C-D412-836B-3762-B5709C7F0A23}"/>
          </ac:inkMkLst>
        </pc:inkChg>
        <pc:inkChg chg="add del">
          <ac:chgData name="JungYong Seok" userId="1df5f276-52e9-4b2d-94eb-97193fded349" providerId="ADAL" clId="{73F08B8E-ED59-BA4F-88D8-4FBDD7E51B87}" dt="2024-05-15T08:08:09.693" v="957"/>
          <ac:inkMkLst>
            <pc:docMk/>
            <pc:sldMk cId="492430112" sldId="261"/>
            <ac:inkMk id="62" creationId="{558034F9-14DA-417E-0C19-A1BDDB41FAF2}"/>
          </ac:inkMkLst>
        </pc:inkChg>
        <pc:inkChg chg="add del">
          <ac:chgData name="JungYong Seok" userId="1df5f276-52e9-4b2d-94eb-97193fded349" providerId="ADAL" clId="{73F08B8E-ED59-BA4F-88D8-4FBDD7E51B87}" dt="2024-05-15T08:08:09.693" v="957"/>
          <ac:inkMkLst>
            <pc:docMk/>
            <pc:sldMk cId="492430112" sldId="261"/>
            <ac:inkMk id="63" creationId="{44D4EDDE-D4BB-C1EC-7B2F-F9BB567D9229}"/>
          </ac:inkMkLst>
        </pc:inkChg>
        <pc:inkChg chg="add reco">
          <ac:chgData name="JungYong Seok" userId="1df5f276-52e9-4b2d-94eb-97193fded349" providerId="ADAL" clId="{73F08B8E-ED59-BA4F-88D8-4FBDD7E51B87}" dt="2024-05-15T08:08:09.693" v="957"/>
          <ac:inkMkLst>
            <pc:docMk/>
            <pc:sldMk cId="492430112" sldId="261"/>
            <ac:inkMk id="64" creationId="{B7775343-F8BD-E905-0909-015DB5235A11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65" creationId="{9FA25A6B-0BDC-5E70-528F-9BC391ED79B0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66" creationId="{AF9479E0-775E-EFC2-B14F-940D414C7F40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67" creationId="{69DB6ED4-882F-1ACC-98B8-EE2CDF8B9419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68" creationId="{477188ED-88A2-6EF6-059E-F19461E5C88D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69" creationId="{23976CCF-2CC9-B043-49EF-8A5EAF7AF6B7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70" creationId="{57A2B269-475A-CD20-4883-66CD6B01CF7C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71" creationId="{7467BB53-D10D-3328-C13B-34908D3945C4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72" creationId="{38890631-ADC1-7656-8585-7AE5240CAC39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73" creationId="{EF65B666-6CBA-4CC6-BA44-0A498135F9A4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74" creationId="{35D04211-E481-0861-A218-0F3E2EAFCDD8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75" creationId="{E1E7AFC3-F059-0869-6D0B-71298D40530D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76" creationId="{BA118ABB-F1ED-7E53-02F0-4182A91EA72C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77" creationId="{C0B78267-5AD8-BB25-68E1-761AEC883C20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78" creationId="{DE71BC91-63C7-4FBB-48D9-6E0A13B8666E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79" creationId="{D94E19CA-35CA-77B2-7B9B-8D31EC1758BD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80" creationId="{718AFE63-F025-0726-C18B-4001DF3D942B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81" creationId="{1FFF7999-06D9-0B87-126A-712F53623925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82" creationId="{7AF65A84-771B-542B-288D-F58DCE3F3AF2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83" creationId="{1274C9F1-A811-90D8-0F87-23F155906583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84" creationId="{BCBCA60D-0E69-45D3-0530-549DFCC5D7F3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85" creationId="{59222B57-91CF-902E-0C8E-B98668038B54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86" creationId="{446CD343-EEC3-7E93-F50D-E6BB2C3B8535}"/>
          </ac:inkMkLst>
        </pc:inkChg>
        <pc:inkChg chg="add del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87" creationId="{66F07ADF-EFC8-131F-5CCF-0C00AA394D6C}"/>
          </ac:inkMkLst>
        </pc:inkChg>
        <pc:inkChg chg="add reco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88" creationId="{E27F9E82-2F24-5DB7-3B1A-F2461F48F53B}"/>
          </ac:inkMkLst>
        </pc:inkChg>
        <pc:inkChg chg="add reco">
          <ac:chgData name="JungYong Seok" userId="1df5f276-52e9-4b2d-94eb-97193fded349" providerId="ADAL" clId="{73F08B8E-ED59-BA4F-88D8-4FBDD7E51B87}" dt="2024-05-15T08:08:31.243" v="981"/>
          <ac:inkMkLst>
            <pc:docMk/>
            <pc:sldMk cId="492430112" sldId="261"/>
            <ac:inkMk id="89" creationId="{825E4341-7064-E8F9-B37C-86557521B605}"/>
          </ac:inkMkLst>
        </pc:inkChg>
        <pc:inkChg chg="add del">
          <ac:chgData name="JungYong Seok" userId="1df5f276-52e9-4b2d-94eb-97193fded349" providerId="ADAL" clId="{73F08B8E-ED59-BA4F-88D8-4FBDD7E51B87}" dt="2024-05-15T08:08:44.534" v="999"/>
          <ac:inkMkLst>
            <pc:docMk/>
            <pc:sldMk cId="492430112" sldId="261"/>
            <ac:inkMk id="90" creationId="{9155A81F-88B8-1697-BC80-B5B61A05D676}"/>
          </ac:inkMkLst>
        </pc:inkChg>
        <pc:inkChg chg="add del">
          <ac:chgData name="JungYong Seok" userId="1df5f276-52e9-4b2d-94eb-97193fded349" providerId="ADAL" clId="{73F08B8E-ED59-BA4F-88D8-4FBDD7E51B87}" dt="2024-05-15T08:08:44.534" v="999"/>
          <ac:inkMkLst>
            <pc:docMk/>
            <pc:sldMk cId="492430112" sldId="261"/>
            <ac:inkMk id="91" creationId="{F5EC7F83-F5EA-3947-5B2D-E03D0185139A}"/>
          </ac:inkMkLst>
        </pc:inkChg>
        <pc:inkChg chg="add del">
          <ac:chgData name="JungYong Seok" userId="1df5f276-52e9-4b2d-94eb-97193fded349" providerId="ADAL" clId="{73F08B8E-ED59-BA4F-88D8-4FBDD7E51B87}" dt="2024-05-15T08:08:44.534" v="999"/>
          <ac:inkMkLst>
            <pc:docMk/>
            <pc:sldMk cId="492430112" sldId="261"/>
            <ac:inkMk id="92" creationId="{09254F45-0B13-3ACE-82F9-4DB92C753E1E}"/>
          </ac:inkMkLst>
        </pc:inkChg>
        <pc:inkChg chg="add del">
          <ac:chgData name="JungYong Seok" userId="1df5f276-52e9-4b2d-94eb-97193fded349" providerId="ADAL" clId="{73F08B8E-ED59-BA4F-88D8-4FBDD7E51B87}" dt="2024-05-15T08:08:44.534" v="999"/>
          <ac:inkMkLst>
            <pc:docMk/>
            <pc:sldMk cId="492430112" sldId="261"/>
            <ac:inkMk id="93" creationId="{3D2C851E-B5F3-AE13-BB9F-C58F60ADD14E}"/>
          </ac:inkMkLst>
        </pc:inkChg>
        <pc:inkChg chg="add del">
          <ac:chgData name="JungYong Seok" userId="1df5f276-52e9-4b2d-94eb-97193fded349" providerId="ADAL" clId="{73F08B8E-ED59-BA4F-88D8-4FBDD7E51B87}" dt="2024-05-15T08:08:44.534" v="999"/>
          <ac:inkMkLst>
            <pc:docMk/>
            <pc:sldMk cId="492430112" sldId="261"/>
            <ac:inkMk id="94" creationId="{A64E4BA4-C907-AC0A-FF13-DF27979F2D47}"/>
          </ac:inkMkLst>
        </pc:inkChg>
        <pc:inkChg chg="add del">
          <ac:chgData name="JungYong Seok" userId="1df5f276-52e9-4b2d-94eb-97193fded349" providerId="ADAL" clId="{73F08B8E-ED59-BA4F-88D8-4FBDD7E51B87}" dt="2024-05-15T08:08:44.534" v="999"/>
          <ac:inkMkLst>
            <pc:docMk/>
            <pc:sldMk cId="492430112" sldId="261"/>
            <ac:inkMk id="95" creationId="{280820F6-5BF2-CE78-B34E-FBD8B87E4707}"/>
          </ac:inkMkLst>
        </pc:inkChg>
        <pc:inkChg chg="add del">
          <ac:chgData name="JungYong Seok" userId="1df5f276-52e9-4b2d-94eb-97193fded349" providerId="ADAL" clId="{73F08B8E-ED59-BA4F-88D8-4FBDD7E51B87}" dt="2024-05-15T08:08:44.534" v="999"/>
          <ac:inkMkLst>
            <pc:docMk/>
            <pc:sldMk cId="492430112" sldId="261"/>
            <ac:inkMk id="96" creationId="{8B2AC83A-80DF-AC55-2595-EF493948A7ED}"/>
          </ac:inkMkLst>
        </pc:inkChg>
        <pc:inkChg chg="add del">
          <ac:chgData name="JungYong Seok" userId="1df5f276-52e9-4b2d-94eb-97193fded349" providerId="ADAL" clId="{73F08B8E-ED59-BA4F-88D8-4FBDD7E51B87}" dt="2024-05-15T08:08:44.534" v="999"/>
          <ac:inkMkLst>
            <pc:docMk/>
            <pc:sldMk cId="492430112" sldId="261"/>
            <ac:inkMk id="97" creationId="{548C34F8-5DE6-D668-8BA7-EFB8E65D58AF}"/>
          </ac:inkMkLst>
        </pc:inkChg>
        <pc:inkChg chg="add del">
          <ac:chgData name="JungYong Seok" userId="1df5f276-52e9-4b2d-94eb-97193fded349" providerId="ADAL" clId="{73F08B8E-ED59-BA4F-88D8-4FBDD7E51B87}" dt="2024-05-15T08:08:44.534" v="999"/>
          <ac:inkMkLst>
            <pc:docMk/>
            <pc:sldMk cId="492430112" sldId="261"/>
            <ac:inkMk id="98" creationId="{FF99C15F-A22B-274E-98A2-86DB2D025DA6}"/>
          </ac:inkMkLst>
        </pc:inkChg>
        <pc:inkChg chg="add del">
          <ac:chgData name="JungYong Seok" userId="1df5f276-52e9-4b2d-94eb-97193fded349" providerId="ADAL" clId="{73F08B8E-ED59-BA4F-88D8-4FBDD7E51B87}" dt="2024-05-15T08:08:44.534" v="999"/>
          <ac:inkMkLst>
            <pc:docMk/>
            <pc:sldMk cId="492430112" sldId="261"/>
            <ac:inkMk id="99" creationId="{21344125-8DF0-3B96-7699-61B34F33F9CA}"/>
          </ac:inkMkLst>
        </pc:inkChg>
        <pc:inkChg chg="add del">
          <ac:chgData name="JungYong Seok" userId="1df5f276-52e9-4b2d-94eb-97193fded349" providerId="ADAL" clId="{73F08B8E-ED59-BA4F-88D8-4FBDD7E51B87}" dt="2024-05-15T08:08:44.534" v="999"/>
          <ac:inkMkLst>
            <pc:docMk/>
            <pc:sldMk cId="492430112" sldId="261"/>
            <ac:inkMk id="100" creationId="{0A56F8CA-F2BA-8CB9-9CA6-C0EF2CD6FA16}"/>
          </ac:inkMkLst>
        </pc:inkChg>
        <pc:inkChg chg="add del">
          <ac:chgData name="JungYong Seok" userId="1df5f276-52e9-4b2d-94eb-97193fded349" providerId="ADAL" clId="{73F08B8E-ED59-BA4F-88D8-4FBDD7E51B87}" dt="2024-05-15T08:08:44.534" v="999"/>
          <ac:inkMkLst>
            <pc:docMk/>
            <pc:sldMk cId="492430112" sldId="261"/>
            <ac:inkMk id="101" creationId="{87268306-6868-469B-002F-C9DB20DC8BA3}"/>
          </ac:inkMkLst>
        </pc:inkChg>
        <pc:inkChg chg="add del">
          <ac:chgData name="JungYong Seok" userId="1df5f276-52e9-4b2d-94eb-97193fded349" providerId="ADAL" clId="{73F08B8E-ED59-BA4F-88D8-4FBDD7E51B87}" dt="2024-05-15T08:08:44.534" v="999"/>
          <ac:inkMkLst>
            <pc:docMk/>
            <pc:sldMk cId="492430112" sldId="261"/>
            <ac:inkMk id="102" creationId="{65081C90-9DC4-2DB6-4CCF-13AC2C02DF14}"/>
          </ac:inkMkLst>
        </pc:inkChg>
        <pc:inkChg chg="add del">
          <ac:chgData name="JungYong Seok" userId="1df5f276-52e9-4b2d-94eb-97193fded349" providerId="ADAL" clId="{73F08B8E-ED59-BA4F-88D8-4FBDD7E51B87}" dt="2024-05-15T08:08:44.534" v="999"/>
          <ac:inkMkLst>
            <pc:docMk/>
            <pc:sldMk cId="492430112" sldId="261"/>
            <ac:inkMk id="103" creationId="{3095F688-FCB2-2102-C8DF-AC2ECAA9A2C9}"/>
          </ac:inkMkLst>
        </pc:inkChg>
        <pc:inkChg chg="add del">
          <ac:chgData name="JungYong Seok" userId="1df5f276-52e9-4b2d-94eb-97193fded349" providerId="ADAL" clId="{73F08B8E-ED59-BA4F-88D8-4FBDD7E51B87}" dt="2024-05-15T08:08:44.534" v="999"/>
          <ac:inkMkLst>
            <pc:docMk/>
            <pc:sldMk cId="492430112" sldId="261"/>
            <ac:inkMk id="104" creationId="{E06CFC66-C9EC-7732-85F7-7A67111181F8}"/>
          </ac:inkMkLst>
        </pc:inkChg>
        <pc:inkChg chg="add del">
          <ac:chgData name="JungYong Seok" userId="1df5f276-52e9-4b2d-94eb-97193fded349" providerId="ADAL" clId="{73F08B8E-ED59-BA4F-88D8-4FBDD7E51B87}" dt="2024-05-15T08:08:44.534" v="999"/>
          <ac:inkMkLst>
            <pc:docMk/>
            <pc:sldMk cId="492430112" sldId="261"/>
            <ac:inkMk id="105" creationId="{B38B6FE8-21F1-FAA3-3C94-CAB539A431E8}"/>
          </ac:inkMkLst>
        </pc:inkChg>
        <pc:inkChg chg="add del">
          <ac:chgData name="JungYong Seok" userId="1df5f276-52e9-4b2d-94eb-97193fded349" providerId="ADAL" clId="{73F08B8E-ED59-BA4F-88D8-4FBDD7E51B87}" dt="2024-05-15T08:08:44.534" v="999"/>
          <ac:inkMkLst>
            <pc:docMk/>
            <pc:sldMk cId="492430112" sldId="261"/>
            <ac:inkMk id="106" creationId="{9B15B886-1386-0B0D-6EB7-3A1A905CC222}"/>
          </ac:inkMkLst>
        </pc:inkChg>
        <pc:inkChg chg="add mod reco modStrokes">
          <ac:chgData name="JungYong Seok" userId="1df5f276-52e9-4b2d-94eb-97193fded349" providerId="ADAL" clId="{73F08B8E-ED59-BA4F-88D8-4FBDD7E51B87}" dt="2024-05-15T08:08:45.703" v="1000"/>
          <ac:inkMkLst>
            <pc:docMk/>
            <pc:sldMk cId="492430112" sldId="261"/>
            <ac:inkMk id="107" creationId="{09A6E4CF-80CF-8261-4DA7-A16C8DA5E7F0}"/>
          </ac:inkMkLst>
        </pc:inkChg>
        <pc:inkChg chg="add del">
          <ac:chgData name="JungYong Seok" userId="1df5f276-52e9-4b2d-94eb-97193fded349" providerId="ADAL" clId="{73F08B8E-ED59-BA4F-88D8-4FBDD7E51B87}" dt="2024-05-15T08:08:50.983" v="1013"/>
          <ac:inkMkLst>
            <pc:docMk/>
            <pc:sldMk cId="492430112" sldId="261"/>
            <ac:inkMk id="108" creationId="{BC298BCA-D4AF-E08E-7015-3BECA7F20C94}"/>
          </ac:inkMkLst>
        </pc:inkChg>
        <pc:inkChg chg="add del">
          <ac:chgData name="JungYong Seok" userId="1df5f276-52e9-4b2d-94eb-97193fded349" providerId="ADAL" clId="{73F08B8E-ED59-BA4F-88D8-4FBDD7E51B87}" dt="2024-05-15T08:08:50.983" v="1013"/>
          <ac:inkMkLst>
            <pc:docMk/>
            <pc:sldMk cId="492430112" sldId="261"/>
            <ac:inkMk id="109" creationId="{4C815949-A44F-69E9-742F-5C003D51B0CC}"/>
          </ac:inkMkLst>
        </pc:inkChg>
        <pc:inkChg chg="add del">
          <ac:chgData name="JungYong Seok" userId="1df5f276-52e9-4b2d-94eb-97193fded349" providerId="ADAL" clId="{73F08B8E-ED59-BA4F-88D8-4FBDD7E51B87}" dt="2024-05-15T08:08:50.983" v="1013"/>
          <ac:inkMkLst>
            <pc:docMk/>
            <pc:sldMk cId="492430112" sldId="261"/>
            <ac:inkMk id="110" creationId="{E593F80B-F6ED-63DB-9CBE-DDFF59AB953B}"/>
          </ac:inkMkLst>
        </pc:inkChg>
        <pc:inkChg chg="add del">
          <ac:chgData name="JungYong Seok" userId="1df5f276-52e9-4b2d-94eb-97193fded349" providerId="ADAL" clId="{73F08B8E-ED59-BA4F-88D8-4FBDD7E51B87}" dt="2024-05-15T08:08:50.983" v="1013"/>
          <ac:inkMkLst>
            <pc:docMk/>
            <pc:sldMk cId="492430112" sldId="261"/>
            <ac:inkMk id="111" creationId="{A15ABA0E-E6AA-032B-5287-2421446D81D5}"/>
          </ac:inkMkLst>
        </pc:inkChg>
        <pc:inkChg chg="add del">
          <ac:chgData name="JungYong Seok" userId="1df5f276-52e9-4b2d-94eb-97193fded349" providerId="ADAL" clId="{73F08B8E-ED59-BA4F-88D8-4FBDD7E51B87}" dt="2024-05-15T08:08:50.983" v="1013"/>
          <ac:inkMkLst>
            <pc:docMk/>
            <pc:sldMk cId="492430112" sldId="261"/>
            <ac:inkMk id="112" creationId="{F56CB0D8-68D8-DAB2-CFA5-D5FE08C6ED97}"/>
          </ac:inkMkLst>
        </pc:inkChg>
        <pc:inkChg chg="add del">
          <ac:chgData name="JungYong Seok" userId="1df5f276-52e9-4b2d-94eb-97193fded349" providerId="ADAL" clId="{73F08B8E-ED59-BA4F-88D8-4FBDD7E51B87}" dt="2024-05-15T08:08:50.983" v="1013"/>
          <ac:inkMkLst>
            <pc:docMk/>
            <pc:sldMk cId="492430112" sldId="261"/>
            <ac:inkMk id="113" creationId="{AEE2FF52-B100-8A4C-006A-61635C2C792B}"/>
          </ac:inkMkLst>
        </pc:inkChg>
        <pc:inkChg chg="add del">
          <ac:chgData name="JungYong Seok" userId="1df5f276-52e9-4b2d-94eb-97193fded349" providerId="ADAL" clId="{73F08B8E-ED59-BA4F-88D8-4FBDD7E51B87}" dt="2024-05-15T08:08:50.983" v="1013"/>
          <ac:inkMkLst>
            <pc:docMk/>
            <pc:sldMk cId="492430112" sldId="261"/>
            <ac:inkMk id="114" creationId="{330835F4-E227-D856-5FCD-05DA5ACD333E}"/>
          </ac:inkMkLst>
        </pc:inkChg>
        <pc:inkChg chg="add del">
          <ac:chgData name="JungYong Seok" userId="1df5f276-52e9-4b2d-94eb-97193fded349" providerId="ADAL" clId="{73F08B8E-ED59-BA4F-88D8-4FBDD7E51B87}" dt="2024-05-15T08:08:50.983" v="1013"/>
          <ac:inkMkLst>
            <pc:docMk/>
            <pc:sldMk cId="492430112" sldId="261"/>
            <ac:inkMk id="115" creationId="{0B12579F-5260-EE11-27DE-71C899ABBA79}"/>
          </ac:inkMkLst>
        </pc:inkChg>
        <pc:inkChg chg="add del">
          <ac:chgData name="JungYong Seok" userId="1df5f276-52e9-4b2d-94eb-97193fded349" providerId="ADAL" clId="{73F08B8E-ED59-BA4F-88D8-4FBDD7E51B87}" dt="2024-05-15T08:08:50.983" v="1013"/>
          <ac:inkMkLst>
            <pc:docMk/>
            <pc:sldMk cId="492430112" sldId="261"/>
            <ac:inkMk id="116" creationId="{44921CE2-09CC-5E4F-371C-EDA54C9B3F38}"/>
          </ac:inkMkLst>
        </pc:inkChg>
        <pc:inkChg chg="add del">
          <ac:chgData name="JungYong Seok" userId="1df5f276-52e9-4b2d-94eb-97193fded349" providerId="ADAL" clId="{73F08B8E-ED59-BA4F-88D8-4FBDD7E51B87}" dt="2024-05-15T08:08:50.983" v="1013"/>
          <ac:inkMkLst>
            <pc:docMk/>
            <pc:sldMk cId="492430112" sldId="261"/>
            <ac:inkMk id="117" creationId="{83A3DA21-232D-94C7-4089-3FAA60581329}"/>
          </ac:inkMkLst>
        </pc:inkChg>
        <pc:inkChg chg="add del">
          <ac:chgData name="JungYong Seok" userId="1df5f276-52e9-4b2d-94eb-97193fded349" providerId="ADAL" clId="{73F08B8E-ED59-BA4F-88D8-4FBDD7E51B87}" dt="2024-05-15T08:08:50.983" v="1013"/>
          <ac:inkMkLst>
            <pc:docMk/>
            <pc:sldMk cId="492430112" sldId="261"/>
            <ac:inkMk id="118" creationId="{46A9BFF7-80AE-5113-21FC-D0950ADC7D19}"/>
          </ac:inkMkLst>
        </pc:inkChg>
        <pc:inkChg chg="add del">
          <ac:chgData name="JungYong Seok" userId="1df5f276-52e9-4b2d-94eb-97193fded349" providerId="ADAL" clId="{73F08B8E-ED59-BA4F-88D8-4FBDD7E51B87}" dt="2024-05-15T08:08:50.983" v="1013"/>
          <ac:inkMkLst>
            <pc:docMk/>
            <pc:sldMk cId="492430112" sldId="261"/>
            <ac:inkMk id="119" creationId="{01695A05-3279-A41E-6322-186C1F4BEDB7}"/>
          </ac:inkMkLst>
        </pc:inkChg>
        <pc:inkChg chg="add reco">
          <ac:chgData name="JungYong Seok" userId="1df5f276-52e9-4b2d-94eb-97193fded349" providerId="ADAL" clId="{73F08B8E-ED59-BA4F-88D8-4FBDD7E51B87}" dt="2024-05-15T08:08:50.983" v="1013"/>
          <ac:inkMkLst>
            <pc:docMk/>
            <pc:sldMk cId="492430112" sldId="261"/>
            <ac:inkMk id="120" creationId="{AC40785C-29F4-ABEA-2147-A022102561BB}"/>
          </ac:inkMkLst>
        </pc:inkChg>
        <pc:inkChg chg="add del">
          <ac:chgData name="JungYong Seok" userId="1df5f276-52e9-4b2d-94eb-97193fded349" providerId="ADAL" clId="{73F08B8E-ED59-BA4F-88D8-4FBDD7E51B87}" dt="2024-05-15T08:08:59.649" v="1031"/>
          <ac:inkMkLst>
            <pc:docMk/>
            <pc:sldMk cId="492430112" sldId="261"/>
            <ac:inkMk id="121" creationId="{5A91F049-6B4E-7069-9552-060AC93477B6}"/>
          </ac:inkMkLst>
        </pc:inkChg>
        <pc:inkChg chg="add del">
          <ac:chgData name="JungYong Seok" userId="1df5f276-52e9-4b2d-94eb-97193fded349" providerId="ADAL" clId="{73F08B8E-ED59-BA4F-88D8-4FBDD7E51B87}" dt="2024-05-15T08:08:59.649" v="1031"/>
          <ac:inkMkLst>
            <pc:docMk/>
            <pc:sldMk cId="492430112" sldId="261"/>
            <ac:inkMk id="122" creationId="{B240F189-B9A0-153E-6D03-A4F16545B9C0}"/>
          </ac:inkMkLst>
        </pc:inkChg>
        <pc:inkChg chg="add del">
          <ac:chgData name="JungYong Seok" userId="1df5f276-52e9-4b2d-94eb-97193fded349" providerId="ADAL" clId="{73F08B8E-ED59-BA4F-88D8-4FBDD7E51B87}" dt="2024-05-15T08:08:59.649" v="1031"/>
          <ac:inkMkLst>
            <pc:docMk/>
            <pc:sldMk cId="492430112" sldId="261"/>
            <ac:inkMk id="123" creationId="{44E0CD43-95C5-E260-770F-236CC3087914}"/>
          </ac:inkMkLst>
        </pc:inkChg>
        <pc:inkChg chg="add del">
          <ac:chgData name="JungYong Seok" userId="1df5f276-52e9-4b2d-94eb-97193fded349" providerId="ADAL" clId="{73F08B8E-ED59-BA4F-88D8-4FBDD7E51B87}" dt="2024-05-15T08:08:59.649" v="1031"/>
          <ac:inkMkLst>
            <pc:docMk/>
            <pc:sldMk cId="492430112" sldId="261"/>
            <ac:inkMk id="124" creationId="{A6E50227-CF41-C87C-DCB4-CED3FC87A50D}"/>
          </ac:inkMkLst>
        </pc:inkChg>
        <pc:inkChg chg="add del">
          <ac:chgData name="JungYong Seok" userId="1df5f276-52e9-4b2d-94eb-97193fded349" providerId="ADAL" clId="{73F08B8E-ED59-BA4F-88D8-4FBDD7E51B87}" dt="2024-05-15T08:08:59.649" v="1031"/>
          <ac:inkMkLst>
            <pc:docMk/>
            <pc:sldMk cId="492430112" sldId="261"/>
            <ac:inkMk id="125" creationId="{C21F951A-388F-3DBF-D1FC-262CF0298614}"/>
          </ac:inkMkLst>
        </pc:inkChg>
        <pc:inkChg chg="add del">
          <ac:chgData name="JungYong Seok" userId="1df5f276-52e9-4b2d-94eb-97193fded349" providerId="ADAL" clId="{73F08B8E-ED59-BA4F-88D8-4FBDD7E51B87}" dt="2024-05-15T08:08:59.649" v="1031"/>
          <ac:inkMkLst>
            <pc:docMk/>
            <pc:sldMk cId="492430112" sldId="261"/>
            <ac:inkMk id="126" creationId="{FE7C7BE9-0193-E771-63DF-AA86DCE78BE7}"/>
          </ac:inkMkLst>
        </pc:inkChg>
        <pc:inkChg chg="add del">
          <ac:chgData name="JungYong Seok" userId="1df5f276-52e9-4b2d-94eb-97193fded349" providerId="ADAL" clId="{73F08B8E-ED59-BA4F-88D8-4FBDD7E51B87}" dt="2024-05-15T08:08:59.649" v="1031"/>
          <ac:inkMkLst>
            <pc:docMk/>
            <pc:sldMk cId="492430112" sldId="261"/>
            <ac:inkMk id="127" creationId="{37EDC5B4-D25C-CBF5-5804-3A8C25BC17B7}"/>
          </ac:inkMkLst>
        </pc:inkChg>
        <pc:inkChg chg="add del">
          <ac:chgData name="JungYong Seok" userId="1df5f276-52e9-4b2d-94eb-97193fded349" providerId="ADAL" clId="{73F08B8E-ED59-BA4F-88D8-4FBDD7E51B87}" dt="2024-05-15T08:08:59.649" v="1031"/>
          <ac:inkMkLst>
            <pc:docMk/>
            <pc:sldMk cId="492430112" sldId="261"/>
            <ac:inkMk id="128" creationId="{E344DE78-A01C-CBA8-5A37-5F342B85F35D}"/>
          </ac:inkMkLst>
        </pc:inkChg>
        <pc:inkChg chg="add del">
          <ac:chgData name="JungYong Seok" userId="1df5f276-52e9-4b2d-94eb-97193fded349" providerId="ADAL" clId="{73F08B8E-ED59-BA4F-88D8-4FBDD7E51B87}" dt="2024-05-15T08:08:59.649" v="1031"/>
          <ac:inkMkLst>
            <pc:docMk/>
            <pc:sldMk cId="492430112" sldId="261"/>
            <ac:inkMk id="129" creationId="{2580624E-DEDD-F286-AE01-B9E025013463}"/>
          </ac:inkMkLst>
        </pc:inkChg>
        <pc:inkChg chg="add del">
          <ac:chgData name="JungYong Seok" userId="1df5f276-52e9-4b2d-94eb-97193fded349" providerId="ADAL" clId="{73F08B8E-ED59-BA4F-88D8-4FBDD7E51B87}" dt="2024-05-15T08:08:59.649" v="1031"/>
          <ac:inkMkLst>
            <pc:docMk/>
            <pc:sldMk cId="492430112" sldId="261"/>
            <ac:inkMk id="130" creationId="{842BED72-8426-0124-03D8-ED5BD32B1980}"/>
          </ac:inkMkLst>
        </pc:inkChg>
        <pc:inkChg chg="add del">
          <ac:chgData name="JungYong Seok" userId="1df5f276-52e9-4b2d-94eb-97193fded349" providerId="ADAL" clId="{73F08B8E-ED59-BA4F-88D8-4FBDD7E51B87}" dt="2024-05-15T08:08:59.649" v="1031"/>
          <ac:inkMkLst>
            <pc:docMk/>
            <pc:sldMk cId="492430112" sldId="261"/>
            <ac:inkMk id="131" creationId="{896CBA8A-9DAB-0C2A-2D11-56906FAA147F}"/>
          </ac:inkMkLst>
        </pc:inkChg>
        <pc:inkChg chg="add del">
          <ac:chgData name="JungYong Seok" userId="1df5f276-52e9-4b2d-94eb-97193fded349" providerId="ADAL" clId="{73F08B8E-ED59-BA4F-88D8-4FBDD7E51B87}" dt="2024-05-15T08:08:59.649" v="1031"/>
          <ac:inkMkLst>
            <pc:docMk/>
            <pc:sldMk cId="492430112" sldId="261"/>
            <ac:inkMk id="132" creationId="{3A3400E5-C976-9E6E-A926-9F741F7B53BC}"/>
          </ac:inkMkLst>
        </pc:inkChg>
        <pc:inkChg chg="add del">
          <ac:chgData name="JungYong Seok" userId="1df5f276-52e9-4b2d-94eb-97193fded349" providerId="ADAL" clId="{73F08B8E-ED59-BA4F-88D8-4FBDD7E51B87}" dt="2024-05-15T08:08:59.649" v="1031"/>
          <ac:inkMkLst>
            <pc:docMk/>
            <pc:sldMk cId="492430112" sldId="261"/>
            <ac:inkMk id="133" creationId="{97E20B70-6D1F-7585-36AD-9C8303D3864F}"/>
          </ac:inkMkLst>
        </pc:inkChg>
        <pc:inkChg chg="add del">
          <ac:chgData name="JungYong Seok" userId="1df5f276-52e9-4b2d-94eb-97193fded349" providerId="ADAL" clId="{73F08B8E-ED59-BA4F-88D8-4FBDD7E51B87}" dt="2024-05-15T08:08:59.649" v="1031"/>
          <ac:inkMkLst>
            <pc:docMk/>
            <pc:sldMk cId="492430112" sldId="261"/>
            <ac:inkMk id="134" creationId="{82713DE1-6106-E8FE-4274-4FC23784A0EB}"/>
          </ac:inkMkLst>
        </pc:inkChg>
        <pc:inkChg chg="add del">
          <ac:chgData name="JungYong Seok" userId="1df5f276-52e9-4b2d-94eb-97193fded349" providerId="ADAL" clId="{73F08B8E-ED59-BA4F-88D8-4FBDD7E51B87}" dt="2024-05-15T08:08:59.649" v="1031"/>
          <ac:inkMkLst>
            <pc:docMk/>
            <pc:sldMk cId="492430112" sldId="261"/>
            <ac:inkMk id="135" creationId="{F15B814D-7D78-29AA-B61A-8877D94579B5}"/>
          </ac:inkMkLst>
        </pc:inkChg>
        <pc:inkChg chg="add del">
          <ac:chgData name="JungYong Seok" userId="1df5f276-52e9-4b2d-94eb-97193fded349" providerId="ADAL" clId="{73F08B8E-ED59-BA4F-88D8-4FBDD7E51B87}" dt="2024-05-15T08:08:59.649" v="1031"/>
          <ac:inkMkLst>
            <pc:docMk/>
            <pc:sldMk cId="492430112" sldId="261"/>
            <ac:inkMk id="136" creationId="{6B61FAC0-DC1A-CF1B-F5B5-4C5E4E255991}"/>
          </ac:inkMkLst>
        </pc:inkChg>
        <pc:inkChg chg="add del">
          <ac:chgData name="JungYong Seok" userId="1df5f276-52e9-4b2d-94eb-97193fded349" providerId="ADAL" clId="{73F08B8E-ED59-BA4F-88D8-4FBDD7E51B87}" dt="2024-05-15T08:08:59.649" v="1031"/>
          <ac:inkMkLst>
            <pc:docMk/>
            <pc:sldMk cId="492430112" sldId="261"/>
            <ac:inkMk id="137" creationId="{E958ACC3-E550-894D-D732-F904DBFCDEE3}"/>
          </ac:inkMkLst>
        </pc:inkChg>
        <pc:inkChg chg="add reco">
          <ac:chgData name="JungYong Seok" userId="1df5f276-52e9-4b2d-94eb-97193fded349" providerId="ADAL" clId="{73F08B8E-ED59-BA4F-88D8-4FBDD7E51B87}" dt="2024-05-15T08:08:59.649" v="1031"/>
          <ac:inkMkLst>
            <pc:docMk/>
            <pc:sldMk cId="492430112" sldId="261"/>
            <ac:inkMk id="138" creationId="{36771E6E-3381-54D5-CAB9-4188CD3755B0}"/>
          </ac:inkMkLst>
        </pc:inkChg>
        <pc:inkChg chg="add del">
          <ac:chgData name="JungYong Seok" userId="1df5f276-52e9-4b2d-94eb-97193fded349" providerId="ADAL" clId="{73F08B8E-ED59-BA4F-88D8-4FBDD7E51B87}" dt="2024-05-15T08:09:05.751" v="1049"/>
          <ac:inkMkLst>
            <pc:docMk/>
            <pc:sldMk cId="492430112" sldId="261"/>
            <ac:inkMk id="139" creationId="{1BEF9B3F-B64B-F7B2-0D0C-B7EA9A902168}"/>
          </ac:inkMkLst>
        </pc:inkChg>
        <pc:inkChg chg="add del">
          <ac:chgData name="JungYong Seok" userId="1df5f276-52e9-4b2d-94eb-97193fded349" providerId="ADAL" clId="{73F08B8E-ED59-BA4F-88D8-4FBDD7E51B87}" dt="2024-05-15T08:09:05.751" v="1049"/>
          <ac:inkMkLst>
            <pc:docMk/>
            <pc:sldMk cId="492430112" sldId="261"/>
            <ac:inkMk id="140" creationId="{91AD6B4E-34BA-2151-F29E-5D44182A09D9}"/>
          </ac:inkMkLst>
        </pc:inkChg>
        <pc:inkChg chg="add del">
          <ac:chgData name="JungYong Seok" userId="1df5f276-52e9-4b2d-94eb-97193fded349" providerId="ADAL" clId="{73F08B8E-ED59-BA4F-88D8-4FBDD7E51B87}" dt="2024-05-15T08:09:05.751" v="1049"/>
          <ac:inkMkLst>
            <pc:docMk/>
            <pc:sldMk cId="492430112" sldId="261"/>
            <ac:inkMk id="141" creationId="{3CFF0F34-4686-0EA0-B0EE-8C11E2553746}"/>
          </ac:inkMkLst>
        </pc:inkChg>
        <pc:inkChg chg="add del">
          <ac:chgData name="JungYong Seok" userId="1df5f276-52e9-4b2d-94eb-97193fded349" providerId="ADAL" clId="{73F08B8E-ED59-BA4F-88D8-4FBDD7E51B87}" dt="2024-05-15T08:09:05.751" v="1049"/>
          <ac:inkMkLst>
            <pc:docMk/>
            <pc:sldMk cId="492430112" sldId="261"/>
            <ac:inkMk id="142" creationId="{7F69CAA4-BB0E-CBFC-D5D5-2AD27ABE7713}"/>
          </ac:inkMkLst>
        </pc:inkChg>
        <pc:inkChg chg="add del">
          <ac:chgData name="JungYong Seok" userId="1df5f276-52e9-4b2d-94eb-97193fded349" providerId="ADAL" clId="{73F08B8E-ED59-BA4F-88D8-4FBDD7E51B87}" dt="2024-05-15T08:09:05.751" v="1049"/>
          <ac:inkMkLst>
            <pc:docMk/>
            <pc:sldMk cId="492430112" sldId="261"/>
            <ac:inkMk id="143" creationId="{A90B896E-B058-C879-FEFA-0A0AB0C5097B}"/>
          </ac:inkMkLst>
        </pc:inkChg>
        <pc:inkChg chg="add del">
          <ac:chgData name="JungYong Seok" userId="1df5f276-52e9-4b2d-94eb-97193fded349" providerId="ADAL" clId="{73F08B8E-ED59-BA4F-88D8-4FBDD7E51B87}" dt="2024-05-15T08:09:05.751" v="1049"/>
          <ac:inkMkLst>
            <pc:docMk/>
            <pc:sldMk cId="492430112" sldId="261"/>
            <ac:inkMk id="144" creationId="{3700747E-8EDF-453A-2778-AE0352D12943}"/>
          </ac:inkMkLst>
        </pc:inkChg>
        <pc:inkChg chg="add del">
          <ac:chgData name="JungYong Seok" userId="1df5f276-52e9-4b2d-94eb-97193fded349" providerId="ADAL" clId="{73F08B8E-ED59-BA4F-88D8-4FBDD7E51B87}" dt="2024-05-15T08:09:05.751" v="1049"/>
          <ac:inkMkLst>
            <pc:docMk/>
            <pc:sldMk cId="492430112" sldId="261"/>
            <ac:inkMk id="145" creationId="{1FD3C918-E2FF-4472-5362-F3DE944B5962}"/>
          </ac:inkMkLst>
        </pc:inkChg>
        <pc:inkChg chg="add del">
          <ac:chgData name="JungYong Seok" userId="1df5f276-52e9-4b2d-94eb-97193fded349" providerId="ADAL" clId="{73F08B8E-ED59-BA4F-88D8-4FBDD7E51B87}" dt="2024-05-15T08:09:05.751" v="1049"/>
          <ac:inkMkLst>
            <pc:docMk/>
            <pc:sldMk cId="492430112" sldId="261"/>
            <ac:inkMk id="146" creationId="{CB723588-DCFF-FFE6-44B7-99A4522CAF6B}"/>
          </ac:inkMkLst>
        </pc:inkChg>
        <pc:inkChg chg="add del">
          <ac:chgData name="JungYong Seok" userId="1df5f276-52e9-4b2d-94eb-97193fded349" providerId="ADAL" clId="{73F08B8E-ED59-BA4F-88D8-4FBDD7E51B87}" dt="2024-05-15T08:09:05.751" v="1049"/>
          <ac:inkMkLst>
            <pc:docMk/>
            <pc:sldMk cId="492430112" sldId="261"/>
            <ac:inkMk id="147" creationId="{ACD5B22B-B331-FAE9-4CE1-2A909BCE1BC1}"/>
          </ac:inkMkLst>
        </pc:inkChg>
        <pc:inkChg chg="add del">
          <ac:chgData name="JungYong Seok" userId="1df5f276-52e9-4b2d-94eb-97193fded349" providerId="ADAL" clId="{73F08B8E-ED59-BA4F-88D8-4FBDD7E51B87}" dt="2024-05-15T08:09:05.751" v="1049"/>
          <ac:inkMkLst>
            <pc:docMk/>
            <pc:sldMk cId="492430112" sldId="261"/>
            <ac:inkMk id="148" creationId="{58CA5AC1-B0F6-D42E-0025-ACC9FA7A2EFE}"/>
          </ac:inkMkLst>
        </pc:inkChg>
        <pc:inkChg chg="add del">
          <ac:chgData name="JungYong Seok" userId="1df5f276-52e9-4b2d-94eb-97193fded349" providerId="ADAL" clId="{73F08B8E-ED59-BA4F-88D8-4FBDD7E51B87}" dt="2024-05-15T08:09:05.751" v="1049"/>
          <ac:inkMkLst>
            <pc:docMk/>
            <pc:sldMk cId="492430112" sldId="261"/>
            <ac:inkMk id="149" creationId="{C37D6033-1834-2A96-AEC5-984AB8EDA11E}"/>
          </ac:inkMkLst>
        </pc:inkChg>
        <pc:inkChg chg="add del">
          <ac:chgData name="JungYong Seok" userId="1df5f276-52e9-4b2d-94eb-97193fded349" providerId="ADAL" clId="{73F08B8E-ED59-BA4F-88D8-4FBDD7E51B87}" dt="2024-05-15T08:09:05.751" v="1049"/>
          <ac:inkMkLst>
            <pc:docMk/>
            <pc:sldMk cId="492430112" sldId="261"/>
            <ac:inkMk id="150" creationId="{68F91F2F-0738-7ED5-6950-BCBF657B43B1}"/>
          </ac:inkMkLst>
        </pc:inkChg>
        <pc:inkChg chg="add del">
          <ac:chgData name="JungYong Seok" userId="1df5f276-52e9-4b2d-94eb-97193fded349" providerId="ADAL" clId="{73F08B8E-ED59-BA4F-88D8-4FBDD7E51B87}" dt="2024-05-15T08:09:05.751" v="1049"/>
          <ac:inkMkLst>
            <pc:docMk/>
            <pc:sldMk cId="492430112" sldId="261"/>
            <ac:inkMk id="151" creationId="{42965F2B-4107-A949-9694-CA6A693CD3E1}"/>
          </ac:inkMkLst>
        </pc:inkChg>
        <pc:inkChg chg="add del">
          <ac:chgData name="JungYong Seok" userId="1df5f276-52e9-4b2d-94eb-97193fded349" providerId="ADAL" clId="{73F08B8E-ED59-BA4F-88D8-4FBDD7E51B87}" dt="2024-05-15T08:09:05.751" v="1049"/>
          <ac:inkMkLst>
            <pc:docMk/>
            <pc:sldMk cId="492430112" sldId="261"/>
            <ac:inkMk id="152" creationId="{F50165FC-9A86-2D41-62CF-C72CFB993ABC}"/>
          </ac:inkMkLst>
        </pc:inkChg>
        <pc:inkChg chg="add del">
          <ac:chgData name="JungYong Seok" userId="1df5f276-52e9-4b2d-94eb-97193fded349" providerId="ADAL" clId="{73F08B8E-ED59-BA4F-88D8-4FBDD7E51B87}" dt="2024-05-15T08:09:05.751" v="1049"/>
          <ac:inkMkLst>
            <pc:docMk/>
            <pc:sldMk cId="492430112" sldId="261"/>
            <ac:inkMk id="153" creationId="{C38E27B9-5BFA-A0FE-8ABE-27F5CF80F3E9}"/>
          </ac:inkMkLst>
        </pc:inkChg>
        <pc:inkChg chg="add del">
          <ac:chgData name="JungYong Seok" userId="1df5f276-52e9-4b2d-94eb-97193fded349" providerId="ADAL" clId="{73F08B8E-ED59-BA4F-88D8-4FBDD7E51B87}" dt="2024-05-15T08:09:05.751" v="1049"/>
          <ac:inkMkLst>
            <pc:docMk/>
            <pc:sldMk cId="492430112" sldId="261"/>
            <ac:inkMk id="154" creationId="{DA8710DB-5155-A3DB-1749-E4640DB4E8D3}"/>
          </ac:inkMkLst>
        </pc:inkChg>
        <pc:inkChg chg="add del">
          <ac:chgData name="JungYong Seok" userId="1df5f276-52e9-4b2d-94eb-97193fded349" providerId="ADAL" clId="{73F08B8E-ED59-BA4F-88D8-4FBDD7E51B87}" dt="2024-05-15T08:09:05.751" v="1049"/>
          <ac:inkMkLst>
            <pc:docMk/>
            <pc:sldMk cId="492430112" sldId="261"/>
            <ac:inkMk id="155" creationId="{BB8A9F01-9461-6189-206B-C9AC6147C5B2}"/>
          </ac:inkMkLst>
        </pc:inkChg>
        <pc:inkChg chg="add reco">
          <ac:chgData name="JungYong Seok" userId="1df5f276-52e9-4b2d-94eb-97193fded349" providerId="ADAL" clId="{73F08B8E-ED59-BA4F-88D8-4FBDD7E51B87}" dt="2024-05-15T08:09:05.751" v="1049"/>
          <ac:inkMkLst>
            <pc:docMk/>
            <pc:sldMk cId="492430112" sldId="261"/>
            <ac:inkMk id="156" creationId="{A5C565D1-9331-9365-F16A-36472D5A8D6E}"/>
          </ac:inkMkLst>
        </pc:inkChg>
      </pc:sldChg>
      <pc:sldChg chg="addSp delSp">
        <pc:chgData name="JungYong Seok" userId="1df5f276-52e9-4b2d-94eb-97193fded349" providerId="ADAL" clId="{73F08B8E-ED59-BA4F-88D8-4FBDD7E51B87}" dt="2024-05-16T05:03:23.275" v="1128"/>
        <pc:sldMkLst>
          <pc:docMk/>
          <pc:sldMk cId="615019496" sldId="262"/>
        </pc:sldMkLst>
        <pc:inkChg chg="add del">
          <ac:chgData name="JungYong Seok" userId="1df5f276-52e9-4b2d-94eb-97193fded349" providerId="ADAL" clId="{73F08B8E-ED59-BA4F-88D8-4FBDD7E51B87}" dt="2024-05-16T04:56:53.871" v="1060"/>
          <ac:inkMkLst>
            <pc:docMk/>
            <pc:sldMk cId="615019496" sldId="262"/>
            <ac:inkMk id="3" creationId="{F842C983-BB56-42C7-5D6A-2C44F64B1587}"/>
          </ac:inkMkLst>
        </pc:inkChg>
        <pc:inkChg chg="add del">
          <ac:chgData name="JungYong Seok" userId="1df5f276-52e9-4b2d-94eb-97193fded349" providerId="ADAL" clId="{73F08B8E-ED59-BA4F-88D8-4FBDD7E51B87}" dt="2024-05-16T04:56:53.871" v="1060"/>
          <ac:inkMkLst>
            <pc:docMk/>
            <pc:sldMk cId="615019496" sldId="262"/>
            <ac:inkMk id="4" creationId="{49B1DFFE-F0DA-78E2-D103-1B10D0C83518}"/>
          </ac:inkMkLst>
        </pc:inkChg>
        <pc:inkChg chg="add del">
          <ac:chgData name="JungYong Seok" userId="1df5f276-52e9-4b2d-94eb-97193fded349" providerId="ADAL" clId="{73F08B8E-ED59-BA4F-88D8-4FBDD7E51B87}" dt="2024-05-16T04:56:53.871" v="1060"/>
          <ac:inkMkLst>
            <pc:docMk/>
            <pc:sldMk cId="615019496" sldId="262"/>
            <ac:inkMk id="5" creationId="{1CF4E409-2403-1D70-6AC0-B8E5E222ADE1}"/>
          </ac:inkMkLst>
        </pc:inkChg>
        <pc:inkChg chg="add del">
          <ac:chgData name="JungYong Seok" userId="1df5f276-52e9-4b2d-94eb-97193fded349" providerId="ADAL" clId="{73F08B8E-ED59-BA4F-88D8-4FBDD7E51B87}" dt="2024-05-16T04:56:53.871" v="1060"/>
          <ac:inkMkLst>
            <pc:docMk/>
            <pc:sldMk cId="615019496" sldId="262"/>
            <ac:inkMk id="6" creationId="{7CB71AF3-D13C-BBD5-FA88-FF447A0F7CC8}"/>
          </ac:inkMkLst>
        </pc:inkChg>
        <pc:inkChg chg="add del">
          <ac:chgData name="JungYong Seok" userId="1df5f276-52e9-4b2d-94eb-97193fded349" providerId="ADAL" clId="{73F08B8E-ED59-BA4F-88D8-4FBDD7E51B87}" dt="2024-05-16T04:56:53.871" v="1060"/>
          <ac:inkMkLst>
            <pc:docMk/>
            <pc:sldMk cId="615019496" sldId="262"/>
            <ac:inkMk id="7" creationId="{B570451B-82B3-1FE9-6934-B1D1BE48D17C}"/>
          </ac:inkMkLst>
        </pc:inkChg>
        <pc:inkChg chg="add del">
          <ac:chgData name="JungYong Seok" userId="1df5f276-52e9-4b2d-94eb-97193fded349" providerId="ADAL" clId="{73F08B8E-ED59-BA4F-88D8-4FBDD7E51B87}" dt="2024-05-16T04:56:53.871" v="1060"/>
          <ac:inkMkLst>
            <pc:docMk/>
            <pc:sldMk cId="615019496" sldId="262"/>
            <ac:inkMk id="8" creationId="{FD09429F-9921-2A47-F637-5572EAEECB4C}"/>
          </ac:inkMkLst>
        </pc:inkChg>
        <pc:inkChg chg="add del">
          <ac:chgData name="JungYong Seok" userId="1df5f276-52e9-4b2d-94eb-97193fded349" providerId="ADAL" clId="{73F08B8E-ED59-BA4F-88D8-4FBDD7E51B87}" dt="2024-05-16T04:56:53.871" v="1060"/>
          <ac:inkMkLst>
            <pc:docMk/>
            <pc:sldMk cId="615019496" sldId="262"/>
            <ac:inkMk id="9" creationId="{38A64B73-561C-7C4C-8588-189DCAE50DA1}"/>
          </ac:inkMkLst>
        </pc:inkChg>
        <pc:inkChg chg="add del">
          <ac:chgData name="JungYong Seok" userId="1df5f276-52e9-4b2d-94eb-97193fded349" providerId="ADAL" clId="{73F08B8E-ED59-BA4F-88D8-4FBDD7E51B87}" dt="2024-05-16T04:56:53.871" v="1060"/>
          <ac:inkMkLst>
            <pc:docMk/>
            <pc:sldMk cId="615019496" sldId="262"/>
            <ac:inkMk id="10" creationId="{D25E7C10-2D51-34BA-6A79-74F6E81D0C2D}"/>
          </ac:inkMkLst>
        </pc:inkChg>
        <pc:inkChg chg="add del">
          <ac:chgData name="JungYong Seok" userId="1df5f276-52e9-4b2d-94eb-97193fded349" providerId="ADAL" clId="{73F08B8E-ED59-BA4F-88D8-4FBDD7E51B87}" dt="2024-05-16T04:56:53.871" v="1060"/>
          <ac:inkMkLst>
            <pc:docMk/>
            <pc:sldMk cId="615019496" sldId="262"/>
            <ac:inkMk id="11" creationId="{F5891FC0-A191-4D2C-CE63-3B11293B6B62}"/>
          </ac:inkMkLst>
        </pc:inkChg>
        <pc:inkChg chg="add del">
          <ac:chgData name="JungYong Seok" userId="1df5f276-52e9-4b2d-94eb-97193fded349" providerId="ADAL" clId="{73F08B8E-ED59-BA4F-88D8-4FBDD7E51B87}" dt="2024-05-16T04:56:53.871" v="1060"/>
          <ac:inkMkLst>
            <pc:docMk/>
            <pc:sldMk cId="615019496" sldId="262"/>
            <ac:inkMk id="12" creationId="{99465F13-707F-7B46-6B3F-21027FEA1623}"/>
          </ac:inkMkLst>
        </pc:inkChg>
        <pc:inkChg chg="add reco">
          <ac:chgData name="JungYong Seok" userId="1df5f276-52e9-4b2d-94eb-97193fded349" providerId="ADAL" clId="{73F08B8E-ED59-BA4F-88D8-4FBDD7E51B87}" dt="2024-05-16T04:56:53.871" v="1060"/>
          <ac:inkMkLst>
            <pc:docMk/>
            <pc:sldMk cId="615019496" sldId="262"/>
            <ac:inkMk id="13" creationId="{97C5131A-C098-AC6D-1546-46C8E9DD539E}"/>
          </ac:inkMkLst>
        </pc:inkChg>
        <pc:inkChg chg="add del">
          <ac:chgData name="JungYong Seok" userId="1df5f276-52e9-4b2d-94eb-97193fded349" providerId="ADAL" clId="{73F08B8E-ED59-BA4F-88D8-4FBDD7E51B87}" dt="2024-05-16T04:56:59.979" v="1062"/>
          <ac:inkMkLst>
            <pc:docMk/>
            <pc:sldMk cId="615019496" sldId="262"/>
            <ac:inkMk id="14" creationId="{589BD333-7BE7-ADD5-1A03-AE7A69D69A9B}"/>
          </ac:inkMkLst>
        </pc:inkChg>
        <pc:inkChg chg="add">
          <ac:chgData name="JungYong Seok" userId="1df5f276-52e9-4b2d-94eb-97193fded349" providerId="ADAL" clId="{73F08B8E-ED59-BA4F-88D8-4FBDD7E51B87}" dt="2024-05-16T04:57:06.971" v="1063"/>
          <ac:inkMkLst>
            <pc:docMk/>
            <pc:sldMk cId="615019496" sldId="262"/>
            <ac:inkMk id="15" creationId="{85F95D47-F342-0CDE-C5AF-EC24366DFD84}"/>
          </ac:inkMkLst>
        </pc:inkChg>
        <pc:inkChg chg="add del">
          <ac:chgData name="JungYong Seok" userId="1df5f276-52e9-4b2d-94eb-97193fded349" providerId="ADAL" clId="{73F08B8E-ED59-BA4F-88D8-4FBDD7E51B87}" dt="2024-05-16T04:58:10.077" v="1068"/>
          <ac:inkMkLst>
            <pc:docMk/>
            <pc:sldMk cId="615019496" sldId="262"/>
            <ac:inkMk id="16" creationId="{65969722-4690-C8BF-A48C-0089B66D9BFE}"/>
          </ac:inkMkLst>
        </pc:inkChg>
        <pc:inkChg chg="add del">
          <ac:chgData name="JungYong Seok" userId="1df5f276-52e9-4b2d-94eb-97193fded349" providerId="ADAL" clId="{73F08B8E-ED59-BA4F-88D8-4FBDD7E51B87}" dt="2024-05-16T04:58:10.077" v="1068"/>
          <ac:inkMkLst>
            <pc:docMk/>
            <pc:sldMk cId="615019496" sldId="262"/>
            <ac:inkMk id="17" creationId="{3E677BD4-A44B-8720-1A29-A07D3D236A13}"/>
          </ac:inkMkLst>
        </pc:inkChg>
        <pc:inkChg chg="add del">
          <ac:chgData name="JungYong Seok" userId="1df5f276-52e9-4b2d-94eb-97193fded349" providerId="ADAL" clId="{73F08B8E-ED59-BA4F-88D8-4FBDD7E51B87}" dt="2024-05-16T04:58:10.077" v="1068"/>
          <ac:inkMkLst>
            <pc:docMk/>
            <pc:sldMk cId="615019496" sldId="262"/>
            <ac:inkMk id="18" creationId="{6A754EB5-99D9-C5C8-C89D-4786B4E01E26}"/>
          </ac:inkMkLst>
        </pc:inkChg>
        <pc:inkChg chg="add del">
          <ac:chgData name="JungYong Seok" userId="1df5f276-52e9-4b2d-94eb-97193fded349" providerId="ADAL" clId="{73F08B8E-ED59-BA4F-88D8-4FBDD7E51B87}" dt="2024-05-16T04:58:10.077" v="1068"/>
          <ac:inkMkLst>
            <pc:docMk/>
            <pc:sldMk cId="615019496" sldId="262"/>
            <ac:inkMk id="19" creationId="{CDEE7181-484D-616D-18E4-E905ADBED4B9}"/>
          </ac:inkMkLst>
        </pc:inkChg>
        <pc:inkChg chg="add reco">
          <ac:chgData name="JungYong Seok" userId="1df5f276-52e9-4b2d-94eb-97193fded349" providerId="ADAL" clId="{73F08B8E-ED59-BA4F-88D8-4FBDD7E51B87}" dt="2024-05-16T04:58:10.077" v="1068"/>
          <ac:inkMkLst>
            <pc:docMk/>
            <pc:sldMk cId="615019496" sldId="262"/>
            <ac:inkMk id="20" creationId="{C7D1DF10-A800-7158-D451-CEA4387E0F0E}"/>
          </ac:inkMkLst>
        </pc:inkChg>
        <pc:inkChg chg="add">
          <ac:chgData name="JungYong Seok" userId="1df5f276-52e9-4b2d-94eb-97193fded349" providerId="ADAL" clId="{73F08B8E-ED59-BA4F-88D8-4FBDD7E51B87}" dt="2024-05-16T04:58:14.224" v="1069"/>
          <ac:inkMkLst>
            <pc:docMk/>
            <pc:sldMk cId="615019496" sldId="262"/>
            <ac:inkMk id="21" creationId="{B6E6A6D2-5CD8-4978-75B6-2D49DFF36AD6}"/>
          </ac:inkMkLst>
        </pc:inkChg>
        <pc:inkChg chg="add del">
          <ac:chgData name="JungYong Seok" userId="1df5f276-52e9-4b2d-94eb-97193fded349" providerId="ADAL" clId="{73F08B8E-ED59-BA4F-88D8-4FBDD7E51B87}" dt="2024-05-16T05:02:30.888" v="1072"/>
          <ac:inkMkLst>
            <pc:docMk/>
            <pc:sldMk cId="615019496" sldId="262"/>
            <ac:inkMk id="22" creationId="{02C8F8DF-668E-8319-15F7-B5E62782BE67}"/>
          </ac:inkMkLst>
        </pc:inkChg>
        <pc:inkChg chg="add del">
          <ac:chgData name="JungYong Seok" userId="1df5f276-52e9-4b2d-94eb-97193fded349" providerId="ADAL" clId="{73F08B8E-ED59-BA4F-88D8-4FBDD7E51B87}" dt="2024-05-16T05:02:30.888" v="1072"/>
          <ac:inkMkLst>
            <pc:docMk/>
            <pc:sldMk cId="615019496" sldId="262"/>
            <ac:inkMk id="23" creationId="{FCFCE9D0-598D-0E3B-0E97-42AC1ACD2950}"/>
          </ac:inkMkLst>
        </pc:inkChg>
        <pc:inkChg chg="add del reco">
          <ac:chgData name="JungYong Seok" userId="1df5f276-52e9-4b2d-94eb-97193fded349" providerId="ADAL" clId="{73F08B8E-ED59-BA4F-88D8-4FBDD7E51B87}" dt="2024-05-16T05:02:33.204" v="1073"/>
          <ac:inkMkLst>
            <pc:docMk/>
            <pc:sldMk cId="615019496" sldId="262"/>
            <ac:inkMk id="24" creationId="{1C9556A5-008D-5122-96F2-9F6EE3980D07}"/>
          </ac:inkMkLst>
        </pc:inkChg>
        <pc:inkChg chg="add del">
          <ac:chgData name="JungYong Seok" userId="1df5f276-52e9-4b2d-94eb-97193fded349" providerId="ADAL" clId="{73F08B8E-ED59-BA4F-88D8-4FBDD7E51B87}" dt="2024-05-16T05:02:43.579" v="1086"/>
          <ac:inkMkLst>
            <pc:docMk/>
            <pc:sldMk cId="615019496" sldId="262"/>
            <ac:inkMk id="25" creationId="{526422AC-AD68-0DD0-B989-8DB6A2520166}"/>
          </ac:inkMkLst>
        </pc:inkChg>
        <pc:inkChg chg="add del">
          <ac:chgData name="JungYong Seok" userId="1df5f276-52e9-4b2d-94eb-97193fded349" providerId="ADAL" clId="{73F08B8E-ED59-BA4F-88D8-4FBDD7E51B87}" dt="2024-05-16T05:02:43.579" v="1086"/>
          <ac:inkMkLst>
            <pc:docMk/>
            <pc:sldMk cId="615019496" sldId="262"/>
            <ac:inkMk id="26" creationId="{19B5598C-256D-BB1E-DE3C-95BBB07E73E2}"/>
          </ac:inkMkLst>
        </pc:inkChg>
        <pc:inkChg chg="add del">
          <ac:chgData name="JungYong Seok" userId="1df5f276-52e9-4b2d-94eb-97193fded349" providerId="ADAL" clId="{73F08B8E-ED59-BA4F-88D8-4FBDD7E51B87}" dt="2024-05-16T05:02:43.579" v="1086"/>
          <ac:inkMkLst>
            <pc:docMk/>
            <pc:sldMk cId="615019496" sldId="262"/>
            <ac:inkMk id="27" creationId="{92438803-C850-FA29-C69D-5224E7A3D03E}"/>
          </ac:inkMkLst>
        </pc:inkChg>
        <pc:inkChg chg="add del">
          <ac:chgData name="JungYong Seok" userId="1df5f276-52e9-4b2d-94eb-97193fded349" providerId="ADAL" clId="{73F08B8E-ED59-BA4F-88D8-4FBDD7E51B87}" dt="2024-05-16T05:02:43.579" v="1086"/>
          <ac:inkMkLst>
            <pc:docMk/>
            <pc:sldMk cId="615019496" sldId="262"/>
            <ac:inkMk id="28" creationId="{1AB1D2DF-94E4-A811-A484-F52BB85B8D31}"/>
          </ac:inkMkLst>
        </pc:inkChg>
        <pc:inkChg chg="add del">
          <ac:chgData name="JungYong Seok" userId="1df5f276-52e9-4b2d-94eb-97193fded349" providerId="ADAL" clId="{73F08B8E-ED59-BA4F-88D8-4FBDD7E51B87}" dt="2024-05-16T05:02:43.579" v="1086"/>
          <ac:inkMkLst>
            <pc:docMk/>
            <pc:sldMk cId="615019496" sldId="262"/>
            <ac:inkMk id="29" creationId="{AF958E31-BE0D-9D7D-8A28-394C53224AF9}"/>
          </ac:inkMkLst>
        </pc:inkChg>
        <pc:inkChg chg="add del">
          <ac:chgData name="JungYong Seok" userId="1df5f276-52e9-4b2d-94eb-97193fded349" providerId="ADAL" clId="{73F08B8E-ED59-BA4F-88D8-4FBDD7E51B87}" dt="2024-05-16T05:02:43.579" v="1086"/>
          <ac:inkMkLst>
            <pc:docMk/>
            <pc:sldMk cId="615019496" sldId="262"/>
            <ac:inkMk id="30" creationId="{E6E8068B-81F3-4B3D-0B47-B6A6C6470AAD}"/>
          </ac:inkMkLst>
        </pc:inkChg>
        <pc:inkChg chg="add del">
          <ac:chgData name="JungYong Seok" userId="1df5f276-52e9-4b2d-94eb-97193fded349" providerId="ADAL" clId="{73F08B8E-ED59-BA4F-88D8-4FBDD7E51B87}" dt="2024-05-16T05:02:43.579" v="1086"/>
          <ac:inkMkLst>
            <pc:docMk/>
            <pc:sldMk cId="615019496" sldId="262"/>
            <ac:inkMk id="31" creationId="{AD5FB9D7-7FE5-BF17-CD8D-91E7489D0DED}"/>
          </ac:inkMkLst>
        </pc:inkChg>
        <pc:inkChg chg="add del">
          <ac:chgData name="JungYong Seok" userId="1df5f276-52e9-4b2d-94eb-97193fded349" providerId="ADAL" clId="{73F08B8E-ED59-BA4F-88D8-4FBDD7E51B87}" dt="2024-05-16T05:02:43.579" v="1086"/>
          <ac:inkMkLst>
            <pc:docMk/>
            <pc:sldMk cId="615019496" sldId="262"/>
            <ac:inkMk id="32" creationId="{72B6CD19-7C48-11B3-87BB-999503121ABF}"/>
          </ac:inkMkLst>
        </pc:inkChg>
        <pc:inkChg chg="add del">
          <ac:chgData name="JungYong Seok" userId="1df5f276-52e9-4b2d-94eb-97193fded349" providerId="ADAL" clId="{73F08B8E-ED59-BA4F-88D8-4FBDD7E51B87}" dt="2024-05-16T05:02:43.579" v="1086"/>
          <ac:inkMkLst>
            <pc:docMk/>
            <pc:sldMk cId="615019496" sldId="262"/>
            <ac:inkMk id="33" creationId="{8187275C-4F80-FC07-5C4B-71269B6E8937}"/>
          </ac:inkMkLst>
        </pc:inkChg>
        <pc:inkChg chg="add del">
          <ac:chgData name="JungYong Seok" userId="1df5f276-52e9-4b2d-94eb-97193fded349" providerId="ADAL" clId="{73F08B8E-ED59-BA4F-88D8-4FBDD7E51B87}" dt="2024-05-16T05:02:43.579" v="1086"/>
          <ac:inkMkLst>
            <pc:docMk/>
            <pc:sldMk cId="615019496" sldId="262"/>
            <ac:inkMk id="34" creationId="{8DDB1B05-AB19-2F73-007F-888044FD7E97}"/>
          </ac:inkMkLst>
        </pc:inkChg>
        <pc:inkChg chg="add del">
          <ac:chgData name="JungYong Seok" userId="1df5f276-52e9-4b2d-94eb-97193fded349" providerId="ADAL" clId="{73F08B8E-ED59-BA4F-88D8-4FBDD7E51B87}" dt="2024-05-16T05:02:43.579" v="1086"/>
          <ac:inkMkLst>
            <pc:docMk/>
            <pc:sldMk cId="615019496" sldId="262"/>
            <ac:inkMk id="35" creationId="{C45BD9F3-C184-3092-0B7C-FA95D28A49A8}"/>
          </ac:inkMkLst>
        </pc:inkChg>
        <pc:inkChg chg="add del">
          <ac:chgData name="JungYong Seok" userId="1df5f276-52e9-4b2d-94eb-97193fded349" providerId="ADAL" clId="{73F08B8E-ED59-BA4F-88D8-4FBDD7E51B87}" dt="2024-05-16T05:02:43.579" v="1086"/>
          <ac:inkMkLst>
            <pc:docMk/>
            <pc:sldMk cId="615019496" sldId="262"/>
            <ac:inkMk id="36" creationId="{6B0E9C88-B3DF-A682-AD62-DF2D1F803F7B}"/>
          </ac:inkMkLst>
        </pc:inkChg>
        <pc:inkChg chg="add reco">
          <ac:chgData name="JungYong Seok" userId="1df5f276-52e9-4b2d-94eb-97193fded349" providerId="ADAL" clId="{73F08B8E-ED59-BA4F-88D8-4FBDD7E51B87}" dt="2024-05-16T05:02:43.579" v="1086"/>
          <ac:inkMkLst>
            <pc:docMk/>
            <pc:sldMk cId="615019496" sldId="262"/>
            <ac:inkMk id="37" creationId="{A41CCD82-A701-DDC9-D9F8-F0AB07560554}"/>
          </ac:inkMkLst>
        </pc:inkChg>
        <pc:inkChg chg="add del">
          <ac:chgData name="JungYong Seok" userId="1df5f276-52e9-4b2d-94eb-97193fded349" providerId="ADAL" clId="{73F08B8E-ED59-BA4F-88D8-4FBDD7E51B87}" dt="2024-05-16T05:02:49.765" v="1095"/>
          <ac:inkMkLst>
            <pc:docMk/>
            <pc:sldMk cId="615019496" sldId="262"/>
            <ac:inkMk id="38" creationId="{F67F2290-9A68-AB8D-2DDF-1E0EA4D37BA2}"/>
          </ac:inkMkLst>
        </pc:inkChg>
        <pc:inkChg chg="add del">
          <ac:chgData name="JungYong Seok" userId="1df5f276-52e9-4b2d-94eb-97193fded349" providerId="ADAL" clId="{73F08B8E-ED59-BA4F-88D8-4FBDD7E51B87}" dt="2024-05-16T05:02:49.765" v="1095"/>
          <ac:inkMkLst>
            <pc:docMk/>
            <pc:sldMk cId="615019496" sldId="262"/>
            <ac:inkMk id="39" creationId="{CF717EA8-EC91-C2A8-A1F8-1FB5CDA64610}"/>
          </ac:inkMkLst>
        </pc:inkChg>
        <pc:inkChg chg="add del">
          <ac:chgData name="JungYong Seok" userId="1df5f276-52e9-4b2d-94eb-97193fded349" providerId="ADAL" clId="{73F08B8E-ED59-BA4F-88D8-4FBDD7E51B87}" dt="2024-05-16T05:02:49.765" v="1095"/>
          <ac:inkMkLst>
            <pc:docMk/>
            <pc:sldMk cId="615019496" sldId="262"/>
            <ac:inkMk id="40" creationId="{1E2331D8-4788-4872-30E6-9FCED1605444}"/>
          </ac:inkMkLst>
        </pc:inkChg>
        <pc:inkChg chg="add del">
          <ac:chgData name="JungYong Seok" userId="1df5f276-52e9-4b2d-94eb-97193fded349" providerId="ADAL" clId="{73F08B8E-ED59-BA4F-88D8-4FBDD7E51B87}" dt="2024-05-16T05:02:49.765" v="1095"/>
          <ac:inkMkLst>
            <pc:docMk/>
            <pc:sldMk cId="615019496" sldId="262"/>
            <ac:inkMk id="41" creationId="{EB6A4FD3-FB50-B969-E2B4-DEFE14D4C0A9}"/>
          </ac:inkMkLst>
        </pc:inkChg>
        <pc:inkChg chg="add del">
          <ac:chgData name="JungYong Seok" userId="1df5f276-52e9-4b2d-94eb-97193fded349" providerId="ADAL" clId="{73F08B8E-ED59-BA4F-88D8-4FBDD7E51B87}" dt="2024-05-16T05:02:49.765" v="1095"/>
          <ac:inkMkLst>
            <pc:docMk/>
            <pc:sldMk cId="615019496" sldId="262"/>
            <ac:inkMk id="42" creationId="{6477687B-C343-A023-AD66-88F6D8915A34}"/>
          </ac:inkMkLst>
        </pc:inkChg>
        <pc:inkChg chg="add del">
          <ac:chgData name="JungYong Seok" userId="1df5f276-52e9-4b2d-94eb-97193fded349" providerId="ADAL" clId="{73F08B8E-ED59-BA4F-88D8-4FBDD7E51B87}" dt="2024-05-16T05:02:49.765" v="1095"/>
          <ac:inkMkLst>
            <pc:docMk/>
            <pc:sldMk cId="615019496" sldId="262"/>
            <ac:inkMk id="43" creationId="{32CB5FBE-9EBC-799F-6A35-E94058C78BBC}"/>
          </ac:inkMkLst>
        </pc:inkChg>
        <pc:inkChg chg="add del">
          <ac:chgData name="JungYong Seok" userId="1df5f276-52e9-4b2d-94eb-97193fded349" providerId="ADAL" clId="{73F08B8E-ED59-BA4F-88D8-4FBDD7E51B87}" dt="2024-05-16T05:02:49.765" v="1095"/>
          <ac:inkMkLst>
            <pc:docMk/>
            <pc:sldMk cId="615019496" sldId="262"/>
            <ac:inkMk id="44" creationId="{AAEE4F4A-BD7E-9A04-9F64-CEF03DDE233C}"/>
          </ac:inkMkLst>
        </pc:inkChg>
        <pc:inkChg chg="add del">
          <ac:chgData name="JungYong Seok" userId="1df5f276-52e9-4b2d-94eb-97193fded349" providerId="ADAL" clId="{73F08B8E-ED59-BA4F-88D8-4FBDD7E51B87}" dt="2024-05-16T05:02:49.765" v="1095"/>
          <ac:inkMkLst>
            <pc:docMk/>
            <pc:sldMk cId="615019496" sldId="262"/>
            <ac:inkMk id="45" creationId="{A347AE12-A8E3-0901-F2E4-83BFFFED1A76}"/>
          </ac:inkMkLst>
        </pc:inkChg>
        <pc:inkChg chg="add reco">
          <ac:chgData name="JungYong Seok" userId="1df5f276-52e9-4b2d-94eb-97193fded349" providerId="ADAL" clId="{73F08B8E-ED59-BA4F-88D8-4FBDD7E51B87}" dt="2024-05-16T05:02:49.765" v="1095"/>
          <ac:inkMkLst>
            <pc:docMk/>
            <pc:sldMk cId="615019496" sldId="262"/>
            <ac:inkMk id="46" creationId="{03F117EC-2448-3291-DFD4-767E8DB24719}"/>
          </ac:inkMkLst>
        </pc:inkChg>
        <pc:inkChg chg="add">
          <ac:chgData name="JungYong Seok" userId="1df5f276-52e9-4b2d-94eb-97193fded349" providerId="ADAL" clId="{73F08B8E-ED59-BA4F-88D8-4FBDD7E51B87}" dt="2024-05-16T05:02:51.818" v="1096"/>
          <ac:inkMkLst>
            <pc:docMk/>
            <pc:sldMk cId="615019496" sldId="262"/>
            <ac:inkMk id="47" creationId="{4C1891C7-791F-0007-39B6-CDBAB4D08678}"/>
          </ac:inkMkLst>
        </pc:inkChg>
        <pc:inkChg chg="add">
          <ac:chgData name="JungYong Seok" userId="1df5f276-52e9-4b2d-94eb-97193fded349" providerId="ADAL" clId="{73F08B8E-ED59-BA4F-88D8-4FBDD7E51B87}" dt="2024-05-16T05:03:02.292" v="1097"/>
          <ac:inkMkLst>
            <pc:docMk/>
            <pc:sldMk cId="615019496" sldId="262"/>
            <ac:inkMk id="48" creationId="{E9B21BF7-F193-056B-F776-7C7849A65944}"/>
          </ac:inkMkLst>
        </pc:inkChg>
        <pc:inkChg chg="add del">
          <ac:chgData name="JungYong Seok" userId="1df5f276-52e9-4b2d-94eb-97193fded349" providerId="ADAL" clId="{73F08B8E-ED59-BA4F-88D8-4FBDD7E51B87}" dt="2024-05-16T05:03:05.381" v="1100"/>
          <ac:inkMkLst>
            <pc:docMk/>
            <pc:sldMk cId="615019496" sldId="262"/>
            <ac:inkMk id="49" creationId="{4F67A8F2-0287-CDA3-3E7C-281FE3170ECC}"/>
          </ac:inkMkLst>
        </pc:inkChg>
        <pc:inkChg chg="add del">
          <ac:chgData name="JungYong Seok" userId="1df5f276-52e9-4b2d-94eb-97193fded349" providerId="ADAL" clId="{73F08B8E-ED59-BA4F-88D8-4FBDD7E51B87}" dt="2024-05-16T05:03:05.381" v="1100"/>
          <ac:inkMkLst>
            <pc:docMk/>
            <pc:sldMk cId="615019496" sldId="262"/>
            <ac:inkMk id="50" creationId="{70140F9D-0D53-C7C2-F916-19218D8515A1}"/>
          </ac:inkMkLst>
        </pc:inkChg>
        <pc:inkChg chg="add reco">
          <ac:chgData name="JungYong Seok" userId="1df5f276-52e9-4b2d-94eb-97193fded349" providerId="ADAL" clId="{73F08B8E-ED59-BA4F-88D8-4FBDD7E51B87}" dt="2024-05-16T05:03:05.381" v="1100"/>
          <ac:inkMkLst>
            <pc:docMk/>
            <pc:sldMk cId="615019496" sldId="262"/>
            <ac:inkMk id="51" creationId="{31F65695-7268-A6BE-4AD5-3A3C193B3903}"/>
          </ac:inkMkLst>
        </pc:inkChg>
        <pc:inkChg chg="add del">
          <ac:chgData name="JungYong Seok" userId="1df5f276-52e9-4b2d-94eb-97193fded349" providerId="ADAL" clId="{73F08B8E-ED59-BA4F-88D8-4FBDD7E51B87}" dt="2024-05-16T05:03:08.352" v="1107"/>
          <ac:inkMkLst>
            <pc:docMk/>
            <pc:sldMk cId="615019496" sldId="262"/>
            <ac:inkMk id="52" creationId="{C7235075-32F9-6537-70A2-F61C8998BF23}"/>
          </ac:inkMkLst>
        </pc:inkChg>
        <pc:inkChg chg="add del">
          <ac:chgData name="JungYong Seok" userId="1df5f276-52e9-4b2d-94eb-97193fded349" providerId="ADAL" clId="{73F08B8E-ED59-BA4F-88D8-4FBDD7E51B87}" dt="2024-05-16T05:03:08.352" v="1107"/>
          <ac:inkMkLst>
            <pc:docMk/>
            <pc:sldMk cId="615019496" sldId="262"/>
            <ac:inkMk id="53" creationId="{92A86240-36FD-6403-7C6F-EF7B2E54915E}"/>
          </ac:inkMkLst>
        </pc:inkChg>
        <pc:inkChg chg="add del">
          <ac:chgData name="JungYong Seok" userId="1df5f276-52e9-4b2d-94eb-97193fded349" providerId="ADAL" clId="{73F08B8E-ED59-BA4F-88D8-4FBDD7E51B87}" dt="2024-05-16T05:03:08.352" v="1107"/>
          <ac:inkMkLst>
            <pc:docMk/>
            <pc:sldMk cId="615019496" sldId="262"/>
            <ac:inkMk id="54" creationId="{FE592EEC-FB8D-C267-58D5-4FA3DE08C8E5}"/>
          </ac:inkMkLst>
        </pc:inkChg>
        <pc:inkChg chg="add del">
          <ac:chgData name="JungYong Seok" userId="1df5f276-52e9-4b2d-94eb-97193fded349" providerId="ADAL" clId="{73F08B8E-ED59-BA4F-88D8-4FBDD7E51B87}" dt="2024-05-16T05:03:08.352" v="1107"/>
          <ac:inkMkLst>
            <pc:docMk/>
            <pc:sldMk cId="615019496" sldId="262"/>
            <ac:inkMk id="55" creationId="{2DF8B554-85FA-5EF5-3FAD-26F9D73C0336}"/>
          </ac:inkMkLst>
        </pc:inkChg>
        <pc:inkChg chg="add del">
          <ac:chgData name="JungYong Seok" userId="1df5f276-52e9-4b2d-94eb-97193fded349" providerId="ADAL" clId="{73F08B8E-ED59-BA4F-88D8-4FBDD7E51B87}" dt="2024-05-16T05:03:08.352" v="1107"/>
          <ac:inkMkLst>
            <pc:docMk/>
            <pc:sldMk cId="615019496" sldId="262"/>
            <ac:inkMk id="56" creationId="{6D88E741-ECE1-1F18-E310-CA2DE2E58BEC}"/>
          </ac:inkMkLst>
        </pc:inkChg>
        <pc:inkChg chg="add del">
          <ac:chgData name="JungYong Seok" userId="1df5f276-52e9-4b2d-94eb-97193fded349" providerId="ADAL" clId="{73F08B8E-ED59-BA4F-88D8-4FBDD7E51B87}" dt="2024-05-16T05:03:08.352" v="1107"/>
          <ac:inkMkLst>
            <pc:docMk/>
            <pc:sldMk cId="615019496" sldId="262"/>
            <ac:inkMk id="57" creationId="{B1D46E49-C1F8-7139-D4CD-BB6A5FBA19CF}"/>
          </ac:inkMkLst>
        </pc:inkChg>
        <pc:inkChg chg="add reco">
          <ac:chgData name="JungYong Seok" userId="1df5f276-52e9-4b2d-94eb-97193fded349" providerId="ADAL" clId="{73F08B8E-ED59-BA4F-88D8-4FBDD7E51B87}" dt="2024-05-16T05:03:08.352" v="1107"/>
          <ac:inkMkLst>
            <pc:docMk/>
            <pc:sldMk cId="615019496" sldId="262"/>
            <ac:inkMk id="58" creationId="{19B4986F-7884-B3D0-04FF-43B476FC03E3}"/>
          </ac:inkMkLst>
        </pc:inkChg>
        <pc:inkChg chg="add del">
          <ac:chgData name="JungYong Seok" userId="1df5f276-52e9-4b2d-94eb-97193fded349" providerId="ADAL" clId="{73F08B8E-ED59-BA4F-88D8-4FBDD7E51B87}" dt="2024-05-16T05:03:14.571" v="1117"/>
          <ac:inkMkLst>
            <pc:docMk/>
            <pc:sldMk cId="615019496" sldId="262"/>
            <ac:inkMk id="59" creationId="{5AAA5983-C000-1FA0-FE99-753752F64CE7}"/>
          </ac:inkMkLst>
        </pc:inkChg>
        <pc:inkChg chg="add del">
          <ac:chgData name="JungYong Seok" userId="1df5f276-52e9-4b2d-94eb-97193fded349" providerId="ADAL" clId="{73F08B8E-ED59-BA4F-88D8-4FBDD7E51B87}" dt="2024-05-16T05:03:14.571" v="1117"/>
          <ac:inkMkLst>
            <pc:docMk/>
            <pc:sldMk cId="615019496" sldId="262"/>
            <ac:inkMk id="60" creationId="{154BC8AF-D2C7-1A5C-3012-69FBA79DB62E}"/>
          </ac:inkMkLst>
        </pc:inkChg>
        <pc:inkChg chg="add del">
          <ac:chgData name="JungYong Seok" userId="1df5f276-52e9-4b2d-94eb-97193fded349" providerId="ADAL" clId="{73F08B8E-ED59-BA4F-88D8-4FBDD7E51B87}" dt="2024-05-16T05:03:23.275" v="1128"/>
          <ac:inkMkLst>
            <pc:docMk/>
            <pc:sldMk cId="615019496" sldId="262"/>
            <ac:inkMk id="61" creationId="{9FFB7ED2-1A91-46AF-5B29-57575DCC8F79}"/>
          </ac:inkMkLst>
        </pc:inkChg>
        <pc:inkChg chg="add del">
          <ac:chgData name="JungYong Seok" userId="1df5f276-52e9-4b2d-94eb-97193fded349" providerId="ADAL" clId="{73F08B8E-ED59-BA4F-88D8-4FBDD7E51B87}" dt="2024-05-16T05:03:23.275" v="1128"/>
          <ac:inkMkLst>
            <pc:docMk/>
            <pc:sldMk cId="615019496" sldId="262"/>
            <ac:inkMk id="62" creationId="{CC116388-9787-75D0-FC71-5ECBE0AC7502}"/>
          </ac:inkMkLst>
        </pc:inkChg>
        <pc:inkChg chg="add del">
          <ac:chgData name="JungYong Seok" userId="1df5f276-52e9-4b2d-94eb-97193fded349" providerId="ADAL" clId="{73F08B8E-ED59-BA4F-88D8-4FBDD7E51B87}" dt="2024-05-16T05:03:23.275" v="1128"/>
          <ac:inkMkLst>
            <pc:docMk/>
            <pc:sldMk cId="615019496" sldId="262"/>
            <ac:inkMk id="63" creationId="{D1711070-411E-4995-7188-5B6FE3DF6699}"/>
          </ac:inkMkLst>
        </pc:inkChg>
        <pc:inkChg chg="add del">
          <ac:chgData name="JungYong Seok" userId="1df5f276-52e9-4b2d-94eb-97193fded349" providerId="ADAL" clId="{73F08B8E-ED59-BA4F-88D8-4FBDD7E51B87}" dt="2024-05-16T05:03:11.835" v="1115"/>
          <ac:inkMkLst>
            <pc:docMk/>
            <pc:sldMk cId="615019496" sldId="262"/>
            <ac:inkMk id="64" creationId="{9254585F-6415-B1B5-CE53-3E676F019DE5}"/>
          </ac:inkMkLst>
        </pc:inkChg>
        <pc:inkChg chg="add del">
          <ac:chgData name="JungYong Seok" userId="1df5f276-52e9-4b2d-94eb-97193fded349" providerId="ADAL" clId="{73F08B8E-ED59-BA4F-88D8-4FBDD7E51B87}" dt="2024-05-16T05:03:11.835" v="1115"/>
          <ac:inkMkLst>
            <pc:docMk/>
            <pc:sldMk cId="615019496" sldId="262"/>
            <ac:inkMk id="65" creationId="{C18E585F-120D-C5A8-1868-5867C328EF84}"/>
          </ac:inkMkLst>
        </pc:inkChg>
        <pc:inkChg chg="add reco">
          <ac:chgData name="JungYong Seok" userId="1df5f276-52e9-4b2d-94eb-97193fded349" providerId="ADAL" clId="{73F08B8E-ED59-BA4F-88D8-4FBDD7E51B87}" dt="2024-05-16T05:03:11.835" v="1115"/>
          <ac:inkMkLst>
            <pc:docMk/>
            <pc:sldMk cId="615019496" sldId="262"/>
            <ac:inkMk id="66" creationId="{DAE433CA-3F98-ED5F-C841-73F744B7FF5E}"/>
          </ac:inkMkLst>
        </pc:inkChg>
        <pc:inkChg chg="add del">
          <ac:chgData name="JungYong Seok" userId="1df5f276-52e9-4b2d-94eb-97193fded349" providerId="ADAL" clId="{73F08B8E-ED59-BA4F-88D8-4FBDD7E51B87}" dt="2024-05-16T05:03:14.571" v="1117"/>
          <ac:inkMkLst>
            <pc:docMk/>
            <pc:sldMk cId="615019496" sldId="262"/>
            <ac:inkMk id="67" creationId="{348A822A-CF63-8BCC-FBCA-F225EC8EB67B}"/>
          </ac:inkMkLst>
        </pc:inkChg>
        <pc:inkChg chg="add reco">
          <ac:chgData name="JungYong Seok" userId="1df5f276-52e9-4b2d-94eb-97193fded349" providerId="ADAL" clId="{73F08B8E-ED59-BA4F-88D8-4FBDD7E51B87}" dt="2024-05-16T05:03:14.571" v="1117"/>
          <ac:inkMkLst>
            <pc:docMk/>
            <pc:sldMk cId="615019496" sldId="262"/>
            <ac:inkMk id="68" creationId="{7A2D9F10-3D72-EF35-B32D-54B4E98405C7}"/>
          </ac:inkMkLst>
        </pc:inkChg>
        <pc:inkChg chg="add del">
          <ac:chgData name="JungYong Seok" userId="1df5f276-52e9-4b2d-94eb-97193fded349" providerId="ADAL" clId="{73F08B8E-ED59-BA4F-88D8-4FBDD7E51B87}" dt="2024-05-16T05:03:23.275" v="1128"/>
          <ac:inkMkLst>
            <pc:docMk/>
            <pc:sldMk cId="615019496" sldId="262"/>
            <ac:inkMk id="69" creationId="{D1517802-B050-49E0-C539-2B73BB933143}"/>
          </ac:inkMkLst>
        </pc:inkChg>
        <pc:inkChg chg="add del">
          <ac:chgData name="JungYong Seok" userId="1df5f276-52e9-4b2d-94eb-97193fded349" providerId="ADAL" clId="{73F08B8E-ED59-BA4F-88D8-4FBDD7E51B87}" dt="2024-05-16T05:03:23.275" v="1128"/>
          <ac:inkMkLst>
            <pc:docMk/>
            <pc:sldMk cId="615019496" sldId="262"/>
            <ac:inkMk id="70" creationId="{4EA3B40C-15E5-6ED3-9B27-FCDF5171FBF9}"/>
          </ac:inkMkLst>
        </pc:inkChg>
        <pc:inkChg chg="add del">
          <ac:chgData name="JungYong Seok" userId="1df5f276-52e9-4b2d-94eb-97193fded349" providerId="ADAL" clId="{73F08B8E-ED59-BA4F-88D8-4FBDD7E51B87}" dt="2024-05-16T05:03:23.275" v="1128"/>
          <ac:inkMkLst>
            <pc:docMk/>
            <pc:sldMk cId="615019496" sldId="262"/>
            <ac:inkMk id="71" creationId="{E470CFD7-E289-E34A-CA3A-30D6DB0E0B8C}"/>
          </ac:inkMkLst>
        </pc:inkChg>
        <pc:inkChg chg="add del">
          <ac:chgData name="JungYong Seok" userId="1df5f276-52e9-4b2d-94eb-97193fded349" providerId="ADAL" clId="{73F08B8E-ED59-BA4F-88D8-4FBDD7E51B87}" dt="2024-05-16T05:03:23.275" v="1128"/>
          <ac:inkMkLst>
            <pc:docMk/>
            <pc:sldMk cId="615019496" sldId="262"/>
            <ac:inkMk id="72" creationId="{F633AA7B-4682-BFF9-AA98-53AAD9DC4D4A}"/>
          </ac:inkMkLst>
        </pc:inkChg>
        <pc:inkChg chg="add del">
          <ac:chgData name="JungYong Seok" userId="1df5f276-52e9-4b2d-94eb-97193fded349" providerId="ADAL" clId="{73F08B8E-ED59-BA4F-88D8-4FBDD7E51B87}" dt="2024-05-16T05:03:23.275" v="1128"/>
          <ac:inkMkLst>
            <pc:docMk/>
            <pc:sldMk cId="615019496" sldId="262"/>
            <ac:inkMk id="73" creationId="{059B655F-1FAF-6B15-04C2-4F6B06D3C1AA}"/>
          </ac:inkMkLst>
        </pc:inkChg>
        <pc:inkChg chg="add del">
          <ac:chgData name="JungYong Seok" userId="1df5f276-52e9-4b2d-94eb-97193fded349" providerId="ADAL" clId="{73F08B8E-ED59-BA4F-88D8-4FBDD7E51B87}" dt="2024-05-16T05:03:23.275" v="1128"/>
          <ac:inkMkLst>
            <pc:docMk/>
            <pc:sldMk cId="615019496" sldId="262"/>
            <ac:inkMk id="74" creationId="{7DCF05E2-AA1C-0AC3-1271-70F5620B590E}"/>
          </ac:inkMkLst>
        </pc:inkChg>
        <pc:inkChg chg="add del">
          <ac:chgData name="JungYong Seok" userId="1df5f276-52e9-4b2d-94eb-97193fded349" providerId="ADAL" clId="{73F08B8E-ED59-BA4F-88D8-4FBDD7E51B87}" dt="2024-05-16T05:03:23.275" v="1128"/>
          <ac:inkMkLst>
            <pc:docMk/>
            <pc:sldMk cId="615019496" sldId="262"/>
            <ac:inkMk id="75" creationId="{EE04BF94-BCCB-AD38-19FD-567051DD75DD}"/>
          </ac:inkMkLst>
        </pc:inkChg>
        <pc:inkChg chg="add del">
          <ac:chgData name="JungYong Seok" userId="1df5f276-52e9-4b2d-94eb-97193fded349" providerId="ADAL" clId="{73F08B8E-ED59-BA4F-88D8-4FBDD7E51B87}" dt="2024-05-16T05:03:23.275" v="1128"/>
          <ac:inkMkLst>
            <pc:docMk/>
            <pc:sldMk cId="615019496" sldId="262"/>
            <ac:inkMk id="76" creationId="{DEB8CA19-3FEE-BCA4-9B41-58752E39F4D7}"/>
          </ac:inkMkLst>
        </pc:inkChg>
        <pc:inkChg chg="add del">
          <ac:chgData name="JungYong Seok" userId="1df5f276-52e9-4b2d-94eb-97193fded349" providerId="ADAL" clId="{73F08B8E-ED59-BA4F-88D8-4FBDD7E51B87}" dt="2024-05-16T05:03:23.275" v="1128"/>
          <ac:inkMkLst>
            <pc:docMk/>
            <pc:sldMk cId="615019496" sldId="262"/>
            <ac:inkMk id="77" creationId="{7F6D8128-0C21-9893-95E5-8C215CFA055E}"/>
          </ac:inkMkLst>
        </pc:inkChg>
        <pc:inkChg chg="add">
          <ac:chgData name="JungYong Seok" userId="1df5f276-52e9-4b2d-94eb-97193fded349" providerId="ADAL" clId="{73F08B8E-ED59-BA4F-88D8-4FBDD7E51B87}" dt="2024-05-16T05:03:22.582" v="1127"/>
          <ac:inkMkLst>
            <pc:docMk/>
            <pc:sldMk cId="615019496" sldId="262"/>
            <ac:inkMk id="78" creationId="{9088030A-5AE1-A674-7E20-5647974AF746}"/>
          </ac:inkMkLst>
        </pc:inkChg>
        <pc:inkChg chg="add reco">
          <ac:chgData name="JungYong Seok" userId="1df5f276-52e9-4b2d-94eb-97193fded349" providerId="ADAL" clId="{73F08B8E-ED59-BA4F-88D8-4FBDD7E51B87}" dt="2024-05-16T05:03:23.275" v="1128"/>
          <ac:inkMkLst>
            <pc:docMk/>
            <pc:sldMk cId="615019496" sldId="262"/>
            <ac:inkMk id="79" creationId="{42C9E612-F9F2-D255-CB2B-F3527699733F}"/>
          </ac:inkMkLst>
        </pc:inkChg>
        <pc:inkChg chg="add reco">
          <ac:chgData name="JungYong Seok" userId="1df5f276-52e9-4b2d-94eb-97193fded349" providerId="ADAL" clId="{73F08B8E-ED59-BA4F-88D8-4FBDD7E51B87}" dt="2024-05-16T05:03:23.275" v="1128"/>
          <ac:inkMkLst>
            <pc:docMk/>
            <pc:sldMk cId="615019496" sldId="262"/>
            <ac:inkMk id="80" creationId="{6E1BFDC5-2A9C-D0C9-6C55-8AB7EFDD0A06}"/>
          </ac:inkMkLst>
        </pc:inkChg>
      </pc:sldChg>
      <pc:sldChg chg="addSp delSp">
        <pc:chgData name="JungYong Seok" userId="1df5f276-52e9-4b2d-94eb-97193fded349" providerId="ADAL" clId="{73F08B8E-ED59-BA4F-88D8-4FBDD7E51B87}" dt="2024-05-16T05:08:38.615" v="1222"/>
        <pc:sldMkLst>
          <pc:docMk/>
          <pc:sldMk cId="3709737218" sldId="263"/>
        </pc:sldMkLst>
        <pc:inkChg chg="add">
          <ac:chgData name="JungYong Seok" userId="1df5f276-52e9-4b2d-94eb-97193fded349" providerId="ADAL" clId="{73F08B8E-ED59-BA4F-88D8-4FBDD7E51B87}" dt="2024-05-16T05:04:20.584" v="1129"/>
          <ac:inkMkLst>
            <pc:docMk/>
            <pc:sldMk cId="3709737218" sldId="263"/>
            <ac:inkMk id="3" creationId="{17211CE0-AFDC-FEA6-5650-E437C42A4887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4" creationId="{6668EE77-36C3-192F-301E-CE264703ECE9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5" creationId="{FA55ECF2-076D-7209-13C2-13CD18A7F2A4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6" creationId="{9F8D3502-38B0-9A29-EBB0-840CA0FFF3E3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7" creationId="{99B8E8B5-0A34-B8DD-9941-2D0C851EB3D7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8" creationId="{6E868781-5E59-0BF7-9832-1187BF7F685E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9" creationId="{0E325B9D-ECF7-F64D-6E45-6D37B3DCFB53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10" creationId="{45B6C849-0135-A4CD-B491-0B6C24CE2AB9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11" creationId="{7E0815FA-966E-2C14-ED38-D864A72C3607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12" creationId="{3716281B-F4FC-0DB0-1C2D-315E5FC2EFBE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13" creationId="{73E9EA66-1DF9-4D41-C6EC-4E5E4E054C1E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14" creationId="{98ADC058-A119-28BC-EEA4-DF06A08CDF9B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15" creationId="{AF02C159-913C-9F3D-4019-696232351D19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16" creationId="{99EAC6A9-E16C-AB52-7B07-4A2C195E04B2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17" creationId="{88787075-A6C1-6255-82A0-CC1837CEF880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18" creationId="{05474BED-60E7-46C8-F51E-1E022580CE54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19" creationId="{DB4BF9F4-63D6-512B-2D3B-2654A9FD4766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20" creationId="{A46C11DB-93DB-B50E-DDC5-A76C67D2A92E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21" creationId="{B750EDEB-2AAC-8399-603D-513D616AA58C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22" creationId="{3F736F9F-4A0F-6B89-2595-470E9A9DCC74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23" creationId="{38159A68-171E-A4E2-F42C-C87943F27F8F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24" creationId="{555F64AB-864D-582E-2143-381F05BE1964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25" creationId="{4B63845E-9FDC-67F8-74A4-8E105C2F0796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26" creationId="{3C9A40D9-0153-C101-EC6C-749DEE5093B3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27" creationId="{12B95BCC-A347-408E-9B20-52D75FF7C16A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28" creationId="{32504812-CED1-692C-019D-0D7D7A115C57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29" creationId="{9A1F8DC1-6732-A851-AB26-FE130441885E}"/>
          </ac:inkMkLst>
        </pc:inkChg>
        <pc:inkChg chg="add del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30" creationId="{9A0C958B-E757-6E82-CDB0-B597612125FE}"/>
          </ac:inkMkLst>
        </pc:inkChg>
        <pc:inkChg chg="add reco">
          <ac:chgData name="JungYong Seok" userId="1df5f276-52e9-4b2d-94eb-97193fded349" providerId="ADAL" clId="{73F08B8E-ED59-BA4F-88D8-4FBDD7E51B87}" dt="2024-05-16T05:06:57.323" v="1157"/>
          <ac:inkMkLst>
            <pc:docMk/>
            <pc:sldMk cId="3709737218" sldId="263"/>
            <ac:inkMk id="31" creationId="{9BB56066-0FA4-788D-9F43-BBAB1DDD7D54}"/>
          </ac:inkMkLst>
        </pc:inkChg>
        <pc:inkChg chg="add del">
          <ac:chgData name="JungYong Seok" userId="1df5f276-52e9-4b2d-94eb-97193fded349" providerId="ADAL" clId="{73F08B8E-ED59-BA4F-88D8-4FBDD7E51B87}" dt="2024-05-16T05:07:32.989" v="1171"/>
          <ac:inkMkLst>
            <pc:docMk/>
            <pc:sldMk cId="3709737218" sldId="263"/>
            <ac:inkMk id="32" creationId="{8D9BBE03-41D4-5BFA-9DDD-DBF173D28E2F}"/>
          </ac:inkMkLst>
        </pc:inkChg>
        <pc:inkChg chg="add del">
          <ac:chgData name="JungYong Seok" userId="1df5f276-52e9-4b2d-94eb-97193fded349" providerId="ADAL" clId="{73F08B8E-ED59-BA4F-88D8-4FBDD7E51B87}" dt="2024-05-16T05:07:32.989" v="1171"/>
          <ac:inkMkLst>
            <pc:docMk/>
            <pc:sldMk cId="3709737218" sldId="263"/>
            <ac:inkMk id="33" creationId="{53AF34B9-6BDE-2354-DBAB-2C31418406A6}"/>
          </ac:inkMkLst>
        </pc:inkChg>
        <pc:inkChg chg="add del">
          <ac:chgData name="JungYong Seok" userId="1df5f276-52e9-4b2d-94eb-97193fded349" providerId="ADAL" clId="{73F08B8E-ED59-BA4F-88D8-4FBDD7E51B87}" dt="2024-05-16T05:07:32.989" v="1171"/>
          <ac:inkMkLst>
            <pc:docMk/>
            <pc:sldMk cId="3709737218" sldId="263"/>
            <ac:inkMk id="34" creationId="{83C7E24A-3082-1074-50A1-925B22E980C1}"/>
          </ac:inkMkLst>
        </pc:inkChg>
        <pc:inkChg chg="add del">
          <ac:chgData name="JungYong Seok" userId="1df5f276-52e9-4b2d-94eb-97193fded349" providerId="ADAL" clId="{73F08B8E-ED59-BA4F-88D8-4FBDD7E51B87}" dt="2024-05-16T05:07:32.989" v="1171"/>
          <ac:inkMkLst>
            <pc:docMk/>
            <pc:sldMk cId="3709737218" sldId="263"/>
            <ac:inkMk id="35" creationId="{3CDBDD39-0E2C-FC40-D322-EF7C666977EA}"/>
          </ac:inkMkLst>
        </pc:inkChg>
        <pc:inkChg chg="add del">
          <ac:chgData name="JungYong Seok" userId="1df5f276-52e9-4b2d-94eb-97193fded349" providerId="ADAL" clId="{73F08B8E-ED59-BA4F-88D8-4FBDD7E51B87}" dt="2024-05-16T05:07:32.989" v="1171"/>
          <ac:inkMkLst>
            <pc:docMk/>
            <pc:sldMk cId="3709737218" sldId="263"/>
            <ac:inkMk id="36" creationId="{0D1673E6-990F-D8DE-ED25-6468690A471B}"/>
          </ac:inkMkLst>
        </pc:inkChg>
        <pc:inkChg chg="add del">
          <ac:chgData name="JungYong Seok" userId="1df5f276-52e9-4b2d-94eb-97193fded349" providerId="ADAL" clId="{73F08B8E-ED59-BA4F-88D8-4FBDD7E51B87}" dt="2024-05-16T05:07:32.989" v="1171"/>
          <ac:inkMkLst>
            <pc:docMk/>
            <pc:sldMk cId="3709737218" sldId="263"/>
            <ac:inkMk id="37" creationId="{7ECA7730-4365-AEE9-4A24-86E01D6789E6}"/>
          </ac:inkMkLst>
        </pc:inkChg>
        <pc:inkChg chg="add del">
          <ac:chgData name="JungYong Seok" userId="1df5f276-52e9-4b2d-94eb-97193fded349" providerId="ADAL" clId="{73F08B8E-ED59-BA4F-88D8-4FBDD7E51B87}" dt="2024-05-16T05:07:32.989" v="1171"/>
          <ac:inkMkLst>
            <pc:docMk/>
            <pc:sldMk cId="3709737218" sldId="263"/>
            <ac:inkMk id="38" creationId="{A4A3E00E-4DF3-69A5-2F57-5A335808EA2B}"/>
          </ac:inkMkLst>
        </pc:inkChg>
        <pc:inkChg chg="add del">
          <ac:chgData name="JungYong Seok" userId="1df5f276-52e9-4b2d-94eb-97193fded349" providerId="ADAL" clId="{73F08B8E-ED59-BA4F-88D8-4FBDD7E51B87}" dt="2024-05-16T05:07:32.989" v="1171"/>
          <ac:inkMkLst>
            <pc:docMk/>
            <pc:sldMk cId="3709737218" sldId="263"/>
            <ac:inkMk id="39" creationId="{6DFEC401-D246-D5F5-21D3-C0F616368D68}"/>
          </ac:inkMkLst>
        </pc:inkChg>
        <pc:inkChg chg="add del">
          <ac:chgData name="JungYong Seok" userId="1df5f276-52e9-4b2d-94eb-97193fded349" providerId="ADAL" clId="{73F08B8E-ED59-BA4F-88D8-4FBDD7E51B87}" dt="2024-05-16T05:07:32.989" v="1171"/>
          <ac:inkMkLst>
            <pc:docMk/>
            <pc:sldMk cId="3709737218" sldId="263"/>
            <ac:inkMk id="40" creationId="{49C85213-E8A7-4EAA-7FFC-0B32CC1B25ED}"/>
          </ac:inkMkLst>
        </pc:inkChg>
        <pc:inkChg chg="add del">
          <ac:chgData name="JungYong Seok" userId="1df5f276-52e9-4b2d-94eb-97193fded349" providerId="ADAL" clId="{73F08B8E-ED59-BA4F-88D8-4FBDD7E51B87}" dt="2024-05-16T05:07:32.989" v="1171"/>
          <ac:inkMkLst>
            <pc:docMk/>
            <pc:sldMk cId="3709737218" sldId="263"/>
            <ac:inkMk id="41" creationId="{F2BE3BE2-7319-0D41-1690-58A2B4463DEA}"/>
          </ac:inkMkLst>
        </pc:inkChg>
        <pc:inkChg chg="add del">
          <ac:chgData name="JungYong Seok" userId="1df5f276-52e9-4b2d-94eb-97193fded349" providerId="ADAL" clId="{73F08B8E-ED59-BA4F-88D8-4FBDD7E51B87}" dt="2024-05-16T05:07:32.989" v="1171"/>
          <ac:inkMkLst>
            <pc:docMk/>
            <pc:sldMk cId="3709737218" sldId="263"/>
            <ac:inkMk id="42" creationId="{ABBCC63F-4C71-2E28-A421-DD63FC87EE13}"/>
          </ac:inkMkLst>
        </pc:inkChg>
        <pc:inkChg chg="add del">
          <ac:chgData name="JungYong Seok" userId="1df5f276-52e9-4b2d-94eb-97193fded349" providerId="ADAL" clId="{73F08B8E-ED59-BA4F-88D8-4FBDD7E51B87}" dt="2024-05-16T05:07:32.989" v="1171"/>
          <ac:inkMkLst>
            <pc:docMk/>
            <pc:sldMk cId="3709737218" sldId="263"/>
            <ac:inkMk id="43" creationId="{1927A23C-B255-B151-54F3-37242702A253}"/>
          </ac:inkMkLst>
        </pc:inkChg>
        <pc:inkChg chg="add del">
          <ac:chgData name="JungYong Seok" userId="1df5f276-52e9-4b2d-94eb-97193fded349" providerId="ADAL" clId="{73F08B8E-ED59-BA4F-88D8-4FBDD7E51B87}" dt="2024-05-16T05:07:32.989" v="1171"/>
          <ac:inkMkLst>
            <pc:docMk/>
            <pc:sldMk cId="3709737218" sldId="263"/>
            <ac:inkMk id="44" creationId="{2E507FB0-B4B6-3838-50C4-35D17F8339FC}"/>
          </ac:inkMkLst>
        </pc:inkChg>
        <pc:inkChg chg="add reco">
          <ac:chgData name="JungYong Seok" userId="1df5f276-52e9-4b2d-94eb-97193fded349" providerId="ADAL" clId="{73F08B8E-ED59-BA4F-88D8-4FBDD7E51B87}" dt="2024-05-16T05:07:32.989" v="1171"/>
          <ac:inkMkLst>
            <pc:docMk/>
            <pc:sldMk cId="3709737218" sldId="263"/>
            <ac:inkMk id="45" creationId="{42668770-0D4E-BF95-4364-E49E4C058912}"/>
          </ac:inkMkLst>
        </pc:inkChg>
        <pc:inkChg chg="add">
          <ac:chgData name="JungYong Seok" userId="1df5f276-52e9-4b2d-94eb-97193fded349" providerId="ADAL" clId="{73F08B8E-ED59-BA4F-88D8-4FBDD7E51B87}" dt="2024-05-16T05:08:04.843" v="1172"/>
          <ac:inkMkLst>
            <pc:docMk/>
            <pc:sldMk cId="3709737218" sldId="263"/>
            <ac:inkMk id="46" creationId="{873E6A86-C191-2CFA-A885-C9A7451AE2BE}"/>
          </ac:inkMkLst>
        </pc:inkChg>
        <pc:inkChg chg="add del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47" creationId="{8E23C9E3-D16E-7409-4190-7791735D514E}"/>
          </ac:inkMkLst>
        </pc:inkChg>
        <pc:inkChg chg="add del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48" creationId="{03A68994-3227-AF81-CD57-BC721D3E95AF}"/>
          </ac:inkMkLst>
        </pc:inkChg>
        <pc:inkChg chg="add del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49" creationId="{0710BFD2-35C1-3DA7-E356-97944C3B1A2A}"/>
          </ac:inkMkLst>
        </pc:inkChg>
        <pc:inkChg chg="add del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50" creationId="{22073E18-9CD8-01EF-18EF-0B5D3DD05BBE}"/>
          </ac:inkMkLst>
        </pc:inkChg>
        <pc:inkChg chg="add del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51" creationId="{8D7623DC-0ED8-0A66-6473-4AEB7FE8CABE}"/>
          </ac:inkMkLst>
        </pc:inkChg>
        <pc:inkChg chg="add del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52" creationId="{EA646BD7-76A5-D213-9528-861EFFEE8919}"/>
          </ac:inkMkLst>
        </pc:inkChg>
        <pc:inkChg chg="add del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53" creationId="{219DBD92-C4BC-2496-191D-103C81C0BF3A}"/>
          </ac:inkMkLst>
        </pc:inkChg>
        <pc:inkChg chg="add del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54" creationId="{7F5F000A-C3EE-3FCA-14F9-8007E8050050}"/>
          </ac:inkMkLst>
        </pc:inkChg>
        <pc:inkChg chg="add del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55" creationId="{09CA9F8F-1E01-F292-D955-D238661D30AC}"/>
          </ac:inkMkLst>
        </pc:inkChg>
        <pc:inkChg chg="add del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56" creationId="{2CB86AA4-BD28-7D1A-D07B-8A2FA9B55208}"/>
          </ac:inkMkLst>
        </pc:inkChg>
        <pc:inkChg chg="add del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57" creationId="{37BE50AD-6D08-D13E-9273-348F3A97BA0B}"/>
          </ac:inkMkLst>
        </pc:inkChg>
        <pc:inkChg chg="add del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58" creationId="{A46E5DF1-59EF-6C01-98D6-3FA0BFED7C5C}"/>
          </ac:inkMkLst>
        </pc:inkChg>
        <pc:inkChg chg="add del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59" creationId="{52B00651-8C81-D46C-9C17-36082C4256F0}"/>
          </ac:inkMkLst>
        </pc:inkChg>
        <pc:inkChg chg="add del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60" creationId="{1AE980EE-8318-3316-F47F-0874BB761C77}"/>
          </ac:inkMkLst>
        </pc:inkChg>
        <pc:inkChg chg="add del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61" creationId="{E35D69BC-21EB-3B7E-5242-2BC7034D14E7}"/>
          </ac:inkMkLst>
        </pc:inkChg>
        <pc:inkChg chg="add del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62" creationId="{BB64F1C2-E7F9-AFFD-C695-F67E5112405F}"/>
          </ac:inkMkLst>
        </pc:inkChg>
        <pc:inkChg chg="add del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63" creationId="{D5CE1C53-F4BC-6909-3C4F-33C5ACA5DEA2}"/>
          </ac:inkMkLst>
        </pc:inkChg>
        <pc:inkChg chg="add del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64" creationId="{B71C5F69-BFF6-496C-A1D3-CC0DAB94D2CD}"/>
          </ac:inkMkLst>
        </pc:inkChg>
        <pc:inkChg chg="add del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65" creationId="{132F8A66-1DAD-1B4A-061A-5E52F5436265}"/>
          </ac:inkMkLst>
        </pc:inkChg>
        <pc:inkChg chg="add del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66" creationId="{C1BDCA3F-35F4-BF18-68FA-BC0BD3233037}"/>
          </ac:inkMkLst>
        </pc:inkChg>
        <pc:inkChg chg="add del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67" creationId="{1FB0F8D7-8830-9DDD-1377-15CF540D1985}"/>
          </ac:inkMkLst>
        </pc:inkChg>
        <pc:inkChg chg="add reco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68" creationId="{120BD2A3-2613-3712-A9BD-C5FFCB24719E}"/>
          </ac:inkMkLst>
        </pc:inkChg>
        <pc:inkChg chg="add reco">
          <ac:chgData name="JungYong Seok" userId="1df5f276-52e9-4b2d-94eb-97193fded349" providerId="ADAL" clId="{73F08B8E-ED59-BA4F-88D8-4FBDD7E51B87}" dt="2024-05-16T05:08:20.125" v="1194"/>
          <ac:inkMkLst>
            <pc:docMk/>
            <pc:sldMk cId="3709737218" sldId="263"/>
            <ac:inkMk id="69" creationId="{64C6548E-BE92-6A85-A7D0-0A9538A31EB3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70" creationId="{97BF5C53-4883-4C09-4DAD-5343298ACB2C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71" creationId="{5CAF2F4F-FD23-FF9E-9993-CD88DCBBC5BD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72" creationId="{6EB3ACC6-83D0-C054-26DB-C5185E39C4ED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73" creationId="{905A2F01-02FC-E388-392F-83C4CD53F3E0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74" creationId="{B0DA89DC-DB59-F621-6E56-24CA54FD3BC7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75" creationId="{37863A45-5227-F44C-D281-935E5425AED9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76" creationId="{3A739253-002E-2D3A-D669-4158AE56F0E3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77" creationId="{56223A1F-0F9E-B33D-B802-DC9F69D5D3FE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78" creationId="{D76732E6-6FDF-65F9-7398-22C8645B5770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79" creationId="{227F44B0-AC94-7CF9-8102-CD1BE329012C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80" creationId="{BE8F794A-8774-5388-2BE5-F3E556E2793D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81" creationId="{33A7F8B0-9ED7-B461-6D12-67857316EB84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82" creationId="{6D53CBCA-BA67-D2C7-A5A0-80EBF0CA3D24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83" creationId="{A027B213-01B8-ABCB-D697-12E5970D8B73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84" creationId="{754ECB04-9DB6-40AA-7F9F-04B623B70197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85" creationId="{CAA83191-2200-293C-F82C-D88C80DF1B8E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86" creationId="{89D2CD47-E0FA-80AE-B874-1B58B90477E2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87" creationId="{86948478-87B2-8D78-1CCF-920041DFCA93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88" creationId="{C7B04945-4E17-4BFC-DDA2-1C848991D7E8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89" creationId="{7572D6FD-EEF3-C54B-C007-231D07FF02EF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90" creationId="{B90A9019-4C09-4E6F-1CA8-58CCA3D42B10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91" creationId="{22292A42-6631-5067-32B0-121B0181C736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92" creationId="{6620A1B0-4437-BE80-6FE7-A18935BEA4AF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93" creationId="{A8A42468-7D1B-8144-1A5C-25BF73176192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94" creationId="{76D3A678-A2F6-E244-898F-18E9FF4139AF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95" creationId="{9ED986F9-E29E-E011-07BF-CE3271E09CFD}"/>
          </ac:inkMkLst>
        </pc:inkChg>
        <pc:inkChg chg="add del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96" creationId="{6B56F04A-C856-CCF7-8622-50FB857D28A0}"/>
          </ac:inkMkLst>
        </pc:inkChg>
        <pc:inkChg chg="add reco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97" creationId="{2E13D1A4-CA95-83A4-5FCE-15C78D5110D9}"/>
          </ac:inkMkLst>
        </pc:inkChg>
        <pc:inkChg chg="add reco">
          <ac:chgData name="JungYong Seok" userId="1df5f276-52e9-4b2d-94eb-97193fded349" providerId="ADAL" clId="{73F08B8E-ED59-BA4F-88D8-4FBDD7E51B87}" dt="2024-05-16T05:08:38.615" v="1222"/>
          <ac:inkMkLst>
            <pc:docMk/>
            <pc:sldMk cId="3709737218" sldId="263"/>
            <ac:inkMk id="98" creationId="{10C52564-54C0-88B2-AE2C-4E2D7102706D}"/>
          </ac:inkMkLst>
        </pc:inkChg>
      </pc:sldChg>
      <pc:sldChg chg="addSp delSp">
        <pc:chgData name="JungYong Seok" userId="1df5f276-52e9-4b2d-94eb-97193fded349" providerId="ADAL" clId="{73F08B8E-ED59-BA4F-88D8-4FBDD7E51B87}" dt="2024-05-16T05:52:09.712" v="2023"/>
        <pc:sldMkLst>
          <pc:docMk/>
          <pc:sldMk cId="1060510160" sldId="264"/>
        </pc:sldMkLst>
        <pc:inkChg chg="add">
          <ac:chgData name="JungYong Seok" userId="1df5f276-52e9-4b2d-94eb-97193fded349" providerId="ADAL" clId="{73F08B8E-ED59-BA4F-88D8-4FBDD7E51B87}" dt="2024-05-16T05:09:22.714" v="1223"/>
          <ac:inkMkLst>
            <pc:docMk/>
            <pc:sldMk cId="1060510160" sldId="264"/>
            <ac:inkMk id="3" creationId="{FBCF2571-6463-6FAA-587E-A297BAC13A90}"/>
          </ac:inkMkLst>
        </pc:inkChg>
        <pc:inkChg chg="add del">
          <ac:chgData name="JungYong Seok" userId="1df5f276-52e9-4b2d-94eb-97193fded349" providerId="ADAL" clId="{73F08B8E-ED59-BA4F-88D8-4FBDD7E51B87}" dt="2024-05-16T05:46:38.821" v="1751"/>
          <ac:inkMkLst>
            <pc:docMk/>
            <pc:sldMk cId="1060510160" sldId="264"/>
            <ac:inkMk id="4" creationId="{B54B86FC-31C5-400F-41BD-FAA7ED31AE33}"/>
          </ac:inkMkLst>
        </pc:inkChg>
        <pc:inkChg chg="add del">
          <ac:chgData name="JungYong Seok" userId="1df5f276-52e9-4b2d-94eb-97193fded349" providerId="ADAL" clId="{73F08B8E-ED59-BA4F-88D8-4FBDD7E51B87}" dt="2024-05-16T05:46:38.821" v="1751"/>
          <ac:inkMkLst>
            <pc:docMk/>
            <pc:sldMk cId="1060510160" sldId="264"/>
            <ac:inkMk id="5" creationId="{A53AE44B-045B-5D19-AC68-FD681FA1B4C1}"/>
          </ac:inkMkLst>
        </pc:inkChg>
        <pc:inkChg chg="add del">
          <ac:chgData name="JungYong Seok" userId="1df5f276-52e9-4b2d-94eb-97193fded349" providerId="ADAL" clId="{73F08B8E-ED59-BA4F-88D8-4FBDD7E51B87}" dt="2024-05-16T05:46:38.821" v="1751"/>
          <ac:inkMkLst>
            <pc:docMk/>
            <pc:sldMk cId="1060510160" sldId="264"/>
            <ac:inkMk id="6" creationId="{0828020B-7DD4-5E45-9D37-B7D12ADED4BB}"/>
          </ac:inkMkLst>
        </pc:inkChg>
        <pc:inkChg chg="add del">
          <ac:chgData name="JungYong Seok" userId="1df5f276-52e9-4b2d-94eb-97193fded349" providerId="ADAL" clId="{73F08B8E-ED59-BA4F-88D8-4FBDD7E51B87}" dt="2024-05-16T05:46:38.821" v="1751"/>
          <ac:inkMkLst>
            <pc:docMk/>
            <pc:sldMk cId="1060510160" sldId="264"/>
            <ac:inkMk id="7" creationId="{8CAD683E-2AA1-FE98-6037-D1FE15B8A814}"/>
          </ac:inkMkLst>
        </pc:inkChg>
        <pc:inkChg chg="add del">
          <ac:chgData name="JungYong Seok" userId="1df5f276-52e9-4b2d-94eb-97193fded349" providerId="ADAL" clId="{73F08B8E-ED59-BA4F-88D8-4FBDD7E51B87}" dt="2024-05-16T05:46:38.821" v="1751"/>
          <ac:inkMkLst>
            <pc:docMk/>
            <pc:sldMk cId="1060510160" sldId="264"/>
            <ac:inkMk id="8" creationId="{78FBC9CC-2347-2174-7306-D4A79134CF8B}"/>
          </ac:inkMkLst>
        </pc:inkChg>
        <pc:inkChg chg="add reco">
          <ac:chgData name="JungYong Seok" userId="1df5f276-52e9-4b2d-94eb-97193fded349" providerId="ADAL" clId="{73F08B8E-ED59-BA4F-88D8-4FBDD7E51B87}" dt="2024-05-16T05:46:38.821" v="1751"/>
          <ac:inkMkLst>
            <pc:docMk/>
            <pc:sldMk cId="1060510160" sldId="264"/>
            <ac:inkMk id="9" creationId="{AC8BE9A8-9B40-EDE9-B26C-ACD41EDC74FC}"/>
          </ac:inkMkLst>
        </pc:inkChg>
        <pc:inkChg chg="add del">
          <ac:chgData name="JungYong Seok" userId="1df5f276-52e9-4b2d-94eb-97193fded349" providerId="ADAL" clId="{73F08B8E-ED59-BA4F-88D8-4FBDD7E51B87}" dt="2024-05-16T05:46:42.318" v="1758"/>
          <ac:inkMkLst>
            <pc:docMk/>
            <pc:sldMk cId="1060510160" sldId="264"/>
            <ac:inkMk id="10" creationId="{B7A0F52E-BBFB-E201-66F2-9BE54CDFF460}"/>
          </ac:inkMkLst>
        </pc:inkChg>
        <pc:inkChg chg="add del">
          <ac:chgData name="JungYong Seok" userId="1df5f276-52e9-4b2d-94eb-97193fded349" providerId="ADAL" clId="{73F08B8E-ED59-BA4F-88D8-4FBDD7E51B87}" dt="2024-05-16T05:46:42.318" v="1758"/>
          <ac:inkMkLst>
            <pc:docMk/>
            <pc:sldMk cId="1060510160" sldId="264"/>
            <ac:inkMk id="11" creationId="{C874E95A-598D-0A87-7241-7FD72C3A4694}"/>
          </ac:inkMkLst>
        </pc:inkChg>
        <pc:inkChg chg="add del">
          <ac:chgData name="JungYong Seok" userId="1df5f276-52e9-4b2d-94eb-97193fded349" providerId="ADAL" clId="{73F08B8E-ED59-BA4F-88D8-4FBDD7E51B87}" dt="2024-05-16T05:46:42.318" v="1758"/>
          <ac:inkMkLst>
            <pc:docMk/>
            <pc:sldMk cId="1060510160" sldId="264"/>
            <ac:inkMk id="12" creationId="{D83026C1-536C-D502-440A-7C60732A7B34}"/>
          </ac:inkMkLst>
        </pc:inkChg>
        <pc:inkChg chg="add del">
          <ac:chgData name="JungYong Seok" userId="1df5f276-52e9-4b2d-94eb-97193fded349" providerId="ADAL" clId="{73F08B8E-ED59-BA4F-88D8-4FBDD7E51B87}" dt="2024-05-16T05:46:42.318" v="1758"/>
          <ac:inkMkLst>
            <pc:docMk/>
            <pc:sldMk cId="1060510160" sldId="264"/>
            <ac:inkMk id="13" creationId="{49DE93B4-3DB2-469D-8675-094D28F478FA}"/>
          </ac:inkMkLst>
        </pc:inkChg>
        <pc:inkChg chg="add del">
          <ac:chgData name="JungYong Seok" userId="1df5f276-52e9-4b2d-94eb-97193fded349" providerId="ADAL" clId="{73F08B8E-ED59-BA4F-88D8-4FBDD7E51B87}" dt="2024-05-16T05:46:42.318" v="1758"/>
          <ac:inkMkLst>
            <pc:docMk/>
            <pc:sldMk cId="1060510160" sldId="264"/>
            <ac:inkMk id="14" creationId="{83B3E755-A1E9-0676-86A2-81013E63CF16}"/>
          </ac:inkMkLst>
        </pc:inkChg>
        <pc:inkChg chg="add del">
          <ac:chgData name="JungYong Seok" userId="1df5f276-52e9-4b2d-94eb-97193fded349" providerId="ADAL" clId="{73F08B8E-ED59-BA4F-88D8-4FBDD7E51B87}" dt="2024-05-16T05:46:42.318" v="1758"/>
          <ac:inkMkLst>
            <pc:docMk/>
            <pc:sldMk cId="1060510160" sldId="264"/>
            <ac:inkMk id="15" creationId="{F0037686-F817-106D-D684-62A1CEE4CCFC}"/>
          </ac:inkMkLst>
        </pc:inkChg>
        <pc:inkChg chg="add reco">
          <ac:chgData name="JungYong Seok" userId="1df5f276-52e9-4b2d-94eb-97193fded349" providerId="ADAL" clId="{73F08B8E-ED59-BA4F-88D8-4FBDD7E51B87}" dt="2024-05-16T05:46:42.318" v="1758"/>
          <ac:inkMkLst>
            <pc:docMk/>
            <pc:sldMk cId="1060510160" sldId="264"/>
            <ac:inkMk id="16" creationId="{FB702E6A-3D16-37F0-2B87-94FED7ABAE89}"/>
          </ac:inkMkLst>
        </pc:inkChg>
        <pc:inkChg chg="add del">
          <ac:chgData name="JungYong Seok" userId="1df5f276-52e9-4b2d-94eb-97193fded349" providerId="ADAL" clId="{73F08B8E-ED59-BA4F-88D8-4FBDD7E51B87}" dt="2024-05-16T05:46:52.929" v="1778"/>
          <ac:inkMkLst>
            <pc:docMk/>
            <pc:sldMk cId="1060510160" sldId="264"/>
            <ac:inkMk id="17" creationId="{C4C1A085-C954-DF2F-88E6-B17083DB8954}"/>
          </ac:inkMkLst>
        </pc:inkChg>
        <pc:inkChg chg="add del">
          <ac:chgData name="JungYong Seok" userId="1df5f276-52e9-4b2d-94eb-97193fded349" providerId="ADAL" clId="{73F08B8E-ED59-BA4F-88D8-4FBDD7E51B87}" dt="2024-05-16T05:46:52.929" v="1778"/>
          <ac:inkMkLst>
            <pc:docMk/>
            <pc:sldMk cId="1060510160" sldId="264"/>
            <ac:inkMk id="18" creationId="{2F1C5414-1204-112F-166D-0C1F1EA73F0A}"/>
          </ac:inkMkLst>
        </pc:inkChg>
        <pc:inkChg chg="add del">
          <ac:chgData name="JungYong Seok" userId="1df5f276-52e9-4b2d-94eb-97193fded349" providerId="ADAL" clId="{73F08B8E-ED59-BA4F-88D8-4FBDD7E51B87}" dt="2024-05-16T05:46:52.929" v="1778"/>
          <ac:inkMkLst>
            <pc:docMk/>
            <pc:sldMk cId="1060510160" sldId="264"/>
            <ac:inkMk id="19" creationId="{B53A715D-8BC2-8E6A-74AD-BE65ABF60325}"/>
          </ac:inkMkLst>
        </pc:inkChg>
        <pc:inkChg chg="add del">
          <ac:chgData name="JungYong Seok" userId="1df5f276-52e9-4b2d-94eb-97193fded349" providerId="ADAL" clId="{73F08B8E-ED59-BA4F-88D8-4FBDD7E51B87}" dt="2024-05-16T05:46:52.929" v="1778"/>
          <ac:inkMkLst>
            <pc:docMk/>
            <pc:sldMk cId="1060510160" sldId="264"/>
            <ac:inkMk id="20" creationId="{7B08CB01-6853-F41C-E0E7-448997D034E3}"/>
          </ac:inkMkLst>
        </pc:inkChg>
        <pc:inkChg chg="add del">
          <ac:chgData name="JungYong Seok" userId="1df5f276-52e9-4b2d-94eb-97193fded349" providerId="ADAL" clId="{73F08B8E-ED59-BA4F-88D8-4FBDD7E51B87}" dt="2024-05-16T05:46:52.929" v="1778"/>
          <ac:inkMkLst>
            <pc:docMk/>
            <pc:sldMk cId="1060510160" sldId="264"/>
            <ac:inkMk id="21" creationId="{8A5DF83D-796E-1B0A-E3E5-C35EABCE7161}"/>
          </ac:inkMkLst>
        </pc:inkChg>
        <pc:inkChg chg="add del">
          <ac:chgData name="JungYong Seok" userId="1df5f276-52e9-4b2d-94eb-97193fded349" providerId="ADAL" clId="{73F08B8E-ED59-BA4F-88D8-4FBDD7E51B87}" dt="2024-05-16T05:46:52.929" v="1778"/>
          <ac:inkMkLst>
            <pc:docMk/>
            <pc:sldMk cId="1060510160" sldId="264"/>
            <ac:inkMk id="22" creationId="{1E5F19A0-71E0-7053-FA6A-E57D68C0D1A0}"/>
          </ac:inkMkLst>
        </pc:inkChg>
        <pc:inkChg chg="add del">
          <ac:chgData name="JungYong Seok" userId="1df5f276-52e9-4b2d-94eb-97193fded349" providerId="ADAL" clId="{73F08B8E-ED59-BA4F-88D8-4FBDD7E51B87}" dt="2024-05-16T05:46:52.929" v="1778"/>
          <ac:inkMkLst>
            <pc:docMk/>
            <pc:sldMk cId="1060510160" sldId="264"/>
            <ac:inkMk id="23" creationId="{2186AA84-3A02-32DD-35C0-5DAE5CC7B2EB}"/>
          </ac:inkMkLst>
        </pc:inkChg>
        <pc:inkChg chg="add del">
          <ac:chgData name="JungYong Seok" userId="1df5f276-52e9-4b2d-94eb-97193fded349" providerId="ADAL" clId="{73F08B8E-ED59-BA4F-88D8-4FBDD7E51B87}" dt="2024-05-16T05:46:52.929" v="1778"/>
          <ac:inkMkLst>
            <pc:docMk/>
            <pc:sldMk cId="1060510160" sldId="264"/>
            <ac:inkMk id="24" creationId="{D4D479D7-C5EC-34EA-9574-006E1C7ED69F}"/>
          </ac:inkMkLst>
        </pc:inkChg>
        <pc:inkChg chg="add del">
          <ac:chgData name="JungYong Seok" userId="1df5f276-52e9-4b2d-94eb-97193fded349" providerId="ADAL" clId="{73F08B8E-ED59-BA4F-88D8-4FBDD7E51B87}" dt="2024-05-16T05:46:52.929" v="1778"/>
          <ac:inkMkLst>
            <pc:docMk/>
            <pc:sldMk cId="1060510160" sldId="264"/>
            <ac:inkMk id="25" creationId="{9373BE99-F8EA-95F5-DFE2-19A96D8C3275}"/>
          </ac:inkMkLst>
        </pc:inkChg>
        <pc:inkChg chg="add del">
          <ac:chgData name="JungYong Seok" userId="1df5f276-52e9-4b2d-94eb-97193fded349" providerId="ADAL" clId="{73F08B8E-ED59-BA4F-88D8-4FBDD7E51B87}" dt="2024-05-16T05:46:52.929" v="1778"/>
          <ac:inkMkLst>
            <pc:docMk/>
            <pc:sldMk cId="1060510160" sldId="264"/>
            <ac:inkMk id="26" creationId="{A49254FF-8493-133D-1946-89C5785938C4}"/>
          </ac:inkMkLst>
        </pc:inkChg>
        <pc:inkChg chg="add del">
          <ac:chgData name="JungYong Seok" userId="1df5f276-52e9-4b2d-94eb-97193fded349" providerId="ADAL" clId="{73F08B8E-ED59-BA4F-88D8-4FBDD7E51B87}" dt="2024-05-16T05:46:52.929" v="1778"/>
          <ac:inkMkLst>
            <pc:docMk/>
            <pc:sldMk cId="1060510160" sldId="264"/>
            <ac:inkMk id="27" creationId="{388F72E3-6460-DDD8-7CEC-DEC054E59A00}"/>
          </ac:inkMkLst>
        </pc:inkChg>
        <pc:inkChg chg="add del">
          <ac:chgData name="JungYong Seok" userId="1df5f276-52e9-4b2d-94eb-97193fded349" providerId="ADAL" clId="{73F08B8E-ED59-BA4F-88D8-4FBDD7E51B87}" dt="2024-05-16T05:46:52.929" v="1778"/>
          <ac:inkMkLst>
            <pc:docMk/>
            <pc:sldMk cId="1060510160" sldId="264"/>
            <ac:inkMk id="28" creationId="{1A008C1E-0B79-E516-20AC-65B9AEDFD335}"/>
          </ac:inkMkLst>
        </pc:inkChg>
        <pc:inkChg chg="add del">
          <ac:chgData name="JungYong Seok" userId="1df5f276-52e9-4b2d-94eb-97193fded349" providerId="ADAL" clId="{73F08B8E-ED59-BA4F-88D8-4FBDD7E51B87}" dt="2024-05-16T05:46:52.929" v="1778"/>
          <ac:inkMkLst>
            <pc:docMk/>
            <pc:sldMk cId="1060510160" sldId="264"/>
            <ac:inkMk id="29" creationId="{9FC07228-CBFC-4CCE-E8A4-48B440DA6AD2}"/>
          </ac:inkMkLst>
        </pc:inkChg>
        <pc:inkChg chg="add del">
          <ac:chgData name="JungYong Seok" userId="1df5f276-52e9-4b2d-94eb-97193fded349" providerId="ADAL" clId="{73F08B8E-ED59-BA4F-88D8-4FBDD7E51B87}" dt="2024-05-16T05:46:52.929" v="1778"/>
          <ac:inkMkLst>
            <pc:docMk/>
            <pc:sldMk cId="1060510160" sldId="264"/>
            <ac:inkMk id="30" creationId="{6BA6A756-B9EB-0902-9F9D-1159BD4FF0F4}"/>
          </ac:inkMkLst>
        </pc:inkChg>
        <pc:inkChg chg="add del">
          <ac:chgData name="JungYong Seok" userId="1df5f276-52e9-4b2d-94eb-97193fded349" providerId="ADAL" clId="{73F08B8E-ED59-BA4F-88D8-4FBDD7E51B87}" dt="2024-05-16T05:46:52.929" v="1778"/>
          <ac:inkMkLst>
            <pc:docMk/>
            <pc:sldMk cId="1060510160" sldId="264"/>
            <ac:inkMk id="31" creationId="{89DCB7FE-B365-6FED-D5F5-F9A91A94C0A8}"/>
          </ac:inkMkLst>
        </pc:inkChg>
        <pc:inkChg chg="add del">
          <ac:chgData name="JungYong Seok" userId="1df5f276-52e9-4b2d-94eb-97193fded349" providerId="ADAL" clId="{73F08B8E-ED59-BA4F-88D8-4FBDD7E51B87}" dt="2024-05-16T05:46:52.929" v="1778"/>
          <ac:inkMkLst>
            <pc:docMk/>
            <pc:sldMk cId="1060510160" sldId="264"/>
            <ac:inkMk id="32" creationId="{D0E0C783-3854-1600-D741-41C9E2AEB9B2}"/>
          </ac:inkMkLst>
        </pc:inkChg>
        <pc:inkChg chg="add del">
          <ac:chgData name="JungYong Seok" userId="1df5f276-52e9-4b2d-94eb-97193fded349" providerId="ADAL" clId="{73F08B8E-ED59-BA4F-88D8-4FBDD7E51B87}" dt="2024-05-16T05:46:52.929" v="1778"/>
          <ac:inkMkLst>
            <pc:docMk/>
            <pc:sldMk cId="1060510160" sldId="264"/>
            <ac:inkMk id="33" creationId="{4F2BFF60-56DB-5F26-5760-A7625D7299C6}"/>
          </ac:inkMkLst>
        </pc:inkChg>
        <pc:inkChg chg="add del">
          <ac:chgData name="JungYong Seok" userId="1df5f276-52e9-4b2d-94eb-97193fded349" providerId="ADAL" clId="{73F08B8E-ED59-BA4F-88D8-4FBDD7E51B87}" dt="2024-05-16T05:46:52.929" v="1778"/>
          <ac:inkMkLst>
            <pc:docMk/>
            <pc:sldMk cId="1060510160" sldId="264"/>
            <ac:inkMk id="34" creationId="{E72C7A4F-70CC-8F81-66A6-D4AC55BC9AAF}"/>
          </ac:inkMkLst>
        </pc:inkChg>
        <pc:inkChg chg="add del">
          <ac:chgData name="JungYong Seok" userId="1df5f276-52e9-4b2d-94eb-97193fded349" providerId="ADAL" clId="{73F08B8E-ED59-BA4F-88D8-4FBDD7E51B87}" dt="2024-05-16T05:46:52.929" v="1778"/>
          <ac:inkMkLst>
            <pc:docMk/>
            <pc:sldMk cId="1060510160" sldId="264"/>
            <ac:inkMk id="35" creationId="{FAE9E600-5ABA-B0BC-4B89-5854B7B8172F}"/>
          </ac:inkMkLst>
        </pc:inkChg>
        <pc:inkChg chg="add reco">
          <ac:chgData name="JungYong Seok" userId="1df5f276-52e9-4b2d-94eb-97193fded349" providerId="ADAL" clId="{73F08B8E-ED59-BA4F-88D8-4FBDD7E51B87}" dt="2024-05-16T05:46:52.929" v="1778"/>
          <ac:inkMkLst>
            <pc:docMk/>
            <pc:sldMk cId="1060510160" sldId="264"/>
            <ac:inkMk id="36" creationId="{53F95629-71C2-A66F-65DC-800B8927A32D}"/>
          </ac:inkMkLst>
        </pc:inkChg>
        <pc:inkChg chg="add reco">
          <ac:chgData name="JungYong Seok" userId="1df5f276-52e9-4b2d-94eb-97193fded349" providerId="ADAL" clId="{73F08B8E-ED59-BA4F-88D8-4FBDD7E51B87}" dt="2024-05-16T05:46:52.929" v="1778"/>
          <ac:inkMkLst>
            <pc:docMk/>
            <pc:sldMk cId="1060510160" sldId="264"/>
            <ac:inkMk id="37" creationId="{F0BC084D-A4DE-D32B-B84B-4B437C1BDD90}"/>
          </ac:inkMkLst>
        </pc:inkChg>
        <pc:inkChg chg="add reco">
          <ac:chgData name="JungYong Seok" userId="1df5f276-52e9-4b2d-94eb-97193fded349" providerId="ADAL" clId="{73F08B8E-ED59-BA4F-88D8-4FBDD7E51B87}" dt="2024-05-16T05:46:52.929" v="1778"/>
          <ac:inkMkLst>
            <pc:docMk/>
            <pc:sldMk cId="1060510160" sldId="264"/>
            <ac:inkMk id="38" creationId="{A44F9E3A-83C3-FF25-DF88-050C6F3773F1}"/>
          </ac:inkMkLst>
        </pc:inkChg>
        <pc:inkChg chg="add del">
          <ac:chgData name="JungYong Seok" userId="1df5f276-52e9-4b2d-94eb-97193fded349" providerId="ADAL" clId="{73F08B8E-ED59-BA4F-88D8-4FBDD7E51B87}" dt="2024-05-16T05:46:58.665" v="1784"/>
          <ac:inkMkLst>
            <pc:docMk/>
            <pc:sldMk cId="1060510160" sldId="264"/>
            <ac:inkMk id="39" creationId="{251B03A1-AD96-BF4C-7541-4FEF6B9B694D}"/>
          </ac:inkMkLst>
        </pc:inkChg>
        <pc:inkChg chg="add del">
          <ac:chgData name="JungYong Seok" userId="1df5f276-52e9-4b2d-94eb-97193fded349" providerId="ADAL" clId="{73F08B8E-ED59-BA4F-88D8-4FBDD7E51B87}" dt="2024-05-16T05:46:58.665" v="1784"/>
          <ac:inkMkLst>
            <pc:docMk/>
            <pc:sldMk cId="1060510160" sldId="264"/>
            <ac:inkMk id="40" creationId="{9384E346-0D29-8E68-D2CF-73CEFFE49BD4}"/>
          </ac:inkMkLst>
        </pc:inkChg>
        <pc:inkChg chg="add del">
          <ac:chgData name="JungYong Seok" userId="1df5f276-52e9-4b2d-94eb-97193fded349" providerId="ADAL" clId="{73F08B8E-ED59-BA4F-88D8-4FBDD7E51B87}" dt="2024-05-16T05:46:58.665" v="1784"/>
          <ac:inkMkLst>
            <pc:docMk/>
            <pc:sldMk cId="1060510160" sldId="264"/>
            <ac:inkMk id="41" creationId="{11A6465E-8BE3-9472-51DF-8F0653B55E35}"/>
          </ac:inkMkLst>
        </pc:inkChg>
        <pc:inkChg chg="add del">
          <ac:chgData name="JungYong Seok" userId="1df5f276-52e9-4b2d-94eb-97193fded349" providerId="ADAL" clId="{73F08B8E-ED59-BA4F-88D8-4FBDD7E51B87}" dt="2024-05-16T05:46:58.665" v="1784"/>
          <ac:inkMkLst>
            <pc:docMk/>
            <pc:sldMk cId="1060510160" sldId="264"/>
            <ac:inkMk id="42" creationId="{8176EBC2-9099-59FB-60A5-B5FAA86AB7FD}"/>
          </ac:inkMkLst>
        </pc:inkChg>
        <pc:inkChg chg="add del">
          <ac:chgData name="JungYong Seok" userId="1df5f276-52e9-4b2d-94eb-97193fded349" providerId="ADAL" clId="{73F08B8E-ED59-BA4F-88D8-4FBDD7E51B87}" dt="2024-05-16T05:46:58.665" v="1784"/>
          <ac:inkMkLst>
            <pc:docMk/>
            <pc:sldMk cId="1060510160" sldId="264"/>
            <ac:inkMk id="43" creationId="{1470B940-DD81-DDD6-6FBD-7AFE39A7DCF7}"/>
          </ac:inkMkLst>
        </pc:inkChg>
        <pc:inkChg chg="add reco">
          <ac:chgData name="JungYong Seok" userId="1df5f276-52e9-4b2d-94eb-97193fded349" providerId="ADAL" clId="{73F08B8E-ED59-BA4F-88D8-4FBDD7E51B87}" dt="2024-05-16T05:46:58.665" v="1784"/>
          <ac:inkMkLst>
            <pc:docMk/>
            <pc:sldMk cId="1060510160" sldId="264"/>
            <ac:inkMk id="44" creationId="{6FA645A3-353B-8C08-BAB8-FBA2ECB06EE6}"/>
          </ac:inkMkLst>
        </pc:inkChg>
        <pc:inkChg chg="add">
          <ac:chgData name="JungYong Seok" userId="1df5f276-52e9-4b2d-94eb-97193fded349" providerId="ADAL" clId="{73F08B8E-ED59-BA4F-88D8-4FBDD7E51B87}" dt="2024-05-16T05:46:59.860" v="1785"/>
          <ac:inkMkLst>
            <pc:docMk/>
            <pc:sldMk cId="1060510160" sldId="264"/>
            <ac:inkMk id="45" creationId="{1360D439-77C3-814D-4C8D-B9D8D894999C}"/>
          </ac:inkMkLst>
        </pc:inkChg>
        <pc:inkChg chg="add">
          <ac:chgData name="JungYong Seok" userId="1df5f276-52e9-4b2d-94eb-97193fded349" providerId="ADAL" clId="{73F08B8E-ED59-BA4F-88D8-4FBDD7E51B87}" dt="2024-05-16T05:47:01.409" v="1786"/>
          <ac:inkMkLst>
            <pc:docMk/>
            <pc:sldMk cId="1060510160" sldId="264"/>
            <ac:inkMk id="46" creationId="{039E7841-BE7E-7442-80AC-242E2E239E8C}"/>
          </ac:inkMkLst>
        </pc:inkChg>
        <pc:inkChg chg="add">
          <ac:chgData name="JungYong Seok" userId="1df5f276-52e9-4b2d-94eb-97193fded349" providerId="ADAL" clId="{73F08B8E-ED59-BA4F-88D8-4FBDD7E51B87}" dt="2024-05-16T05:47:01.927" v="1787"/>
          <ac:inkMkLst>
            <pc:docMk/>
            <pc:sldMk cId="1060510160" sldId="264"/>
            <ac:inkMk id="47" creationId="{8B50E45F-642F-AF83-1A58-58C9D2CFE4F8}"/>
          </ac:inkMkLst>
        </pc:inkChg>
        <pc:inkChg chg="add">
          <ac:chgData name="JungYong Seok" userId="1df5f276-52e9-4b2d-94eb-97193fded349" providerId="ADAL" clId="{73F08B8E-ED59-BA4F-88D8-4FBDD7E51B87}" dt="2024-05-16T05:47:02.877" v="1788"/>
          <ac:inkMkLst>
            <pc:docMk/>
            <pc:sldMk cId="1060510160" sldId="264"/>
            <ac:inkMk id="48" creationId="{A1458C48-D7BC-B55C-91DB-F0D3B6FDD34A}"/>
          </ac:inkMkLst>
        </pc:inkChg>
        <pc:inkChg chg="add">
          <ac:chgData name="JungYong Seok" userId="1df5f276-52e9-4b2d-94eb-97193fded349" providerId="ADAL" clId="{73F08B8E-ED59-BA4F-88D8-4FBDD7E51B87}" dt="2024-05-16T05:47:03.627" v="1789"/>
          <ac:inkMkLst>
            <pc:docMk/>
            <pc:sldMk cId="1060510160" sldId="264"/>
            <ac:inkMk id="49" creationId="{E6D5156D-26E2-C45A-1E61-D16681D5FD4F}"/>
          </ac:inkMkLst>
        </pc:inkChg>
        <pc:inkChg chg="add">
          <ac:chgData name="JungYong Seok" userId="1df5f276-52e9-4b2d-94eb-97193fded349" providerId="ADAL" clId="{73F08B8E-ED59-BA4F-88D8-4FBDD7E51B87}" dt="2024-05-16T05:47:04.474" v="1790"/>
          <ac:inkMkLst>
            <pc:docMk/>
            <pc:sldMk cId="1060510160" sldId="264"/>
            <ac:inkMk id="50" creationId="{D79CEB45-81F1-3AFB-95FE-9623E8E102A9}"/>
          </ac:inkMkLst>
        </pc:inkChg>
        <pc:inkChg chg="add">
          <ac:chgData name="JungYong Seok" userId="1df5f276-52e9-4b2d-94eb-97193fded349" providerId="ADAL" clId="{73F08B8E-ED59-BA4F-88D8-4FBDD7E51B87}" dt="2024-05-16T05:47:04.843" v="1791"/>
          <ac:inkMkLst>
            <pc:docMk/>
            <pc:sldMk cId="1060510160" sldId="264"/>
            <ac:inkMk id="51" creationId="{8906C555-1917-189B-6DF5-1EAA35EE1FF0}"/>
          </ac:inkMkLst>
        </pc:inkChg>
        <pc:inkChg chg="add">
          <ac:chgData name="JungYong Seok" userId="1df5f276-52e9-4b2d-94eb-97193fded349" providerId="ADAL" clId="{73F08B8E-ED59-BA4F-88D8-4FBDD7E51B87}" dt="2024-05-16T05:47:05.488" v="1792"/>
          <ac:inkMkLst>
            <pc:docMk/>
            <pc:sldMk cId="1060510160" sldId="264"/>
            <ac:inkMk id="52" creationId="{2CB72C20-C840-05F3-B65A-FDF1307171CD}"/>
          </ac:inkMkLst>
        </pc:inkChg>
        <pc:inkChg chg="add">
          <ac:chgData name="JungYong Seok" userId="1df5f276-52e9-4b2d-94eb-97193fded349" providerId="ADAL" clId="{73F08B8E-ED59-BA4F-88D8-4FBDD7E51B87}" dt="2024-05-16T05:47:05.670" v="1793"/>
          <ac:inkMkLst>
            <pc:docMk/>
            <pc:sldMk cId="1060510160" sldId="264"/>
            <ac:inkMk id="53" creationId="{71314385-A37A-A371-FC4C-AB2621872C62}"/>
          </ac:inkMkLst>
        </pc:inkChg>
        <pc:inkChg chg="add">
          <ac:chgData name="JungYong Seok" userId="1df5f276-52e9-4b2d-94eb-97193fded349" providerId="ADAL" clId="{73F08B8E-ED59-BA4F-88D8-4FBDD7E51B87}" dt="2024-05-16T05:47:05.936" v="1794"/>
          <ac:inkMkLst>
            <pc:docMk/>
            <pc:sldMk cId="1060510160" sldId="264"/>
            <ac:inkMk id="54" creationId="{851D047B-255C-9E9B-668F-BD873FCB2654}"/>
          </ac:inkMkLst>
        </pc:inkChg>
        <pc:inkChg chg="add">
          <ac:chgData name="JungYong Seok" userId="1df5f276-52e9-4b2d-94eb-97193fded349" providerId="ADAL" clId="{73F08B8E-ED59-BA4F-88D8-4FBDD7E51B87}" dt="2024-05-16T05:47:06.189" v="1795"/>
          <ac:inkMkLst>
            <pc:docMk/>
            <pc:sldMk cId="1060510160" sldId="264"/>
            <ac:inkMk id="55" creationId="{6A60CE24-0FA8-B982-1F0D-A32024D21239}"/>
          </ac:inkMkLst>
        </pc:inkChg>
        <pc:inkChg chg="add">
          <ac:chgData name="JungYong Seok" userId="1df5f276-52e9-4b2d-94eb-97193fded349" providerId="ADAL" clId="{73F08B8E-ED59-BA4F-88D8-4FBDD7E51B87}" dt="2024-05-16T05:47:06.473" v="1796"/>
          <ac:inkMkLst>
            <pc:docMk/>
            <pc:sldMk cId="1060510160" sldId="264"/>
            <ac:inkMk id="56" creationId="{B7566C13-F765-808A-05B3-56EACB44DD2C}"/>
          </ac:inkMkLst>
        </pc:inkChg>
        <pc:inkChg chg="add">
          <ac:chgData name="JungYong Seok" userId="1df5f276-52e9-4b2d-94eb-97193fded349" providerId="ADAL" clId="{73F08B8E-ED59-BA4F-88D8-4FBDD7E51B87}" dt="2024-05-16T05:47:06.805" v="1797"/>
          <ac:inkMkLst>
            <pc:docMk/>
            <pc:sldMk cId="1060510160" sldId="264"/>
            <ac:inkMk id="57" creationId="{C3E22E69-0881-BBCB-54C6-F2A12D411CFE}"/>
          </ac:inkMkLst>
        </pc:inkChg>
        <pc:inkChg chg="add">
          <ac:chgData name="JungYong Seok" userId="1df5f276-52e9-4b2d-94eb-97193fded349" providerId="ADAL" clId="{73F08B8E-ED59-BA4F-88D8-4FBDD7E51B87}" dt="2024-05-16T05:47:07.137" v="1798"/>
          <ac:inkMkLst>
            <pc:docMk/>
            <pc:sldMk cId="1060510160" sldId="264"/>
            <ac:inkMk id="58" creationId="{28713D4A-99B4-5568-90BB-1CA8DBFF1E78}"/>
          </ac:inkMkLst>
        </pc:inkChg>
        <pc:inkChg chg="add">
          <ac:chgData name="JungYong Seok" userId="1df5f276-52e9-4b2d-94eb-97193fded349" providerId="ADAL" clId="{73F08B8E-ED59-BA4F-88D8-4FBDD7E51B87}" dt="2024-05-16T05:47:07.545" v="1799"/>
          <ac:inkMkLst>
            <pc:docMk/>
            <pc:sldMk cId="1060510160" sldId="264"/>
            <ac:inkMk id="59" creationId="{2A8593A6-FCE4-863C-ADA9-B8FC05846ED7}"/>
          </ac:inkMkLst>
        </pc:inkChg>
        <pc:inkChg chg="add">
          <ac:chgData name="JungYong Seok" userId="1df5f276-52e9-4b2d-94eb-97193fded349" providerId="ADAL" clId="{73F08B8E-ED59-BA4F-88D8-4FBDD7E51B87}" dt="2024-05-16T05:47:08.459" v="1800"/>
          <ac:inkMkLst>
            <pc:docMk/>
            <pc:sldMk cId="1060510160" sldId="264"/>
            <ac:inkMk id="60" creationId="{B21311C5-B8BE-259D-348C-10EB51FD0C9F}"/>
          </ac:inkMkLst>
        </pc:inkChg>
        <pc:inkChg chg="add">
          <ac:chgData name="JungYong Seok" userId="1df5f276-52e9-4b2d-94eb-97193fded349" providerId="ADAL" clId="{73F08B8E-ED59-BA4F-88D8-4FBDD7E51B87}" dt="2024-05-16T05:47:08.571" v="1801"/>
          <ac:inkMkLst>
            <pc:docMk/>
            <pc:sldMk cId="1060510160" sldId="264"/>
            <ac:inkMk id="61" creationId="{1A63E084-43CD-57EF-248D-7F417FA279C0}"/>
          </ac:inkMkLst>
        </pc:inkChg>
        <pc:inkChg chg="add">
          <ac:chgData name="JungYong Seok" userId="1df5f276-52e9-4b2d-94eb-97193fded349" providerId="ADAL" clId="{73F08B8E-ED59-BA4F-88D8-4FBDD7E51B87}" dt="2024-05-16T05:47:14.173" v="1802"/>
          <ac:inkMkLst>
            <pc:docMk/>
            <pc:sldMk cId="1060510160" sldId="264"/>
            <ac:inkMk id="64" creationId="{41E179E2-29D8-49D1-0B64-AF85BCCA9459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65" creationId="{3E682309-0D67-CB9E-B711-282D7CF51510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66" creationId="{34D56390-21D5-527C-2293-A7850337A114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67" creationId="{22462B1F-3C70-42C8-1C57-8E797A3F61FB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68" creationId="{2EE7D20D-3D26-68AF-6133-D004215A6076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69" creationId="{D33FA728-92CD-0548-7A79-E46DD56E2EC1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70" creationId="{A85BBAA1-62F6-E5AE-1E32-2A7419A75628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71" creationId="{1019A05F-81FC-B8AF-4C20-51BF8821B260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72" creationId="{6EBB3240-8973-BBB0-BB66-483207C10BF2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73" creationId="{FB0AC9E8-17D5-3450-F277-3DF2710E6A70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74" creationId="{7CDB35EB-AB32-642F-9F7F-EF6077AC2D85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75" creationId="{7E318D6C-4BD7-E634-7EDC-5728E6CD4994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76" creationId="{228D1B2D-397D-2525-8DD2-B0F4C1510EC6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77" creationId="{30590410-6FD7-1363-A414-0A234A5979FB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78" creationId="{10F48FEE-2DAF-3785-4D7D-FEA09005ECF6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79" creationId="{CFE8D1E4-D804-9832-2808-96ECBB58EBA6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80" creationId="{DB342FD6-FB70-F651-93A2-E5CA90484B0B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81" creationId="{2A4D763A-2268-4906-438E-212943CDF1ED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82" creationId="{5DE20C3C-3589-4FF4-22F3-C3E22E6F67B6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83" creationId="{F2AD5BF7-DA2E-2DCE-DAAA-CDD0D1243704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84" creationId="{7C842C3A-7287-C115-40E1-A419C3CB7A41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85" creationId="{9B41272C-E2A5-F5EC-8D97-F7CA7A4B99B3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86" creationId="{8C5B8EDD-8654-11FC-9D27-7F7B3897E208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87" creationId="{B6F516A2-2D12-BB49-EB1B-B0402D6E9467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88" creationId="{6C7164EC-B0B8-17C2-C348-24B441DE3BB5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89" creationId="{125783DE-B5CF-657E-1FE5-21CC45606ECC}"/>
          </ac:inkMkLst>
        </pc:inkChg>
        <pc:inkChg chg="add del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90" creationId="{3BC5C7AA-C13E-E523-C46F-879F76FF3429}"/>
          </ac:inkMkLst>
        </pc:inkChg>
        <pc:inkChg chg="add reco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91" creationId="{F584FB6B-DB2B-8907-56E8-F71AFF7EBF66}"/>
          </ac:inkMkLst>
        </pc:inkChg>
        <pc:inkChg chg="add reco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92" creationId="{C9B4B8C6-4FCE-094F-E450-C78C219A22BC}"/>
          </ac:inkMkLst>
        </pc:inkChg>
        <pc:inkChg chg="add reco">
          <ac:chgData name="JungYong Seok" userId="1df5f276-52e9-4b2d-94eb-97193fded349" providerId="ADAL" clId="{73F08B8E-ED59-BA4F-88D8-4FBDD7E51B87}" dt="2024-05-16T05:47:26.903" v="1829"/>
          <ac:inkMkLst>
            <pc:docMk/>
            <pc:sldMk cId="1060510160" sldId="264"/>
            <ac:inkMk id="93" creationId="{DFBB306B-7292-64F9-0D55-3DCD403AC7E8}"/>
          </ac:inkMkLst>
        </pc:inkChg>
        <pc:inkChg chg="add del">
          <ac:chgData name="JungYong Seok" userId="1df5f276-52e9-4b2d-94eb-97193fded349" providerId="ADAL" clId="{73F08B8E-ED59-BA4F-88D8-4FBDD7E51B87}" dt="2024-05-16T05:48:33.490" v="1848"/>
          <ac:inkMkLst>
            <pc:docMk/>
            <pc:sldMk cId="1060510160" sldId="264"/>
            <ac:inkMk id="94" creationId="{E539DB5C-7141-9960-9BDA-8295C87161FA}"/>
          </ac:inkMkLst>
        </pc:inkChg>
        <pc:inkChg chg="add del">
          <ac:chgData name="JungYong Seok" userId="1df5f276-52e9-4b2d-94eb-97193fded349" providerId="ADAL" clId="{73F08B8E-ED59-BA4F-88D8-4FBDD7E51B87}" dt="2024-05-16T05:48:33.490" v="1848"/>
          <ac:inkMkLst>
            <pc:docMk/>
            <pc:sldMk cId="1060510160" sldId="264"/>
            <ac:inkMk id="95" creationId="{72F77075-311B-4A62-7D51-5AAE50434880}"/>
          </ac:inkMkLst>
        </pc:inkChg>
        <pc:inkChg chg="add del">
          <ac:chgData name="JungYong Seok" userId="1df5f276-52e9-4b2d-94eb-97193fded349" providerId="ADAL" clId="{73F08B8E-ED59-BA4F-88D8-4FBDD7E51B87}" dt="2024-05-16T05:48:33.490" v="1848"/>
          <ac:inkMkLst>
            <pc:docMk/>
            <pc:sldMk cId="1060510160" sldId="264"/>
            <ac:inkMk id="96" creationId="{C7110FCC-D5D1-9B7E-C38B-9890F885078A}"/>
          </ac:inkMkLst>
        </pc:inkChg>
        <pc:inkChg chg="add del">
          <ac:chgData name="JungYong Seok" userId="1df5f276-52e9-4b2d-94eb-97193fded349" providerId="ADAL" clId="{73F08B8E-ED59-BA4F-88D8-4FBDD7E51B87}" dt="2024-05-16T05:48:33.490" v="1848"/>
          <ac:inkMkLst>
            <pc:docMk/>
            <pc:sldMk cId="1060510160" sldId="264"/>
            <ac:inkMk id="97" creationId="{94B51919-0633-4DE4-66F3-3A2AF079B60A}"/>
          </ac:inkMkLst>
        </pc:inkChg>
        <pc:inkChg chg="add del">
          <ac:chgData name="JungYong Seok" userId="1df5f276-52e9-4b2d-94eb-97193fded349" providerId="ADAL" clId="{73F08B8E-ED59-BA4F-88D8-4FBDD7E51B87}" dt="2024-05-16T05:48:33.490" v="1848"/>
          <ac:inkMkLst>
            <pc:docMk/>
            <pc:sldMk cId="1060510160" sldId="264"/>
            <ac:inkMk id="98" creationId="{533920D9-0BEF-348A-7910-8A9D26C79F8A}"/>
          </ac:inkMkLst>
        </pc:inkChg>
        <pc:inkChg chg="add del">
          <ac:chgData name="JungYong Seok" userId="1df5f276-52e9-4b2d-94eb-97193fded349" providerId="ADAL" clId="{73F08B8E-ED59-BA4F-88D8-4FBDD7E51B87}" dt="2024-05-16T05:48:33.490" v="1848"/>
          <ac:inkMkLst>
            <pc:docMk/>
            <pc:sldMk cId="1060510160" sldId="264"/>
            <ac:inkMk id="99" creationId="{22BC2877-AF8C-B3FA-3E6E-44FBEBAB4B4C}"/>
          </ac:inkMkLst>
        </pc:inkChg>
        <pc:inkChg chg="add del">
          <ac:chgData name="JungYong Seok" userId="1df5f276-52e9-4b2d-94eb-97193fded349" providerId="ADAL" clId="{73F08B8E-ED59-BA4F-88D8-4FBDD7E51B87}" dt="2024-05-16T05:48:33.490" v="1848"/>
          <ac:inkMkLst>
            <pc:docMk/>
            <pc:sldMk cId="1060510160" sldId="264"/>
            <ac:inkMk id="100" creationId="{0F889E4C-127C-FDAC-A471-829D7A48BCF6}"/>
          </ac:inkMkLst>
        </pc:inkChg>
        <pc:inkChg chg="add del">
          <ac:chgData name="JungYong Seok" userId="1df5f276-52e9-4b2d-94eb-97193fded349" providerId="ADAL" clId="{73F08B8E-ED59-BA4F-88D8-4FBDD7E51B87}" dt="2024-05-16T05:48:33.490" v="1848"/>
          <ac:inkMkLst>
            <pc:docMk/>
            <pc:sldMk cId="1060510160" sldId="264"/>
            <ac:inkMk id="101" creationId="{28CE2EE7-1018-8B77-FB73-D09BB5462E02}"/>
          </ac:inkMkLst>
        </pc:inkChg>
        <pc:inkChg chg="add del">
          <ac:chgData name="JungYong Seok" userId="1df5f276-52e9-4b2d-94eb-97193fded349" providerId="ADAL" clId="{73F08B8E-ED59-BA4F-88D8-4FBDD7E51B87}" dt="2024-05-16T05:48:33.490" v="1848"/>
          <ac:inkMkLst>
            <pc:docMk/>
            <pc:sldMk cId="1060510160" sldId="264"/>
            <ac:inkMk id="102" creationId="{19D08566-3CAA-3F03-F02B-5DDC9ED199FF}"/>
          </ac:inkMkLst>
        </pc:inkChg>
        <pc:inkChg chg="add del">
          <ac:chgData name="JungYong Seok" userId="1df5f276-52e9-4b2d-94eb-97193fded349" providerId="ADAL" clId="{73F08B8E-ED59-BA4F-88D8-4FBDD7E51B87}" dt="2024-05-16T05:48:33.490" v="1848"/>
          <ac:inkMkLst>
            <pc:docMk/>
            <pc:sldMk cId="1060510160" sldId="264"/>
            <ac:inkMk id="103" creationId="{95B2A58C-95F4-B6AA-AAE5-9F9012784007}"/>
          </ac:inkMkLst>
        </pc:inkChg>
        <pc:inkChg chg="add del">
          <ac:chgData name="JungYong Seok" userId="1df5f276-52e9-4b2d-94eb-97193fded349" providerId="ADAL" clId="{73F08B8E-ED59-BA4F-88D8-4FBDD7E51B87}" dt="2024-05-16T05:48:33.490" v="1848"/>
          <ac:inkMkLst>
            <pc:docMk/>
            <pc:sldMk cId="1060510160" sldId="264"/>
            <ac:inkMk id="104" creationId="{72E6B8B0-52A8-7AB5-09C3-FC6DBF8BEA2A}"/>
          </ac:inkMkLst>
        </pc:inkChg>
        <pc:inkChg chg="add del">
          <ac:chgData name="JungYong Seok" userId="1df5f276-52e9-4b2d-94eb-97193fded349" providerId="ADAL" clId="{73F08B8E-ED59-BA4F-88D8-4FBDD7E51B87}" dt="2024-05-16T05:48:33.490" v="1848"/>
          <ac:inkMkLst>
            <pc:docMk/>
            <pc:sldMk cId="1060510160" sldId="264"/>
            <ac:inkMk id="105" creationId="{E29AF724-D804-652A-EEFB-C94E941CF863}"/>
          </ac:inkMkLst>
        </pc:inkChg>
        <pc:inkChg chg="add del">
          <ac:chgData name="JungYong Seok" userId="1df5f276-52e9-4b2d-94eb-97193fded349" providerId="ADAL" clId="{73F08B8E-ED59-BA4F-88D8-4FBDD7E51B87}" dt="2024-05-16T05:48:33.490" v="1848"/>
          <ac:inkMkLst>
            <pc:docMk/>
            <pc:sldMk cId="1060510160" sldId="264"/>
            <ac:inkMk id="106" creationId="{17DD8837-EB3C-D0C9-F790-BC0D99A54B9D}"/>
          </ac:inkMkLst>
        </pc:inkChg>
        <pc:inkChg chg="add del">
          <ac:chgData name="JungYong Seok" userId="1df5f276-52e9-4b2d-94eb-97193fded349" providerId="ADAL" clId="{73F08B8E-ED59-BA4F-88D8-4FBDD7E51B87}" dt="2024-05-16T05:48:33.490" v="1848"/>
          <ac:inkMkLst>
            <pc:docMk/>
            <pc:sldMk cId="1060510160" sldId="264"/>
            <ac:inkMk id="107" creationId="{F79C18D5-17BF-A7D6-1F41-DFDBF982FD12}"/>
          </ac:inkMkLst>
        </pc:inkChg>
        <pc:inkChg chg="add del">
          <ac:chgData name="JungYong Seok" userId="1df5f276-52e9-4b2d-94eb-97193fded349" providerId="ADAL" clId="{73F08B8E-ED59-BA4F-88D8-4FBDD7E51B87}" dt="2024-05-16T05:48:33.490" v="1848"/>
          <ac:inkMkLst>
            <pc:docMk/>
            <pc:sldMk cId="1060510160" sldId="264"/>
            <ac:inkMk id="108" creationId="{C89D490C-B14C-83BD-7FE1-5ABC9DA14003}"/>
          </ac:inkMkLst>
        </pc:inkChg>
        <pc:inkChg chg="add del">
          <ac:chgData name="JungYong Seok" userId="1df5f276-52e9-4b2d-94eb-97193fded349" providerId="ADAL" clId="{73F08B8E-ED59-BA4F-88D8-4FBDD7E51B87}" dt="2024-05-16T05:48:33.490" v="1848"/>
          <ac:inkMkLst>
            <pc:docMk/>
            <pc:sldMk cId="1060510160" sldId="264"/>
            <ac:inkMk id="109" creationId="{A742E8E7-D8CF-E2AF-A2AB-283A9287A8BF}"/>
          </ac:inkMkLst>
        </pc:inkChg>
        <pc:inkChg chg="add del">
          <ac:chgData name="JungYong Seok" userId="1df5f276-52e9-4b2d-94eb-97193fded349" providerId="ADAL" clId="{73F08B8E-ED59-BA4F-88D8-4FBDD7E51B87}" dt="2024-05-16T05:48:33.490" v="1848"/>
          <ac:inkMkLst>
            <pc:docMk/>
            <pc:sldMk cId="1060510160" sldId="264"/>
            <ac:inkMk id="110" creationId="{1BBCC292-A58B-32A0-4090-FB4C46ED8A57}"/>
          </ac:inkMkLst>
        </pc:inkChg>
        <pc:inkChg chg="add del">
          <ac:chgData name="JungYong Seok" userId="1df5f276-52e9-4b2d-94eb-97193fded349" providerId="ADAL" clId="{73F08B8E-ED59-BA4F-88D8-4FBDD7E51B87}" dt="2024-05-16T05:48:33.490" v="1848"/>
          <ac:inkMkLst>
            <pc:docMk/>
            <pc:sldMk cId="1060510160" sldId="264"/>
            <ac:inkMk id="111" creationId="{2B22EC84-54D2-F70B-D761-5551B8470146}"/>
          </ac:inkMkLst>
        </pc:inkChg>
        <pc:inkChg chg="add reco">
          <ac:chgData name="JungYong Seok" userId="1df5f276-52e9-4b2d-94eb-97193fded349" providerId="ADAL" clId="{73F08B8E-ED59-BA4F-88D8-4FBDD7E51B87}" dt="2024-05-16T05:48:33.490" v="1848"/>
          <ac:inkMkLst>
            <pc:docMk/>
            <pc:sldMk cId="1060510160" sldId="264"/>
            <ac:inkMk id="112" creationId="{C3EEF0C5-790C-F4C2-08C4-64260DAD7841}"/>
          </ac:inkMkLst>
        </pc:inkChg>
        <pc:inkChg chg="add del">
          <ac:chgData name="JungYong Seok" userId="1df5f276-52e9-4b2d-94eb-97193fded349" providerId="ADAL" clId="{73F08B8E-ED59-BA4F-88D8-4FBDD7E51B87}" dt="2024-05-16T05:48:49.072" v="1858"/>
          <ac:inkMkLst>
            <pc:docMk/>
            <pc:sldMk cId="1060510160" sldId="264"/>
            <ac:inkMk id="113" creationId="{3351E494-6098-7ACD-B059-869AA7C5A9F5}"/>
          </ac:inkMkLst>
        </pc:inkChg>
        <pc:inkChg chg="add del">
          <ac:chgData name="JungYong Seok" userId="1df5f276-52e9-4b2d-94eb-97193fded349" providerId="ADAL" clId="{73F08B8E-ED59-BA4F-88D8-4FBDD7E51B87}" dt="2024-05-16T05:48:49.072" v="1858"/>
          <ac:inkMkLst>
            <pc:docMk/>
            <pc:sldMk cId="1060510160" sldId="264"/>
            <ac:inkMk id="114" creationId="{F92D43AA-CC85-3429-88EA-65E5092A6B6A}"/>
          </ac:inkMkLst>
        </pc:inkChg>
        <pc:inkChg chg="add del">
          <ac:chgData name="JungYong Seok" userId="1df5f276-52e9-4b2d-94eb-97193fded349" providerId="ADAL" clId="{73F08B8E-ED59-BA4F-88D8-4FBDD7E51B87}" dt="2024-05-16T05:48:49.072" v="1858"/>
          <ac:inkMkLst>
            <pc:docMk/>
            <pc:sldMk cId="1060510160" sldId="264"/>
            <ac:inkMk id="115" creationId="{4F17DBFA-271C-9DEB-7B7F-637EE974D000}"/>
          </ac:inkMkLst>
        </pc:inkChg>
        <pc:inkChg chg="add del">
          <ac:chgData name="JungYong Seok" userId="1df5f276-52e9-4b2d-94eb-97193fded349" providerId="ADAL" clId="{73F08B8E-ED59-BA4F-88D8-4FBDD7E51B87}" dt="2024-05-16T05:48:49.072" v="1858"/>
          <ac:inkMkLst>
            <pc:docMk/>
            <pc:sldMk cId="1060510160" sldId="264"/>
            <ac:inkMk id="116" creationId="{5EC8E835-B967-04C7-3A47-497A625E36E5}"/>
          </ac:inkMkLst>
        </pc:inkChg>
        <pc:inkChg chg="add del">
          <ac:chgData name="JungYong Seok" userId="1df5f276-52e9-4b2d-94eb-97193fded349" providerId="ADAL" clId="{73F08B8E-ED59-BA4F-88D8-4FBDD7E51B87}" dt="2024-05-16T05:48:49.072" v="1858"/>
          <ac:inkMkLst>
            <pc:docMk/>
            <pc:sldMk cId="1060510160" sldId="264"/>
            <ac:inkMk id="117" creationId="{5C6D9D39-5418-0072-22BD-C6D51B43EE96}"/>
          </ac:inkMkLst>
        </pc:inkChg>
        <pc:inkChg chg="add del">
          <ac:chgData name="JungYong Seok" userId="1df5f276-52e9-4b2d-94eb-97193fded349" providerId="ADAL" clId="{73F08B8E-ED59-BA4F-88D8-4FBDD7E51B87}" dt="2024-05-16T05:48:49.072" v="1858"/>
          <ac:inkMkLst>
            <pc:docMk/>
            <pc:sldMk cId="1060510160" sldId="264"/>
            <ac:inkMk id="118" creationId="{56053FBA-8D97-7F92-DC68-3978C5923E1E}"/>
          </ac:inkMkLst>
        </pc:inkChg>
        <pc:inkChg chg="add del">
          <ac:chgData name="JungYong Seok" userId="1df5f276-52e9-4b2d-94eb-97193fded349" providerId="ADAL" clId="{73F08B8E-ED59-BA4F-88D8-4FBDD7E51B87}" dt="2024-05-16T05:48:49.072" v="1858"/>
          <ac:inkMkLst>
            <pc:docMk/>
            <pc:sldMk cId="1060510160" sldId="264"/>
            <ac:inkMk id="119" creationId="{046BCB06-0875-723F-52FF-1E6B004D171A}"/>
          </ac:inkMkLst>
        </pc:inkChg>
        <pc:inkChg chg="add del">
          <ac:chgData name="JungYong Seok" userId="1df5f276-52e9-4b2d-94eb-97193fded349" providerId="ADAL" clId="{73F08B8E-ED59-BA4F-88D8-4FBDD7E51B87}" dt="2024-05-16T05:48:49.072" v="1858"/>
          <ac:inkMkLst>
            <pc:docMk/>
            <pc:sldMk cId="1060510160" sldId="264"/>
            <ac:inkMk id="120" creationId="{D6D660CF-F722-DB95-0AF0-57E503AB1F18}"/>
          </ac:inkMkLst>
        </pc:inkChg>
        <pc:inkChg chg="add del">
          <ac:chgData name="JungYong Seok" userId="1df5f276-52e9-4b2d-94eb-97193fded349" providerId="ADAL" clId="{73F08B8E-ED59-BA4F-88D8-4FBDD7E51B87}" dt="2024-05-16T05:48:49.072" v="1858"/>
          <ac:inkMkLst>
            <pc:docMk/>
            <pc:sldMk cId="1060510160" sldId="264"/>
            <ac:inkMk id="121" creationId="{BC358FC3-9708-5A25-AD9B-B49A2D8C607A}"/>
          </ac:inkMkLst>
        </pc:inkChg>
        <pc:inkChg chg="add reco">
          <ac:chgData name="JungYong Seok" userId="1df5f276-52e9-4b2d-94eb-97193fded349" providerId="ADAL" clId="{73F08B8E-ED59-BA4F-88D8-4FBDD7E51B87}" dt="2024-05-16T05:48:49.072" v="1858"/>
          <ac:inkMkLst>
            <pc:docMk/>
            <pc:sldMk cId="1060510160" sldId="264"/>
            <ac:inkMk id="122" creationId="{CA69E073-9571-24AD-937B-2780B9B9BAD5}"/>
          </ac:inkMkLst>
        </pc:inkChg>
        <pc:inkChg chg="add del">
          <ac:chgData name="JungYong Seok" userId="1df5f276-52e9-4b2d-94eb-97193fded349" providerId="ADAL" clId="{73F08B8E-ED59-BA4F-88D8-4FBDD7E51B87}" dt="2024-05-16T05:48:54.227" v="1871"/>
          <ac:inkMkLst>
            <pc:docMk/>
            <pc:sldMk cId="1060510160" sldId="264"/>
            <ac:inkMk id="123" creationId="{65378F5C-581B-0D2F-4E02-3A8F47685F12}"/>
          </ac:inkMkLst>
        </pc:inkChg>
        <pc:inkChg chg="add del">
          <ac:chgData name="JungYong Seok" userId="1df5f276-52e9-4b2d-94eb-97193fded349" providerId="ADAL" clId="{73F08B8E-ED59-BA4F-88D8-4FBDD7E51B87}" dt="2024-05-16T05:48:54.227" v="1871"/>
          <ac:inkMkLst>
            <pc:docMk/>
            <pc:sldMk cId="1060510160" sldId="264"/>
            <ac:inkMk id="124" creationId="{5468A9BE-8E6E-6DF4-ECE0-60AEC2A30381}"/>
          </ac:inkMkLst>
        </pc:inkChg>
        <pc:inkChg chg="add del">
          <ac:chgData name="JungYong Seok" userId="1df5f276-52e9-4b2d-94eb-97193fded349" providerId="ADAL" clId="{73F08B8E-ED59-BA4F-88D8-4FBDD7E51B87}" dt="2024-05-16T05:48:54.227" v="1871"/>
          <ac:inkMkLst>
            <pc:docMk/>
            <pc:sldMk cId="1060510160" sldId="264"/>
            <ac:inkMk id="125" creationId="{C556D898-276F-A02E-A8A9-91F5983C3EA5}"/>
          </ac:inkMkLst>
        </pc:inkChg>
        <pc:inkChg chg="add del">
          <ac:chgData name="JungYong Seok" userId="1df5f276-52e9-4b2d-94eb-97193fded349" providerId="ADAL" clId="{73F08B8E-ED59-BA4F-88D8-4FBDD7E51B87}" dt="2024-05-16T05:48:54.227" v="1871"/>
          <ac:inkMkLst>
            <pc:docMk/>
            <pc:sldMk cId="1060510160" sldId="264"/>
            <ac:inkMk id="126" creationId="{A3BF83F5-6F3C-D9E8-AADE-89823DBCF431}"/>
          </ac:inkMkLst>
        </pc:inkChg>
        <pc:inkChg chg="add del">
          <ac:chgData name="JungYong Seok" userId="1df5f276-52e9-4b2d-94eb-97193fded349" providerId="ADAL" clId="{73F08B8E-ED59-BA4F-88D8-4FBDD7E51B87}" dt="2024-05-16T05:48:54.227" v="1871"/>
          <ac:inkMkLst>
            <pc:docMk/>
            <pc:sldMk cId="1060510160" sldId="264"/>
            <ac:inkMk id="127" creationId="{3A4DDF1D-EB62-B08E-C1FD-1B753145AA08}"/>
          </ac:inkMkLst>
        </pc:inkChg>
        <pc:inkChg chg="add del">
          <ac:chgData name="JungYong Seok" userId="1df5f276-52e9-4b2d-94eb-97193fded349" providerId="ADAL" clId="{73F08B8E-ED59-BA4F-88D8-4FBDD7E51B87}" dt="2024-05-16T05:48:54.227" v="1871"/>
          <ac:inkMkLst>
            <pc:docMk/>
            <pc:sldMk cId="1060510160" sldId="264"/>
            <ac:inkMk id="128" creationId="{71438777-7166-C995-FE9F-EB11813CA9D1}"/>
          </ac:inkMkLst>
        </pc:inkChg>
        <pc:inkChg chg="add del">
          <ac:chgData name="JungYong Seok" userId="1df5f276-52e9-4b2d-94eb-97193fded349" providerId="ADAL" clId="{73F08B8E-ED59-BA4F-88D8-4FBDD7E51B87}" dt="2024-05-16T05:48:54.227" v="1871"/>
          <ac:inkMkLst>
            <pc:docMk/>
            <pc:sldMk cId="1060510160" sldId="264"/>
            <ac:inkMk id="129" creationId="{FC47432D-8808-37AC-FBC8-512F2A12B731}"/>
          </ac:inkMkLst>
        </pc:inkChg>
        <pc:inkChg chg="add del">
          <ac:chgData name="JungYong Seok" userId="1df5f276-52e9-4b2d-94eb-97193fded349" providerId="ADAL" clId="{73F08B8E-ED59-BA4F-88D8-4FBDD7E51B87}" dt="2024-05-16T05:48:54.227" v="1871"/>
          <ac:inkMkLst>
            <pc:docMk/>
            <pc:sldMk cId="1060510160" sldId="264"/>
            <ac:inkMk id="130" creationId="{6BA13935-6D83-559E-F235-CC4B00FD1D36}"/>
          </ac:inkMkLst>
        </pc:inkChg>
        <pc:inkChg chg="add del">
          <ac:chgData name="JungYong Seok" userId="1df5f276-52e9-4b2d-94eb-97193fded349" providerId="ADAL" clId="{73F08B8E-ED59-BA4F-88D8-4FBDD7E51B87}" dt="2024-05-16T05:48:54.227" v="1871"/>
          <ac:inkMkLst>
            <pc:docMk/>
            <pc:sldMk cId="1060510160" sldId="264"/>
            <ac:inkMk id="131" creationId="{442CD0BD-DD65-07CE-4BDA-3357B31EAB24}"/>
          </ac:inkMkLst>
        </pc:inkChg>
        <pc:inkChg chg="add del">
          <ac:chgData name="JungYong Seok" userId="1df5f276-52e9-4b2d-94eb-97193fded349" providerId="ADAL" clId="{73F08B8E-ED59-BA4F-88D8-4FBDD7E51B87}" dt="2024-05-16T05:48:54.227" v="1871"/>
          <ac:inkMkLst>
            <pc:docMk/>
            <pc:sldMk cId="1060510160" sldId="264"/>
            <ac:inkMk id="132" creationId="{86FBE0D2-2144-1EC4-8E8A-5B8C33CC3B7A}"/>
          </ac:inkMkLst>
        </pc:inkChg>
        <pc:inkChg chg="add del">
          <ac:chgData name="JungYong Seok" userId="1df5f276-52e9-4b2d-94eb-97193fded349" providerId="ADAL" clId="{73F08B8E-ED59-BA4F-88D8-4FBDD7E51B87}" dt="2024-05-16T05:48:54.227" v="1871"/>
          <ac:inkMkLst>
            <pc:docMk/>
            <pc:sldMk cId="1060510160" sldId="264"/>
            <ac:inkMk id="133" creationId="{F59AEB04-5BE1-6047-C56C-6405E7F3483B}"/>
          </ac:inkMkLst>
        </pc:inkChg>
        <pc:inkChg chg="add del">
          <ac:chgData name="JungYong Seok" userId="1df5f276-52e9-4b2d-94eb-97193fded349" providerId="ADAL" clId="{73F08B8E-ED59-BA4F-88D8-4FBDD7E51B87}" dt="2024-05-16T05:49:00.983" v="1889"/>
          <ac:inkMkLst>
            <pc:docMk/>
            <pc:sldMk cId="1060510160" sldId="264"/>
            <ac:inkMk id="134" creationId="{21200B81-9B75-C5EE-DAD8-E2239931A27F}"/>
          </ac:inkMkLst>
        </pc:inkChg>
        <pc:inkChg chg="add reco">
          <ac:chgData name="JungYong Seok" userId="1df5f276-52e9-4b2d-94eb-97193fded349" providerId="ADAL" clId="{73F08B8E-ED59-BA4F-88D8-4FBDD7E51B87}" dt="2024-05-16T05:48:54.227" v="1871"/>
          <ac:inkMkLst>
            <pc:docMk/>
            <pc:sldMk cId="1060510160" sldId="264"/>
            <ac:inkMk id="135" creationId="{8A28A1EF-8042-4F0D-7E95-6E46A89E37A8}"/>
          </ac:inkMkLst>
        </pc:inkChg>
        <pc:inkChg chg="add del">
          <ac:chgData name="JungYong Seok" userId="1df5f276-52e9-4b2d-94eb-97193fded349" providerId="ADAL" clId="{73F08B8E-ED59-BA4F-88D8-4FBDD7E51B87}" dt="2024-05-16T05:49:00.983" v="1889"/>
          <ac:inkMkLst>
            <pc:docMk/>
            <pc:sldMk cId="1060510160" sldId="264"/>
            <ac:inkMk id="136" creationId="{BEA3B6B9-2922-8359-7F18-EC1A8B69B4C3}"/>
          </ac:inkMkLst>
        </pc:inkChg>
        <pc:inkChg chg="add del">
          <ac:chgData name="JungYong Seok" userId="1df5f276-52e9-4b2d-94eb-97193fded349" providerId="ADAL" clId="{73F08B8E-ED59-BA4F-88D8-4FBDD7E51B87}" dt="2024-05-16T05:49:00.983" v="1889"/>
          <ac:inkMkLst>
            <pc:docMk/>
            <pc:sldMk cId="1060510160" sldId="264"/>
            <ac:inkMk id="137" creationId="{3592EB1E-9CE7-538B-08B0-1F6F580AAA01}"/>
          </ac:inkMkLst>
        </pc:inkChg>
        <pc:inkChg chg="add del">
          <ac:chgData name="JungYong Seok" userId="1df5f276-52e9-4b2d-94eb-97193fded349" providerId="ADAL" clId="{73F08B8E-ED59-BA4F-88D8-4FBDD7E51B87}" dt="2024-05-16T05:49:00.983" v="1889"/>
          <ac:inkMkLst>
            <pc:docMk/>
            <pc:sldMk cId="1060510160" sldId="264"/>
            <ac:inkMk id="138" creationId="{9BF0E843-8417-4AF1-9E17-C3C2BF14CDA9}"/>
          </ac:inkMkLst>
        </pc:inkChg>
        <pc:inkChg chg="add del">
          <ac:chgData name="JungYong Seok" userId="1df5f276-52e9-4b2d-94eb-97193fded349" providerId="ADAL" clId="{73F08B8E-ED59-BA4F-88D8-4FBDD7E51B87}" dt="2024-05-16T05:49:00.983" v="1889"/>
          <ac:inkMkLst>
            <pc:docMk/>
            <pc:sldMk cId="1060510160" sldId="264"/>
            <ac:inkMk id="139" creationId="{B4820CD9-FB7C-9E55-3B0E-067832337C8E}"/>
          </ac:inkMkLst>
        </pc:inkChg>
        <pc:inkChg chg="add del">
          <ac:chgData name="JungYong Seok" userId="1df5f276-52e9-4b2d-94eb-97193fded349" providerId="ADAL" clId="{73F08B8E-ED59-BA4F-88D8-4FBDD7E51B87}" dt="2024-05-16T05:49:00.983" v="1889"/>
          <ac:inkMkLst>
            <pc:docMk/>
            <pc:sldMk cId="1060510160" sldId="264"/>
            <ac:inkMk id="140" creationId="{EF7C9138-F92C-F721-01FE-694060119873}"/>
          </ac:inkMkLst>
        </pc:inkChg>
        <pc:inkChg chg="add del">
          <ac:chgData name="JungYong Seok" userId="1df5f276-52e9-4b2d-94eb-97193fded349" providerId="ADAL" clId="{73F08B8E-ED59-BA4F-88D8-4FBDD7E51B87}" dt="2024-05-16T05:49:00.983" v="1889"/>
          <ac:inkMkLst>
            <pc:docMk/>
            <pc:sldMk cId="1060510160" sldId="264"/>
            <ac:inkMk id="141" creationId="{497E43E9-BFC4-2B07-4E4A-E0D3D4DF9310}"/>
          </ac:inkMkLst>
        </pc:inkChg>
        <pc:inkChg chg="add del">
          <ac:chgData name="JungYong Seok" userId="1df5f276-52e9-4b2d-94eb-97193fded349" providerId="ADAL" clId="{73F08B8E-ED59-BA4F-88D8-4FBDD7E51B87}" dt="2024-05-16T05:49:00.983" v="1889"/>
          <ac:inkMkLst>
            <pc:docMk/>
            <pc:sldMk cId="1060510160" sldId="264"/>
            <ac:inkMk id="142" creationId="{759BBF00-1A5E-F31A-F222-D305874E0CF2}"/>
          </ac:inkMkLst>
        </pc:inkChg>
        <pc:inkChg chg="add del">
          <ac:chgData name="JungYong Seok" userId="1df5f276-52e9-4b2d-94eb-97193fded349" providerId="ADAL" clId="{73F08B8E-ED59-BA4F-88D8-4FBDD7E51B87}" dt="2024-05-16T05:49:00.983" v="1889"/>
          <ac:inkMkLst>
            <pc:docMk/>
            <pc:sldMk cId="1060510160" sldId="264"/>
            <ac:inkMk id="143" creationId="{9EE3189D-AB72-8265-347B-F5FC17F33C1F}"/>
          </ac:inkMkLst>
        </pc:inkChg>
        <pc:inkChg chg="add del">
          <ac:chgData name="JungYong Seok" userId="1df5f276-52e9-4b2d-94eb-97193fded349" providerId="ADAL" clId="{73F08B8E-ED59-BA4F-88D8-4FBDD7E51B87}" dt="2024-05-16T05:49:00.983" v="1889"/>
          <ac:inkMkLst>
            <pc:docMk/>
            <pc:sldMk cId="1060510160" sldId="264"/>
            <ac:inkMk id="144" creationId="{921E25F5-6105-75A3-4B69-8E70363F6C14}"/>
          </ac:inkMkLst>
        </pc:inkChg>
        <pc:inkChg chg="add del">
          <ac:chgData name="JungYong Seok" userId="1df5f276-52e9-4b2d-94eb-97193fded349" providerId="ADAL" clId="{73F08B8E-ED59-BA4F-88D8-4FBDD7E51B87}" dt="2024-05-16T05:49:00.983" v="1889"/>
          <ac:inkMkLst>
            <pc:docMk/>
            <pc:sldMk cId="1060510160" sldId="264"/>
            <ac:inkMk id="145" creationId="{DBEC0078-25A3-1D2B-BD9C-4ADB4B659717}"/>
          </ac:inkMkLst>
        </pc:inkChg>
        <pc:inkChg chg="add del">
          <ac:chgData name="JungYong Seok" userId="1df5f276-52e9-4b2d-94eb-97193fded349" providerId="ADAL" clId="{73F08B8E-ED59-BA4F-88D8-4FBDD7E51B87}" dt="2024-05-16T05:49:00.983" v="1889"/>
          <ac:inkMkLst>
            <pc:docMk/>
            <pc:sldMk cId="1060510160" sldId="264"/>
            <ac:inkMk id="146" creationId="{0AD6DE96-F354-F4D7-D865-65F5850920DF}"/>
          </ac:inkMkLst>
        </pc:inkChg>
        <pc:inkChg chg="add del">
          <ac:chgData name="JungYong Seok" userId="1df5f276-52e9-4b2d-94eb-97193fded349" providerId="ADAL" clId="{73F08B8E-ED59-BA4F-88D8-4FBDD7E51B87}" dt="2024-05-16T05:49:00.983" v="1889"/>
          <ac:inkMkLst>
            <pc:docMk/>
            <pc:sldMk cId="1060510160" sldId="264"/>
            <ac:inkMk id="147" creationId="{439E90E5-8495-E5EB-E763-3759695BB948}"/>
          </ac:inkMkLst>
        </pc:inkChg>
        <pc:inkChg chg="add del">
          <ac:chgData name="JungYong Seok" userId="1df5f276-52e9-4b2d-94eb-97193fded349" providerId="ADAL" clId="{73F08B8E-ED59-BA4F-88D8-4FBDD7E51B87}" dt="2024-05-16T05:49:00.983" v="1889"/>
          <ac:inkMkLst>
            <pc:docMk/>
            <pc:sldMk cId="1060510160" sldId="264"/>
            <ac:inkMk id="148" creationId="{A5BD2176-A4C3-E4F6-79C8-DE06F34CC686}"/>
          </ac:inkMkLst>
        </pc:inkChg>
        <pc:inkChg chg="add del">
          <ac:chgData name="JungYong Seok" userId="1df5f276-52e9-4b2d-94eb-97193fded349" providerId="ADAL" clId="{73F08B8E-ED59-BA4F-88D8-4FBDD7E51B87}" dt="2024-05-16T05:49:00.983" v="1889"/>
          <ac:inkMkLst>
            <pc:docMk/>
            <pc:sldMk cId="1060510160" sldId="264"/>
            <ac:inkMk id="149" creationId="{BF307604-7186-7532-F126-7F22B134950A}"/>
          </ac:inkMkLst>
        </pc:inkChg>
        <pc:inkChg chg="add del">
          <ac:chgData name="JungYong Seok" userId="1df5f276-52e9-4b2d-94eb-97193fded349" providerId="ADAL" clId="{73F08B8E-ED59-BA4F-88D8-4FBDD7E51B87}" dt="2024-05-16T05:49:00.983" v="1889"/>
          <ac:inkMkLst>
            <pc:docMk/>
            <pc:sldMk cId="1060510160" sldId="264"/>
            <ac:inkMk id="150" creationId="{948DC3EC-9FBA-56AA-A732-4D9B9957A035}"/>
          </ac:inkMkLst>
        </pc:inkChg>
        <pc:inkChg chg="add del">
          <ac:chgData name="JungYong Seok" userId="1df5f276-52e9-4b2d-94eb-97193fded349" providerId="ADAL" clId="{73F08B8E-ED59-BA4F-88D8-4FBDD7E51B87}" dt="2024-05-16T05:49:00.983" v="1889"/>
          <ac:inkMkLst>
            <pc:docMk/>
            <pc:sldMk cId="1060510160" sldId="264"/>
            <ac:inkMk id="151" creationId="{3CE95EBC-8CC9-60C9-1A44-07E42C87DA0D}"/>
          </ac:inkMkLst>
        </pc:inkChg>
        <pc:inkChg chg="add del">
          <ac:chgData name="JungYong Seok" userId="1df5f276-52e9-4b2d-94eb-97193fded349" providerId="ADAL" clId="{73F08B8E-ED59-BA4F-88D8-4FBDD7E51B87}" dt="2024-05-16T05:49:00.983" v="1889"/>
          <ac:inkMkLst>
            <pc:docMk/>
            <pc:sldMk cId="1060510160" sldId="264"/>
            <ac:inkMk id="152" creationId="{E2DDF7F1-8F46-A2C8-9158-F52F57E750D1}"/>
          </ac:inkMkLst>
        </pc:inkChg>
        <pc:inkChg chg="add reco">
          <ac:chgData name="JungYong Seok" userId="1df5f276-52e9-4b2d-94eb-97193fded349" providerId="ADAL" clId="{73F08B8E-ED59-BA4F-88D8-4FBDD7E51B87}" dt="2024-05-16T05:49:00.983" v="1889"/>
          <ac:inkMkLst>
            <pc:docMk/>
            <pc:sldMk cId="1060510160" sldId="264"/>
            <ac:inkMk id="153" creationId="{D10E30DB-6A59-9457-5C8C-AE3AEC9A4DC9}"/>
          </ac:inkMkLst>
        </pc:inkChg>
        <pc:inkChg chg="add del">
          <ac:chgData name="JungYong Seok" userId="1df5f276-52e9-4b2d-94eb-97193fded349" providerId="ADAL" clId="{73F08B8E-ED59-BA4F-88D8-4FBDD7E51B87}" dt="2024-05-16T05:49:03.689" v="1895"/>
          <ac:inkMkLst>
            <pc:docMk/>
            <pc:sldMk cId="1060510160" sldId="264"/>
            <ac:inkMk id="154" creationId="{06069A7E-8E73-2FEE-C271-7C7896997610}"/>
          </ac:inkMkLst>
        </pc:inkChg>
        <pc:inkChg chg="add del">
          <ac:chgData name="JungYong Seok" userId="1df5f276-52e9-4b2d-94eb-97193fded349" providerId="ADAL" clId="{73F08B8E-ED59-BA4F-88D8-4FBDD7E51B87}" dt="2024-05-16T05:49:03.689" v="1895"/>
          <ac:inkMkLst>
            <pc:docMk/>
            <pc:sldMk cId="1060510160" sldId="264"/>
            <ac:inkMk id="155" creationId="{F3163063-1C6B-6551-71E8-20245C05370A}"/>
          </ac:inkMkLst>
        </pc:inkChg>
        <pc:inkChg chg="add del">
          <ac:chgData name="JungYong Seok" userId="1df5f276-52e9-4b2d-94eb-97193fded349" providerId="ADAL" clId="{73F08B8E-ED59-BA4F-88D8-4FBDD7E51B87}" dt="2024-05-16T05:49:03.689" v="1895"/>
          <ac:inkMkLst>
            <pc:docMk/>
            <pc:sldMk cId="1060510160" sldId="264"/>
            <ac:inkMk id="156" creationId="{CC6DEC09-2B66-5501-5913-072F93E69144}"/>
          </ac:inkMkLst>
        </pc:inkChg>
        <pc:inkChg chg="add del">
          <ac:chgData name="JungYong Seok" userId="1df5f276-52e9-4b2d-94eb-97193fded349" providerId="ADAL" clId="{73F08B8E-ED59-BA4F-88D8-4FBDD7E51B87}" dt="2024-05-16T05:49:03.689" v="1895"/>
          <ac:inkMkLst>
            <pc:docMk/>
            <pc:sldMk cId="1060510160" sldId="264"/>
            <ac:inkMk id="157" creationId="{C3FCB68F-B01C-72EB-FF34-A020ED6A05D5}"/>
          </ac:inkMkLst>
        </pc:inkChg>
        <pc:inkChg chg="add del">
          <ac:chgData name="JungYong Seok" userId="1df5f276-52e9-4b2d-94eb-97193fded349" providerId="ADAL" clId="{73F08B8E-ED59-BA4F-88D8-4FBDD7E51B87}" dt="2024-05-16T05:49:03.689" v="1895"/>
          <ac:inkMkLst>
            <pc:docMk/>
            <pc:sldMk cId="1060510160" sldId="264"/>
            <ac:inkMk id="158" creationId="{2878D8BC-87BF-347E-E715-E1C3A02CC2C1}"/>
          </ac:inkMkLst>
        </pc:inkChg>
        <pc:inkChg chg="add reco">
          <ac:chgData name="JungYong Seok" userId="1df5f276-52e9-4b2d-94eb-97193fded349" providerId="ADAL" clId="{73F08B8E-ED59-BA4F-88D8-4FBDD7E51B87}" dt="2024-05-16T05:49:03.689" v="1895"/>
          <ac:inkMkLst>
            <pc:docMk/>
            <pc:sldMk cId="1060510160" sldId="264"/>
            <ac:inkMk id="159" creationId="{67DA12E7-0897-9EF6-EAFB-66090646F441}"/>
          </ac:inkMkLst>
        </pc:inkChg>
        <pc:inkChg chg="add del">
          <ac:chgData name="JungYong Seok" userId="1df5f276-52e9-4b2d-94eb-97193fded349" providerId="ADAL" clId="{73F08B8E-ED59-BA4F-88D8-4FBDD7E51B87}" dt="2024-05-16T05:49:07.631" v="1908"/>
          <ac:inkMkLst>
            <pc:docMk/>
            <pc:sldMk cId="1060510160" sldId="264"/>
            <ac:inkMk id="160" creationId="{0D7AF2FC-3320-CADC-CDDB-ACFB99EE6D9E}"/>
          </ac:inkMkLst>
        </pc:inkChg>
        <pc:inkChg chg="add del">
          <ac:chgData name="JungYong Seok" userId="1df5f276-52e9-4b2d-94eb-97193fded349" providerId="ADAL" clId="{73F08B8E-ED59-BA4F-88D8-4FBDD7E51B87}" dt="2024-05-16T05:49:07.631" v="1908"/>
          <ac:inkMkLst>
            <pc:docMk/>
            <pc:sldMk cId="1060510160" sldId="264"/>
            <ac:inkMk id="161" creationId="{EA6D0A6D-A26B-5E34-56FE-E88CA556D09D}"/>
          </ac:inkMkLst>
        </pc:inkChg>
        <pc:inkChg chg="add del">
          <ac:chgData name="JungYong Seok" userId="1df5f276-52e9-4b2d-94eb-97193fded349" providerId="ADAL" clId="{73F08B8E-ED59-BA4F-88D8-4FBDD7E51B87}" dt="2024-05-16T05:49:07.631" v="1908"/>
          <ac:inkMkLst>
            <pc:docMk/>
            <pc:sldMk cId="1060510160" sldId="264"/>
            <ac:inkMk id="162" creationId="{4C45A284-0BF7-4092-1C9C-538ED98FDFE6}"/>
          </ac:inkMkLst>
        </pc:inkChg>
        <pc:inkChg chg="add del">
          <ac:chgData name="JungYong Seok" userId="1df5f276-52e9-4b2d-94eb-97193fded349" providerId="ADAL" clId="{73F08B8E-ED59-BA4F-88D8-4FBDD7E51B87}" dt="2024-05-16T05:49:07.631" v="1908"/>
          <ac:inkMkLst>
            <pc:docMk/>
            <pc:sldMk cId="1060510160" sldId="264"/>
            <ac:inkMk id="163" creationId="{FF252392-D986-58AF-C213-FAC0959722A1}"/>
          </ac:inkMkLst>
        </pc:inkChg>
        <pc:inkChg chg="add del">
          <ac:chgData name="JungYong Seok" userId="1df5f276-52e9-4b2d-94eb-97193fded349" providerId="ADAL" clId="{73F08B8E-ED59-BA4F-88D8-4FBDD7E51B87}" dt="2024-05-16T05:49:07.631" v="1908"/>
          <ac:inkMkLst>
            <pc:docMk/>
            <pc:sldMk cId="1060510160" sldId="264"/>
            <ac:inkMk id="164" creationId="{C3406050-D2AB-FE0F-3044-48DC96A88F56}"/>
          </ac:inkMkLst>
        </pc:inkChg>
        <pc:inkChg chg="add del">
          <ac:chgData name="JungYong Seok" userId="1df5f276-52e9-4b2d-94eb-97193fded349" providerId="ADAL" clId="{73F08B8E-ED59-BA4F-88D8-4FBDD7E51B87}" dt="2024-05-16T05:49:07.631" v="1908"/>
          <ac:inkMkLst>
            <pc:docMk/>
            <pc:sldMk cId="1060510160" sldId="264"/>
            <ac:inkMk id="165" creationId="{7D49ECFA-F170-6ED7-AA62-73390DA68017}"/>
          </ac:inkMkLst>
        </pc:inkChg>
        <pc:inkChg chg="add del">
          <ac:chgData name="JungYong Seok" userId="1df5f276-52e9-4b2d-94eb-97193fded349" providerId="ADAL" clId="{73F08B8E-ED59-BA4F-88D8-4FBDD7E51B87}" dt="2024-05-16T05:49:07.631" v="1908"/>
          <ac:inkMkLst>
            <pc:docMk/>
            <pc:sldMk cId="1060510160" sldId="264"/>
            <ac:inkMk id="166" creationId="{C1B99127-B1D2-32F6-45C7-104214A530E1}"/>
          </ac:inkMkLst>
        </pc:inkChg>
        <pc:inkChg chg="add del">
          <ac:chgData name="JungYong Seok" userId="1df5f276-52e9-4b2d-94eb-97193fded349" providerId="ADAL" clId="{73F08B8E-ED59-BA4F-88D8-4FBDD7E51B87}" dt="2024-05-16T05:49:07.631" v="1908"/>
          <ac:inkMkLst>
            <pc:docMk/>
            <pc:sldMk cId="1060510160" sldId="264"/>
            <ac:inkMk id="167" creationId="{7C769E9C-3A79-E45B-EE3A-55141012027A}"/>
          </ac:inkMkLst>
        </pc:inkChg>
        <pc:inkChg chg="add del">
          <ac:chgData name="JungYong Seok" userId="1df5f276-52e9-4b2d-94eb-97193fded349" providerId="ADAL" clId="{73F08B8E-ED59-BA4F-88D8-4FBDD7E51B87}" dt="2024-05-16T05:49:07.631" v="1908"/>
          <ac:inkMkLst>
            <pc:docMk/>
            <pc:sldMk cId="1060510160" sldId="264"/>
            <ac:inkMk id="168" creationId="{F2EABD1E-90AB-5549-C290-E562F3044D23}"/>
          </ac:inkMkLst>
        </pc:inkChg>
        <pc:inkChg chg="add del">
          <ac:chgData name="JungYong Seok" userId="1df5f276-52e9-4b2d-94eb-97193fded349" providerId="ADAL" clId="{73F08B8E-ED59-BA4F-88D8-4FBDD7E51B87}" dt="2024-05-16T05:49:07.631" v="1908"/>
          <ac:inkMkLst>
            <pc:docMk/>
            <pc:sldMk cId="1060510160" sldId="264"/>
            <ac:inkMk id="169" creationId="{A120A45F-109A-03E5-9CEE-8D3CF1E18B83}"/>
          </ac:inkMkLst>
        </pc:inkChg>
        <pc:inkChg chg="add del">
          <ac:chgData name="JungYong Seok" userId="1df5f276-52e9-4b2d-94eb-97193fded349" providerId="ADAL" clId="{73F08B8E-ED59-BA4F-88D8-4FBDD7E51B87}" dt="2024-05-16T05:49:07.631" v="1908"/>
          <ac:inkMkLst>
            <pc:docMk/>
            <pc:sldMk cId="1060510160" sldId="264"/>
            <ac:inkMk id="170" creationId="{930BBEA3-6328-689B-60E9-AEF30AF10A84}"/>
          </ac:inkMkLst>
        </pc:inkChg>
        <pc:inkChg chg="add del">
          <ac:chgData name="JungYong Seok" userId="1df5f276-52e9-4b2d-94eb-97193fded349" providerId="ADAL" clId="{73F08B8E-ED59-BA4F-88D8-4FBDD7E51B87}" dt="2024-05-16T05:49:07.631" v="1908"/>
          <ac:inkMkLst>
            <pc:docMk/>
            <pc:sldMk cId="1060510160" sldId="264"/>
            <ac:inkMk id="171" creationId="{D486C9B6-35C0-06A7-6B15-FF9665EAC95E}"/>
          </ac:inkMkLst>
        </pc:inkChg>
        <pc:inkChg chg="add reco">
          <ac:chgData name="JungYong Seok" userId="1df5f276-52e9-4b2d-94eb-97193fded349" providerId="ADAL" clId="{73F08B8E-ED59-BA4F-88D8-4FBDD7E51B87}" dt="2024-05-16T05:49:07.631" v="1908"/>
          <ac:inkMkLst>
            <pc:docMk/>
            <pc:sldMk cId="1060510160" sldId="264"/>
            <ac:inkMk id="172" creationId="{DCA9C774-84E9-EB78-FF94-F2840996EF62}"/>
          </ac:inkMkLst>
        </pc:inkChg>
        <pc:inkChg chg="add">
          <ac:chgData name="JungYong Seok" userId="1df5f276-52e9-4b2d-94eb-97193fded349" providerId="ADAL" clId="{73F08B8E-ED59-BA4F-88D8-4FBDD7E51B87}" dt="2024-05-16T05:49:08.632" v="1909"/>
          <ac:inkMkLst>
            <pc:docMk/>
            <pc:sldMk cId="1060510160" sldId="264"/>
            <ac:inkMk id="173" creationId="{84D740A2-531D-F85A-A463-5C6846D807F0}"/>
          </ac:inkMkLst>
        </pc:inkChg>
        <pc:inkChg chg="add">
          <ac:chgData name="JungYong Seok" userId="1df5f276-52e9-4b2d-94eb-97193fded349" providerId="ADAL" clId="{73F08B8E-ED59-BA4F-88D8-4FBDD7E51B87}" dt="2024-05-16T05:49:09.584" v="1910"/>
          <ac:inkMkLst>
            <pc:docMk/>
            <pc:sldMk cId="1060510160" sldId="264"/>
            <ac:inkMk id="174" creationId="{215D9279-6DCD-729C-ED43-694F899EDD8D}"/>
          </ac:inkMkLst>
        </pc:inkChg>
        <pc:inkChg chg="add">
          <ac:chgData name="JungYong Seok" userId="1df5f276-52e9-4b2d-94eb-97193fded349" providerId="ADAL" clId="{73F08B8E-ED59-BA4F-88D8-4FBDD7E51B87}" dt="2024-05-16T05:49:09.762" v="1911"/>
          <ac:inkMkLst>
            <pc:docMk/>
            <pc:sldMk cId="1060510160" sldId="264"/>
            <ac:inkMk id="175" creationId="{751A5F5B-CD62-B05D-39A8-9EE7A9B7D274}"/>
          </ac:inkMkLst>
        </pc:inkChg>
        <pc:inkChg chg="add">
          <ac:chgData name="JungYong Seok" userId="1df5f276-52e9-4b2d-94eb-97193fded349" providerId="ADAL" clId="{73F08B8E-ED59-BA4F-88D8-4FBDD7E51B87}" dt="2024-05-16T05:49:10.066" v="1912"/>
          <ac:inkMkLst>
            <pc:docMk/>
            <pc:sldMk cId="1060510160" sldId="264"/>
            <ac:inkMk id="176" creationId="{0B24D1A0-086D-93A9-ACAE-36BB78E114D3}"/>
          </ac:inkMkLst>
        </pc:inkChg>
        <pc:inkChg chg="add">
          <ac:chgData name="JungYong Seok" userId="1df5f276-52e9-4b2d-94eb-97193fded349" providerId="ADAL" clId="{73F08B8E-ED59-BA4F-88D8-4FBDD7E51B87}" dt="2024-05-16T05:49:10.297" v="1913"/>
          <ac:inkMkLst>
            <pc:docMk/>
            <pc:sldMk cId="1060510160" sldId="264"/>
            <ac:inkMk id="177" creationId="{B876877B-963C-95F1-D57A-3347B62E1C69}"/>
          </ac:inkMkLst>
        </pc:inkChg>
        <pc:inkChg chg="add">
          <ac:chgData name="JungYong Seok" userId="1df5f276-52e9-4b2d-94eb-97193fded349" providerId="ADAL" clId="{73F08B8E-ED59-BA4F-88D8-4FBDD7E51B87}" dt="2024-05-16T05:49:10.532" v="1914"/>
          <ac:inkMkLst>
            <pc:docMk/>
            <pc:sldMk cId="1060510160" sldId="264"/>
            <ac:inkMk id="178" creationId="{5BC2CA9E-CA87-AFB0-B40A-10C6703C167E}"/>
          </ac:inkMkLst>
        </pc:inkChg>
        <pc:inkChg chg="add">
          <ac:chgData name="JungYong Seok" userId="1df5f276-52e9-4b2d-94eb-97193fded349" providerId="ADAL" clId="{73F08B8E-ED59-BA4F-88D8-4FBDD7E51B87}" dt="2024-05-16T05:49:10.678" v="1915"/>
          <ac:inkMkLst>
            <pc:docMk/>
            <pc:sldMk cId="1060510160" sldId="264"/>
            <ac:inkMk id="179" creationId="{6623CFED-9945-8D7E-1156-D1959CE194BA}"/>
          </ac:inkMkLst>
        </pc:inkChg>
        <pc:inkChg chg="add">
          <ac:chgData name="JungYong Seok" userId="1df5f276-52e9-4b2d-94eb-97193fded349" providerId="ADAL" clId="{73F08B8E-ED59-BA4F-88D8-4FBDD7E51B87}" dt="2024-05-16T05:49:10.844" v="1916"/>
          <ac:inkMkLst>
            <pc:docMk/>
            <pc:sldMk cId="1060510160" sldId="264"/>
            <ac:inkMk id="180" creationId="{CC3089C9-CB59-808C-633C-312C129A2846}"/>
          </ac:inkMkLst>
        </pc:inkChg>
        <pc:inkChg chg="add">
          <ac:chgData name="JungYong Seok" userId="1df5f276-52e9-4b2d-94eb-97193fded349" providerId="ADAL" clId="{73F08B8E-ED59-BA4F-88D8-4FBDD7E51B87}" dt="2024-05-16T05:49:11.117" v="1917"/>
          <ac:inkMkLst>
            <pc:docMk/>
            <pc:sldMk cId="1060510160" sldId="264"/>
            <ac:inkMk id="181" creationId="{65D6F5F6-F84D-0DBD-A600-35979B33FA97}"/>
          </ac:inkMkLst>
        </pc:inkChg>
        <pc:inkChg chg="add">
          <ac:chgData name="JungYong Seok" userId="1df5f276-52e9-4b2d-94eb-97193fded349" providerId="ADAL" clId="{73F08B8E-ED59-BA4F-88D8-4FBDD7E51B87}" dt="2024-05-16T05:49:11.499" v="1918"/>
          <ac:inkMkLst>
            <pc:docMk/>
            <pc:sldMk cId="1060510160" sldId="264"/>
            <ac:inkMk id="182" creationId="{38283575-EC4C-CDEF-4396-F1286E01206B}"/>
          </ac:inkMkLst>
        </pc:inkChg>
        <pc:inkChg chg="add">
          <ac:chgData name="JungYong Seok" userId="1df5f276-52e9-4b2d-94eb-97193fded349" providerId="ADAL" clId="{73F08B8E-ED59-BA4F-88D8-4FBDD7E51B87}" dt="2024-05-16T05:49:11.679" v="1919"/>
          <ac:inkMkLst>
            <pc:docMk/>
            <pc:sldMk cId="1060510160" sldId="264"/>
            <ac:inkMk id="183" creationId="{3E936188-6176-CBDE-92D3-3DA9C632AFFD}"/>
          </ac:inkMkLst>
        </pc:inkChg>
        <pc:inkChg chg="add">
          <ac:chgData name="JungYong Seok" userId="1df5f276-52e9-4b2d-94eb-97193fded349" providerId="ADAL" clId="{73F08B8E-ED59-BA4F-88D8-4FBDD7E51B87}" dt="2024-05-16T05:49:11.932" v="1920"/>
          <ac:inkMkLst>
            <pc:docMk/>
            <pc:sldMk cId="1060510160" sldId="264"/>
            <ac:inkMk id="184" creationId="{A9A4BDE2-13D8-AA6B-93A6-7C585A97CCDD}"/>
          </ac:inkMkLst>
        </pc:inkChg>
        <pc:inkChg chg="add">
          <ac:chgData name="JungYong Seok" userId="1df5f276-52e9-4b2d-94eb-97193fded349" providerId="ADAL" clId="{73F08B8E-ED59-BA4F-88D8-4FBDD7E51B87}" dt="2024-05-16T05:49:12.078" v="1921"/>
          <ac:inkMkLst>
            <pc:docMk/>
            <pc:sldMk cId="1060510160" sldId="264"/>
            <ac:inkMk id="185" creationId="{B1CDFCA5-F73E-541B-432E-F5301AEC7941}"/>
          </ac:inkMkLst>
        </pc:inkChg>
        <pc:inkChg chg="add">
          <ac:chgData name="JungYong Seok" userId="1df5f276-52e9-4b2d-94eb-97193fded349" providerId="ADAL" clId="{73F08B8E-ED59-BA4F-88D8-4FBDD7E51B87}" dt="2024-05-16T05:49:12.244" v="1922"/>
          <ac:inkMkLst>
            <pc:docMk/>
            <pc:sldMk cId="1060510160" sldId="264"/>
            <ac:inkMk id="186" creationId="{D4E81F8F-73D1-DA48-77DC-ABFB467CEF33}"/>
          </ac:inkMkLst>
        </pc:inkChg>
        <pc:inkChg chg="add">
          <ac:chgData name="JungYong Seok" userId="1df5f276-52e9-4b2d-94eb-97193fded349" providerId="ADAL" clId="{73F08B8E-ED59-BA4F-88D8-4FBDD7E51B87}" dt="2024-05-16T05:49:12.463" v="1923"/>
          <ac:inkMkLst>
            <pc:docMk/>
            <pc:sldMk cId="1060510160" sldId="264"/>
            <ac:inkMk id="187" creationId="{E0D582FA-2E5A-0405-B099-6866EBAC7E5B}"/>
          </ac:inkMkLst>
        </pc:inkChg>
        <pc:inkChg chg="add">
          <ac:chgData name="JungYong Seok" userId="1df5f276-52e9-4b2d-94eb-97193fded349" providerId="ADAL" clId="{73F08B8E-ED59-BA4F-88D8-4FBDD7E51B87}" dt="2024-05-16T05:49:12.799" v="1924"/>
          <ac:inkMkLst>
            <pc:docMk/>
            <pc:sldMk cId="1060510160" sldId="264"/>
            <ac:inkMk id="188" creationId="{90F51A3C-BD6A-4896-D9DD-A3B9D013A638}"/>
          </ac:inkMkLst>
        </pc:inkChg>
        <pc:inkChg chg="add">
          <ac:chgData name="JungYong Seok" userId="1df5f276-52e9-4b2d-94eb-97193fded349" providerId="ADAL" clId="{73F08B8E-ED59-BA4F-88D8-4FBDD7E51B87}" dt="2024-05-16T05:49:13.345" v="1925"/>
          <ac:inkMkLst>
            <pc:docMk/>
            <pc:sldMk cId="1060510160" sldId="264"/>
            <ac:inkMk id="189" creationId="{DCE2695B-7B1B-DB09-46BE-0A916CA62105}"/>
          </ac:inkMkLst>
        </pc:inkChg>
        <pc:inkChg chg="add">
          <ac:chgData name="JungYong Seok" userId="1df5f276-52e9-4b2d-94eb-97193fded349" providerId="ADAL" clId="{73F08B8E-ED59-BA4F-88D8-4FBDD7E51B87}" dt="2024-05-16T05:49:13.545" v="1926"/>
          <ac:inkMkLst>
            <pc:docMk/>
            <pc:sldMk cId="1060510160" sldId="264"/>
            <ac:inkMk id="190" creationId="{FA3A0E80-8541-DC2C-ADAC-D1DF901286EF}"/>
          </ac:inkMkLst>
        </pc:inkChg>
        <pc:inkChg chg="add">
          <ac:chgData name="JungYong Seok" userId="1df5f276-52e9-4b2d-94eb-97193fded349" providerId="ADAL" clId="{73F08B8E-ED59-BA4F-88D8-4FBDD7E51B87}" dt="2024-05-16T05:49:13.900" v="1927"/>
          <ac:inkMkLst>
            <pc:docMk/>
            <pc:sldMk cId="1060510160" sldId="264"/>
            <ac:inkMk id="191" creationId="{92F8908D-7EF2-729F-0A79-FBAF5E9D0726}"/>
          </ac:inkMkLst>
        </pc:inkChg>
        <pc:inkChg chg="add">
          <ac:chgData name="JungYong Seok" userId="1df5f276-52e9-4b2d-94eb-97193fded349" providerId="ADAL" clId="{73F08B8E-ED59-BA4F-88D8-4FBDD7E51B87}" dt="2024-05-16T05:49:14.251" v="1928"/>
          <ac:inkMkLst>
            <pc:docMk/>
            <pc:sldMk cId="1060510160" sldId="264"/>
            <ac:inkMk id="192" creationId="{A147E56C-3B2C-5C8F-C27E-20E722F7EFFE}"/>
          </ac:inkMkLst>
        </pc:inkChg>
        <pc:inkChg chg="add">
          <ac:chgData name="JungYong Seok" userId="1df5f276-52e9-4b2d-94eb-97193fded349" providerId="ADAL" clId="{73F08B8E-ED59-BA4F-88D8-4FBDD7E51B87}" dt="2024-05-16T05:49:14.516" v="1929"/>
          <ac:inkMkLst>
            <pc:docMk/>
            <pc:sldMk cId="1060510160" sldId="264"/>
            <ac:inkMk id="193" creationId="{6A56D811-30FA-8643-FAE4-94A8B3C30934}"/>
          </ac:inkMkLst>
        </pc:inkChg>
        <pc:inkChg chg="add">
          <ac:chgData name="JungYong Seok" userId="1df5f276-52e9-4b2d-94eb-97193fded349" providerId="ADAL" clId="{73F08B8E-ED59-BA4F-88D8-4FBDD7E51B87}" dt="2024-05-16T05:49:14.764" v="1930"/>
          <ac:inkMkLst>
            <pc:docMk/>
            <pc:sldMk cId="1060510160" sldId="264"/>
            <ac:inkMk id="194" creationId="{6EE203BD-70E8-4197-A830-7A892583BB74}"/>
          </ac:inkMkLst>
        </pc:inkChg>
        <pc:inkChg chg="add">
          <ac:chgData name="JungYong Seok" userId="1df5f276-52e9-4b2d-94eb-97193fded349" providerId="ADAL" clId="{73F08B8E-ED59-BA4F-88D8-4FBDD7E51B87}" dt="2024-05-16T05:49:14.997" v="1931"/>
          <ac:inkMkLst>
            <pc:docMk/>
            <pc:sldMk cId="1060510160" sldId="264"/>
            <ac:inkMk id="195" creationId="{214EC148-9ED5-6310-3741-BB38D0008AF7}"/>
          </ac:inkMkLst>
        </pc:inkChg>
        <pc:inkChg chg="add">
          <ac:chgData name="JungYong Seok" userId="1df5f276-52e9-4b2d-94eb-97193fded349" providerId="ADAL" clId="{73F08B8E-ED59-BA4F-88D8-4FBDD7E51B87}" dt="2024-05-16T05:49:15.127" v="1932"/>
          <ac:inkMkLst>
            <pc:docMk/>
            <pc:sldMk cId="1060510160" sldId="264"/>
            <ac:inkMk id="196" creationId="{F58336D1-DACC-A824-5ECA-AE3129897031}"/>
          </ac:inkMkLst>
        </pc:inkChg>
        <pc:inkChg chg="add">
          <ac:chgData name="JungYong Seok" userId="1df5f276-52e9-4b2d-94eb-97193fded349" providerId="ADAL" clId="{73F08B8E-ED59-BA4F-88D8-4FBDD7E51B87}" dt="2024-05-16T05:49:15.294" v="1933"/>
          <ac:inkMkLst>
            <pc:docMk/>
            <pc:sldMk cId="1060510160" sldId="264"/>
            <ac:inkMk id="197" creationId="{B7744908-E586-AA36-AFE3-1AB32CC27D43}"/>
          </ac:inkMkLst>
        </pc:inkChg>
        <pc:inkChg chg="add">
          <ac:chgData name="JungYong Seok" userId="1df5f276-52e9-4b2d-94eb-97193fded349" providerId="ADAL" clId="{73F08B8E-ED59-BA4F-88D8-4FBDD7E51B87}" dt="2024-05-16T05:49:15.478" v="1934"/>
          <ac:inkMkLst>
            <pc:docMk/>
            <pc:sldMk cId="1060510160" sldId="264"/>
            <ac:inkMk id="198" creationId="{B9C33E86-3287-CA0F-A6E4-C3E6F5C0DECE}"/>
          </ac:inkMkLst>
        </pc:inkChg>
        <pc:inkChg chg="add">
          <ac:chgData name="JungYong Seok" userId="1df5f276-52e9-4b2d-94eb-97193fded349" providerId="ADAL" clId="{73F08B8E-ED59-BA4F-88D8-4FBDD7E51B87}" dt="2024-05-16T05:49:15.766" v="1935"/>
          <ac:inkMkLst>
            <pc:docMk/>
            <pc:sldMk cId="1060510160" sldId="264"/>
            <ac:inkMk id="199" creationId="{E9C44C42-CB68-D672-C925-D9A39E1F1EF5}"/>
          </ac:inkMkLst>
        </pc:inkChg>
        <pc:inkChg chg="add">
          <ac:chgData name="JungYong Seok" userId="1df5f276-52e9-4b2d-94eb-97193fded349" providerId="ADAL" clId="{73F08B8E-ED59-BA4F-88D8-4FBDD7E51B87}" dt="2024-05-16T05:49:15.860" v="1936"/>
          <ac:inkMkLst>
            <pc:docMk/>
            <pc:sldMk cId="1060510160" sldId="264"/>
            <ac:inkMk id="200" creationId="{720C43B0-3B41-36DB-F9F3-D8A86F1BA823}"/>
          </ac:inkMkLst>
        </pc:inkChg>
        <pc:inkChg chg="add">
          <ac:chgData name="JungYong Seok" userId="1df5f276-52e9-4b2d-94eb-97193fded349" providerId="ADAL" clId="{73F08B8E-ED59-BA4F-88D8-4FBDD7E51B87}" dt="2024-05-16T05:49:17.229" v="1937"/>
          <ac:inkMkLst>
            <pc:docMk/>
            <pc:sldMk cId="1060510160" sldId="264"/>
            <ac:inkMk id="201" creationId="{6792F965-6917-AED0-D59E-AF850A46B405}"/>
          </ac:inkMkLst>
        </pc:inkChg>
        <pc:inkChg chg="add">
          <ac:chgData name="JungYong Seok" userId="1df5f276-52e9-4b2d-94eb-97193fded349" providerId="ADAL" clId="{73F08B8E-ED59-BA4F-88D8-4FBDD7E51B87}" dt="2024-05-16T05:49:18.216" v="1938"/>
          <ac:inkMkLst>
            <pc:docMk/>
            <pc:sldMk cId="1060510160" sldId="264"/>
            <ac:inkMk id="202" creationId="{01FAFEDE-EA39-3848-4665-F0855B0DB7D7}"/>
          </ac:inkMkLst>
        </pc:inkChg>
        <pc:inkChg chg="add">
          <ac:chgData name="JungYong Seok" userId="1df5f276-52e9-4b2d-94eb-97193fded349" providerId="ADAL" clId="{73F08B8E-ED59-BA4F-88D8-4FBDD7E51B87}" dt="2024-05-16T05:49:18.510" v="1939"/>
          <ac:inkMkLst>
            <pc:docMk/>
            <pc:sldMk cId="1060510160" sldId="264"/>
            <ac:inkMk id="203" creationId="{F2C444F0-E742-F112-4D8C-5CAB8D1C3040}"/>
          </ac:inkMkLst>
        </pc:inkChg>
        <pc:inkChg chg="add">
          <ac:chgData name="JungYong Seok" userId="1df5f276-52e9-4b2d-94eb-97193fded349" providerId="ADAL" clId="{73F08B8E-ED59-BA4F-88D8-4FBDD7E51B87}" dt="2024-05-16T05:49:18.643" v="1940"/>
          <ac:inkMkLst>
            <pc:docMk/>
            <pc:sldMk cId="1060510160" sldId="264"/>
            <ac:inkMk id="204" creationId="{55B1C404-DD1E-9F0F-EDC0-B1808F5051C6}"/>
          </ac:inkMkLst>
        </pc:inkChg>
        <pc:inkChg chg="add">
          <ac:chgData name="JungYong Seok" userId="1df5f276-52e9-4b2d-94eb-97193fded349" providerId="ADAL" clId="{73F08B8E-ED59-BA4F-88D8-4FBDD7E51B87}" dt="2024-05-16T05:49:19.082" v="1941"/>
          <ac:inkMkLst>
            <pc:docMk/>
            <pc:sldMk cId="1060510160" sldId="264"/>
            <ac:inkMk id="205" creationId="{D751C2C0-EAAE-3B43-610D-C6419954ABC6}"/>
          </ac:inkMkLst>
        </pc:inkChg>
        <pc:inkChg chg="add">
          <ac:chgData name="JungYong Seok" userId="1df5f276-52e9-4b2d-94eb-97193fded349" providerId="ADAL" clId="{73F08B8E-ED59-BA4F-88D8-4FBDD7E51B87}" dt="2024-05-16T05:49:19.365" v="1942"/>
          <ac:inkMkLst>
            <pc:docMk/>
            <pc:sldMk cId="1060510160" sldId="264"/>
            <ac:inkMk id="206" creationId="{0A96B215-6246-400E-6F26-1B1CFFC818A6}"/>
          </ac:inkMkLst>
        </pc:inkChg>
        <pc:inkChg chg="add">
          <ac:chgData name="JungYong Seok" userId="1df5f276-52e9-4b2d-94eb-97193fded349" providerId="ADAL" clId="{73F08B8E-ED59-BA4F-88D8-4FBDD7E51B87}" dt="2024-05-16T05:49:19.561" v="1943"/>
          <ac:inkMkLst>
            <pc:docMk/>
            <pc:sldMk cId="1060510160" sldId="264"/>
            <ac:inkMk id="207" creationId="{CBDB9455-5909-C79C-D796-5F3F5D619920}"/>
          </ac:inkMkLst>
        </pc:inkChg>
        <pc:inkChg chg="add">
          <ac:chgData name="JungYong Seok" userId="1df5f276-52e9-4b2d-94eb-97193fded349" providerId="ADAL" clId="{73F08B8E-ED59-BA4F-88D8-4FBDD7E51B87}" dt="2024-05-16T05:49:19.915" v="1944"/>
          <ac:inkMkLst>
            <pc:docMk/>
            <pc:sldMk cId="1060510160" sldId="264"/>
            <ac:inkMk id="208" creationId="{564B52EE-706E-66BA-2640-B6B9300921AD}"/>
          </ac:inkMkLst>
        </pc:inkChg>
        <pc:inkChg chg="add">
          <ac:chgData name="JungYong Seok" userId="1df5f276-52e9-4b2d-94eb-97193fded349" providerId="ADAL" clId="{73F08B8E-ED59-BA4F-88D8-4FBDD7E51B87}" dt="2024-05-16T05:49:20.164" v="1945"/>
          <ac:inkMkLst>
            <pc:docMk/>
            <pc:sldMk cId="1060510160" sldId="264"/>
            <ac:inkMk id="209" creationId="{8F3F55AF-1861-3B5D-E280-6E73CF38A322}"/>
          </ac:inkMkLst>
        </pc:inkChg>
        <pc:inkChg chg="add">
          <ac:chgData name="JungYong Seok" userId="1df5f276-52e9-4b2d-94eb-97193fded349" providerId="ADAL" clId="{73F08B8E-ED59-BA4F-88D8-4FBDD7E51B87}" dt="2024-05-16T05:49:20.276" v="1946"/>
          <ac:inkMkLst>
            <pc:docMk/>
            <pc:sldMk cId="1060510160" sldId="264"/>
            <ac:inkMk id="210" creationId="{464F03F5-ADA1-ABC9-4E70-641ED9DD06BB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13" creationId="{D744BC70-C0E1-D6B5-3E40-8652FA00F027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14" creationId="{643ED552-400E-F380-D326-FCDC697AE9E6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15" creationId="{DD802A8A-96A3-E02B-B64E-8321D1F93325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16" creationId="{98511B91-4357-CE67-3F99-1B6307FEC049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17" creationId="{1A370D44-E131-3039-AE1E-511089DCE4F1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18" creationId="{6C5AEABD-89DE-20F7-B95B-4152071FFD41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19" creationId="{542B3328-2A5E-959E-0488-06C72A22F927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20" creationId="{A2D8CA9F-8415-A33C-FCE6-8126600706F3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21" creationId="{1C1A74A6-9FA6-E527-4A57-CD0AA522CE9B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22" creationId="{E0211FBA-0853-2C85-A8B0-386750820086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23" creationId="{13A86ADA-5EF0-5D4E-4182-37F8500F07EB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24" creationId="{BDACD58A-B477-A1D8-DF90-669970927983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25" creationId="{D8927B3B-406A-77C9-2528-984B076EDB65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26" creationId="{C52F4C1E-306E-CFF3-4336-9B88B92695C3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27" creationId="{6FF27669-C12F-E740-8DB5-97573AB8556E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28" creationId="{B15EB800-AD38-E76D-400A-E84E7EB48926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29" creationId="{A5D1F3CF-0B24-D458-3FAE-0E8F2316BC2D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30" creationId="{8D8C478B-1D63-D4E3-B063-A886847DDE25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31" creationId="{A40D8BFD-43DF-4975-9243-D79C9C27F88A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32" creationId="{DE641AF9-BA16-9899-5663-6DBDD781572C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33" creationId="{E0DCDAE6-8E0F-77FF-CFBA-3B08D2B9AD24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34" creationId="{A65469EA-0A2C-4B8B-EF36-30CDE6DB676B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35" creationId="{C3BE7913-06F5-D791-1EF9-9234739E2F59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36" creationId="{D4DCB098-1FE0-B88B-9FA2-DB78252DA6B5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37" creationId="{1B1FAA00-3BFB-25FC-5ABC-2C783937F5DC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38" creationId="{186129DB-C260-EF0C-A386-02BDBC4CA3DA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39" creationId="{06E376AA-2F2D-BB93-6FAF-4BFF8762E9FE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40" creationId="{2C26ECE3-0D47-FBAE-8068-4B50E7281DD4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41" creationId="{F715AF80-C9C6-9A90-6656-5D2961360BE1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42" creationId="{1C005335-F312-9F30-BA76-04171B9C9A20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43" creationId="{A21AC873-6811-91CC-6612-995E014A9354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44" creationId="{B655F8DA-BC25-DA41-22E9-7BE0747F81B8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45" creationId="{5C7025BE-1392-A74D-74C6-3FBF9BE896C0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46" creationId="{978062F9-29A7-1073-911B-75D003F93E42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47" creationId="{66223461-FBD3-1247-4FA1-78541FD83AC1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48" creationId="{4D8D6604-4599-E68C-BDA3-DD42524AF5CA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49" creationId="{1CBFF08D-F96C-FD01-9FED-A91F014D7895}"/>
          </ac:inkMkLst>
        </pc:inkChg>
        <pc:inkChg chg="add del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50" creationId="{80234D5E-4490-1697-BDE9-ACE61857D809}"/>
          </ac:inkMkLst>
        </pc:inkChg>
        <pc:inkChg chg="add reco">
          <ac:chgData name="JungYong Seok" userId="1df5f276-52e9-4b2d-94eb-97193fded349" providerId="ADAL" clId="{73F08B8E-ED59-BA4F-88D8-4FBDD7E51B87}" dt="2024-05-16T05:51:45.324" v="1985"/>
          <ac:inkMkLst>
            <pc:docMk/>
            <pc:sldMk cId="1060510160" sldId="264"/>
            <ac:inkMk id="251" creationId="{54CF0A7C-D54E-A285-CF5B-38D8C1F01861}"/>
          </ac:inkMkLst>
        </pc:inkChg>
        <pc:inkChg chg="add del">
          <ac:chgData name="JungYong Seok" userId="1df5f276-52e9-4b2d-94eb-97193fded349" providerId="ADAL" clId="{73F08B8E-ED59-BA4F-88D8-4FBDD7E51B87}" dt="2024-05-16T05:51:46.732" v="1988"/>
          <ac:inkMkLst>
            <pc:docMk/>
            <pc:sldMk cId="1060510160" sldId="264"/>
            <ac:inkMk id="252" creationId="{2B37CDC4-A5CC-9665-AF8D-5CA7674F117F}"/>
          </ac:inkMkLst>
        </pc:inkChg>
        <pc:inkChg chg="add del">
          <ac:chgData name="JungYong Seok" userId="1df5f276-52e9-4b2d-94eb-97193fded349" providerId="ADAL" clId="{73F08B8E-ED59-BA4F-88D8-4FBDD7E51B87}" dt="2024-05-16T05:51:46.732" v="1988"/>
          <ac:inkMkLst>
            <pc:docMk/>
            <pc:sldMk cId="1060510160" sldId="264"/>
            <ac:inkMk id="253" creationId="{4A9884CE-A85F-511A-2694-CCA5E116E69C}"/>
          </ac:inkMkLst>
        </pc:inkChg>
        <pc:inkChg chg="add reco">
          <ac:chgData name="JungYong Seok" userId="1df5f276-52e9-4b2d-94eb-97193fded349" providerId="ADAL" clId="{73F08B8E-ED59-BA4F-88D8-4FBDD7E51B87}" dt="2024-05-16T05:51:46.732" v="1988"/>
          <ac:inkMkLst>
            <pc:docMk/>
            <pc:sldMk cId="1060510160" sldId="264"/>
            <ac:inkMk id="254" creationId="{73E808BF-5540-5D29-E8AE-9A5BC5538F87}"/>
          </ac:inkMkLst>
        </pc:inkChg>
        <pc:inkChg chg="add del">
          <ac:chgData name="JungYong Seok" userId="1df5f276-52e9-4b2d-94eb-97193fded349" providerId="ADAL" clId="{73F08B8E-ED59-BA4F-88D8-4FBDD7E51B87}" dt="2024-05-16T05:52:01.078" v="2001"/>
          <ac:inkMkLst>
            <pc:docMk/>
            <pc:sldMk cId="1060510160" sldId="264"/>
            <ac:inkMk id="255" creationId="{D67F827C-FE6F-B5B5-8A93-FCADBAA479CB}"/>
          </ac:inkMkLst>
        </pc:inkChg>
        <pc:inkChg chg="add del">
          <ac:chgData name="JungYong Seok" userId="1df5f276-52e9-4b2d-94eb-97193fded349" providerId="ADAL" clId="{73F08B8E-ED59-BA4F-88D8-4FBDD7E51B87}" dt="2024-05-16T05:52:01.078" v="2001"/>
          <ac:inkMkLst>
            <pc:docMk/>
            <pc:sldMk cId="1060510160" sldId="264"/>
            <ac:inkMk id="256" creationId="{F204AFCD-EDD5-B5B0-D8E0-8888F61D657B}"/>
          </ac:inkMkLst>
        </pc:inkChg>
        <pc:inkChg chg="add del">
          <ac:chgData name="JungYong Seok" userId="1df5f276-52e9-4b2d-94eb-97193fded349" providerId="ADAL" clId="{73F08B8E-ED59-BA4F-88D8-4FBDD7E51B87}" dt="2024-05-16T05:52:01.078" v="2001"/>
          <ac:inkMkLst>
            <pc:docMk/>
            <pc:sldMk cId="1060510160" sldId="264"/>
            <ac:inkMk id="257" creationId="{9D91C49C-5E3B-A33D-6DE9-2439708EF839}"/>
          </ac:inkMkLst>
        </pc:inkChg>
        <pc:inkChg chg="add del">
          <ac:chgData name="JungYong Seok" userId="1df5f276-52e9-4b2d-94eb-97193fded349" providerId="ADAL" clId="{73F08B8E-ED59-BA4F-88D8-4FBDD7E51B87}" dt="2024-05-16T05:52:01.078" v="2001"/>
          <ac:inkMkLst>
            <pc:docMk/>
            <pc:sldMk cId="1060510160" sldId="264"/>
            <ac:inkMk id="258" creationId="{2EC9F591-C2C9-E4E3-9D2F-52A3D84058F6}"/>
          </ac:inkMkLst>
        </pc:inkChg>
        <pc:inkChg chg="add del">
          <ac:chgData name="JungYong Seok" userId="1df5f276-52e9-4b2d-94eb-97193fded349" providerId="ADAL" clId="{73F08B8E-ED59-BA4F-88D8-4FBDD7E51B87}" dt="2024-05-16T05:52:01.078" v="2001"/>
          <ac:inkMkLst>
            <pc:docMk/>
            <pc:sldMk cId="1060510160" sldId="264"/>
            <ac:inkMk id="259" creationId="{23E756CC-8105-1423-6018-62DB37E44D10}"/>
          </ac:inkMkLst>
        </pc:inkChg>
        <pc:inkChg chg="add del">
          <ac:chgData name="JungYong Seok" userId="1df5f276-52e9-4b2d-94eb-97193fded349" providerId="ADAL" clId="{73F08B8E-ED59-BA4F-88D8-4FBDD7E51B87}" dt="2024-05-16T05:52:01.078" v="2001"/>
          <ac:inkMkLst>
            <pc:docMk/>
            <pc:sldMk cId="1060510160" sldId="264"/>
            <ac:inkMk id="260" creationId="{CD4CBB66-DEE0-8E3C-BCAB-1CD82257CA0F}"/>
          </ac:inkMkLst>
        </pc:inkChg>
        <pc:inkChg chg="add del">
          <ac:chgData name="JungYong Seok" userId="1df5f276-52e9-4b2d-94eb-97193fded349" providerId="ADAL" clId="{73F08B8E-ED59-BA4F-88D8-4FBDD7E51B87}" dt="2024-05-16T05:52:01.078" v="2001"/>
          <ac:inkMkLst>
            <pc:docMk/>
            <pc:sldMk cId="1060510160" sldId="264"/>
            <ac:inkMk id="261" creationId="{D047EC65-4421-CF33-B3F9-9EB5B9FFD9DD}"/>
          </ac:inkMkLst>
        </pc:inkChg>
        <pc:inkChg chg="add del">
          <ac:chgData name="JungYong Seok" userId="1df5f276-52e9-4b2d-94eb-97193fded349" providerId="ADAL" clId="{73F08B8E-ED59-BA4F-88D8-4FBDD7E51B87}" dt="2024-05-16T05:52:01.078" v="2001"/>
          <ac:inkMkLst>
            <pc:docMk/>
            <pc:sldMk cId="1060510160" sldId="264"/>
            <ac:inkMk id="262" creationId="{67AFA711-1CBD-BD61-054B-DFE87F05C8F2}"/>
          </ac:inkMkLst>
        </pc:inkChg>
        <pc:inkChg chg="add del">
          <ac:chgData name="JungYong Seok" userId="1df5f276-52e9-4b2d-94eb-97193fded349" providerId="ADAL" clId="{73F08B8E-ED59-BA4F-88D8-4FBDD7E51B87}" dt="2024-05-16T05:52:01.078" v="2001"/>
          <ac:inkMkLst>
            <pc:docMk/>
            <pc:sldMk cId="1060510160" sldId="264"/>
            <ac:inkMk id="263" creationId="{499DFEE6-2A25-AB86-206F-420BDA9F9491}"/>
          </ac:inkMkLst>
        </pc:inkChg>
        <pc:inkChg chg="add del">
          <ac:chgData name="JungYong Seok" userId="1df5f276-52e9-4b2d-94eb-97193fded349" providerId="ADAL" clId="{73F08B8E-ED59-BA4F-88D8-4FBDD7E51B87}" dt="2024-05-16T05:52:01.078" v="2001"/>
          <ac:inkMkLst>
            <pc:docMk/>
            <pc:sldMk cId="1060510160" sldId="264"/>
            <ac:inkMk id="264" creationId="{24A8E94F-A757-57D5-306A-6E5A067A80D1}"/>
          </ac:inkMkLst>
        </pc:inkChg>
        <pc:inkChg chg="add del">
          <ac:chgData name="JungYong Seok" userId="1df5f276-52e9-4b2d-94eb-97193fded349" providerId="ADAL" clId="{73F08B8E-ED59-BA4F-88D8-4FBDD7E51B87}" dt="2024-05-16T05:52:01.078" v="2001"/>
          <ac:inkMkLst>
            <pc:docMk/>
            <pc:sldMk cId="1060510160" sldId="264"/>
            <ac:inkMk id="265" creationId="{EE849CE1-14C2-DCE8-3B3C-49C5B44E9463}"/>
          </ac:inkMkLst>
        </pc:inkChg>
        <pc:inkChg chg="add del">
          <ac:chgData name="JungYong Seok" userId="1df5f276-52e9-4b2d-94eb-97193fded349" providerId="ADAL" clId="{73F08B8E-ED59-BA4F-88D8-4FBDD7E51B87}" dt="2024-05-16T05:52:01.078" v="2001"/>
          <ac:inkMkLst>
            <pc:docMk/>
            <pc:sldMk cId="1060510160" sldId="264"/>
            <ac:inkMk id="266" creationId="{B69B44F0-F0E4-6F24-F72C-606C460A6BC2}"/>
          </ac:inkMkLst>
        </pc:inkChg>
        <pc:inkChg chg="add reco">
          <ac:chgData name="JungYong Seok" userId="1df5f276-52e9-4b2d-94eb-97193fded349" providerId="ADAL" clId="{73F08B8E-ED59-BA4F-88D8-4FBDD7E51B87}" dt="2024-05-16T05:52:01.078" v="2001"/>
          <ac:inkMkLst>
            <pc:docMk/>
            <pc:sldMk cId="1060510160" sldId="264"/>
            <ac:inkMk id="267" creationId="{F4038508-43DB-47FC-9C12-E438627BFEB9}"/>
          </ac:inkMkLst>
        </pc:inkChg>
        <pc:inkChg chg="add del">
          <ac:chgData name="JungYong Seok" userId="1df5f276-52e9-4b2d-94eb-97193fded349" providerId="ADAL" clId="{73F08B8E-ED59-BA4F-88D8-4FBDD7E51B87}" dt="2024-05-16T05:52:09.712" v="2023"/>
          <ac:inkMkLst>
            <pc:docMk/>
            <pc:sldMk cId="1060510160" sldId="264"/>
            <ac:inkMk id="268" creationId="{6AA088D5-E9A8-93EA-C06A-D757BA00E9FF}"/>
          </ac:inkMkLst>
        </pc:inkChg>
        <pc:inkChg chg="add del">
          <ac:chgData name="JungYong Seok" userId="1df5f276-52e9-4b2d-94eb-97193fded349" providerId="ADAL" clId="{73F08B8E-ED59-BA4F-88D8-4FBDD7E51B87}" dt="2024-05-16T05:52:09.712" v="2023"/>
          <ac:inkMkLst>
            <pc:docMk/>
            <pc:sldMk cId="1060510160" sldId="264"/>
            <ac:inkMk id="269" creationId="{46167515-73E8-6F33-F594-2DD5425657F4}"/>
          </ac:inkMkLst>
        </pc:inkChg>
        <pc:inkChg chg="add del">
          <ac:chgData name="JungYong Seok" userId="1df5f276-52e9-4b2d-94eb-97193fded349" providerId="ADAL" clId="{73F08B8E-ED59-BA4F-88D8-4FBDD7E51B87}" dt="2024-05-16T05:52:09.712" v="2023"/>
          <ac:inkMkLst>
            <pc:docMk/>
            <pc:sldMk cId="1060510160" sldId="264"/>
            <ac:inkMk id="270" creationId="{097664D0-53AE-45AF-08D9-0B17BBBDB3ED}"/>
          </ac:inkMkLst>
        </pc:inkChg>
        <pc:inkChg chg="add del">
          <ac:chgData name="JungYong Seok" userId="1df5f276-52e9-4b2d-94eb-97193fded349" providerId="ADAL" clId="{73F08B8E-ED59-BA4F-88D8-4FBDD7E51B87}" dt="2024-05-16T05:52:09.712" v="2023"/>
          <ac:inkMkLst>
            <pc:docMk/>
            <pc:sldMk cId="1060510160" sldId="264"/>
            <ac:inkMk id="271" creationId="{B6260A74-88C1-528A-07C1-5DE5DC1118FE}"/>
          </ac:inkMkLst>
        </pc:inkChg>
        <pc:inkChg chg="add del">
          <ac:chgData name="JungYong Seok" userId="1df5f276-52e9-4b2d-94eb-97193fded349" providerId="ADAL" clId="{73F08B8E-ED59-BA4F-88D8-4FBDD7E51B87}" dt="2024-05-16T05:52:09.712" v="2023"/>
          <ac:inkMkLst>
            <pc:docMk/>
            <pc:sldMk cId="1060510160" sldId="264"/>
            <ac:inkMk id="272" creationId="{F63E1B51-7D31-356C-5F4F-88382CD8B1A2}"/>
          </ac:inkMkLst>
        </pc:inkChg>
        <pc:inkChg chg="add del">
          <ac:chgData name="JungYong Seok" userId="1df5f276-52e9-4b2d-94eb-97193fded349" providerId="ADAL" clId="{73F08B8E-ED59-BA4F-88D8-4FBDD7E51B87}" dt="2024-05-16T05:52:09.712" v="2023"/>
          <ac:inkMkLst>
            <pc:docMk/>
            <pc:sldMk cId="1060510160" sldId="264"/>
            <ac:inkMk id="273" creationId="{552A5562-FCE2-B827-3F13-76C4D541D381}"/>
          </ac:inkMkLst>
        </pc:inkChg>
        <pc:inkChg chg="add del">
          <ac:chgData name="JungYong Seok" userId="1df5f276-52e9-4b2d-94eb-97193fded349" providerId="ADAL" clId="{73F08B8E-ED59-BA4F-88D8-4FBDD7E51B87}" dt="2024-05-16T05:52:09.712" v="2023"/>
          <ac:inkMkLst>
            <pc:docMk/>
            <pc:sldMk cId="1060510160" sldId="264"/>
            <ac:inkMk id="274" creationId="{C08EF633-45D2-F341-02FE-CD6134F2BB40}"/>
          </ac:inkMkLst>
        </pc:inkChg>
        <pc:inkChg chg="add del">
          <ac:chgData name="JungYong Seok" userId="1df5f276-52e9-4b2d-94eb-97193fded349" providerId="ADAL" clId="{73F08B8E-ED59-BA4F-88D8-4FBDD7E51B87}" dt="2024-05-16T05:52:09.712" v="2023"/>
          <ac:inkMkLst>
            <pc:docMk/>
            <pc:sldMk cId="1060510160" sldId="264"/>
            <ac:inkMk id="275" creationId="{A87CD754-BAA8-F49C-FDB9-75AB1D3F839E}"/>
          </ac:inkMkLst>
        </pc:inkChg>
        <pc:inkChg chg="add del">
          <ac:chgData name="JungYong Seok" userId="1df5f276-52e9-4b2d-94eb-97193fded349" providerId="ADAL" clId="{73F08B8E-ED59-BA4F-88D8-4FBDD7E51B87}" dt="2024-05-16T05:52:09.712" v="2023"/>
          <ac:inkMkLst>
            <pc:docMk/>
            <pc:sldMk cId="1060510160" sldId="264"/>
            <ac:inkMk id="276" creationId="{C3817D1F-EFDA-97F5-408B-A4A718123941}"/>
          </ac:inkMkLst>
        </pc:inkChg>
        <pc:inkChg chg="add del">
          <ac:chgData name="JungYong Seok" userId="1df5f276-52e9-4b2d-94eb-97193fded349" providerId="ADAL" clId="{73F08B8E-ED59-BA4F-88D8-4FBDD7E51B87}" dt="2024-05-16T05:52:09.712" v="2023"/>
          <ac:inkMkLst>
            <pc:docMk/>
            <pc:sldMk cId="1060510160" sldId="264"/>
            <ac:inkMk id="277" creationId="{BB4B5FFF-E287-8D76-68A3-1339D1F20E6D}"/>
          </ac:inkMkLst>
        </pc:inkChg>
        <pc:inkChg chg="add del">
          <ac:chgData name="JungYong Seok" userId="1df5f276-52e9-4b2d-94eb-97193fded349" providerId="ADAL" clId="{73F08B8E-ED59-BA4F-88D8-4FBDD7E51B87}" dt="2024-05-16T05:52:09.712" v="2023"/>
          <ac:inkMkLst>
            <pc:docMk/>
            <pc:sldMk cId="1060510160" sldId="264"/>
            <ac:inkMk id="278" creationId="{D94B8F58-1A9D-7ADE-2358-0DE204BFF4E3}"/>
          </ac:inkMkLst>
        </pc:inkChg>
        <pc:inkChg chg="add del">
          <ac:chgData name="JungYong Seok" userId="1df5f276-52e9-4b2d-94eb-97193fded349" providerId="ADAL" clId="{73F08B8E-ED59-BA4F-88D8-4FBDD7E51B87}" dt="2024-05-16T05:52:09.712" v="2023"/>
          <ac:inkMkLst>
            <pc:docMk/>
            <pc:sldMk cId="1060510160" sldId="264"/>
            <ac:inkMk id="279" creationId="{D3AC8039-0E87-1B5C-4F82-C7C34A109231}"/>
          </ac:inkMkLst>
        </pc:inkChg>
        <pc:inkChg chg="add del">
          <ac:chgData name="JungYong Seok" userId="1df5f276-52e9-4b2d-94eb-97193fded349" providerId="ADAL" clId="{73F08B8E-ED59-BA4F-88D8-4FBDD7E51B87}" dt="2024-05-16T05:52:09.712" v="2023"/>
          <ac:inkMkLst>
            <pc:docMk/>
            <pc:sldMk cId="1060510160" sldId="264"/>
            <ac:inkMk id="280" creationId="{9FF64FD5-4B3D-B448-7310-6CB80E46464C}"/>
          </ac:inkMkLst>
        </pc:inkChg>
        <pc:inkChg chg="add del">
          <ac:chgData name="JungYong Seok" userId="1df5f276-52e9-4b2d-94eb-97193fded349" providerId="ADAL" clId="{73F08B8E-ED59-BA4F-88D8-4FBDD7E51B87}" dt="2024-05-16T05:52:09.712" v="2023"/>
          <ac:inkMkLst>
            <pc:docMk/>
            <pc:sldMk cId="1060510160" sldId="264"/>
            <ac:inkMk id="281" creationId="{D4BB59FD-C7EF-38E5-F00A-A79C35AAFF3D}"/>
          </ac:inkMkLst>
        </pc:inkChg>
        <pc:inkChg chg="add del">
          <ac:chgData name="JungYong Seok" userId="1df5f276-52e9-4b2d-94eb-97193fded349" providerId="ADAL" clId="{73F08B8E-ED59-BA4F-88D8-4FBDD7E51B87}" dt="2024-05-16T05:52:09.712" v="2023"/>
          <ac:inkMkLst>
            <pc:docMk/>
            <pc:sldMk cId="1060510160" sldId="264"/>
            <ac:inkMk id="282" creationId="{9D00024E-8379-A890-A19F-83C94915377C}"/>
          </ac:inkMkLst>
        </pc:inkChg>
        <pc:inkChg chg="add del">
          <ac:chgData name="JungYong Seok" userId="1df5f276-52e9-4b2d-94eb-97193fded349" providerId="ADAL" clId="{73F08B8E-ED59-BA4F-88D8-4FBDD7E51B87}" dt="2024-05-16T05:52:09.712" v="2023"/>
          <ac:inkMkLst>
            <pc:docMk/>
            <pc:sldMk cId="1060510160" sldId="264"/>
            <ac:inkMk id="283" creationId="{69F8DE09-9264-3639-89C5-69B4DF588F98}"/>
          </ac:inkMkLst>
        </pc:inkChg>
        <pc:inkChg chg="add del">
          <ac:chgData name="JungYong Seok" userId="1df5f276-52e9-4b2d-94eb-97193fded349" providerId="ADAL" clId="{73F08B8E-ED59-BA4F-88D8-4FBDD7E51B87}" dt="2024-05-16T05:52:09.712" v="2023"/>
          <ac:inkMkLst>
            <pc:docMk/>
            <pc:sldMk cId="1060510160" sldId="264"/>
            <ac:inkMk id="284" creationId="{7682D172-D0DA-0C3F-8D20-B62797849D62}"/>
          </ac:inkMkLst>
        </pc:inkChg>
        <pc:inkChg chg="add del">
          <ac:chgData name="JungYong Seok" userId="1df5f276-52e9-4b2d-94eb-97193fded349" providerId="ADAL" clId="{73F08B8E-ED59-BA4F-88D8-4FBDD7E51B87}" dt="2024-05-16T05:52:09.712" v="2023"/>
          <ac:inkMkLst>
            <pc:docMk/>
            <pc:sldMk cId="1060510160" sldId="264"/>
            <ac:inkMk id="285" creationId="{A6695875-AAC5-3025-101A-01A122E957D8}"/>
          </ac:inkMkLst>
        </pc:inkChg>
        <pc:inkChg chg="add del">
          <ac:chgData name="JungYong Seok" userId="1df5f276-52e9-4b2d-94eb-97193fded349" providerId="ADAL" clId="{73F08B8E-ED59-BA4F-88D8-4FBDD7E51B87}" dt="2024-05-16T05:52:09.712" v="2023"/>
          <ac:inkMkLst>
            <pc:docMk/>
            <pc:sldMk cId="1060510160" sldId="264"/>
            <ac:inkMk id="286" creationId="{87B59FF0-A8D0-ADCA-3B78-EFA58723C31A}"/>
          </ac:inkMkLst>
        </pc:inkChg>
        <pc:inkChg chg="add del">
          <ac:chgData name="JungYong Seok" userId="1df5f276-52e9-4b2d-94eb-97193fded349" providerId="ADAL" clId="{73F08B8E-ED59-BA4F-88D8-4FBDD7E51B87}" dt="2024-05-16T05:52:09.712" v="2023"/>
          <ac:inkMkLst>
            <pc:docMk/>
            <pc:sldMk cId="1060510160" sldId="264"/>
            <ac:inkMk id="287" creationId="{88D571FE-B5A8-4040-DFA4-A43F60C3EB65}"/>
          </ac:inkMkLst>
        </pc:inkChg>
        <pc:inkChg chg="add del">
          <ac:chgData name="JungYong Seok" userId="1df5f276-52e9-4b2d-94eb-97193fded349" providerId="ADAL" clId="{73F08B8E-ED59-BA4F-88D8-4FBDD7E51B87}" dt="2024-05-16T05:52:09.712" v="2023"/>
          <ac:inkMkLst>
            <pc:docMk/>
            <pc:sldMk cId="1060510160" sldId="264"/>
            <ac:inkMk id="288" creationId="{2EA98347-EEB6-A367-1DC1-8795EF7D6ABD}"/>
          </ac:inkMkLst>
        </pc:inkChg>
        <pc:inkChg chg="add reco">
          <ac:chgData name="JungYong Seok" userId="1df5f276-52e9-4b2d-94eb-97193fded349" providerId="ADAL" clId="{73F08B8E-ED59-BA4F-88D8-4FBDD7E51B87}" dt="2024-05-16T05:52:09.712" v="2023"/>
          <ac:inkMkLst>
            <pc:docMk/>
            <pc:sldMk cId="1060510160" sldId="264"/>
            <ac:inkMk id="289" creationId="{20D35F28-2C1C-3FB9-B125-5D6D39452BD4}"/>
          </ac:inkMkLst>
        </pc:inkChg>
      </pc:sldChg>
      <pc:sldChg chg="addSp delSp">
        <pc:chgData name="JungYong Seok" userId="1df5f276-52e9-4b2d-94eb-97193fded349" providerId="ADAL" clId="{73F08B8E-ED59-BA4F-88D8-4FBDD7E51B87}" dt="2024-05-16T05:11:34.788" v="1293"/>
        <pc:sldMkLst>
          <pc:docMk/>
          <pc:sldMk cId="1025716398" sldId="265"/>
        </pc:sldMkLst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3" creationId="{78F1292B-9657-54E3-5FC5-3C5C7AF90830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4" creationId="{F802A8F2-1F58-2F00-966E-A36BBA31139A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5" creationId="{B4CA11B8-643D-8553-486C-1F63BED676C8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6" creationId="{D167786A-1B9B-E945-CB94-8691CD06641D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7" creationId="{26284184-919D-3914-D755-A0DBD5E63ED2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8" creationId="{EBCAFF45-76BF-6930-7411-2B8B59071E3B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9" creationId="{2454E2E7-8184-256F-BE95-551BDD5CB919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10" creationId="{F13522FD-93C1-976E-6C2A-6598B9FAD5A3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11" creationId="{4775DBA5-770B-9EE6-3883-71B8B0DED569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12" creationId="{317BBFE6-B13E-8CE8-4631-4944B8E195A4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13" creationId="{CD125C40-2E1C-B36D-7FE7-65DD63B6E05F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14" creationId="{2E641487-F3FE-9ACD-F4D4-633743D8064D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15" creationId="{3238377C-A990-7DF2-8C3A-5F4B1ECA2DB0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16" creationId="{7EC6862C-F262-B5F9-6017-374BCE3154DF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17" creationId="{69A52B09-C90D-10CC-731E-16671ED87021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18" creationId="{F82E7EB6-B3E8-1067-FC5B-109A9B9A8F8E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19" creationId="{A06D11C2-A282-D6F8-CE51-95CF532E586A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20" creationId="{3A93B27C-A486-E0B0-36F2-69C13133BF0A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21" creationId="{F7B773AB-153E-5758-5160-06F48013EACC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22" creationId="{4246E6A0-9246-246B-2DF6-D5460957838A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23" creationId="{93CAC583-DAF4-51EB-5AF8-99D22F73A106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24" creationId="{4ECFCFD6-A024-B105-7A9F-B841497E0601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25" creationId="{E9FAC9B2-9BAF-5089-E0C6-E26F07ABD916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26" creationId="{F20F2A17-DAC5-A959-DF5A-1DF2D7B1E21D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27" creationId="{9375BF76-CCC8-0BEF-CEEE-B6B838CC62E1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28" creationId="{93EFBEF9-AA0B-74D6-FC9E-9914D1AC7F92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29" creationId="{F5462182-7EB7-E8FC-25BE-FFD8EBE3182C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30" creationId="{E356F9D3-BF10-8B4F-DC66-0C0FFA62B11C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31" creationId="{16CA5C0C-33C2-7361-B6B0-FC88E289BD4A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32" creationId="{340E5A79-5D9F-408B-0D1C-15D0290EF8CC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33" creationId="{E602C7C0-D237-52BA-A772-9AAB24F19DFB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34" creationId="{84A21289-D37E-5340-5E95-E0FB5881E6BD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35" creationId="{4CE02FF5-A0AF-934A-4C30-446DCD0892A5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36" creationId="{34E1BC03-B0C8-DC2C-6A98-1D0E5F31D6E8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37" creationId="{499F13E9-5BD6-83A5-2CA0-582FB9D56173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38" creationId="{356D8D51-15FD-BA31-1DE4-8DDA1FF8B2CA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39" creationId="{4CEC0A05-D401-E1B9-5D9D-957767D89665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40" creationId="{3589AFD7-7421-9299-634F-6727867093DB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41" creationId="{FCA6860F-5F25-CFB1-CD51-08CC432C9C46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42" creationId="{A254A926-7AC5-7AB1-F490-34B594B58EDF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43" creationId="{3A717B91-8F64-9418-3B20-8BC41DF8187C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44" creationId="{331679D3-0661-594A-8B68-A109D14D39F4}"/>
          </ac:inkMkLst>
        </pc:inkChg>
        <pc:inkChg chg="add del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45" creationId="{52DC629D-D7E1-7C01-A7AD-F43BBB2FB59A}"/>
          </ac:inkMkLst>
        </pc:inkChg>
        <pc:inkChg chg="add reco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46" creationId="{A4BE8CAE-9981-1A5C-385B-86D10CA1AD2A}"/>
          </ac:inkMkLst>
        </pc:inkChg>
        <pc:inkChg chg="add reco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47" creationId="{26916297-3A32-1100-2272-B4E29CEBBB63}"/>
          </ac:inkMkLst>
        </pc:inkChg>
        <pc:inkChg chg="add reco">
          <ac:chgData name="JungYong Seok" userId="1df5f276-52e9-4b2d-94eb-97193fded349" providerId="ADAL" clId="{73F08B8E-ED59-BA4F-88D8-4FBDD7E51B87}" dt="2024-05-16T05:10:18.537" v="1267"/>
          <ac:inkMkLst>
            <pc:docMk/>
            <pc:sldMk cId="1025716398" sldId="265"/>
            <ac:inkMk id="48" creationId="{F852194F-FED8-2D0B-F2FA-4251903D9A08}"/>
          </ac:inkMkLst>
        </pc:inkChg>
        <pc:inkChg chg="add del">
          <ac:chgData name="JungYong Seok" userId="1df5f276-52e9-4b2d-94eb-97193fded349" providerId="ADAL" clId="{73F08B8E-ED59-BA4F-88D8-4FBDD7E51B87}" dt="2024-05-16T05:10:23.514" v="1273"/>
          <ac:inkMkLst>
            <pc:docMk/>
            <pc:sldMk cId="1025716398" sldId="265"/>
            <ac:inkMk id="49" creationId="{69962E81-8B7E-9943-5F56-6EDF970ED4FC}"/>
          </ac:inkMkLst>
        </pc:inkChg>
        <pc:inkChg chg="add del">
          <ac:chgData name="JungYong Seok" userId="1df5f276-52e9-4b2d-94eb-97193fded349" providerId="ADAL" clId="{73F08B8E-ED59-BA4F-88D8-4FBDD7E51B87}" dt="2024-05-16T05:10:23.514" v="1273"/>
          <ac:inkMkLst>
            <pc:docMk/>
            <pc:sldMk cId="1025716398" sldId="265"/>
            <ac:inkMk id="50" creationId="{589E497B-8FD4-C67D-A7FB-04CF340B38AA}"/>
          </ac:inkMkLst>
        </pc:inkChg>
        <pc:inkChg chg="add del">
          <ac:chgData name="JungYong Seok" userId="1df5f276-52e9-4b2d-94eb-97193fded349" providerId="ADAL" clId="{73F08B8E-ED59-BA4F-88D8-4FBDD7E51B87}" dt="2024-05-16T05:10:23.514" v="1273"/>
          <ac:inkMkLst>
            <pc:docMk/>
            <pc:sldMk cId="1025716398" sldId="265"/>
            <ac:inkMk id="51" creationId="{470ED6BB-663B-0EA1-E954-44EFABDCEE91}"/>
          </ac:inkMkLst>
        </pc:inkChg>
        <pc:inkChg chg="add del">
          <ac:chgData name="JungYong Seok" userId="1df5f276-52e9-4b2d-94eb-97193fded349" providerId="ADAL" clId="{73F08B8E-ED59-BA4F-88D8-4FBDD7E51B87}" dt="2024-05-16T05:10:23.514" v="1273"/>
          <ac:inkMkLst>
            <pc:docMk/>
            <pc:sldMk cId="1025716398" sldId="265"/>
            <ac:inkMk id="52" creationId="{57C7008F-08B2-01DB-CCBD-DB193597B7F4}"/>
          </ac:inkMkLst>
        </pc:inkChg>
        <pc:inkChg chg="add del">
          <ac:chgData name="JungYong Seok" userId="1df5f276-52e9-4b2d-94eb-97193fded349" providerId="ADAL" clId="{73F08B8E-ED59-BA4F-88D8-4FBDD7E51B87}" dt="2024-05-16T05:10:23.514" v="1273"/>
          <ac:inkMkLst>
            <pc:docMk/>
            <pc:sldMk cId="1025716398" sldId="265"/>
            <ac:inkMk id="53" creationId="{DCD05719-946E-F858-F72C-147837C0816B}"/>
          </ac:inkMkLst>
        </pc:inkChg>
        <pc:inkChg chg="add reco">
          <ac:chgData name="JungYong Seok" userId="1df5f276-52e9-4b2d-94eb-97193fded349" providerId="ADAL" clId="{73F08B8E-ED59-BA4F-88D8-4FBDD7E51B87}" dt="2024-05-16T05:10:23.514" v="1273"/>
          <ac:inkMkLst>
            <pc:docMk/>
            <pc:sldMk cId="1025716398" sldId="265"/>
            <ac:inkMk id="54" creationId="{4249805B-6765-2F1C-495A-91369F89397F}"/>
          </ac:inkMkLst>
        </pc:inkChg>
        <pc:inkChg chg="add del">
          <ac:chgData name="JungYong Seok" userId="1df5f276-52e9-4b2d-94eb-97193fded349" providerId="ADAL" clId="{73F08B8E-ED59-BA4F-88D8-4FBDD7E51B87}" dt="2024-05-16T05:10:29.464" v="1292"/>
          <ac:inkMkLst>
            <pc:docMk/>
            <pc:sldMk cId="1025716398" sldId="265"/>
            <ac:inkMk id="55" creationId="{C3495201-161B-F3DE-23BF-AF1A7ADCDBC9}"/>
          </ac:inkMkLst>
        </pc:inkChg>
        <pc:inkChg chg="add del">
          <ac:chgData name="JungYong Seok" userId="1df5f276-52e9-4b2d-94eb-97193fded349" providerId="ADAL" clId="{73F08B8E-ED59-BA4F-88D8-4FBDD7E51B87}" dt="2024-05-16T05:10:29.464" v="1292"/>
          <ac:inkMkLst>
            <pc:docMk/>
            <pc:sldMk cId="1025716398" sldId="265"/>
            <ac:inkMk id="56" creationId="{9840845B-7096-61E4-3B25-595D01A6F2AE}"/>
          </ac:inkMkLst>
        </pc:inkChg>
        <pc:inkChg chg="add del">
          <ac:chgData name="JungYong Seok" userId="1df5f276-52e9-4b2d-94eb-97193fded349" providerId="ADAL" clId="{73F08B8E-ED59-BA4F-88D8-4FBDD7E51B87}" dt="2024-05-16T05:10:29.464" v="1292"/>
          <ac:inkMkLst>
            <pc:docMk/>
            <pc:sldMk cId="1025716398" sldId="265"/>
            <ac:inkMk id="57" creationId="{4D28259E-A588-391E-FA65-A0A040EDD058}"/>
          </ac:inkMkLst>
        </pc:inkChg>
        <pc:inkChg chg="add del">
          <ac:chgData name="JungYong Seok" userId="1df5f276-52e9-4b2d-94eb-97193fded349" providerId="ADAL" clId="{73F08B8E-ED59-BA4F-88D8-4FBDD7E51B87}" dt="2024-05-16T05:10:29.464" v="1292"/>
          <ac:inkMkLst>
            <pc:docMk/>
            <pc:sldMk cId="1025716398" sldId="265"/>
            <ac:inkMk id="58" creationId="{FD8DD40B-CAC3-7A30-B6E5-4A4B9EB6831F}"/>
          </ac:inkMkLst>
        </pc:inkChg>
        <pc:inkChg chg="add del">
          <ac:chgData name="JungYong Seok" userId="1df5f276-52e9-4b2d-94eb-97193fded349" providerId="ADAL" clId="{73F08B8E-ED59-BA4F-88D8-4FBDD7E51B87}" dt="2024-05-16T05:10:29.464" v="1292"/>
          <ac:inkMkLst>
            <pc:docMk/>
            <pc:sldMk cId="1025716398" sldId="265"/>
            <ac:inkMk id="59" creationId="{A5A696C4-5243-32F3-84D4-02A32A73FCE2}"/>
          </ac:inkMkLst>
        </pc:inkChg>
        <pc:inkChg chg="add del">
          <ac:chgData name="JungYong Seok" userId="1df5f276-52e9-4b2d-94eb-97193fded349" providerId="ADAL" clId="{73F08B8E-ED59-BA4F-88D8-4FBDD7E51B87}" dt="2024-05-16T05:10:29.464" v="1292"/>
          <ac:inkMkLst>
            <pc:docMk/>
            <pc:sldMk cId="1025716398" sldId="265"/>
            <ac:inkMk id="60" creationId="{856E67C3-C5CA-A2CF-011D-588E34426651}"/>
          </ac:inkMkLst>
        </pc:inkChg>
        <pc:inkChg chg="add del">
          <ac:chgData name="JungYong Seok" userId="1df5f276-52e9-4b2d-94eb-97193fded349" providerId="ADAL" clId="{73F08B8E-ED59-BA4F-88D8-4FBDD7E51B87}" dt="2024-05-16T05:10:29.464" v="1292"/>
          <ac:inkMkLst>
            <pc:docMk/>
            <pc:sldMk cId="1025716398" sldId="265"/>
            <ac:inkMk id="61" creationId="{C62515B1-6606-33F2-7FE3-FC17359E7088}"/>
          </ac:inkMkLst>
        </pc:inkChg>
        <pc:inkChg chg="add del">
          <ac:chgData name="JungYong Seok" userId="1df5f276-52e9-4b2d-94eb-97193fded349" providerId="ADAL" clId="{73F08B8E-ED59-BA4F-88D8-4FBDD7E51B87}" dt="2024-05-16T05:10:29.464" v="1292"/>
          <ac:inkMkLst>
            <pc:docMk/>
            <pc:sldMk cId="1025716398" sldId="265"/>
            <ac:inkMk id="62" creationId="{F58C100A-B6EF-B5F6-0F1F-F1F90B06AFA3}"/>
          </ac:inkMkLst>
        </pc:inkChg>
        <pc:inkChg chg="add del">
          <ac:chgData name="JungYong Seok" userId="1df5f276-52e9-4b2d-94eb-97193fded349" providerId="ADAL" clId="{73F08B8E-ED59-BA4F-88D8-4FBDD7E51B87}" dt="2024-05-16T05:10:29.464" v="1292"/>
          <ac:inkMkLst>
            <pc:docMk/>
            <pc:sldMk cId="1025716398" sldId="265"/>
            <ac:inkMk id="63" creationId="{3E8DDD21-23DF-73CE-4E9D-5078CA47F218}"/>
          </ac:inkMkLst>
        </pc:inkChg>
        <pc:inkChg chg="add del">
          <ac:chgData name="JungYong Seok" userId="1df5f276-52e9-4b2d-94eb-97193fded349" providerId="ADAL" clId="{73F08B8E-ED59-BA4F-88D8-4FBDD7E51B87}" dt="2024-05-16T05:10:29.464" v="1292"/>
          <ac:inkMkLst>
            <pc:docMk/>
            <pc:sldMk cId="1025716398" sldId="265"/>
            <ac:inkMk id="64" creationId="{07F2B584-0B16-18D8-0B52-FEF1962ECD79}"/>
          </ac:inkMkLst>
        </pc:inkChg>
        <pc:inkChg chg="add del">
          <ac:chgData name="JungYong Seok" userId="1df5f276-52e9-4b2d-94eb-97193fded349" providerId="ADAL" clId="{73F08B8E-ED59-BA4F-88D8-4FBDD7E51B87}" dt="2024-05-16T05:10:29.464" v="1292"/>
          <ac:inkMkLst>
            <pc:docMk/>
            <pc:sldMk cId="1025716398" sldId="265"/>
            <ac:inkMk id="65" creationId="{7C511FB7-F08B-AA63-4976-F8DACE7A320F}"/>
          </ac:inkMkLst>
        </pc:inkChg>
        <pc:inkChg chg="add del">
          <ac:chgData name="JungYong Seok" userId="1df5f276-52e9-4b2d-94eb-97193fded349" providerId="ADAL" clId="{73F08B8E-ED59-BA4F-88D8-4FBDD7E51B87}" dt="2024-05-16T05:10:29.464" v="1292"/>
          <ac:inkMkLst>
            <pc:docMk/>
            <pc:sldMk cId="1025716398" sldId="265"/>
            <ac:inkMk id="66" creationId="{897E185D-18FD-4711-2A19-A29D3D3A3998}"/>
          </ac:inkMkLst>
        </pc:inkChg>
        <pc:inkChg chg="add del">
          <ac:chgData name="JungYong Seok" userId="1df5f276-52e9-4b2d-94eb-97193fded349" providerId="ADAL" clId="{73F08B8E-ED59-BA4F-88D8-4FBDD7E51B87}" dt="2024-05-16T05:10:29.464" v="1292"/>
          <ac:inkMkLst>
            <pc:docMk/>
            <pc:sldMk cId="1025716398" sldId="265"/>
            <ac:inkMk id="67" creationId="{B976AD18-21A0-5D20-351E-DF01A7D589A9}"/>
          </ac:inkMkLst>
        </pc:inkChg>
        <pc:inkChg chg="add del">
          <ac:chgData name="JungYong Seok" userId="1df5f276-52e9-4b2d-94eb-97193fded349" providerId="ADAL" clId="{73F08B8E-ED59-BA4F-88D8-4FBDD7E51B87}" dt="2024-05-16T05:10:29.464" v="1292"/>
          <ac:inkMkLst>
            <pc:docMk/>
            <pc:sldMk cId="1025716398" sldId="265"/>
            <ac:inkMk id="68" creationId="{26448BD5-FB60-6533-F316-609D3745926E}"/>
          </ac:inkMkLst>
        </pc:inkChg>
        <pc:inkChg chg="add del">
          <ac:chgData name="JungYong Seok" userId="1df5f276-52e9-4b2d-94eb-97193fded349" providerId="ADAL" clId="{73F08B8E-ED59-BA4F-88D8-4FBDD7E51B87}" dt="2024-05-16T05:10:29.464" v="1292"/>
          <ac:inkMkLst>
            <pc:docMk/>
            <pc:sldMk cId="1025716398" sldId="265"/>
            <ac:inkMk id="69" creationId="{A5C74533-3DE1-8C5C-0BC8-3A4D7C285A14}"/>
          </ac:inkMkLst>
        </pc:inkChg>
        <pc:inkChg chg="add del">
          <ac:chgData name="JungYong Seok" userId="1df5f276-52e9-4b2d-94eb-97193fded349" providerId="ADAL" clId="{73F08B8E-ED59-BA4F-88D8-4FBDD7E51B87}" dt="2024-05-16T05:10:29.464" v="1292"/>
          <ac:inkMkLst>
            <pc:docMk/>
            <pc:sldMk cId="1025716398" sldId="265"/>
            <ac:inkMk id="70" creationId="{30101A66-70D2-667E-99C9-3A2B9C18D20B}"/>
          </ac:inkMkLst>
        </pc:inkChg>
        <pc:inkChg chg="add del">
          <ac:chgData name="JungYong Seok" userId="1df5f276-52e9-4b2d-94eb-97193fded349" providerId="ADAL" clId="{73F08B8E-ED59-BA4F-88D8-4FBDD7E51B87}" dt="2024-05-16T05:10:29.464" v="1292"/>
          <ac:inkMkLst>
            <pc:docMk/>
            <pc:sldMk cId="1025716398" sldId="265"/>
            <ac:inkMk id="71" creationId="{E1BD8B58-7B94-3463-8D2C-DA2F0B58F58A}"/>
          </ac:inkMkLst>
        </pc:inkChg>
        <pc:inkChg chg="add del">
          <ac:chgData name="JungYong Seok" userId="1df5f276-52e9-4b2d-94eb-97193fded349" providerId="ADAL" clId="{73F08B8E-ED59-BA4F-88D8-4FBDD7E51B87}" dt="2024-05-16T05:10:29.464" v="1292"/>
          <ac:inkMkLst>
            <pc:docMk/>
            <pc:sldMk cId="1025716398" sldId="265"/>
            <ac:inkMk id="72" creationId="{90A10D6F-6385-513F-E72E-6935FB5CCEE6}"/>
          </ac:inkMkLst>
        </pc:inkChg>
        <pc:inkChg chg="add reco">
          <ac:chgData name="JungYong Seok" userId="1df5f276-52e9-4b2d-94eb-97193fded349" providerId="ADAL" clId="{73F08B8E-ED59-BA4F-88D8-4FBDD7E51B87}" dt="2024-05-16T05:10:29.464" v="1292"/>
          <ac:inkMkLst>
            <pc:docMk/>
            <pc:sldMk cId="1025716398" sldId="265"/>
            <ac:inkMk id="73" creationId="{4E13BC38-F559-99C4-482A-F327F397489E}"/>
          </ac:inkMkLst>
        </pc:inkChg>
        <pc:inkChg chg="add">
          <ac:chgData name="JungYong Seok" userId="1df5f276-52e9-4b2d-94eb-97193fded349" providerId="ADAL" clId="{73F08B8E-ED59-BA4F-88D8-4FBDD7E51B87}" dt="2024-05-16T05:11:34.788" v="1293"/>
          <ac:inkMkLst>
            <pc:docMk/>
            <pc:sldMk cId="1025716398" sldId="265"/>
            <ac:inkMk id="74" creationId="{ADF36664-7800-DD43-5468-CC9FDEEE107D}"/>
          </ac:inkMkLst>
        </pc:inkChg>
      </pc:sldChg>
      <pc:sldChg chg="addSp delSp">
        <pc:chgData name="JungYong Seok" userId="1df5f276-52e9-4b2d-94eb-97193fded349" providerId="ADAL" clId="{73F08B8E-ED59-BA4F-88D8-4FBDD7E51B87}" dt="2024-05-16T05:22:27.792" v="1475"/>
        <pc:sldMkLst>
          <pc:docMk/>
          <pc:sldMk cId="2164001074" sldId="266"/>
        </pc:sldMkLst>
        <pc:inkChg chg="add del">
          <ac:chgData name="JungYong Seok" userId="1df5f276-52e9-4b2d-94eb-97193fded349" providerId="ADAL" clId="{73F08B8E-ED59-BA4F-88D8-4FBDD7E51B87}" dt="2024-05-16T05:20:06.613" v="1296"/>
          <ac:inkMkLst>
            <pc:docMk/>
            <pc:sldMk cId="2164001074" sldId="266"/>
            <ac:inkMk id="3" creationId="{CD1978C6-CF3B-AB2B-6F0C-1B214E61A7C8}"/>
          </ac:inkMkLst>
        </pc:inkChg>
        <pc:inkChg chg="add del">
          <ac:chgData name="JungYong Seok" userId="1df5f276-52e9-4b2d-94eb-97193fded349" providerId="ADAL" clId="{73F08B8E-ED59-BA4F-88D8-4FBDD7E51B87}" dt="2024-05-16T05:20:06.613" v="1296"/>
          <ac:inkMkLst>
            <pc:docMk/>
            <pc:sldMk cId="2164001074" sldId="266"/>
            <ac:inkMk id="4" creationId="{BC4D8018-D3AA-5823-E21C-7E175AF0C68A}"/>
          </ac:inkMkLst>
        </pc:inkChg>
        <pc:inkChg chg="add reco">
          <ac:chgData name="JungYong Seok" userId="1df5f276-52e9-4b2d-94eb-97193fded349" providerId="ADAL" clId="{73F08B8E-ED59-BA4F-88D8-4FBDD7E51B87}" dt="2024-05-16T05:20:06.613" v="1296"/>
          <ac:inkMkLst>
            <pc:docMk/>
            <pc:sldMk cId="2164001074" sldId="266"/>
            <ac:inkMk id="5" creationId="{86ED0ED8-6DFB-A4B8-3B97-690A17AE6CFA}"/>
          </ac:inkMkLst>
        </pc:inkChg>
        <pc:inkChg chg="add del">
          <ac:chgData name="JungYong Seok" userId="1df5f276-52e9-4b2d-94eb-97193fded349" providerId="ADAL" clId="{73F08B8E-ED59-BA4F-88D8-4FBDD7E51B87}" dt="2024-05-16T05:21:12.076" v="1301"/>
          <ac:inkMkLst>
            <pc:docMk/>
            <pc:sldMk cId="2164001074" sldId="266"/>
            <ac:inkMk id="6" creationId="{593843BF-B02A-C628-C0A4-52B29CDA3CF5}"/>
          </ac:inkMkLst>
        </pc:inkChg>
        <pc:inkChg chg="add del">
          <ac:chgData name="JungYong Seok" userId="1df5f276-52e9-4b2d-94eb-97193fded349" providerId="ADAL" clId="{73F08B8E-ED59-BA4F-88D8-4FBDD7E51B87}" dt="2024-05-16T05:21:12.076" v="1301"/>
          <ac:inkMkLst>
            <pc:docMk/>
            <pc:sldMk cId="2164001074" sldId="266"/>
            <ac:inkMk id="7" creationId="{AEB67D33-C858-6AA9-CD80-D194E9CA7AD1}"/>
          </ac:inkMkLst>
        </pc:inkChg>
        <pc:inkChg chg="add del">
          <ac:chgData name="JungYong Seok" userId="1df5f276-52e9-4b2d-94eb-97193fded349" providerId="ADAL" clId="{73F08B8E-ED59-BA4F-88D8-4FBDD7E51B87}" dt="2024-05-16T05:21:12.076" v="1301"/>
          <ac:inkMkLst>
            <pc:docMk/>
            <pc:sldMk cId="2164001074" sldId="266"/>
            <ac:inkMk id="8" creationId="{754E73E3-F3D4-B5EC-47E4-B5260B736DF2}"/>
          </ac:inkMkLst>
        </pc:inkChg>
        <pc:inkChg chg="add del">
          <ac:chgData name="JungYong Seok" userId="1df5f276-52e9-4b2d-94eb-97193fded349" providerId="ADAL" clId="{73F08B8E-ED59-BA4F-88D8-4FBDD7E51B87}" dt="2024-05-16T05:21:13.376" v="1305"/>
          <ac:inkMkLst>
            <pc:docMk/>
            <pc:sldMk cId="2164001074" sldId="266"/>
            <ac:inkMk id="9" creationId="{94F685C7-2374-1B75-F50D-ED26EFB6EB96}"/>
          </ac:inkMkLst>
        </pc:inkChg>
        <pc:inkChg chg="add reco">
          <ac:chgData name="JungYong Seok" userId="1df5f276-52e9-4b2d-94eb-97193fded349" providerId="ADAL" clId="{73F08B8E-ED59-BA4F-88D8-4FBDD7E51B87}" dt="2024-05-16T05:21:12.076" v="1301"/>
          <ac:inkMkLst>
            <pc:docMk/>
            <pc:sldMk cId="2164001074" sldId="266"/>
            <ac:inkMk id="10" creationId="{D4A6FC15-6811-8315-872C-CF36F675055C}"/>
          </ac:inkMkLst>
        </pc:inkChg>
        <pc:inkChg chg="add del">
          <ac:chgData name="JungYong Seok" userId="1df5f276-52e9-4b2d-94eb-97193fded349" providerId="ADAL" clId="{73F08B8E-ED59-BA4F-88D8-4FBDD7E51B87}" dt="2024-05-16T05:21:13.376" v="1305"/>
          <ac:inkMkLst>
            <pc:docMk/>
            <pc:sldMk cId="2164001074" sldId="266"/>
            <ac:inkMk id="11" creationId="{AC50521F-6355-5C3E-D8E8-667959BDCA10}"/>
          </ac:inkMkLst>
        </pc:inkChg>
        <pc:inkChg chg="add del">
          <ac:chgData name="JungYong Seok" userId="1df5f276-52e9-4b2d-94eb-97193fded349" providerId="ADAL" clId="{73F08B8E-ED59-BA4F-88D8-4FBDD7E51B87}" dt="2024-05-16T05:21:13.376" v="1305"/>
          <ac:inkMkLst>
            <pc:docMk/>
            <pc:sldMk cId="2164001074" sldId="266"/>
            <ac:inkMk id="12" creationId="{D37C69C3-C3F0-E7EE-80C5-834EF09DD71C}"/>
          </ac:inkMkLst>
        </pc:inkChg>
        <pc:inkChg chg="add del">
          <ac:chgData name="JungYong Seok" userId="1df5f276-52e9-4b2d-94eb-97193fded349" providerId="ADAL" clId="{73F08B8E-ED59-BA4F-88D8-4FBDD7E51B87}" dt="2024-05-16T05:21:13.376" v="1305"/>
          <ac:inkMkLst>
            <pc:docMk/>
            <pc:sldMk cId="2164001074" sldId="266"/>
            <ac:inkMk id="13" creationId="{390E02ED-54EB-AEFB-450E-8DDACFBDE8F2}"/>
          </ac:inkMkLst>
        </pc:inkChg>
        <pc:inkChg chg="add reco">
          <ac:chgData name="JungYong Seok" userId="1df5f276-52e9-4b2d-94eb-97193fded349" providerId="ADAL" clId="{73F08B8E-ED59-BA4F-88D8-4FBDD7E51B87}" dt="2024-05-16T05:21:13.376" v="1305"/>
          <ac:inkMkLst>
            <pc:docMk/>
            <pc:sldMk cId="2164001074" sldId="266"/>
            <ac:inkMk id="14" creationId="{5ED4AF91-8A04-3326-0EB1-971C3657C760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15" creationId="{534065AE-BA54-0501-D281-45085C9D772E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16" creationId="{58FD6FA8-5EEF-9947-CBC9-9D3B0F3B119A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17" creationId="{0A942FF9-5DEA-27EB-252E-54EAAC230066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18" creationId="{D7F7D30B-3731-579E-F3D0-A79CFFE47FBD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19" creationId="{08B64954-A407-FC62-45B1-E856C2786649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20" creationId="{797E78BC-0C91-3DF6-83B2-F0CBEE642134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21" creationId="{5D6EFA67-91BB-7101-9998-A1D5C99297A6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22" creationId="{60B8F57D-51BF-CE86-17FE-7F03E4417A8D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23" creationId="{5C952A55-65E9-C1C7-1023-8E096A48EACE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24" creationId="{E1F8986F-34CB-3BB9-BB7C-A3CE0CFC5899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25" creationId="{2213F344-4B38-DBC8-8DB2-1C2D4053D611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26" creationId="{9FD5C35E-B584-9F20-828D-F7A72123BFAB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27" creationId="{F17F8C31-C6B4-4603-C573-31AD1B0854C3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28" creationId="{BAC31B48-6CCE-7A93-0099-B637A2FDCEC4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29" creationId="{DA05B55A-3CF8-70C6-8DAA-A1324317A2D8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30" creationId="{5AE89B4E-644F-A982-56CE-4A3DC3F8DB81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31" creationId="{65C11AA8-AC97-3698-BC38-860D4EEF8138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32" creationId="{57572B31-AE02-CBB7-CB8F-A4230A464ECB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33" creationId="{2B037F96-9631-2D5A-FAF8-E23F7BDDCE4F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34" creationId="{B0FFAA89-B3D9-B1AC-662F-7F99BE8D9DE9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35" creationId="{45CEB2D4-C6C8-171C-39D8-CC5FFCCCEB27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36" creationId="{C05E39D7-AAE4-D5A2-F8D6-24B009D76876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37" creationId="{0FE55644-13E3-438A-4708-9D9224870BE4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38" creationId="{425F5F1B-5E38-5DA6-3B29-0B55AB989A69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39" creationId="{5E4FFBE7-7846-C2F1-D354-4FFAC815030F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40" creationId="{5492C40E-BB1B-2F99-C024-04EC86EEAA2B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41" creationId="{D5D74448-511F-9D2B-D559-145DF2BCB921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42" creationId="{B8786832-0BC8-09DC-E3C4-9EBEC5D4CD13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43" creationId="{0D707C72-5347-1A8B-AFD5-20F38EAC3AC0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44" creationId="{35B2E4BD-8561-6DFD-F1AA-DEED781BED95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45" creationId="{0655F4C6-9A5F-58D6-8232-89C79A4DED7B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46" creationId="{D7127A44-BC56-5BF9-57FD-E12E0728A6CB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47" creationId="{2190F968-94B3-4598-B464-CD41120E4D84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48" creationId="{D4249629-1A50-D01A-C6AC-B4467BDCB9FE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49" creationId="{3765CE7F-8E7F-3F6A-8D96-D384789FC00A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50" creationId="{F08B6B8B-78B0-38EA-87A6-BBF448D863E1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51" creationId="{11678223-3054-B941-37B5-2F458BE1699D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52" creationId="{8207D963-77B1-6BB9-DE28-479AB57614CD}"/>
          </ac:inkMkLst>
        </pc:inkChg>
        <pc:inkChg chg="add del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53" creationId="{EB5FFD5F-F16B-6F63-65F1-E6BFA9978C9A}"/>
          </ac:inkMkLst>
        </pc:inkChg>
        <pc:inkChg chg="add reco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54" creationId="{C7350ED1-E8F8-F74B-255D-11A3131FF9E3}"/>
          </ac:inkMkLst>
        </pc:inkChg>
        <pc:inkChg chg="add reco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55" creationId="{52161403-2BCA-1003-52C1-1782A8F39E69}"/>
          </ac:inkMkLst>
        </pc:inkChg>
        <pc:inkChg chg="add reco">
          <ac:chgData name="JungYong Seok" userId="1df5f276-52e9-4b2d-94eb-97193fded349" providerId="ADAL" clId="{73F08B8E-ED59-BA4F-88D8-4FBDD7E51B87}" dt="2024-05-16T05:21:35.894" v="1345"/>
          <ac:inkMkLst>
            <pc:docMk/>
            <pc:sldMk cId="2164001074" sldId="266"/>
            <ac:inkMk id="56" creationId="{FD1F4709-A4A2-AFC7-AAF3-CE8083432C3A}"/>
          </ac:inkMkLst>
        </pc:inkChg>
        <pc:inkChg chg="add">
          <ac:chgData name="JungYong Seok" userId="1df5f276-52e9-4b2d-94eb-97193fded349" providerId="ADAL" clId="{73F08B8E-ED59-BA4F-88D8-4FBDD7E51B87}" dt="2024-05-16T05:21:37.190" v="1346"/>
          <ac:inkMkLst>
            <pc:docMk/>
            <pc:sldMk cId="2164001074" sldId="266"/>
            <ac:inkMk id="57" creationId="{2DD7EDF5-4198-6DA8-4797-27516635F5D3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58" creationId="{9CDF6093-0EC5-67D5-B44A-DD6C4887FE77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59" creationId="{10CA3640-32DE-6BE9-0721-AFE269DDCDCF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60" creationId="{B5ABC694-7797-9C27-6948-3FD28A7E6FD3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61" creationId="{9ED26B77-FE2B-E7A6-732E-35F367FA579E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62" creationId="{1B2B6D9B-BF11-BD0C-198F-F5AF750B8703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63" creationId="{771318A1-270C-1F99-3216-B64BE3227C49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64" creationId="{29D343AA-0DED-3523-E6BF-B8DCFD56ED7D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65" creationId="{0EEE897B-9A72-7927-BCB9-2847BC08FA9D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66" creationId="{0A6388FF-0F80-A43B-8A81-81DC95B1C02C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67" creationId="{DF9D2CB0-CA0F-DBC2-7A0B-58164793674D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68" creationId="{C00E997A-CDCF-E071-A3CA-6E649F13B5B1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69" creationId="{61151C0D-792F-0C06-9854-83700E55119E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70" creationId="{A0BE503D-0973-8774-AFB8-439B66C24944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71" creationId="{9BE50F6B-3B87-D5BB-CEEB-A7A0AA50458E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72" creationId="{AE9EBCE2-496E-CC03-CBC0-C6E8D2C0755A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73" creationId="{9F444D6C-2858-993D-1959-070429915313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74" creationId="{DFE826DB-98F1-21AC-4060-C6C23EAB9422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75" creationId="{5F750AE2-A227-DBFC-613D-83CA2EB531DF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76" creationId="{3AC7FDB4-07DC-D6E7-656E-5C0E10327222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77" creationId="{4442F217-A111-8B61-CF7A-1B1850113E28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78" creationId="{ADEAA3C7-478D-D91F-2EAD-7A02F4126445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79" creationId="{A354859E-67FE-8B7B-F294-87CDA51222FC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80" creationId="{C4FF61C0-82F8-CA96-7084-0F0DBBB99372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81" creationId="{7FAF7DDA-85A6-A6EC-6901-B8C63D4B8860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82" creationId="{CC7B428D-A250-584F-32B4-0292F68BC805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83" creationId="{59341697-63DD-499C-8F32-D1146BC2714C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84" creationId="{2C11E940-13CF-E4A5-7EB6-C88477AEC763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85" creationId="{A504BF93-025E-2DCB-2A20-4996975008CF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86" creationId="{18041578-D91A-B880-A76F-C07E3B17B784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87" creationId="{14A8C938-327D-EB47-9AE2-374B8E301DC2}"/>
          </ac:inkMkLst>
        </pc:inkChg>
        <pc:inkChg chg="add del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88" creationId="{D73751BF-CA62-6CE3-1BA2-AE08555BCE77}"/>
          </ac:inkMkLst>
        </pc:inkChg>
        <pc:inkChg chg="add reco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89" creationId="{4DFC1BB1-7EC5-5829-CF70-0D4E5DCDF87F}"/>
          </ac:inkMkLst>
        </pc:inkChg>
        <pc:inkChg chg="add reco">
          <ac:chgData name="JungYong Seok" userId="1df5f276-52e9-4b2d-94eb-97193fded349" providerId="ADAL" clId="{73F08B8E-ED59-BA4F-88D8-4FBDD7E51B87}" dt="2024-05-16T05:21:47.154" v="1378"/>
          <ac:inkMkLst>
            <pc:docMk/>
            <pc:sldMk cId="2164001074" sldId="266"/>
            <ac:inkMk id="90" creationId="{4CB86EF5-B112-5E81-F628-8EFDB2648C75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91" creationId="{4583F46F-9BD7-A3C2-29C6-7873A04E9EDB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92" creationId="{75F8E7A4-06C8-1F72-A099-EEEA49F2E2D3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93" creationId="{E1BACE85-C61C-5F1E-FC2D-835FBAF7B74F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94" creationId="{2F0D2501-9C75-2ED5-060A-A6EA99AAEA4B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95" creationId="{59AD7A79-D17E-EF41-72B5-229086516856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96" creationId="{2921C5F3-2DA9-4ECA-C288-13D4651B2189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97" creationId="{5E75AEB1-B0C8-FCD9-5503-D5C261B78C19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98" creationId="{EFAC5E5C-5A17-A0E5-3B02-EDCAF88E9CA4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99" creationId="{D6BEA975-F683-D4F3-F046-FFEB8433C0E8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100" creationId="{7296CF7E-52DE-F6AF-36E8-6932BB688506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101" creationId="{03971585-DAE7-362A-269C-872B80378C1A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102" creationId="{51C08B63-A1DF-FF22-65E4-A0EB8EF80E71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103" creationId="{80A72841-DA19-9FCC-4B86-A73ACA37DC77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104" creationId="{523E044B-E155-2AB1-65F9-5A90A8C64918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105" creationId="{6EC1BE01-E658-83C4-6E4A-87B08AF0A653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106" creationId="{26F973AE-B9E5-AD74-08B0-C34A7328E929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107" creationId="{A99597B6-0E41-8D2F-1E39-B746B72BA75E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108" creationId="{6BACB394-A3B6-67E4-3245-EC73471B1893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109" creationId="{128DF48D-496E-80AC-73D0-ED9F58B0283F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110" creationId="{51D33D98-2F7B-EB90-8A5D-5503314D8671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111" creationId="{72C04DBF-0313-C949-87FA-9259B8BF4711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112" creationId="{EFE28380-8FF1-0EEB-9EB7-FB4C528191D9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113" creationId="{3E7DCD67-8615-C609-7BF4-7741809A550D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114" creationId="{9C8EC55B-5D65-557A-1743-3C182385DA00}"/>
          </ac:inkMkLst>
        </pc:inkChg>
        <pc:inkChg chg="add del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115" creationId="{166382A9-0790-4F8B-F1CB-240D962A1298}"/>
          </ac:inkMkLst>
        </pc:inkChg>
        <pc:inkChg chg="add reco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116" creationId="{03F8211A-7EBA-0202-0E35-5AB5FE2D44EF}"/>
          </ac:inkMkLst>
        </pc:inkChg>
        <pc:inkChg chg="add reco">
          <ac:chgData name="JungYong Seok" userId="1df5f276-52e9-4b2d-94eb-97193fded349" providerId="ADAL" clId="{73F08B8E-ED59-BA4F-88D8-4FBDD7E51B87}" dt="2024-05-16T05:21:56.458" v="1404"/>
          <ac:inkMkLst>
            <pc:docMk/>
            <pc:sldMk cId="2164001074" sldId="266"/>
            <ac:inkMk id="117" creationId="{54BDA223-2520-4893-F030-FBFFDFC055EF}"/>
          </ac:inkMkLst>
        </pc:inkChg>
        <pc:inkChg chg="add del">
          <ac:chgData name="JungYong Seok" userId="1df5f276-52e9-4b2d-94eb-97193fded349" providerId="ADAL" clId="{73F08B8E-ED59-BA4F-88D8-4FBDD7E51B87}" dt="2024-05-16T05:22:02.441" v="1419"/>
          <ac:inkMkLst>
            <pc:docMk/>
            <pc:sldMk cId="2164001074" sldId="266"/>
            <ac:inkMk id="118" creationId="{E5D337CB-FF69-3785-B6E8-83849B977609}"/>
          </ac:inkMkLst>
        </pc:inkChg>
        <pc:inkChg chg="add del">
          <ac:chgData name="JungYong Seok" userId="1df5f276-52e9-4b2d-94eb-97193fded349" providerId="ADAL" clId="{73F08B8E-ED59-BA4F-88D8-4FBDD7E51B87}" dt="2024-05-16T05:22:02.441" v="1419"/>
          <ac:inkMkLst>
            <pc:docMk/>
            <pc:sldMk cId="2164001074" sldId="266"/>
            <ac:inkMk id="119" creationId="{2506BCEF-1214-7C94-2C40-909185E4E9E0}"/>
          </ac:inkMkLst>
        </pc:inkChg>
        <pc:inkChg chg="add del">
          <ac:chgData name="JungYong Seok" userId="1df5f276-52e9-4b2d-94eb-97193fded349" providerId="ADAL" clId="{73F08B8E-ED59-BA4F-88D8-4FBDD7E51B87}" dt="2024-05-16T05:22:02.441" v="1419"/>
          <ac:inkMkLst>
            <pc:docMk/>
            <pc:sldMk cId="2164001074" sldId="266"/>
            <ac:inkMk id="120" creationId="{4F12A05F-F324-CAAF-10EB-1DC8DE80B048}"/>
          </ac:inkMkLst>
        </pc:inkChg>
        <pc:inkChg chg="add del">
          <ac:chgData name="JungYong Seok" userId="1df5f276-52e9-4b2d-94eb-97193fded349" providerId="ADAL" clId="{73F08B8E-ED59-BA4F-88D8-4FBDD7E51B87}" dt="2024-05-16T05:22:02.441" v="1419"/>
          <ac:inkMkLst>
            <pc:docMk/>
            <pc:sldMk cId="2164001074" sldId="266"/>
            <ac:inkMk id="121" creationId="{7571DAC3-E8FE-82D7-FFAA-1C2C8FB38E19}"/>
          </ac:inkMkLst>
        </pc:inkChg>
        <pc:inkChg chg="add del">
          <ac:chgData name="JungYong Seok" userId="1df5f276-52e9-4b2d-94eb-97193fded349" providerId="ADAL" clId="{73F08B8E-ED59-BA4F-88D8-4FBDD7E51B87}" dt="2024-05-16T05:22:02.441" v="1419"/>
          <ac:inkMkLst>
            <pc:docMk/>
            <pc:sldMk cId="2164001074" sldId="266"/>
            <ac:inkMk id="122" creationId="{A4E2C18C-8CAD-49FE-44E6-702749927565}"/>
          </ac:inkMkLst>
        </pc:inkChg>
        <pc:inkChg chg="add del">
          <ac:chgData name="JungYong Seok" userId="1df5f276-52e9-4b2d-94eb-97193fded349" providerId="ADAL" clId="{73F08B8E-ED59-BA4F-88D8-4FBDD7E51B87}" dt="2024-05-16T05:22:02.441" v="1419"/>
          <ac:inkMkLst>
            <pc:docMk/>
            <pc:sldMk cId="2164001074" sldId="266"/>
            <ac:inkMk id="123" creationId="{D1CFF89F-E92C-8532-77DB-906C884B1ADD}"/>
          </ac:inkMkLst>
        </pc:inkChg>
        <pc:inkChg chg="add del">
          <ac:chgData name="JungYong Seok" userId="1df5f276-52e9-4b2d-94eb-97193fded349" providerId="ADAL" clId="{73F08B8E-ED59-BA4F-88D8-4FBDD7E51B87}" dt="2024-05-16T05:22:02.441" v="1419"/>
          <ac:inkMkLst>
            <pc:docMk/>
            <pc:sldMk cId="2164001074" sldId="266"/>
            <ac:inkMk id="124" creationId="{8FDD1EFA-AA4B-50AA-B985-79E06571AE2C}"/>
          </ac:inkMkLst>
        </pc:inkChg>
        <pc:inkChg chg="add del">
          <ac:chgData name="JungYong Seok" userId="1df5f276-52e9-4b2d-94eb-97193fded349" providerId="ADAL" clId="{73F08B8E-ED59-BA4F-88D8-4FBDD7E51B87}" dt="2024-05-16T05:22:02.441" v="1419"/>
          <ac:inkMkLst>
            <pc:docMk/>
            <pc:sldMk cId="2164001074" sldId="266"/>
            <ac:inkMk id="125" creationId="{DD77BEF6-5D75-56E2-A414-054B7736F12D}"/>
          </ac:inkMkLst>
        </pc:inkChg>
        <pc:inkChg chg="add del">
          <ac:chgData name="JungYong Seok" userId="1df5f276-52e9-4b2d-94eb-97193fded349" providerId="ADAL" clId="{73F08B8E-ED59-BA4F-88D8-4FBDD7E51B87}" dt="2024-05-16T05:22:02.441" v="1419"/>
          <ac:inkMkLst>
            <pc:docMk/>
            <pc:sldMk cId="2164001074" sldId="266"/>
            <ac:inkMk id="126" creationId="{97DDBE71-9FD3-1D1F-1DDB-4E6211A7A4A5}"/>
          </ac:inkMkLst>
        </pc:inkChg>
        <pc:inkChg chg="add del">
          <ac:chgData name="JungYong Seok" userId="1df5f276-52e9-4b2d-94eb-97193fded349" providerId="ADAL" clId="{73F08B8E-ED59-BA4F-88D8-4FBDD7E51B87}" dt="2024-05-16T05:22:02.441" v="1419"/>
          <ac:inkMkLst>
            <pc:docMk/>
            <pc:sldMk cId="2164001074" sldId="266"/>
            <ac:inkMk id="127" creationId="{C1F722A9-AFAF-17B8-D186-BF869180AC87}"/>
          </ac:inkMkLst>
        </pc:inkChg>
        <pc:inkChg chg="add del">
          <ac:chgData name="JungYong Seok" userId="1df5f276-52e9-4b2d-94eb-97193fded349" providerId="ADAL" clId="{73F08B8E-ED59-BA4F-88D8-4FBDD7E51B87}" dt="2024-05-16T05:22:02.441" v="1419"/>
          <ac:inkMkLst>
            <pc:docMk/>
            <pc:sldMk cId="2164001074" sldId="266"/>
            <ac:inkMk id="128" creationId="{6388BD38-3AB8-C214-42F9-6A45BDDC0E4C}"/>
          </ac:inkMkLst>
        </pc:inkChg>
        <pc:inkChg chg="add del">
          <ac:chgData name="JungYong Seok" userId="1df5f276-52e9-4b2d-94eb-97193fded349" providerId="ADAL" clId="{73F08B8E-ED59-BA4F-88D8-4FBDD7E51B87}" dt="2024-05-16T05:22:02.441" v="1419"/>
          <ac:inkMkLst>
            <pc:docMk/>
            <pc:sldMk cId="2164001074" sldId="266"/>
            <ac:inkMk id="129" creationId="{CBB038CF-0A06-82EC-5174-C1109092B4A4}"/>
          </ac:inkMkLst>
        </pc:inkChg>
        <pc:inkChg chg="add del">
          <ac:chgData name="JungYong Seok" userId="1df5f276-52e9-4b2d-94eb-97193fded349" providerId="ADAL" clId="{73F08B8E-ED59-BA4F-88D8-4FBDD7E51B87}" dt="2024-05-16T05:22:02.441" v="1419"/>
          <ac:inkMkLst>
            <pc:docMk/>
            <pc:sldMk cId="2164001074" sldId="266"/>
            <ac:inkMk id="130" creationId="{7AEF6A66-CE52-7904-2BA5-6E58BED4FDC3}"/>
          </ac:inkMkLst>
        </pc:inkChg>
        <pc:inkChg chg="add del">
          <ac:chgData name="JungYong Seok" userId="1df5f276-52e9-4b2d-94eb-97193fded349" providerId="ADAL" clId="{73F08B8E-ED59-BA4F-88D8-4FBDD7E51B87}" dt="2024-05-16T05:22:02.441" v="1419"/>
          <ac:inkMkLst>
            <pc:docMk/>
            <pc:sldMk cId="2164001074" sldId="266"/>
            <ac:inkMk id="131" creationId="{7DA7CF90-35B0-AFA9-F439-35E7793B6294}"/>
          </ac:inkMkLst>
        </pc:inkChg>
        <pc:inkChg chg="add reco">
          <ac:chgData name="JungYong Seok" userId="1df5f276-52e9-4b2d-94eb-97193fded349" providerId="ADAL" clId="{73F08B8E-ED59-BA4F-88D8-4FBDD7E51B87}" dt="2024-05-16T05:22:02.441" v="1419"/>
          <ac:inkMkLst>
            <pc:docMk/>
            <pc:sldMk cId="2164001074" sldId="266"/>
            <ac:inkMk id="132" creationId="{F8A78A12-8593-F962-B3DE-4CB41FCD194A}"/>
          </ac:inkMkLst>
        </pc:inkChg>
        <pc:inkChg chg="add del">
          <ac:chgData name="JungYong Seok" userId="1df5f276-52e9-4b2d-94eb-97193fded349" providerId="ADAL" clId="{73F08B8E-ED59-BA4F-88D8-4FBDD7E51B87}" dt="2024-05-16T05:22:05.185" v="1425"/>
          <ac:inkMkLst>
            <pc:docMk/>
            <pc:sldMk cId="2164001074" sldId="266"/>
            <ac:inkMk id="133" creationId="{535EE168-6B3B-829C-ED1B-636A4C207E73}"/>
          </ac:inkMkLst>
        </pc:inkChg>
        <pc:inkChg chg="add del">
          <ac:chgData name="JungYong Seok" userId="1df5f276-52e9-4b2d-94eb-97193fded349" providerId="ADAL" clId="{73F08B8E-ED59-BA4F-88D8-4FBDD7E51B87}" dt="2024-05-16T05:22:05.185" v="1425"/>
          <ac:inkMkLst>
            <pc:docMk/>
            <pc:sldMk cId="2164001074" sldId="266"/>
            <ac:inkMk id="134" creationId="{B7BAB635-113E-B47B-9631-C73DB1FAFF80}"/>
          </ac:inkMkLst>
        </pc:inkChg>
        <pc:inkChg chg="add del">
          <ac:chgData name="JungYong Seok" userId="1df5f276-52e9-4b2d-94eb-97193fded349" providerId="ADAL" clId="{73F08B8E-ED59-BA4F-88D8-4FBDD7E51B87}" dt="2024-05-16T05:22:05.185" v="1425"/>
          <ac:inkMkLst>
            <pc:docMk/>
            <pc:sldMk cId="2164001074" sldId="266"/>
            <ac:inkMk id="135" creationId="{82C29F5B-AA43-6919-58A8-87E42F59283B}"/>
          </ac:inkMkLst>
        </pc:inkChg>
        <pc:inkChg chg="add del">
          <ac:chgData name="JungYong Seok" userId="1df5f276-52e9-4b2d-94eb-97193fded349" providerId="ADAL" clId="{73F08B8E-ED59-BA4F-88D8-4FBDD7E51B87}" dt="2024-05-16T05:22:05.185" v="1425"/>
          <ac:inkMkLst>
            <pc:docMk/>
            <pc:sldMk cId="2164001074" sldId="266"/>
            <ac:inkMk id="136" creationId="{32FB19D9-B9B1-8814-DB04-06AC8924E609}"/>
          </ac:inkMkLst>
        </pc:inkChg>
        <pc:inkChg chg="add del">
          <ac:chgData name="JungYong Seok" userId="1df5f276-52e9-4b2d-94eb-97193fded349" providerId="ADAL" clId="{73F08B8E-ED59-BA4F-88D8-4FBDD7E51B87}" dt="2024-05-16T05:22:05.185" v="1425"/>
          <ac:inkMkLst>
            <pc:docMk/>
            <pc:sldMk cId="2164001074" sldId="266"/>
            <ac:inkMk id="137" creationId="{CDC39CEB-632B-3169-6C04-27270ADC0AE9}"/>
          </ac:inkMkLst>
        </pc:inkChg>
        <pc:inkChg chg="add reco">
          <ac:chgData name="JungYong Seok" userId="1df5f276-52e9-4b2d-94eb-97193fded349" providerId="ADAL" clId="{73F08B8E-ED59-BA4F-88D8-4FBDD7E51B87}" dt="2024-05-16T05:22:05.185" v="1425"/>
          <ac:inkMkLst>
            <pc:docMk/>
            <pc:sldMk cId="2164001074" sldId="266"/>
            <ac:inkMk id="138" creationId="{612DE0FB-9C0B-FD4E-9755-EBC5992F2CBC}"/>
          </ac:inkMkLst>
        </pc:inkChg>
        <pc:inkChg chg="add del">
          <ac:chgData name="JungYong Seok" userId="1df5f276-52e9-4b2d-94eb-97193fded349" providerId="ADAL" clId="{73F08B8E-ED59-BA4F-88D8-4FBDD7E51B87}" dt="2024-05-16T05:22:16.401" v="1441"/>
          <ac:inkMkLst>
            <pc:docMk/>
            <pc:sldMk cId="2164001074" sldId="266"/>
            <ac:inkMk id="139" creationId="{04621D7F-D042-40D0-D798-5CA954271A17}"/>
          </ac:inkMkLst>
        </pc:inkChg>
        <pc:inkChg chg="add del">
          <ac:chgData name="JungYong Seok" userId="1df5f276-52e9-4b2d-94eb-97193fded349" providerId="ADAL" clId="{73F08B8E-ED59-BA4F-88D8-4FBDD7E51B87}" dt="2024-05-16T05:22:16.401" v="1441"/>
          <ac:inkMkLst>
            <pc:docMk/>
            <pc:sldMk cId="2164001074" sldId="266"/>
            <ac:inkMk id="140" creationId="{53501E7D-A6C7-67C2-60B4-6B473A43B0AA}"/>
          </ac:inkMkLst>
        </pc:inkChg>
        <pc:inkChg chg="add del">
          <ac:chgData name="JungYong Seok" userId="1df5f276-52e9-4b2d-94eb-97193fded349" providerId="ADAL" clId="{73F08B8E-ED59-BA4F-88D8-4FBDD7E51B87}" dt="2024-05-16T05:22:16.401" v="1441"/>
          <ac:inkMkLst>
            <pc:docMk/>
            <pc:sldMk cId="2164001074" sldId="266"/>
            <ac:inkMk id="141" creationId="{CEBBFC9D-5DF4-DC2C-23B3-933DA4617D4C}"/>
          </ac:inkMkLst>
        </pc:inkChg>
        <pc:inkChg chg="add del">
          <ac:chgData name="JungYong Seok" userId="1df5f276-52e9-4b2d-94eb-97193fded349" providerId="ADAL" clId="{73F08B8E-ED59-BA4F-88D8-4FBDD7E51B87}" dt="2024-05-16T05:22:16.401" v="1441"/>
          <ac:inkMkLst>
            <pc:docMk/>
            <pc:sldMk cId="2164001074" sldId="266"/>
            <ac:inkMk id="142" creationId="{1005A5D2-F344-721D-BC0E-EB733CCF7631}"/>
          </ac:inkMkLst>
        </pc:inkChg>
        <pc:inkChg chg="add del">
          <ac:chgData name="JungYong Seok" userId="1df5f276-52e9-4b2d-94eb-97193fded349" providerId="ADAL" clId="{73F08B8E-ED59-BA4F-88D8-4FBDD7E51B87}" dt="2024-05-16T05:22:16.401" v="1441"/>
          <ac:inkMkLst>
            <pc:docMk/>
            <pc:sldMk cId="2164001074" sldId="266"/>
            <ac:inkMk id="143" creationId="{714C778E-0474-C1B7-C44B-737095012FD9}"/>
          </ac:inkMkLst>
        </pc:inkChg>
        <pc:inkChg chg="add del">
          <ac:chgData name="JungYong Seok" userId="1df5f276-52e9-4b2d-94eb-97193fded349" providerId="ADAL" clId="{73F08B8E-ED59-BA4F-88D8-4FBDD7E51B87}" dt="2024-05-16T05:22:16.401" v="1441"/>
          <ac:inkMkLst>
            <pc:docMk/>
            <pc:sldMk cId="2164001074" sldId="266"/>
            <ac:inkMk id="144" creationId="{88E6316B-CC06-FA81-6FD7-77475BBBD98C}"/>
          </ac:inkMkLst>
        </pc:inkChg>
        <pc:inkChg chg="add del">
          <ac:chgData name="JungYong Seok" userId="1df5f276-52e9-4b2d-94eb-97193fded349" providerId="ADAL" clId="{73F08B8E-ED59-BA4F-88D8-4FBDD7E51B87}" dt="2024-05-16T05:22:16.401" v="1441"/>
          <ac:inkMkLst>
            <pc:docMk/>
            <pc:sldMk cId="2164001074" sldId="266"/>
            <ac:inkMk id="145" creationId="{588E79EC-98D2-537F-F254-8787910A352C}"/>
          </ac:inkMkLst>
        </pc:inkChg>
        <pc:inkChg chg="add del">
          <ac:chgData name="JungYong Seok" userId="1df5f276-52e9-4b2d-94eb-97193fded349" providerId="ADAL" clId="{73F08B8E-ED59-BA4F-88D8-4FBDD7E51B87}" dt="2024-05-16T05:22:16.401" v="1441"/>
          <ac:inkMkLst>
            <pc:docMk/>
            <pc:sldMk cId="2164001074" sldId="266"/>
            <ac:inkMk id="146" creationId="{A168218E-E786-C6C2-E3E2-EAED58DAEEDB}"/>
          </ac:inkMkLst>
        </pc:inkChg>
        <pc:inkChg chg="add del">
          <ac:chgData name="JungYong Seok" userId="1df5f276-52e9-4b2d-94eb-97193fded349" providerId="ADAL" clId="{73F08B8E-ED59-BA4F-88D8-4FBDD7E51B87}" dt="2024-05-16T05:22:16.401" v="1441"/>
          <ac:inkMkLst>
            <pc:docMk/>
            <pc:sldMk cId="2164001074" sldId="266"/>
            <ac:inkMk id="147" creationId="{AC9843AF-0768-BA59-99C6-EDC8A7BBDD7D}"/>
          </ac:inkMkLst>
        </pc:inkChg>
        <pc:inkChg chg="add del">
          <ac:chgData name="JungYong Seok" userId="1df5f276-52e9-4b2d-94eb-97193fded349" providerId="ADAL" clId="{73F08B8E-ED59-BA4F-88D8-4FBDD7E51B87}" dt="2024-05-16T05:22:16.401" v="1441"/>
          <ac:inkMkLst>
            <pc:docMk/>
            <pc:sldMk cId="2164001074" sldId="266"/>
            <ac:inkMk id="148" creationId="{68D32714-D780-9FD7-C1A2-3C9C3D808911}"/>
          </ac:inkMkLst>
        </pc:inkChg>
        <pc:inkChg chg="add del">
          <ac:chgData name="JungYong Seok" userId="1df5f276-52e9-4b2d-94eb-97193fded349" providerId="ADAL" clId="{73F08B8E-ED59-BA4F-88D8-4FBDD7E51B87}" dt="2024-05-16T05:22:16.401" v="1441"/>
          <ac:inkMkLst>
            <pc:docMk/>
            <pc:sldMk cId="2164001074" sldId="266"/>
            <ac:inkMk id="149" creationId="{F2883722-65F3-7D08-696B-C9590F9EB3C8}"/>
          </ac:inkMkLst>
        </pc:inkChg>
        <pc:inkChg chg="add del">
          <ac:chgData name="JungYong Seok" userId="1df5f276-52e9-4b2d-94eb-97193fded349" providerId="ADAL" clId="{73F08B8E-ED59-BA4F-88D8-4FBDD7E51B87}" dt="2024-05-16T05:22:16.401" v="1441"/>
          <ac:inkMkLst>
            <pc:docMk/>
            <pc:sldMk cId="2164001074" sldId="266"/>
            <ac:inkMk id="150" creationId="{75CB796E-E8A1-DABA-70D5-EC4B4A05695C}"/>
          </ac:inkMkLst>
        </pc:inkChg>
        <pc:inkChg chg="add del">
          <ac:chgData name="JungYong Seok" userId="1df5f276-52e9-4b2d-94eb-97193fded349" providerId="ADAL" clId="{73F08B8E-ED59-BA4F-88D8-4FBDD7E51B87}" dt="2024-05-16T05:22:16.401" v="1441"/>
          <ac:inkMkLst>
            <pc:docMk/>
            <pc:sldMk cId="2164001074" sldId="266"/>
            <ac:inkMk id="151" creationId="{180B4F99-354D-8D11-C434-44E4946C5A84}"/>
          </ac:inkMkLst>
        </pc:inkChg>
        <pc:inkChg chg="add del">
          <ac:chgData name="JungYong Seok" userId="1df5f276-52e9-4b2d-94eb-97193fded349" providerId="ADAL" clId="{73F08B8E-ED59-BA4F-88D8-4FBDD7E51B87}" dt="2024-05-16T05:22:16.401" v="1441"/>
          <ac:inkMkLst>
            <pc:docMk/>
            <pc:sldMk cId="2164001074" sldId="266"/>
            <ac:inkMk id="152" creationId="{F55959E4-7EA4-2757-59D0-35DDC0907625}"/>
          </ac:inkMkLst>
        </pc:inkChg>
        <pc:inkChg chg="add del">
          <ac:chgData name="JungYong Seok" userId="1df5f276-52e9-4b2d-94eb-97193fded349" providerId="ADAL" clId="{73F08B8E-ED59-BA4F-88D8-4FBDD7E51B87}" dt="2024-05-16T05:22:16.401" v="1441"/>
          <ac:inkMkLst>
            <pc:docMk/>
            <pc:sldMk cId="2164001074" sldId="266"/>
            <ac:inkMk id="153" creationId="{10BD1FEB-6531-34C9-AAFF-8AA9FA58DD06}"/>
          </ac:inkMkLst>
        </pc:inkChg>
        <pc:inkChg chg="add reco">
          <ac:chgData name="JungYong Seok" userId="1df5f276-52e9-4b2d-94eb-97193fded349" providerId="ADAL" clId="{73F08B8E-ED59-BA4F-88D8-4FBDD7E51B87}" dt="2024-05-16T05:22:16.401" v="1441"/>
          <ac:inkMkLst>
            <pc:docMk/>
            <pc:sldMk cId="2164001074" sldId="266"/>
            <ac:inkMk id="154" creationId="{36785E34-F587-8AC3-AD38-6C6E81FFDF9D}"/>
          </ac:inkMkLst>
        </pc:inkChg>
        <pc:inkChg chg="add del">
          <ac:chgData name="JungYong Seok" userId="1df5f276-52e9-4b2d-94eb-97193fded349" providerId="ADAL" clId="{73F08B8E-ED59-BA4F-88D8-4FBDD7E51B87}" dt="2024-05-16T05:22:20.332" v="1452"/>
          <ac:inkMkLst>
            <pc:docMk/>
            <pc:sldMk cId="2164001074" sldId="266"/>
            <ac:inkMk id="155" creationId="{B014A7F8-6584-A502-6595-E2588B93DC44}"/>
          </ac:inkMkLst>
        </pc:inkChg>
        <pc:inkChg chg="add del">
          <ac:chgData name="JungYong Seok" userId="1df5f276-52e9-4b2d-94eb-97193fded349" providerId="ADAL" clId="{73F08B8E-ED59-BA4F-88D8-4FBDD7E51B87}" dt="2024-05-16T05:22:20.332" v="1452"/>
          <ac:inkMkLst>
            <pc:docMk/>
            <pc:sldMk cId="2164001074" sldId="266"/>
            <ac:inkMk id="156" creationId="{8FDBC76B-667A-7B32-3512-B0293D3A470C}"/>
          </ac:inkMkLst>
        </pc:inkChg>
        <pc:inkChg chg="add del">
          <ac:chgData name="JungYong Seok" userId="1df5f276-52e9-4b2d-94eb-97193fded349" providerId="ADAL" clId="{73F08B8E-ED59-BA4F-88D8-4FBDD7E51B87}" dt="2024-05-16T05:22:20.332" v="1452"/>
          <ac:inkMkLst>
            <pc:docMk/>
            <pc:sldMk cId="2164001074" sldId="266"/>
            <ac:inkMk id="157" creationId="{3627020C-E183-B63F-AC14-2887309D2067}"/>
          </ac:inkMkLst>
        </pc:inkChg>
        <pc:inkChg chg="add del">
          <ac:chgData name="JungYong Seok" userId="1df5f276-52e9-4b2d-94eb-97193fded349" providerId="ADAL" clId="{73F08B8E-ED59-BA4F-88D8-4FBDD7E51B87}" dt="2024-05-16T05:22:20.332" v="1452"/>
          <ac:inkMkLst>
            <pc:docMk/>
            <pc:sldMk cId="2164001074" sldId="266"/>
            <ac:inkMk id="158" creationId="{29D4C69E-53C0-3DAD-6140-65A4A610739F}"/>
          </ac:inkMkLst>
        </pc:inkChg>
        <pc:inkChg chg="add del">
          <ac:chgData name="JungYong Seok" userId="1df5f276-52e9-4b2d-94eb-97193fded349" providerId="ADAL" clId="{73F08B8E-ED59-BA4F-88D8-4FBDD7E51B87}" dt="2024-05-16T05:22:20.332" v="1452"/>
          <ac:inkMkLst>
            <pc:docMk/>
            <pc:sldMk cId="2164001074" sldId="266"/>
            <ac:inkMk id="159" creationId="{1DE12CE2-56F0-7D90-7A4C-4DEFD0D2DA3A}"/>
          </ac:inkMkLst>
        </pc:inkChg>
        <pc:inkChg chg="add del">
          <ac:chgData name="JungYong Seok" userId="1df5f276-52e9-4b2d-94eb-97193fded349" providerId="ADAL" clId="{73F08B8E-ED59-BA4F-88D8-4FBDD7E51B87}" dt="2024-05-16T05:22:20.332" v="1452"/>
          <ac:inkMkLst>
            <pc:docMk/>
            <pc:sldMk cId="2164001074" sldId="266"/>
            <ac:inkMk id="160" creationId="{A672399E-F033-E83C-2330-AC2EA6524784}"/>
          </ac:inkMkLst>
        </pc:inkChg>
        <pc:inkChg chg="add del">
          <ac:chgData name="JungYong Seok" userId="1df5f276-52e9-4b2d-94eb-97193fded349" providerId="ADAL" clId="{73F08B8E-ED59-BA4F-88D8-4FBDD7E51B87}" dt="2024-05-16T05:22:20.332" v="1452"/>
          <ac:inkMkLst>
            <pc:docMk/>
            <pc:sldMk cId="2164001074" sldId="266"/>
            <ac:inkMk id="161" creationId="{712C9ACB-D848-E8B9-05AB-FE2103AAA4FD}"/>
          </ac:inkMkLst>
        </pc:inkChg>
        <pc:inkChg chg="add del">
          <ac:chgData name="JungYong Seok" userId="1df5f276-52e9-4b2d-94eb-97193fded349" providerId="ADAL" clId="{73F08B8E-ED59-BA4F-88D8-4FBDD7E51B87}" dt="2024-05-16T05:22:20.332" v="1452"/>
          <ac:inkMkLst>
            <pc:docMk/>
            <pc:sldMk cId="2164001074" sldId="266"/>
            <ac:inkMk id="162" creationId="{2C4BE1C0-AC0C-7895-7DBB-1B75771DEE96}"/>
          </ac:inkMkLst>
        </pc:inkChg>
        <pc:inkChg chg="add del">
          <ac:chgData name="JungYong Seok" userId="1df5f276-52e9-4b2d-94eb-97193fded349" providerId="ADAL" clId="{73F08B8E-ED59-BA4F-88D8-4FBDD7E51B87}" dt="2024-05-16T05:22:20.332" v="1452"/>
          <ac:inkMkLst>
            <pc:docMk/>
            <pc:sldMk cId="2164001074" sldId="266"/>
            <ac:inkMk id="163" creationId="{B9FFD55A-C275-B722-2256-D63D9D49901B}"/>
          </ac:inkMkLst>
        </pc:inkChg>
        <pc:inkChg chg="add">
          <ac:chgData name="JungYong Seok" userId="1df5f276-52e9-4b2d-94eb-97193fded349" providerId="ADAL" clId="{73F08B8E-ED59-BA4F-88D8-4FBDD7E51B87}" dt="2024-05-16T05:22:19.756" v="1451"/>
          <ac:inkMkLst>
            <pc:docMk/>
            <pc:sldMk cId="2164001074" sldId="266"/>
            <ac:inkMk id="164" creationId="{8CEFB6D9-6F51-8E98-E9CC-E08140DB14B3}"/>
          </ac:inkMkLst>
        </pc:inkChg>
        <pc:inkChg chg="add reco">
          <ac:chgData name="JungYong Seok" userId="1df5f276-52e9-4b2d-94eb-97193fded349" providerId="ADAL" clId="{73F08B8E-ED59-BA4F-88D8-4FBDD7E51B87}" dt="2024-05-16T05:22:20.332" v="1452"/>
          <ac:inkMkLst>
            <pc:docMk/>
            <pc:sldMk cId="2164001074" sldId="266"/>
            <ac:inkMk id="165" creationId="{F1C37E5B-D36B-40A7-CA4E-CD4DAF4D954A}"/>
          </ac:inkMkLst>
        </pc:inkChg>
        <pc:inkChg chg="add del">
          <ac:chgData name="JungYong Seok" userId="1df5f276-52e9-4b2d-94eb-97193fded349" providerId="ADAL" clId="{73F08B8E-ED59-BA4F-88D8-4FBDD7E51B87}" dt="2024-05-16T05:22:27.792" v="1475"/>
          <ac:inkMkLst>
            <pc:docMk/>
            <pc:sldMk cId="2164001074" sldId="266"/>
            <ac:inkMk id="166" creationId="{83DAE49C-56B9-CB51-7ADE-819B550AA225}"/>
          </ac:inkMkLst>
        </pc:inkChg>
        <pc:inkChg chg="add del">
          <ac:chgData name="JungYong Seok" userId="1df5f276-52e9-4b2d-94eb-97193fded349" providerId="ADAL" clId="{73F08B8E-ED59-BA4F-88D8-4FBDD7E51B87}" dt="2024-05-16T05:22:27.792" v="1475"/>
          <ac:inkMkLst>
            <pc:docMk/>
            <pc:sldMk cId="2164001074" sldId="266"/>
            <ac:inkMk id="167" creationId="{4DC4B165-0C15-68B3-99FE-FD9C0B2FE5C6}"/>
          </ac:inkMkLst>
        </pc:inkChg>
        <pc:inkChg chg="add del">
          <ac:chgData name="JungYong Seok" userId="1df5f276-52e9-4b2d-94eb-97193fded349" providerId="ADAL" clId="{73F08B8E-ED59-BA4F-88D8-4FBDD7E51B87}" dt="2024-05-16T05:22:27.792" v="1475"/>
          <ac:inkMkLst>
            <pc:docMk/>
            <pc:sldMk cId="2164001074" sldId="266"/>
            <ac:inkMk id="168" creationId="{46EE87CE-2896-0369-FC32-FF888E8F6B30}"/>
          </ac:inkMkLst>
        </pc:inkChg>
        <pc:inkChg chg="add del">
          <ac:chgData name="JungYong Seok" userId="1df5f276-52e9-4b2d-94eb-97193fded349" providerId="ADAL" clId="{73F08B8E-ED59-BA4F-88D8-4FBDD7E51B87}" dt="2024-05-16T05:22:27.792" v="1475"/>
          <ac:inkMkLst>
            <pc:docMk/>
            <pc:sldMk cId="2164001074" sldId="266"/>
            <ac:inkMk id="169" creationId="{08B9DA03-CBB8-3F5E-1F90-2C06D0A58B1A}"/>
          </ac:inkMkLst>
        </pc:inkChg>
        <pc:inkChg chg="add del">
          <ac:chgData name="JungYong Seok" userId="1df5f276-52e9-4b2d-94eb-97193fded349" providerId="ADAL" clId="{73F08B8E-ED59-BA4F-88D8-4FBDD7E51B87}" dt="2024-05-16T05:22:27.792" v="1475"/>
          <ac:inkMkLst>
            <pc:docMk/>
            <pc:sldMk cId="2164001074" sldId="266"/>
            <ac:inkMk id="170" creationId="{9F1F4980-DAB2-C1B9-7ECC-7D9EFE41CF5E}"/>
          </ac:inkMkLst>
        </pc:inkChg>
        <pc:inkChg chg="add del">
          <ac:chgData name="JungYong Seok" userId="1df5f276-52e9-4b2d-94eb-97193fded349" providerId="ADAL" clId="{73F08B8E-ED59-BA4F-88D8-4FBDD7E51B87}" dt="2024-05-16T05:22:27.792" v="1475"/>
          <ac:inkMkLst>
            <pc:docMk/>
            <pc:sldMk cId="2164001074" sldId="266"/>
            <ac:inkMk id="171" creationId="{1014C91E-0831-16EB-25B7-8F3D5C02EA65}"/>
          </ac:inkMkLst>
        </pc:inkChg>
        <pc:inkChg chg="add del">
          <ac:chgData name="JungYong Seok" userId="1df5f276-52e9-4b2d-94eb-97193fded349" providerId="ADAL" clId="{73F08B8E-ED59-BA4F-88D8-4FBDD7E51B87}" dt="2024-05-16T05:22:27.792" v="1475"/>
          <ac:inkMkLst>
            <pc:docMk/>
            <pc:sldMk cId="2164001074" sldId="266"/>
            <ac:inkMk id="172" creationId="{E62C6722-0BD1-69E5-9C90-4EDF1FA7C41D}"/>
          </ac:inkMkLst>
        </pc:inkChg>
        <pc:inkChg chg="add del">
          <ac:chgData name="JungYong Seok" userId="1df5f276-52e9-4b2d-94eb-97193fded349" providerId="ADAL" clId="{73F08B8E-ED59-BA4F-88D8-4FBDD7E51B87}" dt="2024-05-16T05:22:27.792" v="1475"/>
          <ac:inkMkLst>
            <pc:docMk/>
            <pc:sldMk cId="2164001074" sldId="266"/>
            <ac:inkMk id="173" creationId="{75207E81-9F4C-5135-3EB7-42E5DF7DA150}"/>
          </ac:inkMkLst>
        </pc:inkChg>
        <pc:inkChg chg="add del">
          <ac:chgData name="JungYong Seok" userId="1df5f276-52e9-4b2d-94eb-97193fded349" providerId="ADAL" clId="{73F08B8E-ED59-BA4F-88D8-4FBDD7E51B87}" dt="2024-05-16T05:22:27.792" v="1475"/>
          <ac:inkMkLst>
            <pc:docMk/>
            <pc:sldMk cId="2164001074" sldId="266"/>
            <ac:inkMk id="174" creationId="{50E0403E-1712-4A78-3F2F-95E57F3A3A8D}"/>
          </ac:inkMkLst>
        </pc:inkChg>
        <pc:inkChg chg="add del">
          <ac:chgData name="JungYong Seok" userId="1df5f276-52e9-4b2d-94eb-97193fded349" providerId="ADAL" clId="{73F08B8E-ED59-BA4F-88D8-4FBDD7E51B87}" dt="2024-05-16T05:22:27.792" v="1475"/>
          <ac:inkMkLst>
            <pc:docMk/>
            <pc:sldMk cId="2164001074" sldId="266"/>
            <ac:inkMk id="175" creationId="{88320E05-EABF-3E00-120B-27B3FBC737D2}"/>
          </ac:inkMkLst>
        </pc:inkChg>
        <pc:inkChg chg="add del">
          <ac:chgData name="JungYong Seok" userId="1df5f276-52e9-4b2d-94eb-97193fded349" providerId="ADAL" clId="{73F08B8E-ED59-BA4F-88D8-4FBDD7E51B87}" dt="2024-05-16T05:22:27.792" v="1475"/>
          <ac:inkMkLst>
            <pc:docMk/>
            <pc:sldMk cId="2164001074" sldId="266"/>
            <ac:inkMk id="176" creationId="{2C158891-9E57-5CFC-74B1-AF98C1204AD4}"/>
          </ac:inkMkLst>
        </pc:inkChg>
        <pc:inkChg chg="add del">
          <ac:chgData name="JungYong Seok" userId="1df5f276-52e9-4b2d-94eb-97193fded349" providerId="ADAL" clId="{73F08B8E-ED59-BA4F-88D8-4FBDD7E51B87}" dt="2024-05-16T05:22:27.792" v="1475"/>
          <ac:inkMkLst>
            <pc:docMk/>
            <pc:sldMk cId="2164001074" sldId="266"/>
            <ac:inkMk id="177" creationId="{BD6F112D-0ED9-1BB9-9DDB-E30016D65B53}"/>
          </ac:inkMkLst>
        </pc:inkChg>
        <pc:inkChg chg="add del">
          <ac:chgData name="JungYong Seok" userId="1df5f276-52e9-4b2d-94eb-97193fded349" providerId="ADAL" clId="{73F08B8E-ED59-BA4F-88D8-4FBDD7E51B87}" dt="2024-05-16T05:22:27.792" v="1475"/>
          <ac:inkMkLst>
            <pc:docMk/>
            <pc:sldMk cId="2164001074" sldId="266"/>
            <ac:inkMk id="178" creationId="{B47CA40D-3011-FC9C-117C-CBBABBCB41C9}"/>
          </ac:inkMkLst>
        </pc:inkChg>
        <pc:inkChg chg="add del">
          <ac:chgData name="JungYong Seok" userId="1df5f276-52e9-4b2d-94eb-97193fded349" providerId="ADAL" clId="{73F08B8E-ED59-BA4F-88D8-4FBDD7E51B87}" dt="2024-05-16T05:22:27.792" v="1475"/>
          <ac:inkMkLst>
            <pc:docMk/>
            <pc:sldMk cId="2164001074" sldId="266"/>
            <ac:inkMk id="179" creationId="{DFF51AF1-8F72-C3A0-711A-DD754CD9C743}"/>
          </ac:inkMkLst>
        </pc:inkChg>
        <pc:inkChg chg="add del">
          <ac:chgData name="JungYong Seok" userId="1df5f276-52e9-4b2d-94eb-97193fded349" providerId="ADAL" clId="{73F08B8E-ED59-BA4F-88D8-4FBDD7E51B87}" dt="2024-05-16T05:22:27.792" v="1475"/>
          <ac:inkMkLst>
            <pc:docMk/>
            <pc:sldMk cId="2164001074" sldId="266"/>
            <ac:inkMk id="180" creationId="{FC5591EF-4F5E-AB95-752C-40806E27B8AA}"/>
          </ac:inkMkLst>
        </pc:inkChg>
        <pc:inkChg chg="add del">
          <ac:chgData name="JungYong Seok" userId="1df5f276-52e9-4b2d-94eb-97193fded349" providerId="ADAL" clId="{73F08B8E-ED59-BA4F-88D8-4FBDD7E51B87}" dt="2024-05-16T05:22:27.792" v="1475"/>
          <ac:inkMkLst>
            <pc:docMk/>
            <pc:sldMk cId="2164001074" sldId="266"/>
            <ac:inkMk id="181" creationId="{E1B71613-144B-88EB-F749-303677FC1EA2}"/>
          </ac:inkMkLst>
        </pc:inkChg>
        <pc:inkChg chg="add del">
          <ac:chgData name="JungYong Seok" userId="1df5f276-52e9-4b2d-94eb-97193fded349" providerId="ADAL" clId="{73F08B8E-ED59-BA4F-88D8-4FBDD7E51B87}" dt="2024-05-16T05:22:27.792" v="1475"/>
          <ac:inkMkLst>
            <pc:docMk/>
            <pc:sldMk cId="2164001074" sldId="266"/>
            <ac:inkMk id="182" creationId="{5DBB34D9-50AE-F78C-9BD3-1CBF01DEADFD}"/>
          </ac:inkMkLst>
        </pc:inkChg>
        <pc:inkChg chg="add del">
          <ac:chgData name="JungYong Seok" userId="1df5f276-52e9-4b2d-94eb-97193fded349" providerId="ADAL" clId="{73F08B8E-ED59-BA4F-88D8-4FBDD7E51B87}" dt="2024-05-16T05:22:27.792" v="1475"/>
          <ac:inkMkLst>
            <pc:docMk/>
            <pc:sldMk cId="2164001074" sldId="266"/>
            <ac:inkMk id="183" creationId="{62B14362-D89E-D95F-6461-8CD021CB3D8B}"/>
          </ac:inkMkLst>
        </pc:inkChg>
        <pc:inkChg chg="add del">
          <ac:chgData name="JungYong Seok" userId="1df5f276-52e9-4b2d-94eb-97193fded349" providerId="ADAL" clId="{73F08B8E-ED59-BA4F-88D8-4FBDD7E51B87}" dt="2024-05-16T05:22:27.792" v="1475"/>
          <ac:inkMkLst>
            <pc:docMk/>
            <pc:sldMk cId="2164001074" sldId="266"/>
            <ac:inkMk id="184" creationId="{C89BEDC2-2E1B-8C64-F82E-C9097C47F18D}"/>
          </ac:inkMkLst>
        </pc:inkChg>
        <pc:inkChg chg="add del">
          <ac:chgData name="JungYong Seok" userId="1df5f276-52e9-4b2d-94eb-97193fded349" providerId="ADAL" clId="{73F08B8E-ED59-BA4F-88D8-4FBDD7E51B87}" dt="2024-05-16T05:22:27.792" v="1475"/>
          <ac:inkMkLst>
            <pc:docMk/>
            <pc:sldMk cId="2164001074" sldId="266"/>
            <ac:inkMk id="185" creationId="{BE579423-2740-CAF4-BC15-396820FCA349}"/>
          </ac:inkMkLst>
        </pc:inkChg>
        <pc:inkChg chg="add del">
          <ac:chgData name="JungYong Seok" userId="1df5f276-52e9-4b2d-94eb-97193fded349" providerId="ADAL" clId="{73F08B8E-ED59-BA4F-88D8-4FBDD7E51B87}" dt="2024-05-16T05:22:27.792" v="1475"/>
          <ac:inkMkLst>
            <pc:docMk/>
            <pc:sldMk cId="2164001074" sldId="266"/>
            <ac:inkMk id="186" creationId="{4546B5D8-4075-8987-E47D-286956B0B09D}"/>
          </ac:inkMkLst>
        </pc:inkChg>
        <pc:inkChg chg="add">
          <ac:chgData name="JungYong Seok" userId="1df5f276-52e9-4b2d-94eb-97193fded349" providerId="ADAL" clId="{73F08B8E-ED59-BA4F-88D8-4FBDD7E51B87}" dt="2024-05-16T05:22:26.981" v="1474"/>
          <ac:inkMkLst>
            <pc:docMk/>
            <pc:sldMk cId="2164001074" sldId="266"/>
            <ac:inkMk id="187" creationId="{94751B8F-A6AE-798E-E0F8-66A6E8378F9E}"/>
          </ac:inkMkLst>
        </pc:inkChg>
        <pc:inkChg chg="add reco">
          <ac:chgData name="JungYong Seok" userId="1df5f276-52e9-4b2d-94eb-97193fded349" providerId="ADAL" clId="{73F08B8E-ED59-BA4F-88D8-4FBDD7E51B87}" dt="2024-05-16T05:22:27.792" v="1475"/>
          <ac:inkMkLst>
            <pc:docMk/>
            <pc:sldMk cId="2164001074" sldId="266"/>
            <ac:inkMk id="188" creationId="{A5A1AC56-E516-061D-ED9F-5FA96142B84C}"/>
          </ac:inkMkLst>
        </pc:inkChg>
      </pc:sldChg>
      <pc:sldChg chg="addSp delSp">
        <pc:chgData name="JungYong Seok" userId="1df5f276-52e9-4b2d-94eb-97193fded349" providerId="ADAL" clId="{73F08B8E-ED59-BA4F-88D8-4FBDD7E51B87}" dt="2024-05-16T05:59:58.012" v="2222"/>
        <pc:sldMkLst>
          <pc:docMk/>
          <pc:sldMk cId="3162743190" sldId="267"/>
        </pc:sldMkLst>
        <pc:inkChg chg="add del">
          <ac:chgData name="JungYong Seok" userId="1df5f276-52e9-4b2d-94eb-97193fded349" providerId="ADAL" clId="{73F08B8E-ED59-BA4F-88D8-4FBDD7E51B87}" dt="2024-05-16T05:24:30.200" v="1478"/>
          <ac:inkMkLst>
            <pc:docMk/>
            <pc:sldMk cId="3162743190" sldId="267"/>
            <ac:inkMk id="3" creationId="{E54DD6A5-CFE5-13F4-96EB-2905AAFB966C}"/>
          </ac:inkMkLst>
        </pc:inkChg>
        <pc:inkChg chg="add del">
          <ac:chgData name="JungYong Seok" userId="1df5f276-52e9-4b2d-94eb-97193fded349" providerId="ADAL" clId="{73F08B8E-ED59-BA4F-88D8-4FBDD7E51B87}" dt="2024-05-16T05:39:44.115" v="1550"/>
          <ac:inkMkLst>
            <pc:docMk/>
            <pc:sldMk cId="3162743190" sldId="267"/>
            <ac:inkMk id="3" creationId="{EE34C2A4-E9C6-249A-66C4-3AF73989E477}"/>
          </ac:inkMkLst>
        </pc:inkChg>
        <pc:inkChg chg="add del">
          <ac:chgData name="JungYong Seok" userId="1df5f276-52e9-4b2d-94eb-97193fded349" providerId="ADAL" clId="{73F08B8E-ED59-BA4F-88D8-4FBDD7E51B87}" dt="2024-05-16T05:39:44.115" v="1550"/>
          <ac:inkMkLst>
            <pc:docMk/>
            <pc:sldMk cId="3162743190" sldId="267"/>
            <ac:inkMk id="4" creationId="{31F88C95-EEA7-C04B-A8E1-9BA61B4FE79F}"/>
          </ac:inkMkLst>
        </pc:inkChg>
        <pc:inkChg chg="add del">
          <ac:chgData name="JungYong Seok" userId="1df5f276-52e9-4b2d-94eb-97193fded349" providerId="ADAL" clId="{73F08B8E-ED59-BA4F-88D8-4FBDD7E51B87}" dt="2024-05-16T05:24:30.200" v="1478"/>
          <ac:inkMkLst>
            <pc:docMk/>
            <pc:sldMk cId="3162743190" sldId="267"/>
            <ac:inkMk id="4" creationId="{665271A8-FF59-FBD3-6EC7-56EDF9351C3A}"/>
          </ac:inkMkLst>
        </pc:inkChg>
        <pc:inkChg chg="add reco">
          <ac:chgData name="JungYong Seok" userId="1df5f276-52e9-4b2d-94eb-97193fded349" providerId="ADAL" clId="{73F08B8E-ED59-BA4F-88D8-4FBDD7E51B87}" dt="2024-05-16T05:24:30.200" v="1478"/>
          <ac:inkMkLst>
            <pc:docMk/>
            <pc:sldMk cId="3162743190" sldId="267"/>
            <ac:inkMk id="5" creationId="{DEEAA72A-CAF0-CE1C-2CDE-13B02C98C6D6}"/>
          </ac:inkMkLst>
        </pc:inkChg>
        <pc:inkChg chg="add del">
          <ac:chgData name="JungYong Seok" userId="1df5f276-52e9-4b2d-94eb-97193fded349" providerId="ADAL" clId="{73F08B8E-ED59-BA4F-88D8-4FBDD7E51B87}" dt="2024-05-16T05:39:44.115" v="1550"/>
          <ac:inkMkLst>
            <pc:docMk/>
            <pc:sldMk cId="3162743190" sldId="267"/>
            <ac:inkMk id="6" creationId="{0CCE0400-F149-8AAE-CD51-A19E2C5DD5E2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6" creationId="{47662E30-86E0-16DE-60F6-A228E9B44E03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7" creationId="{05211E84-C585-3651-C8BA-DB13D738D14C}"/>
          </ac:inkMkLst>
        </pc:inkChg>
        <pc:inkChg chg="add del">
          <ac:chgData name="JungYong Seok" userId="1df5f276-52e9-4b2d-94eb-97193fded349" providerId="ADAL" clId="{73F08B8E-ED59-BA4F-88D8-4FBDD7E51B87}" dt="2024-05-16T05:39:44.115" v="1550"/>
          <ac:inkMkLst>
            <pc:docMk/>
            <pc:sldMk cId="3162743190" sldId="267"/>
            <ac:inkMk id="7" creationId="{CB3BF671-E30F-45DC-1FAB-4B43CC868031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8" creationId="{02DF6EA6-94D3-CD74-E30F-312937310EDD}"/>
          </ac:inkMkLst>
        </pc:inkChg>
        <pc:inkChg chg="add del">
          <ac:chgData name="JungYong Seok" userId="1df5f276-52e9-4b2d-94eb-97193fded349" providerId="ADAL" clId="{73F08B8E-ED59-BA4F-88D8-4FBDD7E51B87}" dt="2024-05-16T05:39:44.115" v="1550"/>
          <ac:inkMkLst>
            <pc:docMk/>
            <pc:sldMk cId="3162743190" sldId="267"/>
            <ac:inkMk id="8" creationId="{51FEDC8E-AE6E-E609-0B62-E033AD92156B}"/>
          </ac:inkMkLst>
        </pc:inkChg>
        <pc:inkChg chg="add reco">
          <ac:chgData name="JungYong Seok" userId="1df5f276-52e9-4b2d-94eb-97193fded349" providerId="ADAL" clId="{73F08B8E-ED59-BA4F-88D8-4FBDD7E51B87}" dt="2024-05-16T05:39:44.115" v="1550"/>
          <ac:inkMkLst>
            <pc:docMk/>
            <pc:sldMk cId="3162743190" sldId="267"/>
            <ac:inkMk id="9" creationId="{5D33DB52-3CBA-1A3D-E5F8-ECEC207B9B9D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9" creationId="{857C97F9-D12D-D90A-CFBD-A67613748E3E}"/>
          </ac:inkMkLst>
        </pc:inkChg>
        <pc:inkChg chg="add del">
          <ac:chgData name="JungYong Seok" userId="1df5f276-52e9-4b2d-94eb-97193fded349" providerId="ADAL" clId="{73F08B8E-ED59-BA4F-88D8-4FBDD7E51B87}" dt="2024-05-16T05:39:47.415" v="1557"/>
          <ac:inkMkLst>
            <pc:docMk/>
            <pc:sldMk cId="3162743190" sldId="267"/>
            <ac:inkMk id="10" creationId="{0C6C58F6-D852-FBA1-AA39-6793421337A2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10" creationId="{E34C47B6-BC71-8C07-BF0C-49144FD85E29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11" creationId="{2C86C07D-B3E7-7125-1463-D410FDF3664C}"/>
          </ac:inkMkLst>
        </pc:inkChg>
        <pc:inkChg chg="add del">
          <ac:chgData name="JungYong Seok" userId="1df5f276-52e9-4b2d-94eb-97193fded349" providerId="ADAL" clId="{73F08B8E-ED59-BA4F-88D8-4FBDD7E51B87}" dt="2024-05-16T05:39:47.415" v="1557"/>
          <ac:inkMkLst>
            <pc:docMk/>
            <pc:sldMk cId="3162743190" sldId="267"/>
            <ac:inkMk id="11" creationId="{998CD904-ED0D-B278-6C06-4D307ACD807F}"/>
          </ac:inkMkLst>
        </pc:inkChg>
        <pc:inkChg chg="add del">
          <ac:chgData name="JungYong Seok" userId="1df5f276-52e9-4b2d-94eb-97193fded349" providerId="ADAL" clId="{73F08B8E-ED59-BA4F-88D8-4FBDD7E51B87}" dt="2024-05-16T05:39:47.415" v="1557"/>
          <ac:inkMkLst>
            <pc:docMk/>
            <pc:sldMk cId="3162743190" sldId="267"/>
            <ac:inkMk id="12" creationId="{03B98BE0-C08B-3652-D205-152B916FC763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12" creationId="{840A6274-53E5-B28C-921F-5F63BB159189}"/>
          </ac:inkMkLst>
        </pc:inkChg>
        <pc:inkChg chg="add del">
          <ac:chgData name="JungYong Seok" userId="1df5f276-52e9-4b2d-94eb-97193fded349" providerId="ADAL" clId="{73F08B8E-ED59-BA4F-88D8-4FBDD7E51B87}" dt="2024-05-16T05:39:47.415" v="1557"/>
          <ac:inkMkLst>
            <pc:docMk/>
            <pc:sldMk cId="3162743190" sldId="267"/>
            <ac:inkMk id="13" creationId="{B59F778D-B2B2-9CA1-6DB9-679E9E26E494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13" creationId="{BD73DF27-3328-EA4E-FC3B-893256B395DC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14" creationId="{1C387884-61F6-674E-8D0A-494D69355285}"/>
          </ac:inkMkLst>
        </pc:inkChg>
        <pc:inkChg chg="add del">
          <ac:chgData name="JungYong Seok" userId="1df5f276-52e9-4b2d-94eb-97193fded349" providerId="ADAL" clId="{73F08B8E-ED59-BA4F-88D8-4FBDD7E51B87}" dt="2024-05-16T05:39:47.415" v="1557"/>
          <ac:inkMkLst>
            <pc:docMk/>
            <pc:sldMk cId="3162743190" sldId="267"/>
            <ac:inkMk id="14" creationId="{BA48A73F-7CA4-4ABE-F545-8CE891448996}"/>
          </ac:inkMkLst>
        </pc:inkChg>
        <pc:inkChg chg="add del">
          <ac:chgData name="JungYong Seok" userId="1df5f276-52e9-4b2d-94eb-97193fded349" providerId="ADAL" clId="{73F08B8E-ED59-BA4F-88D8-4FBDD7E51B87}" dt="2024-05-16T05:39:47.415" v="1557"/>
          <ac:inkMkLst>
            <pc:docMk/>
            <pc:sldMk cId="3162743190" sldId="267"/>
            <ac:inkMk id="15" creationId="{08864DB8-5E43-2682-080F-CB643B893126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15" creationId="{C3FBFEA4-4713-F38C-EC7C-C516263A20B4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16" creationId="{05BA3994-115F-E10F-34DB-481421915BC5}"/>
          </ac:inkMkLst>
        </pc:inkChg>
        <pc:inkChg chg="add reco">
          <ac:chgData name="JungYong Seok" userId="1df5f276-52e9-4b2d-94eb-97193fded349" providerId="ADAL" clId="{73F08B8E-ED59-BA4F-88D8-4FBDD7E51B87}" dt="2024-05-16T05:39:47.415" v="1557"/>
          <ac:inkMkLst>
            <pc:docMk/>
            <pc:sldMk cId="3162743190" sldId="267"/>
            <ac:inkMk id="16" creationId="{B158661D-D12B-3323-60F1-C377E39206D7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17" creationId="{11D7F0B9-1D07-445C-E3C1-0074C6DC39ED}"/>
          </ac:inkMkLst>
        </pc:inkChg>
        <pc:inkChg chg="add del">
          <ac:chgData name="JungYong Seok" userId="1df5f276-52e9-4b2d-94eb-97193fded349" providerId="ADAL" clId="{73F08B8E-ED59-BA4F-88D8-4FBDD7E51B87}" dt="2024-05-16T05:40:31.412" v="1562"/>
          <ac:inkMkLst>
            <pc:docMk/>
            <pc:sldMk cId="3162743190" sldId="267"/>
            <ac:inkMk id="17" creationId="{FF05BE2A-AE3F-39DB-D905-9E90E5B8275B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18" creationId="{02B88839-5E0E-B5FC-21E1-BC6D92BC5214}"/>
          </ac:inkMkLst>
        </pc:inkChg>
        <pc:inkChg chg="add del">
          <ac:chgData name="JungYong Seok" userId="1df5f276-52e9-4b2d-94eb-97193fded349" providerId="ADAL" clId="{73F08B8E-ED59-BA4F-88D8-4FBDD7E51B87}" dt="2024-05-16T05:40:31.412" v="1562"/>
          <ac:inkMkLst>
            <pc:docMk/>
            <pc:sldMk cId="3162743190" sldId="267"/>
            <ac:inkMk id="18" creationId="{1EE1E9D5-B61D-D404-401A-159DFB0A06FE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19" creationId="{0247A2D0-C61F-7D56-5E7B-092C22237865}"/>
          </ac:inkMkLst>
        </pc:inkChg>
        <pc:inkChg chg="add del">
          <ac:chgData name="JungYong Seok" userId="1df5f276-52e9-4b2d-94eb-97193fded349" providerId="ADAL" clId="{73F08B8E-ED59-BA4F-88D8-4FBDD7E51B87}" dt="2024-05-16T05:40:31.412" v="1562"/>
          <ac:inkMkLst>
            <pc:docMk/>
            <pc:sldMk cId="3162743190" sldId="267"/>
            <ac:inkMk id="19" creationId="{3CB31F2D-A661-386C-9842-15FAD2A05A0D}"/>
          </ac:inkMkLst>
        </pc:inkChg>
        <pc:inkChg chg="add del">
          <ac:chgData name="JungYong Seok" userId="1df5f276-52e9-4b2d-94eb-97193fded349" providerId="ADAL" clId="{73F08B8E-ED59-BA4F-88D8-4FBDD7E51B87}" dt="2024-05-16T05:40:31.412" v="1562"/>
          <ac:inkMkLst>
            <pc:docMk/>
            <pc:sldMk cId="3162743190" sldId="267"/>
            <ac:inkMk id="20" creationId="{9301DC6C-4D3C-F425-41B6-2F19314E15D1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20" creationId="{E4DB3249-AD8A-90B9-A7B7-D9452A25DC71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21" creationId="{3E1CE63A-7272-1E47-2D34-AAC0726EFF01}"/>
          </ac:inkMkLst>
        </pc:inkChg>
        <pc:inkChg chg="add reco">
          <ac:chgData name="JungYong Seok" userId="1df5f276-52e9-4b2d-94eb-97193fded349" providerId="ADAL" clId="{73F08B8E-ED59-BA4F-88D8-4FBDD7E51B87}" dt="2024-05-16T05:40:31.412" v="1562"/>
          <ac:inkMkLst>
            <pc:docMk/>
            <pc:sldMk cId="3162743190" sldId="267"/>
            <ac:inkMk id="21" creationId="{9DEF47F8-60A3-3404-2C20-086C3639B30B}"/>
          </ac:inkMkLst>
        </pc:inkChg>
        <pc:inkChg chg="add del">
          <ac:chgData name="JungYong Seok" userId="1df5f276-52e9-4b2d-94eb-97193fded349" providerId="ADAL" clId="{73F08B8E-ED59-BA4F-88D8-4FBDD7E51B87}" dt="2024-05-16T05:40:38.125" v="1568"/>
          <ac:inkMkLst>
            <pc:docMk/>
            <pc:sldMk cId="3162743190" sldId="267"/>
            <ac:inkMk id="22" creationId="{80F62777-0E44-E9CB-1396-79F7B79A2A18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22" creationId="{C10EF65A-A853-3850-895C-39C1655ED13C}"/>
          </ac:inkMkLst>
        </pc:inkChg>
        <pc:inkChg chg="add del">
          <ac:chgData name="JungYong Seok" userId="1df5f276-52e9-4b2d-94eb-97193fded349" providerId="ADAL" clId="{73F08B8E-ED59-BA4F-88D8-4FBDD7E51B87}" dt="2024-05-16T05:40:38.125" v="1568"/>
          <ac:inkMkLst>
            <pc:docMk/>
            <pc:sldMk cId="3162743190" sldId="267"/>
            <ac:inkMk id="23" creationId="{A0D1EDAF-223D-D669-EB84-E65C5AB8D4C6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23" creationId="{A53C384E-461D-9A94-A1E0-A410B244CFA1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24" creationId="{0848DD7E-0E33-2EDE-E53E-A2236BF9B376}"/>
          </ac:inkMkLst>
        </pc:inkChg>
        <pc:inkChg chg="add del">
          <ac:chgData name="JungYong Seok" userId="1df5f276-52e9-4b2d-94eb-97193fded349" providerId="ADAL" clId="{73F08B8E-ED59-BA4F-88D8-4FBDD7E51B87}" dt="2024-05-16T05:40:38.125" v="1568"/>
          <ac:inkMkLst>
            <pc:docMk/>
            <pc:sldMk cId="3162743190" sldId="267"/>
            <ac:inkMk id="24" creationId="{FACE7811-BA2B-8DD6-2765-8B5F9F53CC5D}"/>
          </ac:inkMkLst>
        </pc:inkChg>
        <pc:inkChg chg="add del">
          <ac:chgData name="JungYong Seok" userId="1df5f276-52e9-4b2d-94eb-97193fded349" providerId="ADAL" clId="{73F08B8E-ED59-BA4F-88D8-4FBDD7E51B87}" dt="2024-05-16T05:40:38.125" v="1568"/>
          <ac:inkMkLst>
            <pc:docMk/>
            <pc:sldMk cId="3162743190" sldId="267"/>
            <ac:inkMk id="25" creationId="{32124F5D-3647-6FAB-EA78-922DD3884A11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25" creationId="{8DD93239-CBEF-CC97-82BF-800C35B19712}"/>
          </ac:inkMkLst>
        </pc:inkChg>
        <pc:inkChg chg="add del">
          <ac:chgData name="JungYong Seok" userId="1df5f276-52e9-4b2d-94eb-97193fded349" providerId="ADAL" clId="{73F08B8E-ED59-BA4F-88D8-4FBDD7E51B87}" dt="2024-05-16T05:40:38.125" v="1568"/>
          <ac:inkMkLst>
            <pc:docMk/>
            <pc:sldMk cId="3162743190" sldId="267"/>
            <ac:inkMk id="26" creationId="{16783ED1-9E81-DDCC-B831-5A6489F85C8F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26" creationId="{17B6021C-A491-B501-7132-BB152D5198C5}"/>
          </ac:inkMkLst>
        </pc:inkChg>
        <pc:inkChg chg="add reco">
          <ac:chgData name="JungYong Seok" userId="1df5f276-52e9-4b2d-94eb-97193fded349" providerId="ADAL" clId="{73F08B8E-ED59-BA4F-88D8-4FBDD7E51B87}" dt="2024-05-16T05:40:38.125" v="1568"/>
          <ac:inkMkLst>
            <pc:docMk/>
            <pc:sldMk cId="3162743190" sldId="267"/>
            <ac:inkMk id="27" creationId="{D91FCC14-669A-8FBC-CA3D-EBDCAA2FCEFC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27" creationId="{EA3A455D-4941-7D5B-00E7-B586879A5CAD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28" creationId="{C98060F3-DC2C-17C4-1FC6-203B32966F81}"/>
          </ac:inkMkLst>
        </pc:inkChg>
        <pc:inkChg chg="add del">
          <ac:chgData name="JungYong Seok" userId="1df5f276-52e9-4b2d-94eb-97193fded349" providerId="ADAL" clId="{73F08B8E-ED59-BA4F-88D8-4FBDD7E51B87}" dt="2024-05-16T05:40:47.382" v="1578"/>
          <ac:inkMkLst>
            <pc:docMk/>
            <pc:sldMk cId="3162743190" sldId="267"/>
            <ac:inkMk id="28" creationId="{E8898A49-F1E6-D98E-E6F9-78BBBF2D6A27}"/>
          </ac:inkMkLst>
        </pc:inkChg>
        <pc:inkChg chg="add del">
          <ac:chgData name="JungYong Seok" userId="1df5f276-52e9-4b2d-94eb-97193fded349" providerId="ADAL" clId="{73F08B8E-ED59-BA4F-88D8-4FBDD7E51B87}" dt="2024-05-16T05:40:47.382" v="1578"/>
          <ac:inkMkLst>
            <pc:docMk/>
            <pc:sldMk cId="3162743190" sldId="267"/>
            <ac:inkMk id="29" creationId="{5BB9E7EB-B46B-4DE8-4F00-B4B52DC5BA8F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29" creationId="{D65FE8DE-2FE3-C354-AF21-EA3BE7677F61}"/>
          </ac:inkMkLst>
        </pc:inkChg>
        <pc:inkChg chg="add del">
          <ac:chgData name="JungYong Seok" userId="1df5f276-52e9-4b2d-94eb-97193fded349" providerId="ADAL" clId="{73F08B8E-ED59-BA4F-88D8-4FBDD7E51B87}" dt="2024-05-16T05:40:47.382" v="1578"/>
          <ac:inkMkLst>
            <pc:docMk/>
            <pc:sldMk cId="3162743190" sldId="267"/>
            <ac:inkMk id="30" creationId="{36DD3085-B4F2-E646-79CB-246975DCB486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30" creationId="{45C99ADA-C287-656E-80CA-B2076C6E8DA1}"/>
          </ac:inkMkLst>
        </pc:inkChg>
        <pc:inkChg chg="add del">
          <ac:chgData name="JungYong Seok" userId="1df5f276-52e9-4b2d-94eb-97193fded349" providerId="ADAL" clId="{73F08B8E-ED59-BA4F-88D8-4FBDD7E51B87}" dt="2024-05-16T05:40:47.382" v="1578"/>
          <ac:inkMkLst>
            <pc:docMk/>
            <pc:sldMk cId="3162743190" sldId="267"/>
            <ac:inkMk id="31" creationId="{48BD7277-6BCF-C1A3-6848-B1846F7D1C2E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31" creationId="{5771DD6F-4F86-589C-5D58-DAA1C8559799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32" creationId="{0DE5D002-A8C2-2918-DC65-ACB9CA5B9B9B}"/>
          </ac:inkMkLst>
        </pc:inkChg>
        <pc:inkChg chg="add del">
          <ac:chgData name="JungYong Seok" userId="1df5f276-52e9-4b2d-94eb-97193fded349" providerId="ADAL" clId="{73F08B8E-ED59-BA4F-88D8-4FBDD7E51B87}" dt="2024-05-16T05:40:47.382" v="1578"/>
          <ac:inkMkLst>
            <pc:docMk/>
            <pc:sldMk cId="3162743190" sldId="267"/>
            <ac:inkMk id="32" creationId="{B28FAF15-2125-6115-9453-FC81E8EB73A6}"/>
          </ac:inkMkLst>
        </pc:inkChg>
        <pc:inkChg chg="add del">
          <ac:chgData name="JungYong Seok" userId="1df5f276-52e9-4b2d-94eb-97193fded349" providerId="ADAL" clId="{73F08B8E-ED59-BA4F-88D8-4FBDD7E51B87}" dt="2024-05-16T05:40:47.382" v="1578"/>
          <ac:inkMkLst>
            <pc:docMk/>
            <pc:sldMk cId="3162743190" sldId="267"/>
            <ac:inkMk id="33" creationId="{7F650792-D12A-9F84-94AE-4F60C0F93404}"/>
          </ac:inkMkLst>
        </pc:inkChg>
        <pc:inkChg chg="add del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33" creationId="{F5633352-1769-3F7B-59D3-E2E0EDD293E8}"/>
          </ac:inkMkLst>
        </pc:inkChg>
        <pc:inkChg chg="add reco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34" creationId="{40487F30-8330-58D5-1DF7-9979277815E8}"/>
          </ac:inkMkLst>
        </pc:inkChg>
        <pc:inkChg chg="add reco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35" creationId="{13037495-318C-CE59-35DE-6D2E451A3E02}"/>
          </ac:inkMkLst>
        </pc:inkChg>
        <pc:inkChg chg="add reco">
          <ac:chgData name="JungYong Seok" userId="1df5f276-52e9-4b2d-94eb-97193fded349" providerId="ADAL" clId="{73F08B8E-ED59-BA4F-88D8-4FBDD7E51B87}" dt="2024-05-16T05:24:48.156" v="1507"/>
          <ac:inkMkLst>
            <pc:docMk/>
            <pc:sldMk cId="3162743190" sldId="267"/>
            <ac:inkMk id="36" creationId="{12D04C3D-2FBD-35E8-4401-C985DD0E263C}"/>
          </ac:inkMkLst>
        </pc:inkChg>
        <pc:inkChg chg="add del">
          <ac:chgData name="JungYong Seok" userId="1df5f276-52e9-4b2d-94eb-97193fded349" providerId="ADAL" clId="{73F08B8E-ED59-BA4F-88D8-4FBDD7E51B87}" dt="2024-05-16T05:40:47.382" v="1578"/>
          <ac:inkMkLst>
            <pc:docMk/>
            <pc:sldMk cId="3162743190" sldId="267"/>
            <ac:inkMk id="37" creationId="{0F848EF8-AD4B-BD7F-CB18-1AABEC49EAF5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37" creationId="{475514F9-191A-E76A-CE80-7C36F6C2FBF0}"/>
          </ac:inkMkLst>
        </pc:inkChg>
        <pc:inkChg chg="add del">
          <ac:chgData name="JungYong Seok" userId="1df5f276-52e9-4b2d-94eb-97193fded349" providerId="ADAL" clId="{73F08B8E-ED59-BA4F-88D8-4FBDD7E51B87}" dt="2024-05-16T05:40:47.382" v="1578"/>
          <ac:inkMkLst>
            <pc:docMk/>
            <pc:sldMk cId="3162743190" sldId="267"/>
            <ac:inkMk id="38" creationId="{96C9C6FB-47CF-A398-D0A6-F5F0004779F6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38" creationId="{F2907BF8-EE98-71F9-9B59-9A7DDE665FD2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39" creationId="{2B4DAF1C-3360-BE13-EF53-2F4C8B367827}"/>
          </ac:inkMkLst>
        </pc:inkChg>
        <pc:inkChg chg="add del">
          <ac:chgData name="JungYong Seok" userId="1df5f276-52e9-4b2d-94eb-97193fded349" providerId="ADAL" clId="{73F08B8E-ED59-BA4F-88D8-4FBDD7E51B87}" dt="2024-05-16T05:40:47.382" v="1578"/>
          <ac:inkMkLst>
            <pc:docMk/>
            <pc:sldMk cId="3162743190" sldId="267"/>
            <ac:inkMk id="39" creationId="{8869A70C-76C5-D5D5-CA0D-20D0F8D819F4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40" creationId="{445BC0F5-5FC6-D3F1-C3B7-F8625BD0EB87}"/>
          </ac:inkMkLst>
        </pc:inkChg>
        <pc:inkChg chg="add reco">
          <ac:chgData name="JungYong Seok" userId="1df5f276-52e9-4b2d-94eb-97193fded349" providerId="ADAL" clId="{73F08B8E-ED59-BA4F-88D8-4FBDD7E51B87}" dt="2024-05-16T05:40:47.382" v="1578"/>
          <ac:inkMkLst>
            <pc:docMk/>
            <pc:sldMk cId="3162743190" sldId="267"/>
            <ac:inkMk id="40" creationId="{8F4854BF-055C-4C3E-2A0D-187082C3F152}"/>
          </ac:inkMkLst>
        </pc:inkChg>
        <pc:inkChg chg="add reco">
          <ac:chgData name="JungYong Seok" userId="1df5f276-52e9-4b2d-94eb-97193fded349" providerId="ADAL" clId="{73F08B8E-ED59-BA4F-88D8-4FBDD7E51B87}" dt="2024-05-16T05:40:47.382" v="1578"/>
          <ac:inkMkLst>
            <pc:docMk/>
            <pc:sldMk cId="3162743190" sldId="267"/>
            <ac:inkMk id="41" creationId="{B0B2CB50-36DF-6F20-8DCA-AA2B17BAA8FD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41" creationId="{F2B9CCE9-03B9-8330-4FA8-951CB35C6348}"/>
          </ac:inkMkLst>
        </pc:inkChg>
        <pc:inkChg chg="add del">
          <ac:chgData name="JungYong Seok" userId="1df5f276-52e9-4b2d-94eb-97193fded349" providerId="ADAL" clId="{73F08B8E-ED59-BA4F-88D8-4FBDD7E51B87}" dt="2024-05-16T05:40:53.182" v="1587"/>
          <ac:inkMkLst>
            <pc:docMk/>
            <pc:sldMk cId="3162743190" sldId="267"/>
            <ac:inkMk id="42" creationId="{9D548B13-BD29-A9AB-C495-B2A865023CED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42" creationId="{9FFA3F3D-9846-A284-CB6E-4499A1E9C12C}"/>
          </ac:inkMkLst>
        </pc:inkChg>
        <pc:inkChg chg="add del">
          <ac:chgData name="JungYong Seok" userId="1df5f276-52e9-4b2d-94eb-97193fded349" providerId="ADAL" clId="{73F08B8E-ED59-BA4F-88D8-4FBDD7E51B87}" dt="2024-05-16T05:40:53.182" v="1587"/>
          <ac:inkMkLst>
            <pc:docMk/>
            <pc:sldMk cId="3162743190" sldId="267"/>
            <ac:inkMk id="43" creationId="{7FD12476-77E6-DD55-C439-C62D49D9562A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43" creationId="{9835153B-C02A-AA10-80C1-1C219182984B}"/>
          </ac:inkMkLst>
        </pc:inkChg>
        <pc:inkChg chg="add del">
          <ac:chgData name="JungYong Seok" userId="1df5f276-52e9-4b2d-94eb-97193fded349" providerId="ADAL" clId="{73F08B8E-ED59-BA4F-88D8-4FBDD7E51B87}" dt="2024-05-16T05:40:53.182" v="1587"/>
          <ac:inkMkLst>
            <pc:docMk/>
            <pc:sldMk cId="3162743190" sldId="267"/>
            <ac:inkMk id="44" creationId="{20588CEA-7169-E99F-C927-97D4F35DE84F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44" creationId="{5AC0D610-A872-CAFD-0A9D-EAD099B228A7}"/>
          </ac:inkMkLst>
        </pc:inkChg>
        <pc:inkChg chg="add del">
          <ac:chgData name="JungYong Seok" userId="1df5f276-52e9-4b2d-94eb-97193fded349" providerId="ADAL" clId="{73F08B8E-ED59-BA4F-88D8-4FBDD7E51B87}" dt="2024-05-16T05:40:53.182" v="1587"/>
          <ac:inkMkLst>
            <pc:docMk/>
            <pc:sldMk cId="3162743190" sldId="267"/>
            <ac:inkMk id="45" creationId="{A18723E5-87D6-2A68-1400-F47A38D86AB0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45" creationId="{B84A0063-E094-B8DA-9432-E271248283C9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46" creationId="{438C78D5-0999-DE90-82D6-97BC5E873487}"/>
          </ac:inkMkLst>
        </pc:inkChg>
        <pc:inkChg chg="add del">
          <ac:chgData name="JungYong Seok" userId="1df5f276-52e9-4b2d-94eb-97193fded349" providerId="ADAL" clId="{73F08B8E-ED59-BA4F-88D8-4FBDD7E51B87}" dt="2024-05-16T05:40:53.182" v="1587"/>
          <ac:inkMkLst>
            <pc:docMk/>
            <pc:sldMk cId="3162743190" sldId="267"/>
            <ac:inkMk id="46" creationId="{DB602B80-CC65-572A-D929-B5286652BF74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47" creationId="{1E32EDFE-4B0B-390A-20F1-56C90250D143}"/>
          </ac:inkMkLst>
        </pc:inkChg>
        <pc:inkChg chg="add del">
          <ac:chgData name="JungYong Seok" userId="1df5f276-52e9-4b2d-94eb-97193fded349" providerId="ADAL" clId="{73F08B8E-ED59-BA4F-88D8-4FBDD7E51B87}" dt="2024-05-16T05:40:53.182" v="1587"/>
          <ac:inkMkLst>
            <pc:docMk/>
            <pc:sldMk cId="3162743190" sldId="267"/>
            <ac:inkMk id="47" creationId="{21167F8C-9801-588D-E437-19E91A2FF159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48" creationId="{0BE35844-1E4F-E7BD-1E86-3766EA0E3141}"/>
          </ac:inkMkLst>
        </pc:inkChg>
        <pc:inkChg chg="add del">
          <ac:chgData name="JungYong Seok" userId="1df5f276-52e9-4b2d-94eb-97193fded349" providerId="ADAL" clId="{73F08B8E-ED59-BA4F-88D8-4FBDD7E51B87}" dt="2024-05-16T05:40:53.182" v="1587"/>
          <ac:inkMkLst>
            <pc:docMk/>
            <pc:sldMk cId="3162743190" sldId="267"/>
            <ac:inkMk id="48" creationId="{D24916E1-0A93-5E3D-4F09-189E88D05D8C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49" creationId="{0B03B88E-1477-C8EF-6B9F-59FA18367DE4}"/>
          </ac:inkMkLst>
        </pc:inkChg>
        <pc:inkChg chg="add del">
          <ac:chgData name="JungYong Seok" userId="1df5f276-52e9-4b2d-94eb-97193fded349" providerId="ADAL" clId="{73F08B8E-ED59-BA4F-88D8-4FBDD7E51B87}" dt="2024-05-16T05:40:53.182" v="1587"/>
          <ac:inkMkLst>
            <pc:docMk/>
            <pc:sldMk cId="3162743190" sldId="267"/>
            <ac:inkMk id="49" creationId="{424D0A8D-471F-661E-F149-D006983FC356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50" creationId="{E30F2011-D49D-ED3E-C82D-A8D7574A3FB4}"/>
          </ac:inkMkLst>
        </pc:inkChg>
        <pc:inkChg chg="add reco">
          <ac:chgData name="JungYong Seok" userId="1df5f276-52e9-4b2d-94eb-97193fded349" providerId="ADAL" clId="{73F08B8E-ED59-BA4F-88D8-4FBDD7E51B87}" dt="2024-05-16T05:40:53.182" v="1587"/>
          <ac:inkMkLst>
            <pc:docMk/>
            <pc:sldMk cId="3162743190" sldId="267"/>
            <ac:inkMk id="50" creationId="{E9D31959-4327-3D09-854F-E3F97386362B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51" creationId="{5939787B-A4EF-75AB-6567-B446643EBADD}"/>
          </ac:inkMkLst>
        </pc:inkChg>
        <pc:inkChg chg="add del">
          <ac:chgData name="JungYong Seok" userId="1df5f276-52e9-4b2d-94eb-97193fded349" providerId="ADAL" clId="{73F08B8E-ED59-BA4F-88D8-4FBDD7E51B87}" dt="2024-05-16T05:41:22.402" v="1589"/>
          <ac:inkMkLst>
            <pc:docMk/>
            <pc:sldMk cId="3162743190" sldId="267"/>
            <ac:inkMk id="51" creationId="{F394100E-3E87-BFCC-BB57-2D3E84D060FC}"/>
          </ac:inkMkLst>
        </pc:inkChg>
        <pc:inkChg chg="add">
          <ac:chgData name="JungYong Seok" userId="1df5f276-52e9-4b2d-94eb-97193fded349" providerId="ADAL" clId="{73F08B8E-ED59-BA4F-88D8-4FBDD7E51B87}" dt="2024-05-16T05:41:24.520" v="1590"/>
          <ac:inkMkLst>
            <pc:docMk/>
            <pc:sldMk cId="3162743190" sldId="267"/>
            <ac:inkMk id="52" creationId="{2A200C23-F8AC-204E-0654-5120945EBE55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52" creationId="{957893AA-6A63-D03C-1070-BC5D91997294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53" creationId="{11862125-747E-397C-E506-475B4ECBFC0A}"/>
          </ac:inkMkLst>
        </pc:inkChg>
        <pc:inkChg chg="add">
          <ac:chgData name="JungYong Seok" userId="1df5f276-52e9-4b2d-94eb-97193fded349" providerId="ADAL" clId="{73F08B8E-ED59-BA4F-88D8-4FBDD7E51B87}" dt="2024-05-16T05:41:25.653" v="1591"/>
          <ac:inkMkLst>
            <pc:docMk/>
            <pc:sldMk cId="3162743190" sldId="267"/>
            <ac:inkMk id="53" creationId="{A5FF848F-4B6F-1F44-FEE9-6EA171F0F5DA}"/>
          </ac:inkMkLst>
        </pc:inkChg>
        <pc:inkChg chg="add">
          <ac:chgData name="JungYong Seok" userId="1df5f276-52e9-4b2d-94eb-97193fded349" providerId="ADAL" clId="{73F08B8E-ED59-BA4F-88D8-4FBDD7E51B87}" dt="2024-05-16T05:41:25.904" v="1592"/>
          <ac:inkMkLst>
            <pc:docMk/>
            <pc:sldMk cId="3162743190" sldId="267"/>
            <ac:inkMk id="54" creationId="{7A02A400-B087-2A1A-522C-92644ADB8D73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54" creationId="{EE29CCFC-9D42-59CF-7FFA-C3F337A1BA9A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55" creationId="{8FAA79D9-496B-D5A6-54F8-5054E2689440}"/>
          </ac:inkMkLst>
        </pc:inkChg>
        <pc:inkChg chg="add">
          <ac:chgData name="JungYong Seok" userId="1df5f276-52e9-4b2d-94eb-97193fded349" providerId="ADAL" clId="{73F08B8E-ED59-BA4F-88D8-4FBDD7E51B87}" dt="2024-05-16T05:41:26.101" v="1593"/>
          <ac:inkMkLst>
            <pc:docMk/>
            <pc:sldMk cId="3162743190" sldId="267"/>
            <ac:inkMk id="55" creationId="{BBF3003E-8D98-A1EB-F6FE-ED807E286CAE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56" creationId="{972DE848-F197-CE90-8F89-0ADAB1AA524F}"/>
          </ac:inkMkLst>
        </pc:inkChg>
        <pc:inkChg chg="add">
          <ac:chgData name="JungYong Seok" userId="1df5f276-52e9-4b2d-94eb-97193fded349" providerId="ADAL" clId="{73F08B8E-ED59-BA4F-88D8-4FBDD7E51B87}" dt="2024-05-16T05:41:26.486" v="1594"/>
          <ac:inkMkLst>
            <pc:docMk/>
            <pc:sldMk cId="3162743190" sldId="267"/>
            <ac:inkMk id="56" creationId="{CF2AC640-2C98-B1A0-1985-3A416D1EECB3}"/>
          </ac:inkMkLst>
        </pc:inkChg>
        <pc:inkChg chg="add">
          <ac:chgData name="JungYong Seok" userId="1df5f276-52e9-4b2d-94eb-97193fded349" providerId="ADAL" clId="{73F08B8E-ED59-BA4F-88D8-4FBDD7E51B87}" dt="2024-05-16T05:41:26.885" v="1595"/>
          <ac:inkMkLst>
            <pc:docMk/>
            <pc:sldMk cId="3162743190" sldId="267"/>
            <ac:inkMk id="57" creationId="{5BDC7B45-108B-88B0-A51D-273E7C800D8F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57" creationId="{64AA1E7E-8221-E3B2-B622-6589D85C3D89}"/>
          </ac:inkMkLst>
        </pc:inkChg>
        <pc:inkChg chg="add">
          <ac:chgData name="JungYong Seok" userId="1df5f276-52e9-4b2d-94eb-97193fded349" providerId="ADAL" clId="{73F08B8E-ED59-BA4F-88D8-4FBDD7E51B87}" dt="2024-05-16T05:41:27.068" v="1596"/>
          <ac:inkMkLst>
            <pc:docMk/>
            <pc:sldMk cId="3162743190" sldId="267"/>
            <ac:inkMk id="58" creationId="{29F2672D-6F8B-07A0-4055-31D84AE81FB0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58" creationId="{94C7D395-642D-2745-22E9-B7E91907C749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59" creationId="{DC486592-679B-2E57-ABCB-7638CD263C43}"/>
          </ac:inkMkLst>
        </pc:inkChg>
        <pc:inkChg chg="add">
          <ac:chgData name="JungYong Seok" userId="1df5f276-52e9-4b2d-94eb-97193fded349" providerId="ADAL" clId="{73F08B8E-ED59-BA4F-88D8-4FBDD7E51B87}" dt="2024-05-16T05:41:27.336" v="1597"/>
          <ac:inkMkLst>
            <pc:docMk/>
            <pc:sldMk cId="3162743190" sldId="267"/>
            <ac:inkMk id="59" creationId="{DF9883A7-03A9-6D92-F638-5DE888D31352}"/>
          </ac:inkMkLst>
        </pc:inkChg>
        <pc:inkChg chg="add">
          <ac:chgData name="JungYong Seok" userId="1df5f276-52e9-4b2d-94eb-97193fded349" providerId="ADAL" clId="{73F08B8E-ED59-BA4F-88D8-4FBDD7E51B87}" dt="2024-05-16T05:41:27.619" v="1598"/>
          <ac:inkMkLst>
            <pc:docMk/>
            <pc:sldMk cId="3162743190" sldId="267"/>
            <ac:inkMk id="60" creationId="{C430910C-1C24-DAEC-B89F-D5EB6089F6D3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60" creationId="{E1D18A7F-D697-E3D1-703F-EC1A6C7553C7}"/>
          </ac:inkMkLst>
        </pc:inkChg>
        <pc:inkChg chg="add">
          <ac:chgData name="JungYong Seok" userId="1df5f276-52e9-4b2d-94eb-97193fded349" providerId="ADAL" clId="{73F08B8E-ED59-BA4F-88D8-4FBDD7E51B87}" dt="2024-05-16T05:41:27.919" v="1599"/>
          <ac:inkMkLst>
            <pc:docMk/>
            <pc:sldMk cId="3162743190" sldId="267"/>
            <ac:inkMk id="61" creationId="{1E81538D-DF52-4786-CCCB-372ED8FE96BC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61" creationId="{C4663DEA-3139-5874-76F3-4D064B128D13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62" creationId="{116FFB13-8E21-7530-E3F6-3752DA882032}"/>
          </ac:inkMkLst>
        </pc:inkChg>
        <pc:inkChg chg="add">
          <ac:chgData name="JungYong Seok" userId="1df5f276-52e9-4b2d-94eb-97193fded349" providerId="ADAL" clId="{73F08B8E-ED59-BA4F-88D8-4FBDD7E51B87}" dt="2024-05-16T05:41:28.269" v="1600"/>
          <ac:inkMkLst>
            <pc:docMk/>
            <pc:sldMk cId="3162743190" sldId="267"/>
            <ac:inkMk id="62" creationId="{762A19E6-75CD-6ADA-3448-52C18272BC92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63" creationId="{02AEABEE-736B-168F-21FE-D96A25AE8649}"/>
          </ac:inkMkLst>
        </pc:inkChg>
        <pc:inkChg chg="add">
          <ac:chgData name="JungYong Seok" userId="1df5f276-52e9-4b2d-94eb-97193fded349" providerId="ADAL" clId="{73F08B8E-ED59-BA4F-88D8-4FBDD7E51B87}" dt="2024-05-16T05:41:29.104" v="1601"/>
          <ac:inkMkLst>
            <pc:docMk/>
            <pc:sldMk cId="3162743190" sldId="267"/>
            <ac:inkMk id="63" creationId="{6EE62CC0-70B7-653B-B67F-28DCA1C1DE82}"/>
          </ac:inkMkLst>
        </pc:inkChg>
        <pc:inkChg chg="add">
          <ac:chgData name="JungYong Seok" userId="1df5f276-52e9-4b2d-94eb-97193fded349" providerId="ADAL" clId="{73F08B8E-ED59-BA4F-88D8-4FBDD7E51B87}" dt="2024-05-16T05:41:29.501" v="1602"/>
          <ac:inkMkLst>
            <pc:docMk/>
            <pc:sldMk cId="3162743190" sldId="267"/>
            <ac:inkMk id="64" creationId="{21213052-1145-E6AA-4F9C-FCCED24AA8C4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64" creationId="{3659827D-81F7-E832-B74A-6874B49FC4AA}"/>
          </ac:inkMkLst>
        </pc:inkChg>
        <pc:inkChg chg="add">
          <ac:chgData name="JungYong Seok" userId="1df5f276-52e9-4b2d-94eb-97193fded349" providerId="ADAL" clId="{73F08B8E-ED59-BA4F-88D8-4FBDD7E51B87}" dt="2024-05-16T05:41:29.920" v="1603"/>
          <ac:inkMkLst>
            <pc:docMk/>
            <pc:sldMk cId="3162743190" sldId="267"/>
            <ac:inkMk id="65" creationId="{572AF072-98C2-7F00-0040-41A647F5A421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65" creationId="{932779F7-0BED-73E0-F260-3254AFBF1436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66" creationId="{43F947E4-E079-D978-06CD-AE9985DA1050}"/>
          </ac:inkMkLst>
        </pc:inkChg>
        <pc:inkChg chg="add">
          <ac:chgData name="JungYong Seok" userId="1df5f276-52e9-4b2d-94eb-97193fded349" providerId="ADAL" clId="{73F08B8E-ED59-BA4F-88D8-4FBDD7E51B87}" dt="2024-05-16T05:41:30.220" v="1604"/>
          <ac:inkMkLst>
            <pc:docMk/>
            <pc:sldMk cId="3162743190" sldId="267"/>
            <ac:inkMk id="66" creationId="{A7BFE15A-76CF-8F31-DEE7-6948F6F64373}"/>
          </ac:inkMkLst>
        </pc:inkChg>
        <pc:inkChg chg="add">
          <ac:chgData name="JungYong Seok" userId="1df5f276-52e9-4b2d-94eb-97193fded349" providerId="ADAL" clId="{73F08B8E-ED59-BA4F-88D8-4FBDD7E51B87}" dt="2024-05-16T05:41:30.620" v="1605"/>
          <ac:inkMkLst>
            <pc:docMk/>
            <pc:sldMk cId="3162743190" sldId="267"/>
            <ac:inkMk id="67" creationId="{976FEAD4-6F5C-168B-30A6-29CC582875B4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67" creationId="{CE225226-E9C4-B2DD-6015-07178351F2D6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68" creationId="{01247FA4-490E-F124-3989-9B41A9447BB0}"/>
          </ac:inkMkLst>
        </pc:inkChg>
        <pc:inkChg chg="add">
          <ac:chgData name="JungYong Seok" userId="1df5f276-52e9-4b2d-94eb-97193fded349" providerId="ADAL" clId="{73F08B8E-ED59-BA4F-88D8-4FBDD7E51B87}" dt="2024-05-16T05:41:30.764" v="1606"/>
          <ac:inkMkLst>
            <pc:docMk/>
            <pc:sldMk cId="3162743190" sldId="267"/>
            <ac:inkMk id="68" creationId="{2C3A1423-1FF4-774D-B411-2A47DFEE5007}"/>
          </ac:inkMkLst>
        </pc:inkChg>
        <pc:inkChg chg="add">
          <ac:chgData name="JungYong Seok" userId="1df5f276-52e9-4b2d-94eb-97193fded349" providerId="ADAL" clId="{73F08B8E-ED59-BA4F-88D8-4FBDD7E51B87}" dt="2024-05-16T05:41:30.931" v="1607"/>
          <ac:inkMkLst>
            <pc:docMk/>
            <pc:sldMk cId="3162743190" sldId="267"/>
            <ac:inkMk id="69" creationId="{43BB665C-7026-5C79-E7F5-3BC2D5B7BA2C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69" creationId="{50CEA0FF-FB76-E4AE-AE3B-FE0269FF7B51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70" creationId="{D26BE8B3-CA1F-2643-0FD2-BC15DF0333F9}"/>
          </ac:inkMkLst>
        </pc:inkChg>
        <pc:inkChg chg="add">
          <ac:chgData name="JungYong Seok" userId="1df5f276-52e9-4b2d-94eb-97193fded349" providerId="ADAL" clId="{73F08B8E-ED59-BA4F-88D8-4FBDD7E51B87}" dt="2024-05-16T05:41:31.408" v="1608"/>
          <ac:inkMkLst>
            <pc:docMk/>
            <pc:sldMk cId="3162743190" sldId="267"/>
            <ac:inkMk id="70" creationId="{DBFAAFCD-645B-F25C-C932-A754BB9CF2CE}"/>
          </ac:inkMkLst>
        </pc:inkChg>
        <pc:inkChg chg="add del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71" creationId="{36527217-90D3-2003-BF51-B25108AD4480}"/>
          </ac:inkMkLst>
        </pc:inkChg>
        <pc:inkChg chg="add">
          <ac:chgData name="JungYong Seok" userId="1df5f276-52e9-4b2d-94eb-97193fded349" providerId="ADAL" clId="{73F08B8E-ED59-BA4F-88D8-4FBDD7E51B87}" dt="2024-05-16T05:41:32.030" v="1609"/>
          <ac:inkMkLst>
            <pc:docMk/>
            <pc:sldMk cId="3162743190" sldId="267"/>
            <ac:inkMk id="71" creationId="{DE6D0D7B-F257-0208-42CB-3D735821D766}"/>
          </ac:inkMkLst>
        </pc:inkChg>
        <pc:inkChg chg="add reco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72" creationId="{89538734-51C4-FBAB-087D-539E7F5C3EAC}"/>
          </ac:inkMkLst>
        </pc:inkChg>
        <pc:inkChg chg="add reco">
          <ac:chgData name="JungYong Seok" userId="1df5f276-52e9-4b2d-94eb-97193fded349" providerId="ADAL" clId="{73F08B8E-ED59-BA4F-88D8-4FBDD7E51B87}" dt="2024-05-16T05:25:00.661" v="1543"/>
          <ac:inkMkLst>
            <pc:docMk/>
            <pc:sldMk cId="3162743190" sldId="267"/>
            <ac:inkMk id="73" creationId="{7716E531-E6DA-5C63-A8DF-562E54567F80}"/>
          </ac:inkMkLst>
        </pc:inkChg>
        <pc:inkChg chg="add del">
          <ac:chgData name="JungYong Seok" userId="1df5f276-52e9-4b2d-94eb-97193fded349" providerId="ADAL" clId="{73F08B8E-ED59-BA4F-88D8-4FBDD7E51B87}" dt="2024-05-16T05:41:39.871" v="1619"/>
          <ac:inkMkLst>
            <pc:docMk/>
            <pc:sldMk cId="3162743190" sldId="267"/>
            <ac:inkMk id="76" creationId="{2BE63115-F2F6-1AFE-68FB-B75B0D379127}"/>
          </ac:inkMkLst>
        </pc:inkChg>
        <pc:inkChg chg="add del">
          <ac:chgData name="JungYong Seok" userId="1df5f276-52e9-4b2d-94eb-97193fded349" providerId="ADAL" clId="{73F08B8E-ED59-BA4F-88D8-4FBDD7E51B87}" dt="2024-05-16T05:41:39.871" v="1619"/>
          <ac:inkMkLst>
            <pc:docMk/>
            <pc:sldMk cId="3162743190" sldId="267"/>
            <ac:inkMk id="77" creationId="{F3F3473C-4A54-7A94-40A4-0F6AC62FEC0D}"/>
          </ac:inkMkLst>
        </pc:inkChg>
        <pc:inkChg chg="add del">
          <ac:chgData name="JungYong Seok" userId="1df5f276-52e9-4b2d-94eb-97193fded349" providerId="ADAL" clId="{73F08B8E-ED59-BA4F-88D8-4FBDD7E51B87}" dt="2024-05-16T05:41:39.871" v="1619"/>
          <ac:inkMkLst>
            <pc:docMk/>
            <pc:sldMk cId="3162743190" sldId="267"/>
            <ac:inkMk id="78" creationId="{413CCA30-237B-E3F0-78FF-39555259AA45}"/>
          </ac:inkMkLst>
        </pc:inkChg>
        <pc:inkChg chg="add del">
          <ac:chgData name="JungYong Seok" userId="1df5f276-52e9-4b2d-94eb-97193fded349" providerId="ADAL" clId="{73F08B8E-ED59-BA4F-88D8-4FBDD7E51B87}" dt="2024-05-16T05:41:39.871" v="1619"/>
          <ac:inkMkLst>
            <pc:docMk/>
            <pc:sldMk cId="3162743190" sldId="267"/>
            <ac:inkMk id="79" creationId="{990B7B59-2B85-77CA-126D-089FE954F07E}"/>
          </ac:inkMkLst>
        </pc:inkChg>
        <pc:inkChg chg="add del">
          <ac:chgData name="JungYong Seok" userId="1df5f276-52e9-4b2d-94eb-97193fded349" providerId="ADAL" clId="{73F08B8E-ED59-BA4F-88D8-4FBDD7E51B87}" dt="2024-05-16T05:41:39.871" v="1619"/>
          <ac:inkMkLst>
            <pc:docMk/>
            <pc:sldMk cId="3162743190" sldId="267"/>
            <ac:inkMk id="80" creationId="{4EE4EB5F-EAFD-AAC0-D85E-12FD1F8B8B94}"/>
          </ac:inkMkLst>
        </pc:inkChg>
        <pc:inkChg chg="add del">
          <ac:chgData name="JungYong Seok" userId="1df5f276-52e9-4b2d-94eb-97193fded349" providerId="ADAL" clId="{73F08B8E-ED59-BA4F-88D8-4FBDD7E51B87}" dt="2024-05-16T05:41:39.871" v="1619"/>
          <ac:inkMkLst>
            <pc:docMk/>
            <pc:sldMk cId="3162743190" sldId="267"/>
            <ac:inkMk id="81" creationId="{D8A3A351-97AA-CF9E-99D8-6308054F66A0}"/>
          </ac:inkMkLst>
        </pc:inkChg>
        <pc:inkChg chg="add del">
          <ac:chgData name="JungYong Seok" userId="1df5f276-52e9-4b2d-94eb-97193fded349" providerId="ADAL" clId="{73F08B8E-ED59-BA4F-88D8-4FBDD7E51B87}" dt="2024-05-16T05:41:39.871" v="1619"/>
          <ac:inkMkLst>
            <pc:docMk/>
            <pc:sldMk cId="3162743190" sldId="267"/>
            <ac:inkMk id="82" creationId="{FEC9ABDA-5FFB-9E04-3ACB-BFFF2CEDA023}"/>
          </ac:inkMkLst>
        </pc:inkChg>
        <pc:inkChg chg="add del">
          <ac:chgData name="JungYong Seok" userId="1df5f276-52e9-4b2d-94eb-97193fded349" providerId="ADAL" clId="{73F08B8E-ED59-BA4F-88D8-4FBDD7E51B87}" dt="2024-05-16T05:41:39.871" v="1619"/>
          <ac:inkMkLst>
            <pc:docMk/>
            <pc:sldMk cId="3162743190" sldId="267"/>
            <ac:inkMk id="83" creationId="{45C751B3-6615-072D-964F-3543294C474B}"/>
          </ac:inkMkLst>
        </pc:inkChg>
        <pc:inkChg chg="add del">
          <ac:chgData name="JungYong Seok" userId="1df5f276-52e9-4b2d-94eb-97193fded349" providerId="ADAL" clId="{73F08B8E-ED59-BA4F-88D8-4FBDD7E51B87}" dt="2024-05-16T05:41:39.871" v="1619"/>
          <ac:inkMkLst>
            <pc:docMk/>
            <pc:sldMk cId="3162743190" sldId="267"/>
            <ac:inkMk id="84" creationId="{E3DCA849-AA95-31AD-A963-6EA7C333D2B6}"/>
          </ac:inkMkLst>
        </pc:inkChg>
        <pc:inkChg chg="add reco">
          <ac:chgData name="JungYong Seok" userId="1df5f276-52e9-4b2d-94eb-97193fded349" providerId="ADAL" clId="{73F08B8E-ED59-BA4F-88D8-4FBDD7E51B87}" dt="2024-05-16T05:41:39.871" v="1619"/>
          <ac:inkMkLst>
            <pc:docMk/>
            <pc:sldMk cId="3162743190" sldId="267"/>
            <ac:inkMk id="85" creationId="{511418C9-1BEF-B373-F7D9-C0C6F435FF78}"/>
          </ac:inkMkLst>
        </pc:inkChg>
        <pc:inkChg chg="add del">
          <ac:chgData name="JungYong Seok" userId="1df5f276-52e9-4b2d-94eb-97193fded349" providerId="ADAL" clId="{73F08B8E-ED59-BA4F-88D8-4FBDD7E51B87}" dt="2024-05-16T05:41:43.715" v="1626"/>
          <ac:inkMkLst>
            <pc:docMk/>
            <pc:sldMk cId="3162743190" sldId="267"/>
            <ac:inkMk id="86" creationId="{E2AB0191-9A4E-9457-4B82-62DE60E9D82A}"/>
          </ac:inkMkLst>
        </pc:inkChg>
        <pc:inkChg chg="add del">
          <ac:chgData name="JungYong Seok" userId="1df5f276-52e9-4b2d-94eb-97193fded349" providerId="ADAL" clId="{73F08B8E-ED59-BA4F-88D8-4FBDD7E51B87}" dt="2024-05-16T05:41:43.715" v="1626"/>
          <ac:inkMkLst>
            <pc:docMk/>
            <pc:sldMk cId="3162743190" sldId="267"/>
            <ac:inkMk id="87" creationId="{D80CDDB5-8DDD-E544-F5AF-99712CA8D775}"/>
          </ac:inkMkLst>
        </pc:inkChg>
        <pc:inkChg chg="add del">
          <ac:chgData name="JungYong Seok" userId="1df5f276-52e9-4b2d-94eb-97193fded349" providerId="ADAL" clId="{73F08B8E-ED59-BA4F-88D8-4FBDD7E51B87}" dt="2024-05-16T05:41:43.715" v="1626"/>
          <ac:inkMkLst>
            <pc:docMk/>
            <pc:sldMk cId="3162743190" sldId="267"/>
            <ac:inkMk id="88" creationId="{90C51708-DD0A-16B5-AA39-166F736554DC}"/>
          </ac:inkMkLst>
        </pc:inkChg>
        <pc:inkChg chg="add del">
          <ac:chgData name="JungYong Seok" userId="1df5f276-52e9-4b2d-94eb-97193fded349" providerId="ADAL" clId="{73F08B8E-ED59-BA4F-88D8-4FBDD7E51B87}" dt="2024-05-16T05:41:43.715" v="1626"/>
          <ac:inkMkLst>
            <pc:docMk/>
            <pc:sldMk cId="3162743190" sldId="267"/>
            <ac:inkMk id="89" creationId="{0455BBB5-EAE6-0D43-BA21-942D24D97D87}"/>
          </ac:inkMkLst>
        </pc:inkChg>
        <pc:inkChg chg="add del">
          <ac:chgData name="JungYong Seok" userId="1df5f276-52e9-4b2d-94eb-97193fded349" providerId="ADAL" clId="{73F08B8E-ED59-BA4F-88D8-4FBDD7E51B87}" dt="2024-05-16T05:41:43.715" v="1626"/>
          <ac:inkMkLst>
            <pc:docMk/>
            <pc:sldMk cId="3162743190" sldId="267"/>
            <ac:inkMk id="90" creationId="{005DEFCE-2B49-1FDE-DE5B-C15378343466}"/>
          </ac:inkMkLst>
        </pc:inkChg>
        <pc:inkChg chg="add del">
          <ac:chgData name="JungYong Seok" userId="1df5f276-52e9-4b2d-94eb-97193fded349" providerId="ADAL" clId="{73F08B8E-ED59-BA4F-88D8-4FBDD7E51B87}" dt="2024-05-16T05:41:43.715" v="1626"/>
          <ac:inkMkLst>
            <pc:docMk/>
            <pc:sldMk cId="3162743190" sldId="267"/>
            <ac:inkMk id="91" creationId="{EF2A529B-BA4C-8734-16DA-A39EEB999C53}"/>
          </ac:inkMkLst>
        </pc:inkChg>
        <pc:inkChg chg="add reco">
          <ac:chgData name="JungYong Seok" userId="1df5f276-52e9-4b2d-94eb-97193fded349" providerId="ADAL" clId="{73F08B8E-ED59-BA4F-88D8-4FBDD7E51B87}" dt="2024-05-16T05:41:43.715" v="1626"/>
          <ac:inkMkLst>
            <pc:docMk/>
            <pc:sldMk cId="3162743190" sldId="267"/>
            <ac:inkMk id="92" creationId="{924B2FFB-91BB-1DDF-E13F-03949359477F}"/>
          </ac:inkMkLst>
        </pc:inkChg>
        <pc:inkChg chg="add del">
          <ac:chgData name="JungYong Seok" userId="1df5f276-52e9-4b2d-94eb-97193fded349" providerId="ADAL" clId="{73F08B8E-ED59-BA4F-88D8-4FBDD7E51B87}" dt="2024-05-16T05:41:49.873" v="1632"/>
          <ac:inkMkLst>
            <pc:docMk/>
            <pc:sldMk cId="3162743190" sldId="267"/>
            <ac:inkMk id="93" creationId="{54E85805-31A2-929B-C070-BC17B6A7A8E7}"/>
          </ac:inkMkLst>
        </pc:inkChg>
        <pc:inkChg chg="add del">
          <ac:chgData name="JungYong Seok" userId="1df5f276-52e9-4b2d-94eb-97193fded349" providerId="ADAL" clId="{73F08B8E-ED59-BA4F-88D8-4FBDD7E51B87}" dt="2024-05-16T05:41:49.873" v="1632"/>
          <ac:inkMkLst>
            <pc:docMk/>
            <pc:sldMk cId="3162743190" sldId="267"/>
            <ac:inkMk id="94" creationId="{CFBA6D7C-19D1-8C89-6792-ECA59434BC37}"/>
          </ac:inkMkLst>
        </pc:inkChg>
        <pc:inkChg chg="add del">
          <ac:chgData name="JungYong Seok" userId="1df5f276-52e9-4b2d-94eb-97193fded349" providerId="ADAL" clId="{73F08B8E-ED59-BA4F-88D8-4FBDD7E51B87}" dt="2024-05-16T05:41:49.873" v="1632"/>
          <ac:inkMkLst>
            <pc:docMk/>
            <pc:sldMk cId="3162743190" sldId="267"/>
            <ac:inkMk id="95" creationId="{AF904707-56F0-14C9-8E36-5CAFBAD2AA49}"/>
          </ac:inkMkLst>
        </pc:inkChg>
        <pc:inkChg chg="add del">
          <ac:chgData name="JungYong Seok" userId="1df5f276-52e9-4b2d-94eb-97193fded349" providerId="ADAL" clId="{73F08B8E-ED59-BA4F-88D8-4FBDD7E51B87}" dt="2024-05-16T05:41:49.873" v="1632"/>
          <ac:inkMkLst>
            <pc:docMk/>
            <pc:sldMk cId="3162743190" sldId="267"/>
            <ac:inkMk id="96" creationId="{A2AF56F0-8FEA-7270-036D-00A525170270}"/>
          </ac:inkMkLst>
        </pc:inkChg>
        <pc:inkChg chg="add del">
          <ac:chgData name="JungYong Seok" userId="1df5f276-52e9-4b2d-94eb-97193fded349" providerId="ADAL" clId="{73F08B8E-ED59-BA4F-88D8-4FBDD7E51B87}" dt="2024-05-16T05:41:49.873" v="1632"/>
          <ac:inkMkLst>
            <pc:docMk/>
            <pc:sldMk cId="3162743190" sldId="267"/>
            <ac:inkMk id="97" creationId="{51E1A18E-F872-85B2-EAE1-AE210D23887E}"/>
          </ac:inkMkLst>
        </pc:inkChg>
        <pc:inkChg chg="add reco">
          <ac:chgData name="JungYong Seok" userId="1df5f276-52e9-4b2d-94eb-97193fded349" providerId="ADAL" clId="{73F08B8E-ED59-BA4F-88D8-4FBDD7E51B87}" dt="2024-05-16T05:41:49.873" v="1632"/>
          <ac:inkMkLst>
            <pc:docMk/>
            <pc:sldMk cId="3162743190" sldId="267"/>
            <ac:inkMk id="98" creationId="{4CCDEAC9-9CF1-31F2-CEB8-63D47698AFD9}"/>
          </ac:inkMkLst>
        </pc:inkChg>
        <pc:inkChg chg="add">
          <ac:chgData name="JungYong Seok" userId="1df5f276-52e9-4b2d-94eb-97193fded349" providerId="ADAL" clId="{73F08B8E-ED59-BA4F-88D8-4FBDD7E51B87}" dt="2024-05-16T05:42:28.560" v="1633"/>
          <ac:inkMkLst>
            <pc:docMk/>
            <pc:sldMk cId="3162743190" sldId="267"/>
            <ac:inkMk id="99" creationId="{5DF4DB65-7DEC-87E8-D64E-B328583827D3}"/>
          </ac:inkMkLst>
        </pc:inkChg>
        <pc:inkChg chg="add del">
          <ac:chgData name="JungYong Seok" userId="1df5f276-52e9-4b2d-94eb-97193fded349" providerId="ADAL" clId="{73F08B8E-ED59-BA4F-88D8-4FBDD7E51B87}" dt="2024-05-16T05:42:37.087" v="1652"/>
          <ac:inkMkLst>
            <pc:docMk/>
            <pc:sldMk cId="3162743190" sldId="267"/>
            <ac:inkMk id="100" creationId="{9187F829-6AFC-EA5C-75D4-FBD6188B3ABB}"/>
          </ac:inkMkLst>
        </pc:inkChg>
        <pc:inkChg chg="add del">
          <ac:chgData name="JungYong Seok" userId="1df5f276-52e9-4b2d-94eb-97193fded349" providerId="ADAL" clId="{73F08B8E-ED59-BA4F-88D8-4FBDD7E51B87}" dt="2024-05-16T05:42:37.087" v="1652"/>
          <ac:inkMkLst>
            <pc:docMk/>
            <pc:sldMk cId="3162743190" sldId="267"/>
            <ac:inkMk id="101" creationId="{22A2CACC-3BAB-0B60-9757-7279242F5A64}"/>
          </ac:inkMkLst>
        </pc:inkChg>
        <pc:inkChg chg="add del">
          <ac:chgData name="JungYong Seok" userId="1df5f276-52e9-4b2d-94eb-97193fded349" providerId="ADAL" clId="{73F08B8E-ED59-BA4F-88D8-4FBDD7E51B87}" dt="2024-05-16T05:42:37.087" v="1652"/>
          <ac:inkMkLst>
            <pc:docMk/>
            <pc:sldMk cId="3162743190" sldId="267"/>
            <ac:inkMk id="102" creationId="{B1633867-6571-BF22-0EA5-AB79F821D500}"/>
          </ac:inkMkLst>
        </pc:inkChg>
        <pc:inkChg chg="add del">
          <ac:chgData name="JungYong Seok" userId="1df5f276-52e9-4b2d-94eb-97193fded349" providerId="ADAL" clId="{73F08B8E-ED59-BA4F-88D8-4FBDD7E51B87}" dt="2024-05-16T05:42:37.087" v="1652"/>
          <ac:inkMkLst>
            <pc:docMk/>
            <pc:sldMk cId="3162743190" sldId="267"/>
            <ac:inkMk id="103" creationId="{8BF75793-709A-0006-F808-AA1B27B57593}"/>
          </ac:inkMkLst>
        </pc:inkChg>
        <pc:inkChg chg="add del">
          <ac:chgData name="JungYong Seok" userId="1df5f276-52e9-4b2d-94eb-97193fded349" providerId="ADAL" clId="{73F08B8E-ED59-BA4F-88D8-4FBDD7E51B87}" dt="2024-05-16T05:42:37.087" v="1652"/>
          <ac:inkMkLst>
            <pc:docMk/>
            <pc:sldMk cId="3162743190" sldId="267"/>
            <ac:inkMk id="104" creationId="{028A130B-4EE4-2295-2875-7D493357D3DB}"/>
          </ac:inkMkLst>
        </pc:inkChg>
        <pc:inkChg chg="add del">
          <ac:chgData name="JungYong Seok" userId="1df5f276-52e9-4b2d-94eb-97193fded349" providerId="ADAL" clId="{73F08B8E-ED59-BA4F-88D8-4FBDD7E51B87}" dt="2024-05-16T05:42:37.087" v="1652"/>
          <ac:inkMkLst>
            <pc:docMk/>
            <pc:sldMk cId="3162743190" sldId="267"/>
            <ac:inkMk id="105" creationId="{A7F52117-DD7B-6E0B-9A0D-E504321FFD8B}"/>
          </ac:inkMkLst>
        </pc:inkChg>
        <pc:inkChg chg="add del">
          <ac:chgData name="JungYong Seok" userId="1df5f276-52e9-4b2d-94eb-97193fded349" providerId="ADAL" clId="{73F08B8E-ED59-BA4F-88D8-4FBDD7E51B87}" dt="2024-05-16T05:42:37.087" v="1652"/>
          <ac:inkMkLst>
            <pc:docMk/>
            <pc:sldMk cId="3162743190" sldId="267"/>
            <ac:inkMk id="106" creationId="{D1CCBF1F-A011-58BE-4DEC-F1B77860D039}"/>
          </ac:inkMkLst>
        </pc:inkChg>
        <pc:inkChg chg="add del">
          <ac:chgData name="JungYong Seok" userId="1df5f276-52e9-4b2d-94eb-97193fded349" providerId="ADAL" clId="{73F08B8E-ED59-BA4F-88D8-4FBDD7E51B87}" dt="2024-05-16T05:42:37.087" v="1652"/>
          <ac:inkMkLst>
            <pc:docMk/>
            <pc:sldMk cId="3162743190" sldId="267"/>
            <ac:inkMk id="107" creationId="{8A180646-8543-858F-BF17-142675B7EEF3}"/>
          </ac:inkMkLst>
        </pc:inkChg>
        <pc:inkChg chg="add del">
          <ac:chgData name="JungYong Seok" userId="1df5f276-52e9-4b2d-94eb-97193fded349" providerId="ADAL" clId="{73F08B8E-ED59-BA4F-88D8-4FBDD7E51B87}" dt="2024-05-16T05:42:37.087" v="1652"/>
          <ac:inkMkLst>
            <pc:docMk/>
            <pc:sldMk cId="3162743190" sldId="267"/>
            <ac:inkMk id="108" creationId="{CCD25591-5215-FAC5-E027-02D110832186}"/>
          </ac:inkMkLst>
        </pc:inkChg>
        <pc:inkChg chg="add del">
          <ac:chgData name="JungYong Seok" userId="1df5f276-52e9-4b2d-94eb-97193fded349" providerId="ADAL" clId="{73F08B8E-ED59-BA4F-88D8-4FBDD7E51B87}" dt="2024-05-16T05:42:37.087" v="1652"/>
          <ac:inkMkLst>
            <pc:docMk/>
            <pc:sldMk cId="3162743190" sldId="267"/>
            <ac:inkMk id="109" creationId="{459EA32D-45F1-5243-BB9F-5052014BB432}"/>
          </ac:inkMkLst>
        </pc:inkChg>
        <pc:inkChg chg="add del">
          <ac:chgData name="JungYong Seok" userId="1df5f276-52e9-4b2d-94eb-97193fded349" providerId="ADAL" clId="{73F08B8E-ED59-BA4F-88D8-4FBDD7E51B87}" dt="2024-05-16T05:42:37.087" v="1652"/>
          <ac:inkMkLst>
            <pc:docMk/>
            <pc:sldMk cId="3162743190" sldId="267"/>
            <ac:inkMk id="110" creationId="{E1AF3129-1ADF-2824-992C-A4DAFA1F512B}"/>
          </ac:inkMkLst>
        </pc:inkChg>
        <pc:inkChg chg="add del">
          <ac:chgData name="JungYong Seok" userId="1df5f276-52e9-4b2d-94eb-97193fded349" providerId="ADAL" clId="{73F08B8E-ED59-BA4F-88D8-4FBDD7E51B87}" dt="2024-05-16T05:42:37.087" v="1652"/>
          <ac:inkMkLst>
            <pc:docMk/>
            <pc:sldMk cId="3162743190" sldId="267"/>
            <ac:inkMk id="111" creationId="{7B41456B-4AF1-DD54-A222-F774886DC91B}"/>
          </ac:inkMkLst>
        </pc:inkChg>
        <pc:inkChg chg="add del">
          <ac:chgData name="JungYong Seok" userId="1df5f276-52e9-4b2d-94eb-97193fded349" providerId="ADAL" clId="{73F08B8E-ED59-BA4F-88D8-4FBDD7E51B87}" dt="2024-05-16T05:42:37.087" v="1652"/>
          <ac:inkMkLst>
            <pc:docMk/>
            <pc:sldMk cId="3162743190" sldId="267"/>
            <ac:inkMk id="112" creationId="{3168A05D-D6AD-EBA7-3FC1-A8C5B4A5EAD4}"/>
          </ac:inkMkLst>
        </pc:inkChg>
        <pc:inkChg chg="add del">
          <ac:chgData name="JungYong Seok" userId="1df5f276-52e9-4b2d-94eb-97193fded349" providerId="ADAL" clId="{73F08B8E-ED59-BA4F-88D8-4FBDD7E51B87}" dt="2024-05-16T05:42:37.087" v="1652"/>
          <ac:inkMkLst>
            <pc:docMk/>
            <pc:sldMk cId="3162743190" sldId="267"/>
            <ac:inkMk id="113" creationId="{FAA4BC64-9379-7319-E898-2EA447063E10}"/>
          </ac:inkMkLst>
        </pc:inkChg>
        <pc:inkChg chg="add del">
          <ac:chgData name="JungYong Seok" userId="1df5f276-52e9-4b2d-94eb-97193fded349" providerId="ADAL" clId="{73F08B8E-ED59-BA4F-88D8-4FBDD7E51B87}" dt="2024-05-16T05:42:37.087" v="1652"/>
          <ac:inkMkLst>
            <pc:docMk/>
            <pc:sldMk cId="3162743190" sldId="267"/>
            <ac:inkMk id="114" creationId="{F7E9D5DD-E2FE-77E4-AE94-33B9E9677760}"/>
          </ac:inkMkLst>
        </pc:inkChg>
        <pc:inkChg chg="add del">
          <ac:chgData name="JungYong Seok" userId="1df5f276-52e9-4b2d-94eb-97193fded349" providerId="ADAL" clId="{73F08B8E-ED59-BA4F-88D8-4FBDD7E51B87}" dt="2024-05-16T05:42:37.087" v="1652"/>
          <ac:inkMkLst>
            <pc:docMk/>
            <pc:sldMk cId="3162743190" sldId="267"/>
            <ac:inkMk id="115" creationId="{FF8BBB64-74FF-0FCC-D2A6-5B371A994A07}"/>
          </ac:inkMkLst>
        </pc:inkChg>
        <pc:inkChg chg="add del">
          <ac:chgData name="JungYong Seok" userId="1df5f276-52e9-4b2d-94eb-97193fded349" providerId="ADAL" clId="{73F08B8E-ED59-BA4F-88D8-4FBDD7E51B87}" dt="2024-05-16T05:42:37.087" v="1652"/>
          <ac:inkMkLst>
            <pc:docMk/>
            <pc:sldMk cId="3162743190" sldId="267"/>
            <ac:inkMk id="116" creationId="{F0D6300F-9790-DCE4-8230-368AB9B9319C}"/>
          </ac:inkMkLst>
        </pc:inkChg>
        <pc:inkChg chg="add del">
          <ac:chgData name="JungYong Seok" userId="1df5f276-52e9-4b2d-94eb-97193fded349" providerId="ADAL" clId="{73F08B8E-ED59-BA4F-88D8-4FBDD7E51B87}" dt="2024-05-16T05:42:37.087" v="1652"/>
          <ac:inkMkLst>
            <pc:docMk/>
            <pc:sldMk cId="3162743190" sldId="267"/>
            <ac:inkMk id="117" creationId="{7FF2891B-D2C2-4D56-74C2-22DFACC008E6}"/>
          </ac:inkMkLst>
        </pc:inkChg>
        <pc:inkChg chg="add reco">
          <ac:chgData name="JungYong Seok" userId="1df5f276-52e9-4b2d-94eb-97193fded349" providerId="ADAL" clId="{73F08B8E-ED59-BA4F-88D8-4FBDD7E51B87}" dt="2024-05-16T05:42:37.087" v="1652"/>
          <ac:inkMkLst>
            <pc:docMk/>
            <pc:sldMk cId="3162743190" sldId="267"/>
            <ac:inkMk id="118" creationId="{C75321A8-9725-EF0B-9F81-7D4B3E275BDF}"/>
          </ac:inkMkLst>
        </pc:inkChg>
        <pc:inkChg chg="add del">
          <ac:chgData name="JungYong Seok" userId="1df5f276-52e9-4b2d-94eb-97193fded349" providerId="ADAL" clId="{73F08B8E-ED59-BA4F-88D8-4FBDD7E51B87}" dt="2024-05-16T05:42:41.731" v="1656"/>
          <ac:inkMkLst>
            <pc:docMk/>
            <pc:sldMk cId="3162743190" sldId="267"/>
            <ac:inkMk id="119" creationId="{F3A1E9A8-290F-C272-73BF-88950565F75C}"/>
          </ac:inkMkLst>
        </pc:inkChg>
        <pc:inkChg chg="add del">
          <ac:chgData name="JungYong Seok" userId="1df5f276-52e9-4b2d-94eb-97193fded349" providerId="ADAL" clId="{73F08B8E-ED59-BA4F-88D8-4FBDD7E51B87}" dt="2024-05-16T05:42:41.731" v="1656"/>
          <ac:inkMkLst>
            <pc:docMk/>
            <pc:sldMk cId="3162743190" sldId="267"/>
            <ac:inkMk id="120" creationId="{2D124B0F-86BB-145F-8F53-0E7C0CC3A2A0}"/>
          </ac:inkMkLst>
        </pc:inkChg>
        <pc:inkChg chg="add del">
          <ac:chgData name="JungYong Seok" userId="1df5f276-52e9-4b2d-94eb-97193fded349" providerId="ADAL" clId="{73F08B8E-ED59-BA4F-88D8-4FBDD7E51B87}" dt="2024-05-16T05:42:41.731" v="1656"/>
          <ac:inkMkLst>
            <pc:docMk/>
            <pc:sldMk cId="3162743190" sldId="267"/>
            <ac:inkMk id="121" creationId="{0AE15050-B5D0-1F74-52A9-CB04D7F2846F}"/>
          </ac:inkMkLst>
        </pc:inkChg>
        <pc:inkChg chg="add reco">
          <ac:chgData name="JungYong Seok" userId="1df5f276-52e9-4b2d-94eb-97193fded349" providerId="ADAL" clId="{73F08B8E-ED59-BA4F-88D8-4FBDD7E51B87}" dt="2024-05-16T05:42:41.731" v="1656"/>
          <ac:inkMkLst>
            <pc:docMk/>
            <pc:sldMk cId="3162743190" sldId="267"/>
            <ac:inkMk id="122" creationId="{9978697A-EBF4-3AC5-6837-D17339FB758B}"/>
          </ac:inkMkLst>
        </pc:inkChg>
        <pc:inkChg chg="add del">
          <ac:chgData name="JungYong Seok" userId="1df5f276-52e9-4b2d-94eb-97193fded349" providerId="ADAL" clId="{73F08B8E-ED59-BA4F-88D8-4FBDD7E51B87}" dt="2024-05-16T05:42:46.610" v="1665"/>
          <ac:inkMkLst>
            <pc:docMk/>
            <pc:sldMk cId="3162743190" sldId="267"/>
            <ac:inkMk id="123" creationId="{AE3DF83F-EFFA-C4F9-A9BC-81558EC4DA39}"/>
          </ac:inkMkLst>
        </pc:inkChg>
        <pc:inkChg chg="add del">
          <ac:chgData name="JungYong Seok" userId="1df5f276-52e9-4b2d-94eb-97193fded349" providerId="ADAL" clId="{73F08B8E-ED59-BA4F-88D8-4FBDD7E51B87}" dt="2024-05-16T05:42:46.610" v="1665"/>
          <ac:inkMkLst>
            <pc:docMk/>
            <pc:sldMk cId="3162743190" sldId="267"/>
            <ac:inkMk id="124" creationId="{B4DF562F-24DB-6284-EB5E-DF31E4299517}"/>
          </ac:inkMkLst>
        </pc:inkChg>
        <pc:inkChg chg="add del">
          <ac:chgData name="JungYong Seok" userId="1df5f276-52e9-4b2d-94eb-97193fded349" providerId="ADAL" clId="{73F08B8E-ED59-BA4F-88D8-4FBDD7E51B87}" dt="2024-05-16T05:42:46.610" v="1665"/>
          <ac:inkMkLst>
            <pc:docMk/>
            <pc:sldMk cId="3162743190" sldId="267"/>
            <ac:inkMk id="125" creationId="{C36B7F5C-F2C1-D226-F2C9-DE230A48834C}"/>
          </ac:inkMkLst>
        </pc:inkChg>
        <pc:inkChg chg="add del">
          <ac:chgData name="JungYong Seok" userId="1df5f276-52e9-4b2d-94eb-97193fded349" providerId="ADAL" clId="{73F08B8E-ED59-BA4F-88D8-4FBDD7E51B87}" dt="2024-05-16T05:42:46.610" v="1665"/>
          <ac:inkMkLst>
            <pc:docMk/>
            <pc:sldMk cId="3162743190" sldId="267"/>
            <ac:inkMk id="126" creationId="{FF005107-60B4-0259-9B73-18AE045179E3}"/>
          </ac:inkMkLst>
        </pc:inkChg>
        <pc:inkChg chg="add del">
          <ac:chgData name="JungYong Seok" userId="1df5f276-52e9-4b2d-94eb-97193fded349" providerId="ADAL" clId="{73F08B8E-ED59-BA4F-88D8-4FBDD7E51B87}" dt="2024-05-16T05:42:46.610" v="1665"/>
          <ac:inkMkLst>
            <pc:docMk/>
            <pc:sldMk cId="3162743190" sldId="267"/>
            <ac:inkMk id="127" creationId="{ED6FB1F9-A363-3E0E-9B79-2EEE84551B54}"/>
          </ac:inkMkLst>
        </pc:inkChg>
        <pc:inkChg chg="add del">
          <ac:chgData name="JungYong Seok" userId="1df5f276-52e9-4b2d-94eb-97193fded349" providerId="ADAL" clId="{73F08B8E-ED59-BA4F-88D8-4FBDD7E51B87}" dt="2024-05-16T05:42:46.610" v="1665"/>
          <ac:inkMkLst>
            <pc:docMk/>
            <pc:sldMk cId="3162743190" sldId="267"/>
            <ac:inkMk id="128" creationId="{4D520253-A0AB-7B25-1EE7-12765F244916}"/>
          </ac:inkMkLst>
        </pc:inkChg>
        <pc:inkChg chg="add del">
          <ac:chgData name="JungYong Seok" userId="1df5f276-52e9-4b2d-94eb-97193fded349" providerId="ADAL" clId="{73F08B8E-ED59-BA4F-88D8-4FBDD7E51B87}" dt="2024-05-16T05:42:46.610" v="1665"/>
          <ac:inkMkLst>
            <pc:docMk/>
            <pc:sldMk cId="3162743190" sldId="267"/>
            <ac:inkMk id="129" creationId="{E4628CD9-CC15-9F7D-3CA4-76795867663D}"/>
          </ac:inkMkLst>
        </pc:inkChg>
        <pc:inkChg chg="add del reco">
          <ac:chgData name="JungYong Seok" userId="1df5f276-52e9-4b2d-94eb-97193fded349" providerId="ADAL" clId="{73F08B8E-ED59-BA4F-88D8-4FBDD7E51B87}" dt="2024-05-16T05:42:46.610" v="1665"/>
          <ac:inkMkLst>
            <pc:docMk/>
            <pc:sldMk cId="3162743190" sldId="267"/>
            <ac:inkMk id="130" creationId="{41503DBA-2696-78EA-9CA5-EDF97FE35478}"/>
          </ac:inkMkLst>
        </pc:inkChg>
        <pc:inkChg chg="add del">
          <ac:chgData name="JungYong Seok" userId="1df5f276-52e9-4b2d-94eb-97193fded349" providerId="ADAL" clId="{73F08B8E-ED59-BA4F-88D8-4FBDD7E51B87}" dt="2024-05-16T05:42:50.756" v="1673"/>
          <ac:inkMkLst>
            <pc:docMk/>
            <pc:sldMk cId="3162743190" sldId="267"/>
            <ac:inkMk id="131" creationId="{0530CCDD-B9B9-CD89-C5C9-BC87F02B3266}"/>
          </ac:inkMkLst>
        </pc:inkChg>
        <pc:inkChg chg="add del">
          <ac:chgData name="JungYong Seok" userId="1df5f276-52e9-4b2d-94eb-97193fded349" providerId="ADAL" clId="{73F08B8E-ED59-BA4F-88D8-4FBDD7E51B87}" dt="2024-05-16T05:42:50.756" v="1673"/>
          <ac:inkMkLst>
            <pc:docMk/>
            <pc:sldMk cId="3162743190" sldId="267"/>
            <ac:inkMk id="132" creationId="{9C46F301-6820-0B97-EED4-6E7DE7D11C07}"/>
          </ac:inkMkLst>
        </pc:inkChg>
        <pc:inkChg chg="add del">
          <ac:chgData name="JungYong Seok" userId="1df5f276-52e9-4b2d-94eb-97193fded349" providerId="ADAL" clId="{73F08B8E-ED59-BA4F-88D8-4FBDD7E51B87}" dt="2024-05-16T05:42:50.756" v="1673"/>
          <ac:inkMkLst>
            <pc:docMk/>
            <pc:sldMk cId="3162743190" sldId="267"/>
            <ac:inkMk id="133" creationId="{1E413895-19EC-F28C-200A-D2DA5D3CEC99}"/>
          </ac:inkMkLst>
        </pc:inkChg>
        <pc:inkChg chg="add del">
          <ac:chgData name="JungYong Seok" userId="1df5f276-52e9-4b2d-94eb-97193fded349" providerId="ADAL" clId="{73F08B8E-ED59-BA4F-88D8-4FBDD7E51B87}" dt="2024-05-16T05:42:50.756" v="1673"/>
          <ac:inkMkLst>
            <pc:docMk/>
            <pc:sldMk cId="3162743190" sldId="267"/>
            <ac:inkMk id="134" creationId="{3030564B-35EF-D60C-A727-1F17FA0BDC8B}"/>
          </ac:inkMkLst>
        </pc:inkChg>
        <pc:inkChg chg="add del">
          <ac:chgData name="JungYong Seok" userId="1df5f276-52e9-4b2d-94eb-97193fded349" providerId="ADAL" clId="{73F08B8E-ED59-BA4F-88D8-4FBDD7E51B87}" dt="2024-05-16T05:42:50.756" v="1673"/>
          <ac:inkMkLst>
            <pc:docMk/>
            <pc:sldMk cId="3162743190" sldId="267"/>
            <ac:inkMk id="135" creationId="{92FB65B0-0A42-90F8-AF45-17D1A3B7D692}"/>
          </ac:inkMkLst>
        </pc:inkChg>
        <pc:inkChg chg="add del">
          <ac:chgData name="JungYong Seok" userId="1df5f276-52e9-4b2d-94eb-97193fded349" providerId="ADAL" clId="{73F08B8E-ED59-BA4F-88D8-4FBDD7E51B87}" dt="2024-05-16T05:42:50.756" v="1673"/>
          <ac:inkMkLst>
            <pc:docMk/>
            <pc:sldMk cId="3162743190" sldId="267"/>
            <ac:inkMk id="136" creationId="{1055EBDE-44DA-2275-18AC-8F7E918594D4}"/>
          </ac:inkMkLst>
        </pc:inkChg>
        <pc:inkChg chg="add del">
          <ac:chgData name="JungYong Seok" userId="1df5f276-52e9-4b2d-94eb-97193fded349" providerId="ADAL" clId="{73F08B8E-ED59-BA4F-88D8-4FBDD7E51B87}" dt="2024-05-16T05:42:50.756" v="1673"/>
          <ac:inkMkLst>
            <pc:docMk/>
            <pc:sldMk cId="3162743190" sldId="267"/>
            <ac:inkMk id="137" creationId="{5CEE715E-20FB-A8FB-58C6-F3C154D568AE}"/>
          </ac:inkMkLst>
        </pc:inkChg>
        <pc:inkChg chg="add reco">
          <ac:chgData name="JungYong Seok" userId="1df5f276-52e9-4b2d-94eb-97193fded349" providerId="ADAL" clId="{73F08B8E-ED59-BA4F-88D8-4FBDD7E51B87}" dt="2024-05-16T05:42:50.756" v="1673"/>
          <ac:inkMkLst>
            <pc:docMk/>
            <pc:sldMk cId="3162743190" sldId="267"/>
            <ac:inkMk id="138" creationId="{73F68FFA-AAA5-7EB1-7F41-C77D0024FE70}"/>
          </ac:inkMkLst>
        </pc:inkChg>
        <pc:inkChg chg="add del">
          <ac:chgData name="JungYong Seok" userId="1df5f276-52e9-4b2d-94eb-97193fded349" providerId="ADAL" clId="{73F08B8E-ED59-BA4F-88D8-4FBDD7E51B87}" dt="2024-05-16T05:43:47.192" v="1689"/>
          <ac:inkMkLst>
            <pc:docMk/>
            <pc:sldMk cId="3162743190" sldId="267"/>
            <ac:inkMk id="139" creationId="{4430D936-756A-81CC-6558-302EDA15343C}"/>
          </ac:inkMkLst>
        </pc:inkChg>
        <pc:inkChg chg="add del">
          <ac:chgData name="JungYong Seok" userId="1df5f276-52e9-4b2d-94eb-97193fded349" providerId="ADAL" clId="{73F08B8E-ED59-BA4F-88D8-4FBDD7E51B87}" dt="2024-05-16T05:43:47.192" v="1689"/>
          <ac:inkMkLst>
            <pc:docMk/>
            <pc:sldMk cId="3162743190" sldId="267"/>
            <ac:inkMk id="140" creationId="{FBEFCBBD-C939-75D3-08D6-5D5F4403D215}"/>
          </ac:inkMkLst>
        </pc:inkChg>
        <pc:inkChg chg="add del">
          <ac:chgData name="JungYong Seok" userId="1df5f276-52e9-4b2d-94eb-97193fded349" providerId="ADAL" clId="{73F08B8E-ED59-BA4F-88D8-4FBDD7E51B87}" dt="2024-05-16T05:43:47.192" v="1689"/>
          <ac:inkMkLst>
            <pc:docMk/>
            <pc:sldMk cId="3162743190" sldId="267"/>
            <ac:inkMk id="141" creationId="{8F4A2E3E-DF48-9B08-A11A-F2C102F7F4DC}"/>
          </ac:inkMkLst>
        </pc:inkChg>
        <pc:inkChg chg="add del">
          <ac:chgData name="JungYong Seok" userId="1df5f276-52e9-4b2d-94eb-97193fded349" providerId="ADAL" clId="{73F08B8E-ED59-BA4F-88D8-4FBDD7E51B87}" dt="2024-05-16T05:43:47.192" v="1689"/>
          <ac:inkMkLst>
            <pc:docMk/>
            <pc:sldMk cId="3162743190" sldId="267"/>
            <ac:inkMk id="142" creationId="{E00B1A5C-52E2-FC8F-E543-B08FD7FF06EA}"/>
          </ac:inkMkLst>
        </pc:inkChg>
        <pc:inkChg chg="add del">
          <ac:chgData name="JungYong Seok" userId="1df5f276-52e9-4b2d-94eb-97193fded349" providerId="ADAL" clId="{73F08B8E-ED59-BA4F-88D8-4FBDD7E51B87}" dt="2024-05-16T05:43:47.192" v="1689"/>
          <ac:inkMkLst>
            <pc:docMk/>
            <pc:sldMk cId="3162743190" sldId="267"/>
            <ac:inkMk id="143" creationId="{3AE5E27B-B997-33F3-2E89-24FE9DC25539}"/>
          </ac:inkMkLst>
        </pc:inkChg>
        <pc:inkChg chg="add del">
          <ac:chgData name="JungYong Seok" userId="1df5f276-52e9-4b2d-94eb-97193fded349" providerId="ADAL" clId="{73F08B8E-ED59-BA4F-88D8-4FBDD7E51B87}" dt="2024-05-16T05:43:47.192" v="1689"/>
          <ac:inkMkLst>
            <pc:docMk/>
            <pc:sldMk cId="3162743190" sldId="267"/>
            <ac:inkMk id="144" creationId="{C32E93F9-45A7-7B4F-7B28-BB33C790E8E4}"/>
          </ac:inkMkLst>
        </pc:inkChg>
        <pc:inkChg chg="add del">
          <ac:chgData name="JungYong Seok" userId="1df5f276-52e9-4b2d-94eb-97193fded349" providerId="ADAL" clId="{73F08B8E-ED59-BA4F-88D8-4FBDD7E51B87}" dt="2024-05-16T05:43:47.192" v="1689"/>
          <ac:inkMkLst>
            <pc:docMk/>
            <pc:sldMk cId="3162743190" sldId="267"/>
            <ac:inkMk id="145" creationId="{E0676433-63F6-4C1F-40AF-9D04DAA8F28D}"/>
          </ac:inkMkLst>
        </pc:inkChg>
        <pc:inkChg chg="add del">
          <ac:chgData name="JungYong Seok" userId="1df5f276-52e9-4b2d-94eb-97193fded349" providerId="ADAL" clId="{73F08B8E-ED59-BA4F-88D8-4FBDD7E51B87}" dt="2024-05-16T05:43:47.192" v="1689"/>
          <ac:inkMkLst>
            <pc:docMk/>
            <pc:sldMk cId="3162743190" sldId="267"/>
            <ac:inkMk id="146" creationId="{958D533A-BF80-F8A7-DB80-AEE578A86326}"/>
          </ac:inkMkLst>
        </pc:inkChg>
        <pc:inkChg chg="add del">
          <ac:chgData name="JungYong Seok" userId="1df5f276-52e9-4b2d-94eb-97193fded349" providerId="ADAL" clId="{73F08B8E-ED59-BA4F-88D8-4FBDD7E51B87}" dt="2024-05-16T05:43:47.192" v="1689"/>
          <ac:inkMkLst>
            <pc:docMk/>
            <pc:sldMk cId="3162743190" sldId="267"/>
            <ac:inkMk id="147" creationId="{9C3EA506-69D8-4D13-C1DF-2614A1834645}"/>
          </ac:inkMkLst>
        </pc:inkChg>
        <pc:inkChg chg="add del">
          <ac:chgData name="JungYong Seok" userId="1df5f276-52e9-4b2d-94eb-97193fded349" providerId="ADAL" clId="{73F08B8E-ED59-BA4F-88D8-4FBDD7E51B87}" dt="2024-05-16T05:43:47.192" v="1689"/>
          <ac:inkMkLst>
            <pc:docMk/>
            <pc:sldMk cId="3162743190" sldId="267"/>
            <ac:inkMk id="148" creationId="{4CA2D171-017E-AAE5-3028-D7DEBD5D5BC9}"/>
          </ac:inkMkLst>
        </pc:inkChg>
        <pc:inkChg chg="add del">
          <ac:chgData name="JungYong Seok" userId="1df5f276-52e9-4b2d-94eb-97193fded349" providerId="ADAL" clId="{73F08B8E-ED59-BA4F-88D8-4FBDD7E51B87}" dt="2024-05-16T05:43:47.192" v="1689"/>
          <ac:inkMkLst>
            <pc:docMk/>
            <pc:sldMk cId="3162743190" sldId="267"/>
            <ac:inkMk id="149" creationId="{CCBA295B-5A02-2332-4086-37ADC0B1A7F5}"/>
          </ac:inkMkLst>
        </pc:inkChg>
        <pc:inkChg chg="add del">
          <ac:chgData name="JungYong Seok" userId="1df5f276-52e9-4b2d-94eb-97193fded349" providerId="ADAL" clId="{73F08B8E-ED59-BA4F-88D8-4FBDD7E51B87}" dt="2024-05-16T05:43:47.192" v="1689"/>
          <ac:inkMkLst>
            <pc:docMk/>
            <pc:sldMk cId="3162743190" sldId="267"/>
            <ac:inkMk id="150" creationId="{4158436D-D64F-FC3F-DEAE-193E6A266548}"/>
          </ac:inkMkLst>
        </pc:inkChg>
        <pc:inkChg chg="add del">
          <ac:chgData name="JungYong Seok" userId="1df5f276-52e9-4b2d-94eb-97193fded349" providerId="ADAL" clId="{73F08B8E-ED59-BA4F-88D8-4FBDD7E51B87}" dt="2024-05-16T05:43:47.192" v="1689"/>
          <ac:inkMkLst>
            <pc:docMk/>
            <pc:sldMk cId="3162743190" sldId="267"/>
            <ac:inkMk id="151" creationId="{DB93C099-21E5-E9FF-36EF-C949DF62B87E}"/>
          </ac:inkMkLst>
        </pc:inkChg>
        <pc:inkChg chg="add del">
          <ac:chgData name="JungYong Seok" userId="1df5f276-52e9-4b2d-94eb-97193fded349" providerId="ADAL" clId="{73F08B8E-ED59-BA4F-88D8-4FBDD7E51B87}" dt="2024-05-16T05:43:47.192" v="1689"/>
          <ac:inkMkLst>
            <pc:docMk/>
            <pc:sldMk cId="3162743190" sldId="267"/>
            <ac:inkMk id="152" creationId="{26279F57-991A-63F1-BD96-4A503F315963}"/>
          </ac:inkMkLst>
        </pc:inkChg>
        <pc:inkChg chg="add del">
          <ac:chgData name="JungYong Seok" userId="1df5f276-52e9-4b2d-94eb-97193fded349" providerId="ADAL" clId="{73F08B8E-ED59-BA4F-88D8-4FBDD7E51B87}" dt="2024-05-16T05:43:47.192" v="1689"/>
          <ac:inkMkLst>
            <pc:docMk/>
            <pc:sldMk cId="3162743190" sldId="267"/>
            <ac:inkMk id="153" creationId="{E1CD8A1C-64FD-25B4-1CDC-3EAC22455DF4}"/>
          </ac:inkMkLst>
        </pc:inkChg>
        <pc:inkChg chg="add reco">
          <ac:chgData name="JungYong Seok" userId="1df5f276-52e9-4b2d-94eb-97193fded349" providerId="ADAL" clId="{73F08B8E-ED59-BA4F-88D8-4FBDD7E51B87}" dt="2024-05-16T05:43:47.192" v="1689"/>
          <ac:inkMkLst>
            <pc:docMk/>
            <pc:sldMk cId="3162743190" sldId="267"/>
            <ac:inkMk id="154" creationId="{29ADAD4E-253D-C30A-5FE7-A9E12E1340CB}"/>
          </ac:inkMkLst>
        </pc:inkChg>
        <pc:inkChg chg="add del">
          <ac:chgData name="JungYong Seok" userId="1df5f276-52e9-4b2d-94eb-97193fded349" providerId="ADAL" clId="{73F08B8E-ED59-BA4F-88D8-4FBDD7E51B87}" dt="2024-05-16T05:43:52.405" v="1701"/>
          <ac:inkMkLst>
            <pc:docMk/>
            <pc:sldMk cId="3162743190" sldId="267"/>
            <ac:inkMk id="155" creationId="{D15306AD-98D3-5F87-8C9E-E6813C684BCF}"/>
          </ac:inkMkLst>
        </pc:inkChg>
        <pc:inkChg chg="add del">
          <ac:chgData name="JungYong Seok" userId="1df5f276-52e9-4b2d-94eb-97193fded349" providerId="ADAL" clId="{73F08B8E-ED59-BA4F-88D8-4FBDD7E51B87}" dt="2024-05-16T05:43:52.405" v="1701"/>
          <ac:inkMkLst>
            <pc:docMk/>
            <pc:sldMk cId="3162743190" sldId="267"/>
            <ac:inkMk id="156" creationId="{899A0E8C-171D-DFC0-16CD-53870DDCB95B}"/>
          </ac:inkMkLst>
        </pc:inkChg>
        <pc:inkChg chg="add del">
          <ac:chgData name="JungYong Seok" userId="1df5f276-52e9-4b2d-94eb-97193fded349" providerId="ADAL" clId="{73F08B8E-ED59-BA4F-88D8-4FBDD7E51B87}" dt="2024-05-16T05:43:52.405" v="1701"/>
          <ac:inkMkLst>
            <pc:docMk/>
            <pc:sldMk cId="3162743190" sldId="267"/>
            <ac:inkMk id="157" creationId="{BC5CDAE4-7621-7388-A09D-13911C001C6C}"/>
          </ac:inkMkLst>
        </pc:inkChg>
        <pc:inkChg chg="add del">
          <ac:chgData name="JungYong Seok" userId="1df5f276-52e9-4b2d-94eb-97193fded349" providerId="ADAL" clId="{73F08B8E-ED59-BA4F-88D8-4FBDD7E51B87}" dt="2024-05-16T05:43:52.405" v="1701"/>
          <ac:inkMkLst>
            <pc:docMk/>
            <pc:sldMk cId="3162743190" sldId="267"/>
            <ac:inkMk id="158" creationId="{16CB0EE0-C71E-C56D-EC21-61F349C89B2D}"/>
          </ac:inkMkLst>
        </pc:inkChg>
        <pc:inkChg chg="add del">
          <ac:chgData name="JungYong Seok" userId="1df5f276-52e9-4b2d-94eb-97193fded349" providerId="ADAL" clId="{73F08B8E-ED59-BA4F-88D8-4FBDD7E51B87}" dt="2024-05-16T05:43:52.405" v="1701"/>
          <ac:inkMkLst>
            <pc:docMk/>
            <pc:sldMk cId="3162743190" sldId="267"/>
            <ac:inkMk id="159" creationId="{7B6524FA-31D1-D8B9-6369-54D2B961DE2E}"/>
          </ac:inkMkLst>
        </pc:inkChg>
        <pc:inkChg chg="add del">
          <ac:chgData name="JungYong Seok" userId="1df5f276-52e9-4b2d-94eb-97193fded349" providerId="ADAL" clId="{73F08B8E-ED59-BA4F-88D8-4FBDD7E51B87}" dt="2024-05-16T05:43:52.405" v="1701"/>
          <ac:inkMkLst>
            <pc:docMk/>
            <pc:sldMk cId="3162743190" sldId="267"/>
            <ac:inkMk id="160" creationId="{A2332AB2-D049-71E1-7DDE-261DF7528240}"/>
          </ac:inkMkLst>
        </pc:inkChg>
        <pc:inkChg chg="add del">
          <ac:chgData name="JungYong Seok" userId="1df5f276-52e9-4b2d-94eb-97193fded349" providerId="ADAL" clId="{73F08B8E-ED59-BA4F-88D8-4FBDD7E51B87}" dt="2024-05-16T05:43:52.405" v="1701"/>
          <ac:inkMkLst>
            <pc:docMk/>
            <pc:sldMk cId="3162743190" sldId="267"/>
            <ac:inkMk id="161" creationId="{A1EC2629-10E4-B206-7090-F7C5AA256940}"/>
          </ac:inkMkLst>
        </pc:inkChg>
        <pc:inkChg chg="add del">
          <ac:chgData name="JungYong Seok" userId="1df5f276-52e9-4b2d-94eb-97193fded349" providerId="ADAL" clId="{73F08B8E-ED59-BA4F-88D8-4FBDD7E51B87}" dt="2024-05-16T05:43:52.405" v="1701"/>
          <ac:inkMkLst>
            <pc:docMk/>
            <pc:sldMk cId="3162743190" sldId="267"/>
            <ac:inkMk id="162" creationId="{30424C0D-9680-BCC0-C1E4-11FEEA8429E6}"/>
          </ac:inkMkLst>
        </pc:inkChg>
        <pc:inkChg chg="add del">
          <ac:chgData name="JungYong Seok" userId="1df5f276-52e9-4b2d-94eb-97193fded349" providerId="ADAL" clId="{73F08B8E-ED59-BA4F-88D8-4FBDD7E51B87}" dt="2024-05-16T05:43:52.405" v="1701"/>
          <ac:inkMkLst>
            <pc:docMk/>
            <pc:sldMk cId="3162743190" sldId="267"/>
            <ac:inkMk id="163" creationId="{2C6043A8-B34A-3CEC-CFD1-192C575BF54B}"/>
          </ac:inkMkLst>
        </pc:inkChg>
        <pc:inkChg chg="add del">
          <ac:chgData name="JungYong Seok" userId="1df5f276-52e9-4b2d-94eb-97193fded349" providerId="ADAL" clId="{73F08B8E-ED59-BA4F-88D8-4FBDD7E51B87}" dt="2024-05-16T05:43:52.405" v="1701"/>
          <ac:inkMkLst>
            <pc:docMk/>
            <pc:sldMk cId="3162743190" sldId="267"/>
            <ac:inkMk id="164" creationId="{11800655-56E6-BEDA-85B9-37137DA58BF8}"/>
          </ac:inkMkLst>
        </pc:inkChg>
        <pc:inkChg chg="add del">
          <ac:chgData name="JungYong Seok" userId="1df5f276-52e9-4b2d-94eb-97193fded349" providerId="ADAL" clId="{73F08B8E-ED59-BA4F-88D8-4FBDD7E51B87}" dt="2024-05-16T05:43:52.405" v="1701"/>
          <ac:inkMkLst>
            <pc:docMk/>
            <pc:sldMk cId="3162743190" sldId="267"/>
            <ac:inkMk id="165" creationId="{3D9F9317-ED91-DC3B-9DE9-5F49AE1F3356}"/>
          </ac:inkMkLst>
        </pc:inkChg>
        <pc:inkChg chg="add reco">
          <ac:chgData name="JungYong Seok" userId="1df5f276-52e9-4b2d-94eb-97193fded349" providerId="ADAL" clId="{73F08B8E-ED59-BA4F-88D8-4FBDD7E51B87}" dt="2024-05-16T05:43:52.405" v="1701"/>
          <ac:inkMkLst>
            <pc:docMk/>
            <pc:sldMk cId="3162743190" sldId="267"/>
            <ac:inkMk id="166" creationId="{29FB14E5-17A4-74D8-45A6-CD9C73618830}"/>
          </ac:inkMkLst>
        </pc:inkChg>
        <pc:inkChg chg="add del">
          <ac:chgData name="JungYong Seok" userId="1df5f276-52e9-4b2d-94eb-97193fded349" providerId="ADAL" clId="{73F08B8E-ED59-BA4F-88D8-4FBDD7E51B87}" dt="2024-05-16T05:45:14.666" v="1712"/>
          <ac:inkMkLst>
            <pc:docMk/>
            <pc:sldMk cId="3162743190" sldId="267"/>
            <ac:inkMk id="167" creationId="{B545EE6E-D481-31F1-0D8C-0B6FC2201572}"/>
          </ac:inkMkLst>
        </pc:inkChg>
        <pc:inkChg chg="add del">
          <ac:chgData name="JungYong Seok" userId="1df5f276-52e9-4b2d-94eb-97193fded349" providerId="ADAL" clId="{73F08B8E-ED59-BA4F-88D8-4FBDD7E51B87}" dt="2024-05-16T05:45:14.666" v="1712"/>
          <ac:inkMkLst>
            <pc:docMk/>
            <pc:sldMk cId="3162743190" sldId="267"/>
            <ac:inkMk id="168" creationId="{7DD20B4B-ADFC-BEFE-F142-E85C2F7A1F0F}"/>
          </ac:inkMkLst>
        </pc:inkChg>
        <pc:inkChg chg="add del">
          <ac:chgData name="JungYong Seok" userId="1df5f276-52e9-4b2d-94eb-97193fded349" providerId="ADAL" clId="{73F08B8E-ED59-BA4F-88D8-4FBDD7E51B87}" dt="2024-05-16T05:45:14.666" v="1712"/>
          <ac:inkMkLst>
            <pc:docMk/>
            <pc:sldMk cId="3162743190" sldId="267"/>
            <ac:inkMk id="169" creationId="{3ABA428A-0018-F17E-94A4-B4C6CB29734F}"/>
          </ac:inkMkLst>
        </pc:inkChg>
        <pc:inkChg chg="add del">
          <ac:chgData name="JungYong Seok" userId="1df5f276-52e9-4b2d-94eb-97193fded349" providerId="ADAL" clId="{73F08B8E-ED59-BA4F-88D8-4FBDD7E51B87}" dt="2024-05-16T05:45:14.666" v="1712"/>
          <ac:inkMkLst>
            <pc:docMk/>
            <pc:sldMk cId="3162743190" sldId="267"/>
            <ac:inkMk id="170" creationId="{686DD1A7-9253-1C8D-B88D-CC6AFA891A6C}"/>
          </ac:inkMkLst>
        </pc:inkChg>
        <pc:inkChg chg="add del">
          <ac:chgData name="JungYong Seok" userId="1df5f276-52e9-4b2d-94eb-97193fded349" providerId="ADAL" clId="{73F08B8E-ED59-BA4F-88D8-4FBDD7E51B87}" dt="2024-05-16T05:45:14.666" v="1712"/>
          <ac:inkMkLst>
            <pc:docMk/>
            <pc:sldMk cId="3162743190" sldId="267"/>
            <ac:inkMk id="171" creationId="{A6F63C41-FC62-EEFA-2671-DE2491234F1E}"/>
          </ac:inkMkLst>
        </pc:inkChg>
        <pc:inkChg chg="add del">
          <ac:chgData name="JungYong Seok" userId="1df5f276-52e9-4b2d-94eb-97193fded349" providerId="ADAL" clId="{73F08B8E-ED59-BA4F-88D8-4FBDD7E51B87}" dt="2024-05-16T05:45:14.666" v="1712"/>
          <ac:inkMkLst>
            <pc:docMk/>
            <pc:sldMk cId="3162743190" sldId="267"/>
            <ac:inkMk id="172" creationId="{58FACBB6-2C09-C16F-DFFD-B1561F8EC4D9}"/>
          </ac:inkMkLst>
        </pc:inkChg>
        <pc:inkChg chg="add del">
          <ac:chgData name="JungYong Seok" userId="1df5f276-52e9-4b2d-94eb-97193fded349" providerId="ADAL" clId="{73F08B8E-ED59-BA4F-88D8-4FBDD7E51B87}" dt="2024-05-16T05:45:14.666" v="1712"/>
          <ac:inkMkLst>
            <pc:docMk/>
            <pc:sldMk cId="3162743190" sldId="267"/>
            <ac:inkMk id="173" creationId="{EB75F08F-C5B5-21A3-BB10-130A42FAE0BC}"/>
          </ac:inkMkLst>
        </pc:inkChg>
        <pc:inkChg chg="add del">
          <ac:chgData name="JungYong Seok" userId="1df5f276-52e9-4b2d-94eb-97193fded349" providerId="ADAL" clId="{73F08B8E-ED59-BA4F-88D8-4FBDD7E51B87}" dt="2024-05-16T05:45:14.666" v="1712"/>
          <ac:inkMkLst>
            <pc:docMk/>
            <pc:sldMk cId="3162743190" sldId="267"/>
            <ac:inkMk id="174" creationId="{0022294B-F9F7-3480-B7CF-08D8316AD89E}"/>
          </ac:inkMkLst>
        </pc:inkChg>
        <pc:inkChg chg="add del">
          <ac:chgData name="JungYong Seok" userId="1df5f276-52e9-4b2d-94eb-97193fded349" providerId="ADAL" clId="{73F08B8E-ED59-BA4F-88D8-4FBDD7E51B87}" dt="2024-05-16T05:45:14.666" v="1712"/>
          <ac:inkMkLst>
            <pc:docMk/>
            <pc:sldMk cId="3162743190" sldId="267"/>
            <ac:inkMk id="175" creationId="{AFC65F38-53C7-0825-0127-B7C41AF2A4FF}"/>
          </ac:inkMkLst>
        </pc:inkChg>
        <pc:inkChg chg="add del">
          <ac:chgData name="JungYong Seok" userId="1df5f276-52e9-4b2d-94eb-97193fded349" providerId="ADAL" clId="{73F08B8E-ED59-BA4F-88D8-4FBDD7E51B87}" dt="2024-05-16T05:45:14.666" v="1712"/>
          <ac:inkMkLst>
            <pc:docMk/>
            <pc:sldMk cId="3162743190" sldId="267"/>
            <ac:inkMk id="176" creationId="{B6DC3D83-99E2-7380-17DA-3076A483B3F7}"/>
          </ac:inkMkLst>
        </pc:inkChg>
        <pc:inkChg chg="add reco">
          <ac:chgData name="JungYong Seok" userId="1df5f276-52e9-4b2d-94eb-97193fded349" providerId="ADAL" clId="{73F08B8E-ED59-BA4F-88D8-4FBDD7E51B87}" dt="2024-05-16T05:45:14.666" v="1712"/>
          <ac:inkMkLst>
            <pc:docMk/>
            <pc:sldMk cId="3162743190" sldId="267"/>
            <ac:inkMk id="177" creationId="{1C804CCD-86AE-DE62-871D-A8611C78BA50}"/>
          </ac:inkMkLst>
        </pc:inkChg>
        <pc:inkChg chg="add del">
          <ac:chgData name="JungYong Seok" userId="1df5f276-52e9-4b2d-94eb-97193fded349" providerId="ADAL" clId="{73F08B8E-ED59-BA4F-88D8-4FBDD7E51B87}" dt="2024-05-16T05:45:22.385" v="1726"/>
          <ac:inkMkLst>
            <pc:docMk/>
            <pc:sldMk cId="3162743190" sldId="267"/>
            <ac:inkMk id="178" creationId="{3D698639-9CED-34C2-BEA4-3BEA62AE513B}"/>
          </ac:inkMkLst>
        </pc:inkChg>
        <pc:inkChg chg="add del">
          <ac:chgData name="JungYong Seok" userId="1df5f276-52e9-4b2d-94eb-97193fded349" providerId="ADAL" clId="{73F08B8E-ED59-BA4F-88D8-4FBDD7E51B87}" dt="2024-05-16T05:45:22.385" v="1726"/>
          <ac:inkMkLst>
            <pc:docMk/>
            <pc:sldMk cId="3162743190" sldId="267"/>
            <ac:inkMk id="179" creationId="{FEEA256E-698F-C933-6AFC-ED578D9627C5}"/>
          </ac:inkMkLst>
        </pc:inkChg>
        <pc:inkChg chg="add del">
          <ac:chgData name="JungYong Seok" userId="1df5f276-52e9-4b2d-94eb-97193fded349" providerId="ADAL" clId="{73F08B8E-ED59-BA4F-88D8-4FBDD7E51B87}" dt="2024-05-16T05:45:22.385" v="1726"/>
          <ac:inkMkLst>
            <pc:docMk/>
            <pc:sldMk cId="3162743190" sldId="267"/>
            <ac:inkMk id="180" creationId="{24CCFE7A-704E-A6F3-1D8E-F0D7D480FEDA}"/>
          </ac:inkMkLst>
        </pc:inkChg>
        <pc:inkChg chg="add del">
          <ac:chgData name="JungYong Seok" userId="1df5f276-52e9-4b2d-94eb-97193fded349" providerId="ADAL" clId="{73F08B8E-ED59-BA4F-88D8-4FBDD7E51B87}" dt="2024-05-16T05:45:22.385" v="1726"/>
          <ac:inkMkLst>
            <pc:docMk/>
            <pc:sldMk cId="3162743190" sldId="267"/>
            <ac:inkMk id="181" creationId="{A4A815B0-F228-0E47-C764-7F8991F9BE85}"/>
          </ac:inkMkLst>
        </pc:inkChg>
        <pc:inkChg chg="add del">
          <ac:chgData name="JungYong Seok" userId="1df5f276-52e9-4b2d-94eb-97193fded349" providerId="ADAL" clId="{73F08B8E-ED59-BA4F-88D8-4FBDD7E51B87}" dt="2024-05-16T05:45:22.385" v="1726"/>
          <ac:inkMkLst>
            <pc:docMk/>
            <pc:sldMk cId="3162743190" sldId="267"/>
            <ac:inkMk id="182" creationId="{904715B5-57A2-80B8-4980-777E7DD1898A}"/>
          </ac:inkMkLst>
        </pc:inkChg>
        <pc:inkChg chg="add del">
          <ac:chgData name="JungYong Seok" userId="1df5f276-52e9-4b2d-94eb-97193fded349" providerId="ADAL" clId="{73F08B8E-ED59-BA4F-88D8-4FBDD7E51B87}" dt="2024-05-16T05:45:22.385" v="1726"/>
          <ac:inkMkLst>
            <pc:docMk/>
            <pc:sldMk cId="3162743190" sldId="267"/>
            <ac:inkMk id="183" creationId="{286F5F75-C08D-8E7E-77A8-010FD333FE3D}"/>
          </ac:inkMkLst>
        </pc:inkChg>
        <pc:inkChg chg="add del">
          <ac:chgData name="JungYong Seok" userId="1df5f276-52e9-4b2d-94eb-97193fded349" providerId="ADAL" clId="{73F08B8E-ED59-BA4F-88D8-4FBDD7E51B87}" dt="2024-05-16T05:45:22.385" v="1726"/>
          <ac:inkMkLst>
            <pc:docMk/>
            <pc:sldMk cId="3162743190" sldId="267"/>
            <ac:inkMk id="184" creationId="{9DD82FB9-CF97-6B14-F80A-66CC07A1C6EE}"/>
          </ac:inkMkLst>
        </pc:inkChg>
        <pc:inkChg chg="add del">
          <ac:chgData name="JungYong Seok" userId="1df5f276-52e9-4b2d-94eb-97193fded349" providerId="ADAL" clId="{73F08B8E-ED59-BA4F-88D8-4FBDD7E51B87}" dt="2024-05-16T05:45:22.385" v="1726"/>
          <ac:inkMkLst>
            <pc:docMk/>
            <pc:sldMk cId="3162743190" sldId="267"/>
            <ac:inkMk id="185" creationId="{075F1CC6-76FA-16F9-A1FC-5845535ECB2B}"/>
          </ac:inkMkLst>
        </pc:inkChg>
        <pc:inkChg chg="add del">
          <ac:chgData name="JungYong Seok" userId="1df5f276-52e9-4b2d-94eb-97193fded349" providerId="ADAL" clId="{73F08B8E-ED59-BA4F-88D8-4FBDD7E51B87}" dt="2024-05-16T05:45:22.385" v="1726"/>
          <ac:inkMkLst>
            <pc:docMk/>
            <pc:sldMk cId="3162743190" sldId="267"/>
            <ac:inkMk id="186" creationId="{99198949-5B9D-6F8D-35C4-E0AD8E8DA931}"/>
          </ac:inkMkLst>
        </pc:inkChg>
        <pc:inkChg chg="add del">
          <ac:chgData name="JungYong Seok" userId="1df5f276-52e9-4b2d-94eb-97193fded349" providerId="ADAL" clId="{73F08B8E-ED59-BA4F-88D8-4FBDD7E51B87}" dt="2024-05-16T05:45:22.385" v="1726"/>
          <ac:inkMkLst>
            <pc:docMk/>
            <pc:sldMk cId="3162743190" sldId="267"/>
            <ac:inkMk id="187" creationId="{88987959-6260-7E5E-F1EE-3E8B0235C8D0}"/>
          </ac:inkMkLst>
        </pc:inkChg>
        <pc:inkChg chg="add del">
          <ac:chgData name="JungYong Seok" userId="1df5f276-52e9-4b2d-94eb-97193fded349" providerId="ADAL" clId="{73F08B8E-ED59-BA4F-88D8-4FBDD7E51B87}" dt="2024-05-16T05:45:22.385" v="1726"/>
          <ac:inkMkLst>
            <pc:docMk/>
            <pc:sldMk cId="3162743190" sldId="267"/>
            <ac:inkMk id="188" creationId="{47C117F3-7B49-2FEC-8C86-AFFA8B3B7F90}"/>
          </ac:inkMkLst>
        </pc:inkChg>
        <pc:inkChg chg="add del">
          <ac:chgData name="JungYong Seok" userId="1df5f276-52e9-4b2d-94eb-97193fded349" providerId="ADAL" clId="{73F08B8E-ED59-BA4F-88D8-4FBDD7E51B87}" dt="2024-05-16T05:45:22.385" v="1726"/>
          <ac:inkMkLst>
            <pc:docMk/>
            <pc:sldMk cId="3162743190" sldId="267"/>
            <ac:inkMk id="189" creationId="{D9700682-E9C5-B0C0-3679-38CFD12F6295}"/>
          </ac:inkMkLst>
        </pc:inkChg>
        <pc:inkChg chg="add del">
          <ac:chgData name="JungYong Seok" userId="1df5f276-52e9-4b2d-94eb-97193fded349" providerId="ADAL" clId="{73F08B8E-ED59-BA4F-88D8-4FBDD7E51B87}" dt="2024-05-16T05:45:22.385" v="1726"/>
          <ac:inkMkLst>
            <pc:docMk/>
            <pc:sldMk cId="3162743190" sldId="267"/>
            <ac:inkMk id="190" creationId="{1A446FB5-B5D1-5A32-9F01-8174E5D9B073}"/>
          </ac:inkMkLst>
        </pc:inkChg>
        <pc:inkChg chg="add reco">
          <ac:chgData name="JungYong Seok" userId="1df5f276-52e9-4b2d-94eb-97193fded349" providerId="ADAL" clId="{73F08B8E-ED59-BA4F-88D8-4FBDD7E51B87}" dt="2024-05-16T05:45:22.385" v="1726"/>
          <ac:inkMkLst>
            <pc:docMk/>
            <pc:sldMk cId="3162743190" sldId="267"/>
            <ac:inkMk id="191" creationId="{06CE950B-8275-62EA-3093-37FCA34ADA4F}"/>
          </ac:inkMkLst>
        </pc:inkChg>
        <pc:inkChg chg="add reco">
          <ac:chgData name="JungYong Seok" userId="1df5f276-52e9-4b2d-94eb-97193fded349" providerId="ADAL" clId="{73F08B8E-ED59-BA4F-88D8-4FBDD7E51B87}" dt="2024-05-16T05:45:22.385" v="1726"/>
          <ac:inkMkLst>
            <pc:docMk/>
            <pc:sldMk cId="3162743190" sldId="267"/>
            <ac:inkMk id="192" creationId="{8CAB3C82-CCCB-CBF9-A35F-F0C2DB84C0B8}"/>
          </ac:inkMkLst>
        </pc:inkChg>
        <pc:inkChg chg="add del">
          <ac:chgData name="JungYong Seok" userId="1df5f276-52e9-4b2d-94eb-97193fded349" providerId="ADAL" clId="{73F08B8E-ED59-BA4F-88D8-4FBDD7E51B87}" dt="2024-05-16T05:45:40.338" v="1745"/>
          <ac:inkMkLst>
            <pc:docMk/>
            <pc:sldMk cId="3162743190" sldId="267"/>
            <ac:inkMk id="193" creationId="{57037836-AF7C-52F4-6350-297D53CA6D34}"/>
          </ac:inkMkLst>
        </pc:inkChg>
        <pc:inkChg chg="add del">
          <ac:chgData name="JungYong Seok" userId="1df5f276-52e9-4b2d-94eb-97193fded349" providerId="ADAL" clId="{73F08B8E-ED59-BA4F-88D8-4FBDD7E51B87}" dt="2024-05-16T05:45:40.338" v="1745"/>
          <ac:inkMkLst>
            <pc:docMk/>
            <pc:sldMk cId="3162743190" sldId="267"/>
            <ac:inkMk id="194" creationId="{702325AB-9FD1-6E0E-B4F6-E4F9E12E52B3}"/>
          </ac:inkMkLst>
        </pc:inkChg>
        <pc:inkChg chg="add del">
          <ac:chgData name="JungYong Seok" userId="1df5f276-52e9-4b2d-94eb-97193fded349" providerId="ADAL" clId="{73F08B8E-ED59-BA4F-88D8-4FBDD7E51B87}" dt="2024-05-16T05:45:40.338" v="1745"/>
          <ac:inkMkLst>
            <pc:docMk/>
            <pc:sldMk cId="3162743190" sldId="267"/>
            <ac:inkMk id="195" creationId="{A9F66491-448F-737D-357C-057373A120AB}"/>
          </ac:inkMkLst>
        </pc:inkChg>
        <pc:inkChg chg="add del">
          <ac:chgData name="JungYong Seok" userId="1df5f276-52e9-4b2d-94eb-97193fded349" providerId="ADAL" clId="{73F08B8E-ED59-BA4F-88D8-4FBDD7E51B87}" dt="2024-05-16T05:45:40.338" v="1745"/>
          <ac:inkMkLst>
            <pc:docMk/>
            <pc:sldMk cId="3162743190" sldId="267"/>
            <ac:inkMk id="196" creationId="{298B6EB0-F821-5B23-D127-6DB48D4478D6}"/>
          </ac:inkMkLst>
        </pc:inkChg>
        <pc:inkChg chg="add del">
          <ac:chgData name="JungYong Seok" userId="1df5f276-52e9-4b2d-94eb-97193fded349" providerId="ADAL" clId="{73F08B8E-ED59-BA4F-88D8-4FBDD7E51B87}" dt="2024-05-16T05:45:40.338" v="1745"/>
          <ac:inkMkLst>
            <pc:docMk/>
            <pc:sldMk cId="3162743190" sldId="267"/>
            <ac:inkMk id="197" creationId="{4191F2F1-5D5C-E9F5-FF14-E82DD73F9C9E}"/>
          </ac:inkMkLst>
        </pc:inkChg>
        <pc:inkChg chg="add del">
          <ac:chgData name="JungYong Seok" userId="1df5f276-52e9-4b2d-94eb-97193fded349" providerId="ADAL" clId="{73F08B8E-ED59-BA4F-88D8-4FBDD7E51B87}" dt="2024-05-16T05:45:40.338" v="1745"/>
          <ac:inkMkLst>
            <pc:docMk/>
            <pc:sldMk cId="3162743190" sldId="267"/>
            <ac:inkMk id="198" creationId="{BCDA0761-9EFB-36A0-E316-11B7A980E446}"/>
          </ac:inkMkLst>
        </pc:inkChg>
        <pc:inkChg chg="add del">
          <ac:chgData name="JungYong Seok" userId="1df5f276-52e9-4b2d-94eb-97193fded349" providerId="ADAL" clId="{73F08B8E-ED59-BA4F-88D8-4FBDD7E51B87}" dt="2024-05-16T05:45:40.338" v="1745"/>
          <ac:inkMkLst>
            <pc:docMk/>
            <pc:sldMk cId="3162743190" sldId="267"/>
            <ac:inkMk id="199" creationId="{4FCF7094-F5F4-3097-EEA8-32AF2ADBD376}"/>
          </ac:inkMkLst>
        </pc:inkChg>
        <pc:inkChg chg="add del">
          <ac:chgData name="JungYong Seok" userId="1df5f276-52e9-4b2d-94eb-97193fded349" providerId="ADAL" clId="{73F08B8E-ED59-BA4F-88D8-4FBDD7E51B87}" dt="2024-05-16T05:45:40.338" v="1745"/>
          <ac:inkMkLst>
            <pc:docMk/>
            <pc:sldMk cId="3162743190" sldId="267"/>
            <ac:inkMk id="200" creationId="{47DB3219-BEE8-59DE-1975-9B0AD4CDE8D5}"/>
          </ac:inkMkLst>
        </pc:inkChg>
        <pc:inkChg chg="add del">
          <ac:chgData name="JungYong Seok" userId="1df5f276-52e9-4b2d-94eb-97193fded349" providerId="ADAL" clId="{73F08B8E-ED59-BA4F-88D8-4FBDD7E51B87}" dt="2024-05-16T05:45:40.338" v="1745"/>
          <ac:inkMkLst>
            <pc:docMk/>
            <pc:sldMk cId="3162743190" sldId="267"/>
            <ac:inkMk id="201" creationId="{10104764-A869-F017-1974-97C66AA6BB0F}"/>
          </ac:inkMkLst>
        </pc:inkChg>
        <pc:inkChg chg="add del">
          <ac:chgData name="JungYong Seok" userId="1df5f276-52e9-4b2d-94eb-97193fded349" providerId="ADAL" clId="{73F08B8E-ED59-BA4F-88D8-4FBDD7E51B87}" dt="2024-05-16T05:45:40.338" v="1745"/>
          <ac:inkMkLst>
            <pc:docMk/>
            <pc:sldMk cId="3162743190" sldId="267"/>
            <ac:inkMk id="202" creationId="{5F87A577-046F-8ADB-45CF-433A7DADD896}"/>
          </ac:inkMkLst>
        </pc:inkChg>
        <pc:inkChg chg="add del">
          <ac:chgData name="JungYong Seok" userId="1df5f276-52e9-4b2d-94eb-97193fded349" providerId="ADAL" clId="{73F08B8E-ED59-BA4F-88D8-4FBDD7E51B87}" dt="2024-05-16T05:45:40.338" v="1745"/>
          <ac:inkMkLst>
            <pc:docMk/>
            <pc:sldMk cId="3162743190" sldId="267"/>
            <ac:inkMk id="203" creationId="{016E5FF5-5DEC-493F-7700-C09FED9F38EF}"/>
          </ac:inkMkLst>
        </pc:inkChg>
        <pc:inkChg chg="add del">
          <ac:chgData name="JungYong Seok" userId="1df5f276-52e9-4b2d-94eb-97193fded349" providerId="ADAL" clId="{73F08B8E-ED59-BA4F-88D8-4FBDD7E51B87}" dt="2024-05-16T05:45:40.338" v="1745"/>
          <ac:inkMkLst>
            <pc:docMk/>
            <pc:sldMk cId="3162743190" sldId="267"/>
            <ac:inkMk id="204" creationId="{C813651C-7898-BCEF-EE77-E21B0FBCCE1C}"/>
          </ac:inkMkLst>
        </pc:inkChg>
        <pc:inkChg chg="add del">
          <ac:chgData name="JungYong Seok" userId="1df5f276-52e9-4b2d-94eb-97193fded349" providerId="ADAL" clId="{73F08B8E-ED59-BA4F-88D8-4FBDD7E51B87}" dt="2024-05-16T05:45:40.338" v="1745"/>
          <ac:inkMkLst>
            <pc:docMk/>
            <pc:sldMk cId="3162743190" sldId="267"/>
            <ac:inkMk id="205" creationId="{2F467A26-F134-B0F2-328E-8B5BB4911949}"/>
          </ac:inkMkLst>
        </pc:inkChg>
        <pc:inkChg chg="add del">
          <ac:chgData name="JungYong Seok" userId="1df5f276-52e9-4b2d-94eb-97193fded349" providerId="ADAL" clId="{73F08B8E-ED59-BA4F-88D8-4FBDD7E51B87}" dt="2024-05-16T05:45:40.338" v="1745"/>
          <ac:inkMkLst>
            <pc:docMk/>
            <pc:sldMk cId="3162743190" sldId="267"/>
            <ac:inkMk id="206" creationId="{D6D6B541-FF83-5EEC-9629-A68BDB22E8B5}"/>
          </ac:inkMkLst>
        </pc:inkChg>
        <pc:inkChg chg="add del">
          <ac:chgData name="JungYong Seok" userId="1df5f276-52e9-4b2d-94eb-97193fded349" providerId="ADAL" clId="{73F08B8E-ED59-BA4F-88D8-4FBDD7E51B87}" dt="2024-05-16T05:45:40.338" v="1745"/>
          <ac:inkMkLst>
            <pc:docMk/>
            <pc:sldMk cId="3162743190" sldId="267"/>
            <ac:inkMk id="207" creationId="{94474A32-C30A-3756-B8A9-1890A3030F07}"/>
          </ac:inkMkLst>
        </pc:inkChg>
        <pc:inkChg chg="add del">
          <ac:chgData name="JungYong Seok" userId="1df5f276-52e9-4b2d-94eb-97193fded349" providerId="ADAL" clId="{73F08B8E-ED59-BA4F-88D8-4FBDD7E51B87}" dt="2024-05-16T05:45:40.338" v="1745"/>
          <ac:inkMkLst>
            <pc:docMk/>
            <pc:sldMk cId="3162743190" sldId="267"/>
            <ac:inkMk id="208" creationId="{A10E7C72-6010-238F-C800-AD3367EFAF33}"/>
          </ac:inkMkLst>
        </pc:inkChg>
        <pc:inkChg chg="add del">
          <ac:chgData name="JungYong Seok" userId="1df5f276-52e9-4b2d-94eb-97193fded349" providerId="ADAL" clId="{73F08B8E-ED59-BA4F-88D8-4FBDD7E51B87}" dt="2024-05-16T05:45:40.338" v="1745"/>
          <ac:inkMkLst>
            <pc:docMk/>
            <pc:sldMk cId="3162743190" sldId="267"/>
            <ac:inkMk id="209" creationId="{8713C7DC-A10F-05E3-EADC-055B100E7EC4}"/>
          </ac:inkMkLst>
        </pc:inkChg>
        <pc:inkChg chg="add del">
          <ac:chgData name="JungYong Seok" userId="1df5f276-52e9-4b2d-94eb-97193fded349" providerId="ADAL" clId="{73F08B8E-ED59-BA4F-88D8-4FBDD7E51B87}" dt="2024-05-16T05:45:40.338" v="1745"/>
          <ac:inkMkLst>
            <pc:docMk/>
            <pc:sldMk cId="3162743190" sldId="267"/>
            <ac:inkMk id="210" creationId="{7D470244-52F3-93DA-F23F-DDCA458C52FB}"/>
          </ac:inkMkLst>
        </pc:inkChg>
        <pc:inkChg chg="add reco">
          <ac:chgData name="JungYong Seok" userId="1df5f276-52e9-4b2d-94eb-97193fded349" providerId="ADAL" clId="{73F08B8E-ED59-BA4F-88D8-4FBDD7E51B87}" dt="2024-05-16T05:45:40.338" v="1745"/>
          <ac:inkMkLst>
            <pc:docMk/>
            <pc:sldMk cId="3162743190" sldId="267"/>
            <ac:inkMk id="211" creationId="{24BA0A3F-3643-9389-4742-762B2CFC1E20}"/>
          </ac:inkMkLst>
        </pc:inkChg>
        <pc:inkChg chg="add reco">
          <ac:chgData name="JungYong Seok" userId="1df5f276-52e9-4b2d-94eb-97193fded349" providerId="ADAL" clId="{73F08B8E-ED59-BA4F-88D8-4FBDD7E51B87}" dt="2024-05-16T05:45:40.338" v="1745"/>
          <ac:inkMkLst>
            <pc:docMk/>
            <pc:sldMk cId="3162743190" sldId="267"/>
            <ac:inkMk id="212" creationId="{DB158832-B005-E738-BE20-F23CD56C5688}"/>
          </ac:inkMkLst>
        </pc:inkChg>
        <pc:inkChg chg="add del">
          <ac:chgData name="JungYong Seok" userId="1df5f276-52e9-4b2d-94eb-97193fded349" providerId="ADAL" clId="{73F08B8E-ED59-BA4F-88D8-4FBDD7E51B87}" dt="2024-05-16T05:54:08.053" v="2042"/>
          <ac:inkMkLst>
            <pc:docMk/>
            <pc:sldMk cId="3162743190" sldId="267"/>
            <ac:inkMk id="213" creationId="{9752599F-8413-3405-183F-C203F463B338}"/>
          </ac:inkMkLst>
        </pc:inkChg>
        <pc:inkChg chg="add del">
          <ac:chgData name="JungYong Seok" userId="1df5f276-52e9-4b2d-94eb-97193fded349" providerId="ADAL" clId="{73F08B8E-ED59-BA4F-88D8-4FBDD7E51B87}" dt="2024-05-16T05:54:08.053" v="2042"/>
          <ac:inkMkLst>
            <pc:docMk/>
            <pc:sldMk cId="3162743190" sldId="267"/>
            <ac:inkMk id="214" creationId="{AEEB3C6C-4364-1780-6621-C705E4BA99CE}"/>
          </ac:inkMkLst>
        </pc:inkChg>
        <pc:inkChg chg="add del">
          <ac:chgData name="JungYong Seok" userId="1df5f276-52e9-4b2d-94eb-97193fded349" providerId="ADAL" clId="{73F08B8E-ED59-BA4F-88D8-4FBDD7E51B87}" dt="2024-05-16T05:54:08.053" v="2042"/>
          <ac:inkMkLst>
            <pc:docMk/>
            <pc:sldMk cId="3162743190" sldId="267"/>
            <ac:inkMk id="215" creationId="{355312CC-70CD-A02F-82B3-4C2CA7DEFE0D}"/>
          </ac:inkMkLst>
        </pc:inkChg>
        <pc:inkChg chg="add del">
          <ac:chgData name="JungYong Seok" userId="1df5f276-52e9-4b2d-94eb-97193fded349" providerId="ADAL" clId="{73F08B8E-ED59-BA4F-88D8-4FBDD7E51B87}" dt="2024-05-16T05:54:08.053" v="2042"/>
          <ac:inkMkLst>
            <pc:docMk/>
            <pc:sldMk cId="3162743190" sldId="267"/>
            <ac:inkMk id="216" creationId="{05EF272D-AAB4-E259-3C42-F7F8CFBD746E}"/>
          </ac:inkMkLst>
        </pc:inkChg>
        <pc:inkChg chg="add del">
          <ac:chgData name="JungYong Seok" userId="1df5f276-52e9-4b2d-94eb-97193fded349" providerId="ADAL" clId="{73F08B8E-ED59-BA4F-88D8-4FBDD7E51B87}" dt="2024-05-16T05:54:08.053" v="2042"/>
          <ac:inkMkLst>
            <pc:docMk/>
            <pc:sldMk cId="3162743190" sldId="267"/>
            <ac:inkMk id="217" creationId="{554C78AA-B105-439A-52C0-AABCCF676F8B}"/>
          </ac:inkMkLst>
        </pc:inkChg>
        <pc:inkChg chg="add del">
          <ac:chgData name="JungYong Seok" userId="1df5f276-52e9-4b2d-94eb-97193fded349" providerId="ADAL" clId="{73F08B8E-ED59-BA4F-88D8-4FBDD7E51B87}" dt="2024-05-16T05:54:08.053" v="2042"/>
          <ac:inkMkLst>
            <pc:docMk/>
            <pc:sldMk cId="3162743190" sldId="267"/>
            <ac:inkMk id="218" creationId="{2A9CCE4F-FA1D-8646-ED1F-F1282E93B88C}"/>
          </ac:inkMkLst>
        </pc:inkChg>
        <pc:inkChg chg="add del">
          <ac:chgData name="JungYong Seok" userId="1df5f276-52e9-4b2d-94eb-97193fded349" providerId="ADAL" clId="{73F08B8E-ED59-BA4F-88D8-4FBDD7E51B87}" dt="2024-05-16T05:54:08.053" v="2042"/>
          <ac:inkMkLst>
            <pc:docMk/>
            <pc:sldMk cId="3162743190" sldId="267"/>
            <ac:inkMk id="219" creationId="{836E348D-0C19-CB76-2302-AB3F2EBDFC89}"/>
          </ac:inkMkLst>
        </pc:inkChg>
        <pc:inkChg chg="add del">
          <ac:chgData name="JungYong Seok" userId="1df5f276-52e9-4b2d-94eb-97193fded349" providerId="ADAL" clId="{73F08B8E-ED59-BA4F-88D8-4FBDD7E51B87}" dt="2024-05-16T05:54:08.053" v="2042"/>
          <ac:inkMkLst>
            <pc:docMk/>
            <pc:sldMk cId="3162743190" sldId="267"/>
            <ac:inkMk id="220" creationId="{61B6DEF6-FB07-964B-957F-8FEBDE040E4F}"/>
          </ac:inkMkLst>
        </pc:inkChg>
        <pc:inkChg chg="add del">
          <ac:chgData name="JungYong Seok" userId="1df5f276-52e9-4b2d-94eb-97193fded349" providerId="ADAL" clId="{73F08B8E-ED59-BA4F-88D8-4FBDD7E51B87}" dt="2024-05-16T05:54:08.053" v="2042"/>
          <ac:inkMkLst>
            <pc:docMk/>
            <pc:sldMk cId="3162743190" sldId="267"/>
            <ac:inkMk id="221" creationId="{02367A33-8358-A48E-F921-83359DF7D24A}"/>
          </ac:inkMkLst>
        </pc:inkChg>
        <pc:inkChg chg="add del">
          <ac:chgData name="JungYong Seok" userId="1df5f276-52e9-4b2d-94eb-97193fded349" providerId="ADAL" clId="{73F08B8E-ED59-BA4F-88D8-4FBDD7E51B87}" dt="2024-05-16T05:54:08.053" v="2042"/>
          <ac:inkMkLst>
            <pc:docMk/>
            <pc:sldMk cId="3162743190" sldId="267"/>
            <ac:inkMk id="222" creationId="{F26B57CC-08F4-52D3-982D-95FB8BB4C8A6}"/>
          </ac:inkMkLst>
        </pc:inkChg>
        <pc:inkChg chg="add del">
          <ac:chgData name="JungYong Seok" userId="1df5f276-52e9-4b2d-94eb-97193fded349" providerId="ADAL" clId="{73F08B8E-ED59-BA4F-88D8-4FBDD7E51B87}" dt="2024-05-16T05:54:08.053" v="2042"/>
          <ac:inkMkLst>
            <pc:docMk/>
            <pc:sldMk cId="3162743190" sldId="267"/>
            <ac:inkMk id="223" creationId="{07388669-2263-CE3C-7C36-514E7330799F}"/>
          </ac:inkMkLst>
        </pc:inkChg>
        <pc:inkChg chg="add del">
          <ac:chgData name="JungYong Seok" userId="1df5f276-52e9-4b2d-94eb-97193fded349" providerId="ADAL" clId="{73F08B8E-ED59-BA4F-88D8-4FBDD7E51B87}" dt="2024-05-16T05:54:08.053" v="2042"/>
          <ac:inkMkLst>
            <pc:docMk/>
            <pc:sldMk cId="3162743190" sldId="267"/>
            <ac:inkMk id="224" creationId="{FE492B81-CB49-DF01-63ED-6CDC92838CD6}"/>
          </ac:inkMkLst>
        </pc:inkChg>
        <pc:inkChg chg="add del">
          <ac:chgData name="JungYong Seok" userId="1df5f276-52e9-4b2d-94eb-97193fded349" providerId="ADAL" clId="{73F08B8E-ED59-BA4F-88D8-4FBDD7E51B87}" dt="2024-05-16T05:54:08.053" v="2042"/>
          <ac:inkMkLst>
            <pc:docMk/>
            <pc:sldMk cId="3162743190" sldId="267"/>
            <ac:inkMk id="225" creationId="{278ED4D1-B089-0FE9-2862-83543D074B42}"/>
          </ac:inkMkLst>
        </pc:inkChg>
        <pc:inkChg chg="add del">
          <ac:chgData name="JungYong Seok" userId="1df5f276-52e9-4b2d-94eb-97193fded349" providerId="ADAL" clId="{73F08B8E-ED59-BA4F-88D8-4FBDD7E51B87}" dt="2024-05-16T05:54:08.053" v="2042"/>
          <ac:inkMkLst>
            <pc:docMk/>
            <pc:sldMk cId="3162743190" sldId="267"/>
            <ac:inkMk id="226" creationId="{D89C195E-3738-5979-FA94-92D65D8D5927}"/>
          </ac:inkMkLst>
        </pc:inkChg>
        <pc:inkChg chg="add del">
          <ac:chgData name="JungYong Seok" userId="1df5f276-52e9-4b2d-94eb-97193fded349" providerId="ADAL" clId="{73F08B8E-ED59-BA4F-88D8-4FBDD7E51B87}" dt="2024-05-16T05:54:08.053" v="2042"/>
          <ac:inkMkLst>
            <pc:docMk/>
            <pc:sldMk cId="3162743190" sldId="267"/>
            <ac:inkMk id="227" creationId="{F66BBD87-6C2F-D56F-B440-05BC14B9E5F6}"/>
          </ac:inkMkLst>
        </pc:inkChg>
        <pc:inkChg chg="add del">
          <ac:chgData name="JungYong Seok" userId="1df5f276-52e9-4b2d-94eb-97193fded349" providerId="ADAL" clId="{73F08B8E-ED59-BA4F-88D8-4FBDD7E51B87}" dt="2024-05-16T05:54:08.053" v="2042"/>
          <ac:inkMkLst>
            <pc:docMk/>
            <pc:sldMk cId="3162743190" sldId="267"/>
            <ac:inkMk id="228" creationId="{E2C42DBB-6993-2274-1A6F-8778D570F89B}"/>
          </ac:inkMkLst>
        </pc:inkChg>
        <pc:inkChg chg="add del">
          <ac:chgData name="JungYong Seok" userId="1df5f276-52e9-4b2d-94eb-97193fded349" providerId="ADAL" clId="{73F08B8E-ED59-BA4F-88D8-4FBDD7E51B87}" dt="2024-05-16T05:54:08.053" v="2042"/>
          <ac:inkMkLst>
            <pc:docMk/>
            <pc:sldMk cId="3162743190" sldId="267"/>
            <ac:inkMk id="229" creationId="{F0DC4CC0-3BDD-7167-414D-9D453D83C365}"/>
          </ac:inkMkLst>
        </pc:inkChg>
        <pc:inkChg chg="add del">
          <ac:chgData name="JungYong Seok" userId="1df5f276-52e9-4b2d-94eb-97193fded349" providerId="ADAL" clId="{73F08B8E-ED59-BA4F-88D8-4FBDD7E51B87}" dt="2024-05-16T05:54:08.053" v="2042"/>
          <ac:inkMkLst>
            <pc:docMk/>
            <pc:sldMk cId="3162743190" sldId="267"/>
            <ac:inkMk id="230" creationId="{528C0169-D369-11C6-4730-07B7085C9720}"/>
          </ac:inkMkLst>
        </pc:inkChg>
        <pc:inkChg chg="add reco">
          <ac:chgData name="JungYong Seok" userId="1df5f276-52e9-4b2d-94eb-97193fded349" providerId="ADAL" clId="{73F08B8E-ED59-BA4F-88D8-4FBDD7E51B87}" dt="2024-05-16T05:54:08.053" v="2042"/>
          <ac:inkMkLst>
            <pc:docMk/>
            <pc:sldMk cId="3162743190" sldId="267"/>
            <ac:inkMk id="231" creationId="{004AE1E7-AF85-6A3A-48C7-F48F1EB2231A}"/>
          </ac:inkMkLst>
        </pc:inkChg>
        <pc:inkChg chg="add del">
          <ac:chgData name="JungYong Seok" userId="1df5f276-52e9-4b2d-94eb-97193fded349" providerId="ADAL" clId="{73F08B8E-ED59-BA4F-88D8-4FBDD7E51B87}" dt="2024-05-16T05:54:19.602" v="2063"/>
          <ac:inkMkLst>
            <pc:docMk/>
            <pc:sldMk cId="3162743190" sldId="267"/>
            <ac:inkMk id="232" creationId="{FC8D81EA-3BC5-AB24-2634-F662F0306490}"/>
          </ac:inkMkLst>
        </pc:inkChg>
        <pc:inkChg chg="add del">
          <ac:chgData name="JungYong Seok" userId="1df5f276-52e9-4b2d-94eb-97193fded349" providerId="ADAL" clId="{73F08B8E-ED59-BA4F-88D8-4FBDD7E51B87}" dt="2024-05-16T05:54:19.602" v="2063"/>
          <ac:inkMkLst>
            <pc:docMk/>
            <pc:sldMk cId="3162743190" sldId="267"/>
            <ac:inkMk id="233" creationId="{EB0E0A48-6518-8C88-38B7-B71E40145480}"/>
          </ac:inkMkLst>
        </pc:inkChg>
        <pc:inkChg chg="add del">
          <ac:chgData name="JungYong Seok" userId="1df5f276-52e9-4b2d-94eb-97193fded349" providerId="ADAL" clId="{73F08B8E-ED59-BA4F-88D8-4FBDD7E51B87}" dt="2024-05-16T05:54:19.602" v="2063"/>
          <ac:inkMkLst>
            <pc:docMk/>
            <pc:sldMk cId="3162743190" sldId="267"/>
            <ac:inkMk id="234" creationId="{BF837AC3-8913-189E-A831-109B8875F731}"/>
          </ac:inkMkLst>
        </pc:inkChg>
        <pc:inkChg chg="add del">
          <ac:chgData name="JungYong Seok" userId="1df5f276-52e9-4b2d-94eb-97193fded349" providerId="ADAL" clId="{73F08B8E-ED59-BA4F-88D8-4FBDD7E51B87}" dt="2024-05-16T05:54:19.602" v="2063"/>
          <ac:inkMkLst>
            <pc:docMk/>
            <pc:sldMk cId="3162743190" sldId="267"/>
            <ac:inkMk id="235" creationId="{660C6FD9-55DE-1B0C-1AA9-37ACD1AAB4A7}"/>
          </ac:inkMkLst>
        </pc:inkChg>
        <pc:inkChg chg="add del">
          <ac:chgData name="JungYong Seok" userId="1df5f276-52e9-4b2d-94eb-97193fded349" providerId="ADAL" clId="{73F08B8E-ED59-BA4F-88D8-4FBDD7E51B87}" dt="2024-05-16T05:54:19.602" v="2063"/>
          <ac:inkMkLst>
            <pc:docMk/>
            <pc:sldMk cId="3162743190" sldId="267"/>
            <ac:inkMk id="236" creationId="{733BCB11-AB95-070A-7250-6BBA2934588B}"/>
          </ac:inkMkLst>
        </pc:inkChg>
        <pc:inkChg chg="add del">
          <ac:chgData name="JungYong Seok" userId="1df5f276-52e9-4b2d-94eb-97193fded349" providerId="ADAL" clId="{73F08B8E-ED59-BA4F-88D8-4FBDD7E51B87}" dt="2024-05-16T05:54:19.602" v="2063"/>
          <ac:inkMkLst>
            <pc:docMk/>
            <pc:sldMk cId="3162743190" sldId="267"/>
            <ac:inkMk id="237" creationId="{EDEB1BAD-8B9F-B63A-576C-894DF537A7C2}"/>
          </ac:inkMkLst>
        </pc:inkChg>
        <pc:inkChg chg="add del">
          <ac:chgData name="JungYong Seok" userId="1df5f276-52e9-4b2d-94eb-97193fded349" providerId="ADAL" clId="{73F08B8E-ED59-BA4F-88D8-4FBDD7E51B87}" dt="2024-05-16T05:54:19.602" v="2063"/>
          <ac:inkMkLst>
            <pc:docMk/>
            <pc:sldMk cId="3162743190" sldId="267"/>
            <ac:inkMk id="238" creationId="{8BE84796-0C5C-CBE7-2A4B-D0415B88C12D}"/>
          </ac:inkMkLst>
        </pc:inkChg>
        <pc:inkChg chg="add del">
          <ac:chgData name="JungYong Seok" userId="1df5f276-52e9-4b2d-94eb-97193fded349" providerId="ADAL" clId="{73F08B8E-ED59-BA4F-88D8-4FBDD7E51B87}" dt="2024-05-16T05:54:19.602" v="2063"/>
          <ac:inkMkLst>
            <pc:docMk/>
            <pc:sldMk cId="3162743190" sldId="267"/>
            <ac:inkMk id="239" creationId="{3F1728EF-D1D3-2DAC-3609-EFF5BC78070C}"/>
          </ac:inkMkLst>
        </pc:inkChg>
        <pc:inkChg chg="add del">
          <ac:chgData name="JungYong Seok" userId="1df5f276-52e9-4b2d-94eb-97193fded349" providerId="ADAL" clId="{73F08B8E-ED59-BA4F-88D8-4FBDD7E51B87}" dt="2024-05-16T05:54:19.602" v="2063"/>
          <ac:inkMkLst>
            <pc:docMk/>
            <pc:sldMk cId="3162743190" sldId="267"/>
            <ac:inkMk id="240" creationId="{F896EBB1-564D-A797-81CA-18F8807AF2CC}"/>
          </ac:inkMkLst>
        </pc:inkChg>
        <pc:inkChg chg="add del">
          <ac:chgData name="JungYong Seok" userId="1df5f276-52e9-4b2d-94eb-97193fded349" providerId="ADAL" clId="{73F08B8E-ED59-BA4F-88D8-4FBDD7E51B87}" dt="2024-05-16T05:54:19.602" v="2063"/>
          <ac:inkMkLst>
            <pc:docMk/>
            <pc:sldMk cId="3162743190" sldId="267"/>
            <ac:inkMk id="241" creationId="{13E012F0-0B85-0771-2026-04A310FE0993}"/>
          </ac:inkMkLst>
        </pc:inkChg>
        <pc:inkChg chg="add del">
          <ac:chgData name="JungYong Seok" userId="1df5f276-52e9-4b2d-94eb-97193fded349" providerId="ADAL" clId="{73F08B8E-ED59-BA4F-88D8-4FBDD7E51B87}" dt="2024-05-16T05:54:19.602" v="2063"/>
          <ac:inkMkLst>
            <pc:docMk/>
            <pc:sldMk cId="3162743190" sldId="267"/>
            <ac:inkMk id="242" creationId="{7D4DA967-8C1A-29F7-6F39-B0E65F7C98FB}"/>
          </ac:inkMkLst>
        </pc:inkChg>
        <pc:inkChg chg="add del">
          <ac:chgData name="JungYong Seok" userId="1df5f276-52e9-4b2d-94eb-97193fded349" providerId="ADAL" clId="{73F08B8E-ED59-BA4F-88D8-4FBDD7E51B87}" dt="2024-05-16T05:54:19.602" v="2063"/>
          <ac:inkMkLst>
            <pc:docMk/>
            <pc:sldMk cId="3162743190" sldId="267"/>
            <ac:inkMk id="243" creationId="{A311A805-C2D3-C123-9A0E-984CD97DD817}"/>
          </ac:inkMkLst>
        </pc:inkChg>
        <pc:inkChg chg="add del">
          <ac:chgData name="JungYong Seok" userId="1df5f276-52e9-4b2d-94eb-97193fded349" providerId="ADAL" clId="{73F08B8E-ED59-BA4F-88D8-4FBDD7E51B87}" dt="2024-05-16T05:54:19.602" v="2063"/>
          <ac:inkMkLst>
            <pc:docMk/>
            <pc:sldMk cId="3162743190" sldId="267"/>
            <ac:inkMk id="244" creationId="{DD6ABBDD-7F04-57CC-E89D-082FC95ECC5C}"/>
          </ac:inkMkLst>
        </pc:inkChg>
        <pc:inkChg chg="add del">
          <ac:chgData name="JungYong Seok" userId="1df5f276-52e9-4b2d-94eb-97193fded349" providerId="ADAL" clId="{73F08B8E-ED59-BA4F-88D8-4FBDD7E51B87}" dt="2024-05-16T05:54:19.602" v="2063"/>
          <ac:inkMkLst>
            <pc:docMk/>
            <pc:sldMk cId="3162743190" sldId="267"/>
            <ac:inkMk id="245" creationId="{D2BAB64D-8C2B-E515-BCE5-8BB2BE5FD946}"/>
          </ac:inkMkLst>
        </pc:inkChg>
        <pc:inkChg chg="add del">
          <ac:chgData name="JungYong Seok" userId="1df5f276-52e9-4b2d-94eb-97193fded349" providerId="ADAL" clId="{73F08B8E-ED59-BA4F-88D8-4FBDD7E51B87}" dt="2024-05-16T05:54:19.602" v="2063"/>
          <ac:inkMkLst>
            <pc:docMk/>
            <pc:sldMk cId="3162743190" sldId="267"/>
            <ac:inkMk id="246" creationId="{8C36053D-BB02-C94B-7F87-EB4873B9E3CC}"/>
          </ac:inkMkLst>
        </pc:inkChg>
        <pc:inkChg chg="add del">
          <ac:chgData name="JungYong Seok" userId="1df5f276-52e9-4b2d-94eb-97193fded349" providerId="ADAL" clId="{73F08B8E-ED59-BA4F-88D8-4FBDD7E51B87}" dt="2024-05-16T05:54:19.602" v="2063"/>
          <ac:inkMkLst>
            <pc:docMk/>
            <pc:sldMk cId="3162743190" sldId="267"/>
            <ac:inkMk id="247" creationId="{68140EE1-4EB5-6016-3072-30B7ABBFA188}"/>
          </ac:inkMkLst>
        </pc:inkChg>
        <pc:inkChg chg="add del">
          <ac:chgData name="JungYong Seok" userId="1df5f276-52e9-4b2d-94eb-97193fded349" providerId="ADAL" clId="{73F08B8E-ED59-BA4F-88D8-4FBDD7E51B87}" dt="2024-05-16T05:54:19.602" v="2063"/>
          <ac:inkMkLst>
            <pc:docMk/>
            <pc:sldMk cId="3162743190" sldId="267"/>
            <ac:inkMk id="248" creationId="{E607BCDB-E3D9-6C80-DA08-38B384F01702}"/>
          </ac:inkMkLst>
        </pc:inkChg>
        <pc:inkChg chg="add del">
          <ac:chgData name="JungYong Seok" userId="1df5f276-52e9-4b2d-94eb-97193fded349" providerId="ADAL" clId="{73F08B8E-ED59-BA4F-88D8-4FBDD7E51B87}" dt="2024-05-16T05:54:19.602" v="2063"/>
          <ac:inkMkLst>
            <pc:docMk/>
            <pc:sldMk cId="3162743190" sldId="267"/>
            <ac:inkMk id="249" creationId="{EB082DBD-C08C-8AB3-DBF4-9E10FFE495B9}"/>
          </ac:inkMkLst>
        </pc:inkChg>
        <pc:inkChg chg="add">
          <ac:chgData name="JungYong Seok" userId="1df5f276-52e9-4b2d-94eb-97193fded349" providerId="ADAL" clId="{73F08B8E-ED59-BA4F-88D8-4FBDD7E51B87}" dt="2024-05-16T05:54:17.787" v="2061"/>
          <ac:inkMkLst>
            <pc:docMk/>
            <pc:sldMk cId="3162743190" sldId="267"/>
            <ac:inkMk id="250" creationId="{5E5A970B-CFE6-95C1-7B22-9B8AF83ED8DB}"/>
          </ac:inkMkLst>
        </pc:inkChg>
        <pc:inkChg chg="add">
          <ac:chgData name="JungYong Seok" userId="1df5f276-52e9-4b2d-94eb-97193fded349" providerId="ADAL" clId="{73F08B8E-ED59-BA4F-88D8-4FBDD7E51B87}" dt="2024-05-16T05:54:18.607" v="2062"/>
          <ac:inkMkLst>
            <pc:docMk/>
            <pc:sldMk cId="3162743190" sldId="267"/>
            <ac:inkMk id="251" creationId="{DC861C03-6B2F-E46F-1D5B-BADF74FD1931}"/>
          </ac:inkMkLst>
        </pc:inkChg>
        <pc:inkChg chg="add reco">
          <ac:chgData name="JungYong Seok" userId="1df5f276-52e9-4b2d-94eb-97193fded349" providerId="ADAL" clId="{73F08B8E-ED59-BA4F-88D8-4FBDD7E51B87}" dt="2024-05-16T05:54:19.602" v="2063"/>
          <ac:inkMkLst>
            <pc:docMk/>
            <pc:sldMk cId="3162743190" sldId="267"/>
            <ac:inkMk id="252" creationId="{248D6A17-6937-1F3D-BCC5-5B393FDE973D}"/>
          </ac:inkMkLst>
        </pc:inkChg>
        <pc:inkChg chg="add del">
          <ac:chgData name="JungYong Seok" userId="1df5f276-52e9-4b2d-94eb-97193fded349" providerId="ADAL" clId="{73F08B8E-ED59-BA4F-88D8-4FBDD7E51B87}" dt="2024-05-16T05:56:50.518" v="2084"/>
          <ac:inkMkLst>
            <pc:docMk/>
            <pc:sldMk cId="3162743190" sldId="267"/>
            <ac:inkMk id="253" creationId="{7C6DB852-A371-D0F2-D482-9D6184F644E2}"/>
          </ac:inkMkLst>
        </pc:inkChg>
        <pc:inkChg chg="add del">
          <ac:chgData name="JungYong Seok" userId="1df5f276-52e9-4b2d-94eb-97193fded349" providerId="ADAL" clId="{73F08B8E-ED59-BA4F-88D8-4FBDD7E51B87}" dt="2024-05-16T05:56:50.518" v="2084"/>
          <ac:inkMkLst>
            <pc:docMk/>
            <pc:sldMk cId="3162743190" sldId="267"/>
            <ac:inkMk id="254" creationId="{49737D64-1B7A-50EB-1EE8-AA695C9B0CBB}"/>
          </ac:inkMkLst>
        </pc:inkChg>
        <pc:inkChg chg="add del">
          <ac:chgData name="JungYong Seok" userId="1df5f276-52e9-4b2d-94eb-97193fded349" providerId="ADAL" clId="{73F08B8E-ED59-BA4F-88D8-4FBDD7E51B87}" dt="2024-05-16T05:56:50.518" v="2084"/>
          <ac:inkMkLst>
            <pc:docMk/>
            <pc:sldMk cId="3162743190" sldId="267"/>
            <ac:inkMk id="255" creationId="{693372D4-BEED-F813-EF19-1AF4079A958C}"/>
          </ac:inkMkLst>
        </pc:inkChg>
        <pc:inkChg chg="add del">
          <ac:chgData name="JungYong Seok" userId="1df5f276-52e9-4b2d-94eb-97193fded349" providerId="ADAL" clId="{73F08B8E-ED59-BA4F-88D8-4FBDD7E51B87}" dt="2024-05-16T05:56:50.518" v="2084"/>
          <ac:inkMkLst>
            <pc:docMk/>
            <pc:sldMk cId="3162743190" sldId="267"/>
            <ac:inkMk id="256" creationId="{7017E850-7CF0-AF4A-1232-61F7C328EF0B}"/>
          </ac:inkMkLst>
        </pc:inkChg>
        <pc:inkChg chg="add del">
          <ac:chgData name="JungYong Seok" userId="1df5f276-52e9-4b2d-94eb-97193fded349" providerId="ADAL" clId="{73F08B8E-ED59-BA4F-88D8-4FBDD7E51B87}" dt="2024-05-16T05:56:50.518" v="2084"/>
          <ac:inkMkLst>
            <pc:docMk/>
            <pc:sldMk cId="3162743190" sldId="267"/>
            <ac:inkMk id="257" creationId="{D0AEEC69-5C1E-E713-FE76-E0508D36C716}"/>
          </ac:inkMkLst>
        </pc:inkChg>
        <pc:inkChg chg="add del">
          <ac:chgData name="JungYong Seok" userId="1df5f276-52e9-4b2d-94eb-97193fded349" providerId="ADAL" clId="{73F08B8E-ED59-BA4F-88D8-4FBDD7E51B87}" dt="2024-05-16T05:56:50.518" v="2084"/>
          <ac:inkMkLst>
            <pc:docMk/>
            <pc:sldMk cId="3162743190" sldId="267"/>
            <ac:inkMk id="258" creationId="{2E2AFD2B-FB86-1E12-6939-7BCCF3337C71}"/>
          </ac:inkMkLst>
        </pc:inkChg>
        <pc:inkChg chg="add del">
          <ac:chgData name="JungYong Seok" userId="1df5f276-52e9-4b2d-94eb-97193fded349" providerId="ADAL" clId="{73F08B8E-ED59-BA4F-88D8-4FBDD7E51B87}" dt="2024-05-16T05:56:50.518" v="2084"/>
          <ac:inkMkLst>
            <pc:docMk/>
            <pc:sldMk cId="3162743190" sldId="267"/>
            <ac:inkMk id="259" creationId="{41F79231-703C-35D7-8F84-4AFFE040F201}"/>
          </ac:inkMkLst>
        </pc:inkChg>
        <pc:inkChg chg="add del">
          <ac:chgData name="JungYong Seok" userId="1df5f276-52e9-4b2d-94eb-97193fded349" providerId="ADAL" clId="{73F08B8E-ED59-BA4F-88D8-4FBDD7E51B87}" dt="2024-05-16T05:56:50.518" v="2084"/>
          <ac:inkMkLst>
            <pc:docMk/>
            <pc:sldMk cId="3162743190" sldId="267"/>
            <ac:inkMk id="260" creationId="{EDF3FB07-61BC-552A-5CE4-596BCC3EE2EC}"/>
          </ac:inkMkLst>
        </pc:inkChg>
        <pc:inkChg chg="add del">
          <ac:chgData name="JungYong Seok" userId="1df5f276-52e9-4b2d-94eb-97193fded349" providerId="ADAL" clId="{73F08B8E-ED59-BA4F-88D8-4FBDD7E51B87}" dt="2024-05-16T05:56:50.518" v="2084"/>
          <ac:inkMkLst>
            <pc:docMk/>
            <pc:sldMk cId="3162743190" sldId="267"/>
            <ac:inkMk id="261" creationId="{0A6328E9-D1D1-14BA-5454-644BA69A0891}"/>
          </ac:inkMkLst>
        </pc:inkChg>
        <pc:inkChg chg="add del">
          <ac:chgData name="JungYong Seok" userId="1df5f276-52e9-4b2d-94eb-97193fded349" providerId="ADAL" clId="{73F08B8E-ED59-BA4F-88D8-4FBDD7E51B87}" dt="2024-05-16T05:56:50.518" v="2084"/>
          <ac:inkMkLst>
            <pc:docMk/>
            <pc:sldMk cId="3162743190" sldId="267"/>
            <ac:inkMk id="262" creationId="{999A1B99-BC59-A27E-FF9D-CEBBFD131269}"/>
          </ac:inkMkLst>
        </pc:inkChg>
        <pc:inkChg chg="add del">
          <ac:chgData name="JungYong Seok" userId="1df5f276-52e9-4b2d-94eb-97193fded349" providerId="ADAL" clId="{73F08B8E-ED59-BA4F-88D8-4FBDD7E51B87}" dt="2024-05-16T05:56:50.518" v="2084"/>
          <ac:inkMkLst>
            <pc:docMk/>
            <pc:sldMk cId="3162743190" sldId="267"/>
            <ac:inkMk id="263" creationId="{3F1C4669-F2F6-48BE-1381-F3A6CDBF532C}"/>
          </ac:inkMkLst>
        </pc:inkChg>
        <pc:inkChg chg="add del">
          <ac:chgData name="JungYong Seok" userId="1df5f276-52e9-4b2d-94eb-97193fded349" providerId="ADAL" clId="{73F08B8E-ED59-BA4F-88D8-4FBDD7E51B87}" dt="2024-05-16T05:56:50.518" v="2084"/>
          <ac:inkMkLst>
            <pc:docMk/>
            <pc:sldMk cId="3162743190" sldId="267"/>
            <ac:inkMk id="264" creationId="{C6E9DE00-1FBE-2A3B-B302-805776D7CF14}"/>
          </ac:inkMkLst>
        </pc:inkChg>
        <pc:inkChg chg="add del">
          <ac:chgData name="JungYong Seok" userId="1df5f276-52e9-4b2d-94eb-97193fded349" providerId="ADAL" clId="{73F08B8E-ED59-BA4F-88D8-4FBDD7E51B87}" dt="2024-05-16T05:56:50.518" v="2084"/>
          <ac:inkMkLst>
            <pc:docMk/>
            <pc:sldMk cId="3162743190" sldId="267"/>
            <ac:inkMk id="265" creationId="{62383252-D6BA-DA34-ADC8-64EE68DC96A7}"/>
          </ac:inkMkLst>
        </pc:inkChg>
        <pc:inkChg chg="add del">
          <ac:chgData name="JungYong Seok" userId="1df5f276-52e9-4b2d-94eb-97193fded349" providerId="ADAL" clId="{73F08B8E-ED59-BA4F-88D8-4FBDD7E51B87}" dt="2024-05-16T05:56:50.518" v="2084"/>
          <ac:inkMkLst>
            <pc:docMk/>
            <pc:sldMk cId="3162743190" sldId="267"/>
            <ac:inkMk id="266" creationId="{C185BF0F-1632-9FF4-CA79-A8C0000B6D33}"/>
          </ac:inkMkLst>
        </pc:inkChg>
        <pc:inkChg chg="add del">
          <ac:chgData name="JungYong Seok" userId="1df5f276-52e9-4b2d-94eb-97193fded349" providerId="ADAL" clId="{73F08B8E-ED59-BA4F-88D8-4FBDD7E51B87}" dt="2024-05-16T05:56:50.518" v="2084"/>
          <ac:inkMkLst>
            <pc:docMk/>
            <pc:sldMk cId="3162743190" sldId="267"/>
            <ac:inkMk id="267" creationId="{B9CEBAF3-EEED-9D5D-7734-64A98A0A04B9}"/>
          </ac:inkMkLst>
        </pc:inkChg>
        <pc:inkChg chg="add del">
          <ac:chgData name="JungYong Seok" userId="1df5f276-52e9-4b2d-94eb-97193fded349" providerId="ADAL" clId="{73F08B8E-ED59-BA4F-88D8-4FBDD7E51B87}" dt="2024-05-16T05:56:50.518" v="2084"/>
          <ac:inkMkLst>
            <pc:docMk/>
            <pc:sldMk cId="3162743190" sldId="267"/>
            <ac:inkMk id="268" creationId="{06579AA2-FFDC-9875-81AD-7F0EFA9A798D}"/>
          </ac:inkMkLst>
        </pc:inkChg>
        <pc:inkChg chg="add del">
          <ac:chgData name="JungYong Seok" userId="1df5f276-52e9-4b2d-94eb-97193fded349" providerId="ADAL" clId="{73F08B8E-ED59-BA4F-88D8-4FBDD7E51B87}" dt="2024-05-16T05:56:50.518" v="2084"/>
          <ac:inkMkLst>
            <pc:docMk/>
            <pc:sldMk cId="3162743190" sldId="267"/>
            <ac:inkMk id="269" creationId="{9D0A21F5-186E-9CD6-8886-24ADDD59F645}"/>
          </ac:inkMkLst>
        </pc:inkChg>
        <pc:inkChg chg="add del">
          <ac:chgData name="JungYong Seok" userId="1df5f276-52e9-4b2d-94eb-97193fded349" providerId="ADAL" clId="{73F08B8E-ED59-BA4F-88D8-4FBDD7E51B87}" dt="2024-05-16T05:56:50.518" v="2084"/>
          <ac:inkMkLst>
            <pc:docMk/>
            <pc:sldMk cId="3162743190" sldId="267"/>
            <ac:inkMk id="270" creationId="{1DA50852-61DD-445C-D17C-2CC132A2593C}"/>
          </ac:inkMkLst>
        </pc:inkChg>
        <pc:inkChg chg="add del">
          <ac:chgData name="JungYong Seok" userId="1df5f276-52e9-4b2d-94eb-97193fded349" providerId="ADAL" clId="{73F08B8E-ED59-BA4F-88D8-4FBDD7E51B87}" dt="2024-05-16T05:56:50.518" v="2084"/>
          <ac:inkMkLst>
            <pc:docMk/>
            <pc:sldMk cId="3162743190" sldId="267"/>
            <ac:inkMk id="271" creationId="{79135563-9E5E-40F3-BEDF-2D5B1D08C0D8}"/>
          </ac:inkMkLst>
        </pc:inkChg>
        <pc:inkChg chg="add del">
          <ac:chgData name="JungYong Seok" userId="1df5f276-52e9-4b2d-94eb-97193fded349" providerId="ADAL" clId="{73F08B8E-ED59-BA4F-88D8-4FBDD7E51B87}" dt="2024-05-16T05:56:50.518" v="2084"/>
          <ac:inkMkLst>
            <pc:docMk/>
            <pc:sldMk cId="3162743190" sldId="267"/>
            <ac:inkMk id="272" creationId="{C015625C-663C-0E1F-498A-1618ECC5BFCD}"/>
          </ac:inkMkLst>
        </pc:inkChg>
        <pc:inkChg chg="add reco">
          <ac:chgData name="JungYong Seok" userId="1df5f276-52e9-4b2d-94eb-97193fded349" providerId="ADAL" clId="{73F08B8E-ED59-BA4F-88D8-4FBDD7E51B87}" dt="2024-05-16T05:56:50.518" v="2084"/>
          <ac:inkMkLst>
            <pc:docMk/>
            <pc:sldMk cId="3162743190" sldId="267"/>
            <ac:inkMk id="273" creationId="{5DEA457F-0351-B16E-7D1D-FFC507E3432B}"/>
          </ac:inkMkLst>
        </pc:inkChg>
        <pc:inkChg chg="add del">
          <ac:chgData name="JungYong Seok" userId="1df5f276-52e9-4b2d-94eb-97193fded349" providerId="ADAL" clId="{73F08B8E-ED59-BA4F-88D8-4FBDD7E51B87}" dt="2024-05-16T05:57:34.543" v="2098"/>
          <ac:inkMkLst>
            <pc:docMk/>
            <pc:sldMk cId="3162743190" sldId="267"/>
            <ac:inkMk id="274" creationId="{D9D11C20-EF6B-780B-11B9-BDDBCB6669F6}"/>
          </ac:inkMkLst>
        </pc:inkChg>
        <pc:inkChg chg="add del">
          <ac:chgData name="JungYong Seok" userId="1df5f276-52e9-4b2d-94eb-97193fded349" providerId="ADAL" clId="{73F08B8E-ED59-BA4F-88D8-4FBDD7E51B87}" dt="2024-05-16T05:57:34.543" v="2098"/>
          <ac:inkMkLst>
            <pc:docMk/>
            <pc:sldMk cId="3162743190" sldId="267"/>
            <ac:inkMk id="275" creationId="{0A5A5FBA-B5E5-0979-7971-F0252F670B45}"/>
          </ac:inkMkLst>
        </pc:inkChg>
        <pc:inkChg chg="add del">
          <ac:chgData name="JungYong Seok" userId="1df5f276-52e9-4b2d-94eb-97193fded349" providerId="ADAL" clId="{73F08B8E-ED59-BA4F-88D8-4FBDD7E51B87}" dt="2024-05-16T05:57:34.543" v="2098"/>
          <ac:inkMkLst>
            <pc:docMk/>
            <pc:sldMk cId="3162743190" sldId="267"/>
            <ac:inkMk id="276" creationId="{E9407104-71A7-1BA1-2405-89CD2704396B}"/>
          </ac:inkMkLst>
        </pc:inkChg>
        <pc:inkChg chg="add del">
          <ac:chgData name="JungYong Seok" userId="1df5f276-52e9-4b2d-94eb-97193fded349" providerId="ADAL" clId="{73F08B8E-ED59-BA4F-88D8-4FBDD7E51B87}" dt="2024-05-16T05:57:34.543" v="2098"/>
          <ac:inkMkLst>
            <pc:docMk/>
            <pc:sldMk cId="3162743190" sldId="267"/>
            <ac:inkMk id="277" creationId="{CAB7AD3F-70C9-1CC5-6035-426AF9435CEC}"/>
          </ac:inkMkLst>
        </pc:inkChg>
        <pc:inkChg chg="add del">
          <ac:chgData name="JungYong Seok" userId="1df5f276-52e9-4b2d-94eb-97193fded349" providerId="ADAL" clId="{73F08B8E-ED59-BA4F-88D8-4FBDD7E51B87}" dt="2024-05-16T05:57:34.543" v="2098"/>
          <ac:inkMkLst>
            <pc:docMk/>
            <pc:sldMk cId="3162743190" sldId="267"/>
            <ac:inkMk id="278" creationId="{2F2F6D27-3DE9-DDFD-6AD8-064008A4CCBE}"/>
          </ac:inkMkLst>
        </pc:inkChg>
        <pc:inkChg chg="add del">
          <ac:chgData name="JungYong Seok" userId="1df5f276-52e9-4b2d-94eb-97193fded349" providerId="ADAL" clId="{73F08B8E-ED59-BA4F-88D8-4FBDD7E51B87}" dt="2024-05-16T05:57:34.543" v="2098"/>
          <ac:inkMkLst>
            <pc:docMk/>
            <pc:sldMk cId="3162743190" sldId="267"/>
            <ac:inkMk id="279" creationId="{576C794A-6925-786C-263F-05E63B96C945}"/>
          </ac:inkMkLst>
        </pc:inkChg>
        <pc:inkChg chg="add del">
          <ac:chgData name="JungYong Seok" userId="1df5f276-52e9-4b2d-94eb-97193fded349" providerId="ADAL" clId="{73F08B8E-ED59-BA4F-88D8-4FBDD7E51B87}" dt="2024-05-16T05:57:34.543" v="2098"/>
          <ac:inkMkLst>
            <pc:docMk/>
            <pc:sldMk cId="3162743190" sldId="267"/>
            <ac:inkMk id="280" creationId="{843DEC8A-637E-6B42-0BD7-350235E2B70D}"/>
          </ac:inkMkLst>
        </pc:inkChg>
        <pc:inkChg chg="add del">
          <ac:chgData name="JungYong Seok" userId="1df5f276-52e9-4b2d-94eb-97193fded349" providerId="ADAL" clId="{73F08B8E-ED59-BA4F-88D8-4FBDD7E51B87}" dt="2024-05-16T05:57:34.543" v="2098"/>
          <ac:inkMkLst>
            <pc:docMk/>
            <pc:sldMk cId="3162743190" sldId="267"/>
            <ac:inkMk id="281" creationId="{38EEACDD-9764-6656-945C-782AB739B23F}"/>
          </ac:inkMkLst>
        </pc:inkChg>
        <pc:inkChg chg="add del">
          <ac:chgData name="JungYong Seok" userId="1df5f276-52e9-4b2d-94eb-97193fded349" providerId="ADAL" clId="{73F08B8E-ED59-BA4F-88D8-4FBDD7E51B87}" dt="2024-05-16T05:57:34.543" v="2098"/>
          <ac:inkMkLst>
            <pc:docMk/>
            <pc:sldMk cId="3162743190" sldId="267"/>
            <ac:inkMk id="282" creationId="{A27478B1-3017-2CFC-6518-E08C81C04E28}"/>
          </ac:inkMkLst>
        </pc:inkChg>
        <pc:inkChg chg="add del">
          <ac:chgData name="JungYong Seok" userId="1df5f276-52e9-4b2d-94eb-97193fded349" providerId="ADAL" clId="{73F08B8E-ED59-BA4F-88D8-4FBDD7E51B87}" dt="2024-05-16T05:57:34.543" v="2098"/>
          <ac:inkMkLst>
            <pc:docMk/>
            <pc:sldMk cId="3162743190" sldId="267"/>
            <ac:inkMk id="283" creationId="{A2FEB49E-B212-A920-AEF3-B12BCF7C4C12}"/>
          </ac:inkMkLst>
        </pc:inkChg>
        <pc:inkChg chg="add del">
          <ac:chgData name="JungYong Seok" userId="1df5f276-52e9-4b2d-94eb-97193fded349" providerId="ADAL" clId="{73F08B8E-ED59-BA4F-88D8-4FBDD7E51B87}" dt="2024-05-16T05:57:34.543" v="2098"/>
          <ac:inkMkLst>
            <pc:docMk/>
            <pc:sldMk cId="3162743190" sldId="267"/>
            <ac:inkMk id="284" creationId="{83CC39C6-9ACB-1F32-E0C1-FB67D13718E5}"/>
          </ac:inkMkLst>
        </pc:inkChg>
        <pc:inkChg chg="add del">
          <ac:chgData name="JungYong Seok" userId="1df5f276-52e9-4b2d-94eb-97193fded349" providerId="ADAL" clId="{73F08B8E-ED59-BA4F-88D8-4FBDD7E51B87}" dt="2024-05-16T05:57:34.543" v="2098"/>
          <ac:inkMkLst>
            <pc:docMk/>
            <pc:sldMk cId="3162743190" sldId="267"/>
            <ac:inkMk id="285" creationId="{D26CB644-75A0-8AD1-FAE9-7CA9796B1C3C}"/>
          </ac:inkMkLst>
        </pc:inkChg>
        <pc:inkChg chg="add del">
          <ac:chgData name="JungYong Seok" userId="1df5f276-52e9-4b2d-94eb-97193fded349" providerId="ADAL" clId="{73F08B8E-ED59-BA4F-88D8-4FBDD7E51B87}" dt="2024-05-16T05:57:34.543" v="2098"/>
          <ac:inkMkLst>
            <pc:docMk/>
            <pc:sldMk cId="3162743190" sldId="267"/>
            <ac:inkMk id="286" creationId="{6C8784CE-C351-4221-FC3E-8E6B3F98BD4D}"/>
          </ac:inkMkLst>
        </pc:inkChg>
        <pc:inkChg chg="add reco">
          <ac:chgData name="JungYong Seok" userId="1df5f276-52e9-4b2d-94eb-97193fded349" providerId="ADAL" clId="{73F08B8E-ED59-BA4F-88D8-4FBDD7E51B87}" dt="2024-05-16T05:57:34.543" v="2098"/>
          <ac:inkMkLst>
            <pc:docMk/>
            <pc:sldMk cId="3162743190" sldId="267"/>
            <ac:inkMk id="287" creationId="{D23C258F-45DD-FD58-209B-A053E55BF6CE}"/>
          </ac:inkMkLst>
        </pc:inkChg>
        <pc:inkChg chg="add del">
          <ac:chgData name="JungYong Seok" userId="1df5f276-52e9-4b2d-94eb-97193fded349" providerId="ADAL" clId="{73F08B8E-ED59-BA4F-88D8-4FBDD7E51B87}" dt="2024-05-16T05:57:43.409" v="2117"/>
          <ac:inkMkLst>
            <pc:docMk/>
            <pc:sldMk cId="3162743190" sldId="267"/>
            <ac:inkMk id="288" creationId="{8D033802-D3CB-5E7D-720F-EE26F592171F}"/>
          </ac:inkMkLst>
        </pc:inkChg>
        <pc:inkChg chg="add del">
          <ac:chgData name="JungYong Seok" userId="1df5f276-52e9-4b2d-94eb-97193fded349" providerId="ADAL" clId="{73F08B8E-ED59-BA4F-88D8-4FBDD7E51B87}" dt="2024-05-16T05:57:43.409" v="2117"/>
          <ac:inkMkLst>
            <pc:docMk/>
            <pc:sldMk cId="3162743190" sldId="267"/>
            <ac:inkMk id="289" creationId="{FEB5C75C-D3A3-859A-8DEF-D526C1715333}"/>
          </ac:inkMkLst>
        </pc:inkChg>
        <pc:inkChg chg="add del">
          <ac:chgData name="JungYong Seok" userId="1df5f276-52e9-4b2d-94eb-97193fded349" providerId="ADAL" clId="{73F08B8E-ED59-BA4F-88D8-4FBDD7E51B87}" dt="2024-05-16T05:57:43.409" v="2117"/>
          <ac:inkMkLst>
            <pc:docMk/>
            <pc:sldMk cId="3162743190" sldId="267"/>
            <ac:inkMk id="290" creationId="{AF697A86-55CF-5D18-1EE2-EA9ACFD656BD}"/>
          </ac:inkMkLst>
        </pc:inkChg>
        <pc:inkChg chg="add del">
          <ac:chgData name="JungYong Seok" userId="1df5f276-52e9-4b2d-94eb-97193fded349" providerId="ADAL" clId="{73F08B8E-ED59-BA4F-88D8-4FBDD7E51B87}" dt="2024-05-16T05:57:43.409" v="2117"/>
          <ac:inkMkLst>
            <pc:docMk/>
            <pc:sldMk cId="3162743190" sldId="267"/>
            <ac:inkMk id="291" creationId="{6D7C19C3-A6E6-9CE0-2973-EA70C53ADABC}"/>
          </ac:inkMkLst>
        </pc:inkChg>
        <pc:inkChg chg="add del">
          <ac:chgData name="JungYong Seok" userId="1df5f276-52e9-4b2d-94eb-97193fded349" providerId="ADAL" clId="{73F08B8E-ED59-BA4F-88D8-4FBDD7E51B87}" dt="2024-05-16T05:57:43.409" v="2117"/>
          <ac:inkMkLst>
            <pc:docMk/>
            <pc:sldMk cId="3162743190" sldId="267"/>
            <ac:inkMk id="292" creationId="{437685EC-DF7B-FEE6-1A05-452972B92589}"/>
          </ac:inkMkLst>
        </pc:inkChg>
        <pc:inkChg chg="add del">
          <ac:chgData name="JungYong Seok" userId="1df5f276-52e9-4b2d-94eb-97193fded349" providerId="ADAL" clId="{73F08B8E-ED59-BA4F-88D8-4FBDD7E51B87}" dt="2024-05-16T05:57:43.409" v="2117"/>
          <ac:inkMkLst>
            <pc:docMk/>
            <pc:sldMk cId="3162743190" sldId="267"/>
            <ac:inkMk id="293" creationId="{4608D06F-8612-5241-32E0-D9533E9BC506}"/>
          </ac:inkMkLst>
        </pc:inkChg>
        <pc:inkChg chg="add del">
          <ac:chgData name="JungYong Seok" userId="1df5f276-52e9-4b2d-94eb-97193fded349" providerId="ADAL" clId="{73F08B8E-ED59-BA4F-88D8-4FBDD7E51B87}" dt="2024-05-16T05:57:43.409" v="2117"/>
          <ac:inkMkLst>
            <pc:docMk/>
            <pc:sldMk cId="3162743190" sldId="267"/>
            <ac:inkMk id="294" creationId="{49F3FC30-2A34-1ECE-B39C-EE402E6011DF}"/>
          </ac:inkMkLst>
        </pc:inkChg>
        <pc:inkChg chg="add del">
          <ac:chgData name="JungYong Seok" userId="1df5f276-52e9-4b2d-94eb-97193fded349" providerId="ADAL" clId="{73F08B8E-ED59-BA4F-88D8-4FBDD7E51B87}" dt="2024-05-16T05:57:43.409" v="2117"/>
          <ac:inkMkLst>
            <pc:docMk/>
            <pc:sldMk cId="3162743190" sldId="267"/>
            <ac:inkMk id="295" creationId="{73376B40-2306-4079-7B97-49FBF1D7F955}"/>
          </ac:inkMkLst>
        </pc:inkChg>
        <pc:inkChg chg="add del">
          <ac:chgData name="JungYong Seok" userId="1df5f276-52e9-4b2d-94eb-97193fded349" providerId="ADAL" clId="{73F08B8E-ED59-BA4F-88D8-4FBDD7E51B87}" dt="2024-05-16T05:57:43.409" v="2117"/>
          <ac:inkMkLst>
            <pc:docMk/>
            <pc:sldMk cId="3162743190" sldId="267"/>
            <ac:inkMk id="296" creationId="{92774545-8BF8-8356-7D0C-16A1053BB3A3}"/>
          </ac:inkMkLst>
        </pc:inkChg>
        <pc:inkChg chg="add del">
          <ac:chgData name="JungYong Seok" userId="1df5f276-52e9-4b2d-94eb-97193fded349" providerId="ADAL" clId="{73F08B8E-ED59-BA4F-88D8-4FBDD7E51B87}" dt="2024-05-16T05:57:43.409" v="2117"/>
          <ac:inkMkLst>
            <pc:docMk/>
            <pc:sldMk cId="3162743190" sldId="267"/>
            <ac:inkMk id="297" creationId="{C17FFE3E-83EF-67B2-B61C-864DA682EB7E}"/>
          </ac:inkMkLst>
        </pc:inkChg>
        <pc:inkChg chg="add del">
          <ac:chgData name="JungYong Seok" userId="1df5f276-52e9-4b2d-94eb-97193fded349" providerId="ADAL" clId="{73F08B8E-ED59-BA4F-88D8-4FBDD7E51B87}" dt="2024-05-16T05:57:43.409" v="2117"/>
          <ac:inkMkLst>
            <pc:docMk/>
            <pc:sldMk cId="3162743190" sldId="267"/>
            <ac:inkMk id="298" creationId="{16AA2FEB-F652-78BF-B2AE-D48CCB2862B2}"/>
          </ac:inkMkLst>
        </pc:inkChg>
        <pc:inkChg chg="add del">
          <ac:chgData name="JungYong Seok" userId="1df5f276-52e9-4b2d-94eb-97193fded349" providerId="ADAL" clId="{73F08B8E-ED59-BA4F-88D8-4FBDD7E51B87}" dt="2024-05-16T05:57:43.409" v="2117"/>
          <ac:inkMkLst>
            <pc:docMk/>
            <pc:sldMk cId="3162743190" sldId="267"/>
            <ac:inkMk id="299" creationId="{B6AA14C5-F075-B022-225D-87765B5DC110}"/>
          </ac:inkMkLst>
        </pc:inkChg>
        <pc:inkChg chg="add del">
          <ac:chgData name="JungYong Seok" userId="1df5f276-52e9-4b2d-94eb-97193fded349" providerId="ADAL" clId="{73F08B8E-ED59-BA4F-88D8-4FBDD7E51B87}" dt="2024-05-16T05:57:43.409" v="2117"/>
          <ac:inkMkLst>
            <pc:docMk/>
            <pc:sldMk cId="3162743190" sldId="267"/>
            <ac:inkMk id="300" creationId="{6B14DABF-46AF-DEB7-AA8F-B990E967F674}"/>
          </ac:inkMkLst>
        </pc:inkChg>
        <pc:inkChg chg="add del">
          <ac:chgData name="JungYong Seok" userId="1df5f276-52e9-4b2d-94eb-97193fded349" providerId="ADAL" clId="{73F08B8E-ED59-BA4F-88D8-4FBDD7E51B87}" dt="2024-05-16T05:57:43.409" v="2117"/>
          <ac:inkMkLst>
            <pc:docMk/>
            <pc:sldMk cId="3162743190" sldId="267"/>
            <ac:inkMk id="301" creationId="{6E0BDC88-ADC4-1865-C7A2-7107CF215002}"/>
          </ac:inkMkLst>
        </pc:inkChg>
        <pc:inkChg chg="add del">
          <ac:chgData name="JungYong Seok" userId="1df5f276-52e9-4b2d-94eb-97193fded349" providerId="ADAL" clId="{73F08B8E-ED59-BA4F-88D8-4FBDD7E51B87}" dt="2024-05-16T05:57:43.409" v="2117"/>
          <ac:inkMkLst>
            <pc:docMk/>
            <pc:sldMk cId="3162743190" sldId="267"/>
            <ac:inkMk id="302" creationId="{A458A81C-2B28-8023-50CD-DCD668161CA4}"/>
          </ac:inkMkLst>
        </pc:inkChg>
        <pc:inkChg chg="add del">
          <ac:chgData name="JungYong Seok" userId="1df5f276-52e9-4b2d-94eb-97193fded349" providerId="ADAL" clId="{73F08B8E-ED59-BA4F-88D8-4FBDD7E51B87}" dt="2024-05-16T05:57:43.409" v="2117"/>
          <ac:inkMkLst>
            <pc:docMk/>
            <pc:sldMk cId="3162743190" sldId="267"/>
            <ac:inkMk id="303" creationId="{65EC2C13-1B19-55EC-7510-99D7250BE42D}"/>
          </ac:inkMkLst>
        </pc:inkChg>
        <pc:inkChg chg="add del">
          <ac:chgData name="JungYong Seok" userId="1df5f276-52e9-4b2d-94eb-97193fded349" providerId="ADAL" clId="{73F08B8E-ED59-BA4F-88D8-4FBDD7E51B87}" dt="2024-05-16T05:57:43.409" v="2117"/>
          <ac:inkMkLst>
            <pc:docMk/>
            <pc:sldMk cId="3162743190" sldId="267"/>
            <ac:inkMk id="304" creationId="{A1D443EA-1A9A-46DD-A94E-DA83A52BEC6A}"/>
          </ac:inkMkLst>
        </pc:inkChg>
        <pc:inkChg chg="add del">
          <ac:chgData name="JungYong Seok" userId="1df5f276-52e9-4b2d-94eb-97193fded349" providerId="ADAL" clId="{73F08B8E-ED59-BA4F-88D8-4FBDD7E51B87}" dt="2024-05-16T05:57:43.409" v="2117"/>
          <ac:inkMkLst>
            <pc:docMk/>
            <pc:sldMk cId="3162743190" sldId="267"/>
            <ac:inkMk id="305" creationId="{6B983730-8073-02A5-1630-75DC6336B453}"/>
          </ac:inkMkLst>
        </pc:inkChg>
        <pc:inkChg chg="add reco">
          <ac:chgData name="JungYong Seok" userId="1df5f276-52e9-4b2d-94eb-97193fded349" providerId="ADAL" clId="{73F08B8E-ED59-BA4F-88D8-4FBDD7E51B87}" dt="2024-05-16T05:57:43.409" v="2117"/>
          <ac:inkMkLst>
            <pc:docMk/>
            <pc:sldMk cId="3162743190" sldId="267"/>
            <ac:inkMk id="306" creationId="{C26EFB21-E02E-AC30-D4A2-F56E8A6DE4A8}"/>
          </ac:inkMkLst>
        </pc:inkChg>
        <pc:inkChg chg="add">
          <ac:chgData name="JungYong Seok" userId="1df5f276-52e9-4b2d-94eb-97193fded349" providerId="ADAL" clId="{73F08B8E-ED59-BA4F-88D8-4FBDD7E51B87}" dt="2024-05-16T05:57:48.258" v="2118"/>
          <ac:inkMkLst>
            <pc:docMk/>
            <pc:sldMk cId="3162743190" sldId="267"/>
            <ac:inkMk id="307" creationId="{24905A74-00CA-20AB-86C8-B6FC48818AEA}"/>
          </ac:inkMkLst>
        </pc:inkChg>
        <pc:inkChg chg="add">
          <ac:chgData name="JungYong Seok" userId="1df5f276-52e9-4b2d-94eb-97193fded349" providerId="ADAL" clId="{73F08B8E-ED59-BA4F-88D8-4FBDD7E51B87}" dt="2024-05-16T05:57:48.387" v="2119"/>
          <ac:inkMkLst>
            <pc:docMk/>
            <pc:sldMk cId="3162743190" sldId="267"/>
            <ac:inkMk id="308" creationId="{D2BCD0B3-CC79-B2B8-51F2-CF6CBDB11D7A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09" creationId="{573FEBF8-2E74-4A47-85B6-EACE58CE21A6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10" creationId="{788FEF0D-E38C-BDC3-F825-29E243F7A118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11" creationId="{48F32907-F20B-AB1D-DA2B-9B820E83F6F5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12" creationId="{5564F418-168E-989D-71E1-A3E982D114AD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13" creationId="{2175F907-92E9-A2F1-717D-7E99BE8E33D7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14" creationId="{C6C6642E-FE28-262C-0473-6D2426C9D4A3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15" creationId="{7C3EF08C-3CE5-80F0-5687-778C5B377CE2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16" creationId="{1F8AAAC4-260B-38D9-3E88-2A25BB29671C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17" creationId="{713297E2-AE3A-B988-3136-4EFD4C06C7B7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18" creationId="{A7165FBF-DF80-56A4-6BA4-8D0E77E263D4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19" creationId="{30AC7330-E69D-C2A9-9851-D0808A1968AB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20" creationId="{C1E76892-28B4-1F87-7A58-5637343822C1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21" creationId="{CC1BA108-1BAE-66DC-552A-EF4202DFBDC5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22" creationId="{16081E41-BD0D-5E0A-F05D-B5938D725CAD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23" creationId="{7B22EC0F-D36B-B700-DD5A-5EE2B45C23D9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24" creationId="{A78F45BE-4389-86CE-C50C-5154EB10A363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25" creationId="{6BEF7656-B4CB-F1E2-0096-130EA8264490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26" creationId="{BD07CF8E-26F5-64A4-BD55-7A6E0522FFF2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27" creationId="{E6FD023A-BAD0-17EC-BEF5-D3FC97155471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28" creationId="{E34A92D6-15D3-4E34-B6D2-80B58A7A5B03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29" creationId="{E14C5F9F-E1AE-615C-DEC5-78196ED30CC3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30" creationId="{0CE24817-6FAF-3DB9-0BDE-D26B81E6A3F0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31" creationId="{2C975E18-B840-CF06-26E2-A6DCD8E8FD4D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32" creationId="{F49EE0C6-FF7D-22CF-5474-361C11B00A55}"/>
          </ac:inkMkLst>
        </pc:inkChg>
        <pc:inkChg chg="add del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33" creationId="{5F5F9ED3-386C-49A5-1719-86B34D501A2E}"/>
          </ac:inkMkLst>
        </pc:inkChg>
        <pc:inkChg chg="add reco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34" creationId="{A0542734-B7EE-7296-B64A-53578A576884}"/>
          </ac:inkMkLst>
        </pc:inkChg>
        <pc:inkChg chg="add reco">
          <ac:chgData name="JungYong Seok" userId="1df5f276-52e9-4b2d-94eb-97193fded349" providerId="ADAL" clId="{73F08B8E-ED59-BA4F-88D8-4FBDD7E51B87}" dt="2024-05-16T05:57:56.437" v="2145"/>
          <ac:inkMkLst>
            <pc:docMk/>
            <pc:sldMk cId="3162743190" sldId="267"/>
            <ac:inkMk id="335" creationId="{282754C5-5C14-3700-5BDA-5883E9DF8D53}"/>
          </ac:inkMkLst>
        </pc:inkChg>
        <pc:inkChg chg="add del">
          <ac:chgData name="JungYong Seok" userId="1df5f276-52e9-4b2d-94eb-97193fded349" providerId="ADAL" clId="{73F08B8E-ED59-BA4F-88D8-4FBDD7E51B87}" dt="2024-05-16T05:58:02.171" v="2158"/>
          <ac:inkMkLst>
            <pc:docMk/>
            <pc:sldMk cId="3162743190" sldId="267"/>
            <ac:inkMk id="336" creationId="{9F9FCF03-C919-FF85-18EA-A0C2BD12413B}"/>
          </ac:inkMkLst>
        </pc:inkChg>
        <pc:inkChg chg="add del">
          <ac:chgData name="JungYong Seok" userId="1df5f276-52e9-4b2d-94eb-97193fded349" providerId="ADAL" clId="{73F08B8E-ED59-BA4F-88D8-4FBDD7E51B87}" dt="2024-05-16T05:58:02.171" v="2158"/>
          <ac:inkMkLst>
            <pc:docMk/>
            <pc:sldMk cId="3162743190" sldId="267"/>
            <ac:inkMk id="337" creationId="{79A712FE-1D8F-646F-1BE6-908CC8E4DA72}"/>
          </ac:inkMkLst>
        </pc:inkChg>
        <pc:inkChg chg="add del">
          <ac:chgData name="JungYong Seok" userId="1df5f276-52e9-4b2d-94eb-97193fded349" providerId="ADAL" clId="{73F08B8E-ED59-BA4F-88D8-4FBDD7E51B87}" dt="2024-05-16T05:58:02.171" v="2158"/>
          <ac:inkMkLst>
            <pc:docMk/>
            <pc:sldMk cId="3162743190" sldId="267"/>
            <ac:inkMk id="338" creationId="{D24B89BA-5477-D3B0-E69D-71DAB3AE6E26}"/>
          </ac:inkMkLst>
        </pc:inkChg>
        <pc:inkChg chg="add del">
          <ac:chgData name="JungYong Seok" userId="1df5f276-52e9-4b2d-94eb-97193fded349" providerId="ADAL" clId="{73F08B8E-ED59-BA4F-88D8-4FBDD7E51B87}" dt="2024-05-16T05:58:02.171" v="2158"/>
          <ac:inkMkLst>
            <pc:docMk/>
            <pc:sldMk cId="3162743190" sldId="267"/>
            <ac:inkMk id="339" creationId="{FAE38EEF-7002-A3AE-D309-2ABC92862972}"/>
          </ac:inkMkLst>
        </pc:inkChg>
        <pc:inkChg chg="add del">
          <ac:chgData name="JungYong Seok" userId="1df5f276-52e9-4b2d-94eb-97193fded349" providerId="ADAL" clId="{73F08B8E-ED59-BA4F-88D8-4FBDD7E51B87}" dt="2024-05-16T05:58:02.171" v="2158"/>
          <ac:inkMkLst>
            <pc:docMk/>
            <pc:sldMk cId="3162743190" sldId="267"/>
            <ac:inkMk id="340" creationId="{4E6615CC-F155-F877-C064-943013193B63}"/>
          </ac:inkMkLst>
        </pc:inkChg>
        <pc:inkChg chg="add del">
          <ac:chgData name="JungYong Seok" userId="1df5f276-52e9-4b2d-94eb-97193fded349" providerId="ADAL" clId="{73F08B8E-ED59-BA4F-88D8-4FBDD7E51B87}" dt="2024-05-16T05:58:02.171" v="2158"/>
          <ac:inkMkLst>
            <pc:docMk/>
            <pc:sldMk cId="3162743190" sldId="267"/>
            <ac:inkMk id="341" creationId="{DF3169D9-2746-F13A-149F-AB4C48BD906A}"/>
          </ac:inkMkLst>
        </pc:inkChg>
        <pc:inkChg chg="add del">
          <ac:chgData name="JungYong Seok" userId="1df5f276-52e9-4b2d-94eb-97193fded349" providerId="ADAL" clId="{73F08B8E-ED59-BA4F-88D8-4FBDD7E51B87}" dt="2024-05-16T05:58:02.171" v="2158"/>
          <ac:inkMkLst>
            <pc:docMk/>
            <pc:sldMk cId="3162743190" sldId="267"/>
            <ac:inkMk id="342" creationId="{D4FD798D-24E1-271B-94EA-D38B01A43BBA}"/>
          </ac:inkMkLst>
        </pc:inkChg>
        <pc:inkChg chg="add del">
          <ac:chgData name="JungYong Seok" userId="1df5f276-52e9-4b2d-94eb-97193fded349" providerId="ADAL" clId="{73F08B8E-ED59-BA4F-88D8-4FBDD7E51B87}" dt="2024-05-16T05:58:02.171" v="2158"/>
          <ac:inkMkLst>
            <pc:docMk/>
            <pc:sldMk cId="3162743190" sldId="267"/>
            <ac:inkMk id="343" creationId="{E4E40A7E-396C-3CDB-774C-7ADC74EEA2A8}"/>
          </ac:inkMkLst>
        </pc:inkChg>
        <pc:inkChg chg="add del">
          <ac:chgData name="JungYong Seok" userId="1df5f276-52e9-4b2d-94eb-97193fded349" providerId="ADAL" clId="{73F08B8E-ED59-BA4F-88D8-4FBDD7E51B87}" dt="2024-05-16T05:58:02.171" v="2158"/>
          <ac:inkMkLst>
            <pc:docMk/>
            <pc:sldMk cId="3162743190" sldId="267"/>
            <ac:inkMk id="344" creationId="{7D274EBF-3239-66DD-185C-29C2888D4817}"/>
          </ac:inkMkLst>
        </pc:inkChg>
        <pc:inkChg chg="add del">
          <ac:chgData name="JungYong Seok" userId="1df5f276-52e9-4b2d-94eb-97193fded349" providerId="ADAL" clId="{73F08B8E-ED59-BA4F-88D8-4FBDD7E51B87}" dt="2024-05-16T05:58:02.171" v="2158"/>
          <ac:inkMkLst>
            <pc:docMk/>
            <pc:sldMk cId="3162743190" sldId="267"/>
            <ac:inkMk id="345" creationId="{DDB0C053-A329-3B19-0483-CE42756E0DCB}"/>
          </ac:inkMkLst>
        </pc:inkChg>
        <pc:inkChg chg="add del">
          <ac:chgData name="JungYong Seok" userId="1df5f276-52e9-4b2d-94eb-97193fded349" providerId="ADAL" clId="{73F08B8E-ED59-BA4F-88D8-4FBDD7E51B87}" dt="2024-05-16T05:58:02.171" v="2158"/>
          <ac:inkMkLst>
            <pc:docMk/>
            <pc:sldMk cId="3162743190" sldId="267"/>
            <ac:inkMk id="346" creationId="{1BD5E5CF-4551-9677-DCA7-805D19C5B137}"/>
          </ac:inkMkLst>
        </pc:inkChg>
        <pc:inkChg chg="add del">
          <ac:chgData name="JungYong Seok" userId="1df5f276-52e9-4b2d-94eb-97193fded349" providerId="ADAL" clId="{73F08B8E-ED59-BA4F-88D8-4FBDD7E51B87}" dt="2024-05-16T05:58:02.171" v="2158"/>
          <ac:inkMkLst>
            <pc:docMk/>
            <pc:sldMk cId="3162743190" sldId="267"/>
            <ac:inkMk id="347" creationId="{BD11906D-39B9-EBCA-1B7B-505A95D44EF3}"/>
          </ac:inkMkLst>
        </pc:inkChg>
        <pc:inkChg chg="add reco">
          <ac:chgData name="JungYong Seok" userId="1df5f276-52e9-4b2d-94eb-97193fded349" providerId="ADAL" clId="{73F08B8E-ED59-BA4F-88D8-4FBDD7E51B87}" dt="2024-05-16T05:58:02.171" v="2158"/>
          <ac:inkMkLst>
            <pc:docMk/>
            <pc:sldMk cId="3162743190" sldId="267"/>
            <ac:inkMk id="348" creationId="{558BC662-B308-5D78-B20B-ED4B44574395}"/>
          </ac:inkMkLst>
        </pc:inkChg>
        <pc:inkChg chg="add del">
          <ac:chgData name="JungYong Seok" userId="1df5f276-52e9-4b2d-94eb-97193fded349" providerId="ADAL" clId="{73F08B8E-ED59-BA4F-88D8-4FBDD7E51B87}" dt="2024-05-16T05:58:32.289" v="2175"/>
          <ac:inkMkLst>
            <pc:docMk/>
            <pc:sldMk cId="3162743190" sldId="267"/>
            <ac:inkMk id="349" creationId="{A2BF202D-1307-845E-8F9A-07844E2768A2}"/>
          </ac:inkMkLst>
        </pc:inkChg>
        <pc:inkChg chg="add del">
          <ac:chgData name="JungYong Seok" userId="1df5f276-52e9-4b2d-94eb-97193fded349" providerId="ADAL" clId="{73F08B8E-ED59-BA4F-88D8-4FBDD7E51B87}" dt="2024-05-16T05:58:32.289" v="2175"/>
          <ac:inkMkLst>
            <pc:docMk/>
            <pc:sldMk cId="3162743190" sldId="267"/>
            <ac:inkMk id="350" creationId="{3767289B-7D77-AE2F-E081-54F010CE8357}"/>
          </ac:inkMkLst>
        </pc:inkChg>
        <pc:inkChg chg="add del">
          <ac:chgData name="JungYong Seok" userId="1df5f276-52e9-4b2d-94eb-97193fded349" providerId="ADAL" clId="{73F08B8E-ED59-BA4F-88D8-4FBDD7E51B87}" dt="2024-05-16T05:58:32.289" v="2175"/>
          <ac:inkMkLst>
            <pc:docMk/>
            <pc:sldMk cId="3162743190" sldId="267"/>
            <ac:inkMk id="351" creationId="{FBD90684-1AE4-63C1-657A-763C5DB7D958}"/>
          </ac:inkMkLst>
        </pc:inkChg>
        <pc:inkChg chg="add del">
          <ac:chgData name="JungYong Seok" userId="1df5f276-52e9-4b2d-94eb-97193fded349" providerId="ADAL" clId="{73F08B8E-ED59-BA4F-88D8-4FBDD7E51B87}" dt="2024-05-16T05:58:32.289" v="2175"/>
          <ac:inkMkLst>
            <pc:docMk/>
            <pc:sldMk cId="3162743190" sldId="267"/>
            <ac:inkMk id="352" creationId="{6A0505E1-6A60-4A86-DF58-69112A500F2C}"/>
          </ac:inkMkLst>
        </pc:inkChg>
        <pc:inkChg chg="add del">
          <ac:chgData name="JungYong Seok" userId="1df5f276-52e9-4b2d-94eb-97193fded349" providerId="ADAL" clId="{73F08B8E-ED59-BA4F-88D8-4FBDD7E51B87}" dt="2024-05-16T05:58:32.289" v="2175"/>
          <ac:inkMkLst>
            <pc:docMk/>
            <pc:sldMk cId="3162743190" sldId="267"/>
            <ac:inkMk id="353" creationId="{B1312C46-F176-7750-02A6-CFAC44571F73}"/>
          </ac:inkMkLst>
        </pc:inkChg>
        <pc:inkChg chg="add del">
          <ac:chgData name="JungYong Seok" userId="1df5f276-52e9-4b2d-94eb-97193fded349" providerId="ADAL" clId="{73F08B8E-ED59-BA4F-88D8-4FBDD7E51B87}" dt="2024-05-16T05:58:32.289" v="2175"/>
          <ac:inkMkLst>
            <pc:docMk/>
            <pc:sldMk cId="3162743190" sldId="267"/>
            <ac:inkMk id="354" creationId="{2F3437A6-4543-1EF5-9214-430D33DE8258}"/>
          </ac:inkMkLst>
        </pc:inkChg>
        <pc:inkChg chg="add del">
          <ac:chgData name="JungYong Seok" userId="1df5f276-52e9-4b2d-94eb-97193fded349" providerId="ADAL" clId="{73F08B8E-ED59-BA4F-88D8-4FBDD7E51B87}" dt="2024-05-16T05:58:32.289" v="2175"/>
          <ac:inkMkLst>
            <pc:docMk/>
            <pc:sldMk cId="3162743190" sldId="267"/>
            <ac:inkMk id="355" creationId="{54676229-A8DB-721F-ADAC-08EC653BC1CA}"/>
          </ac:inkMkLst>
        </pc:inkChg>
        <pc:inkChg chg="add del">
          <ac:chgData name="JungYong Seok" userId="1df5f276-52e9-4b2d-94eb-97193fded349" providerId="ADAL" clId="{73F08B8E-ED59-BA4F-88D8-4FBDD7E51B87}" dt="2024-05-16T05:58:32.289" v="2175"/>
          <ac:inkMkLst>
            <pc:docMk/>
            <pc:sldMk cId="3162743190" sldId="267"/>
            <ac:inkMk id="356" creationId="{47F43A9D-2C60-A887-C3B8-09B5BC5BCF63}"/>
          </ac:inkMkLst>
        </pc:inkChg>
        <pc:inkChg chg="add del">
          <ac:chgData name="JungYong Seok" userId="1df5f276-52e9-4b2d-94eb-97193fded349" providerId="ADAL" clId="{73F08B8E-ED59-BA4F-88D8-4FBDD7E51B87}" dt="2024-05-16T05:58:32.289" v="2175"/>
          <ac:inkMkLst>
            <pc:docMk/>
            <pc:sldMk cId="3162743190" sldId="267"/>
            <ac:inkMk id="357" creationId="{A3C08DAF-523E-6616-AC68-36F9479BE11C}"/>
          </ac:inkMkLst>
        </pc:inkChg>
        <pc:inkChg chg="add del">
          <ac:chgData name="JungYong Seok" userId="1df5f276-52e9-4b2d-94eb-97193fded349" providerId="ADAL" clId="{73F08B8E-ED59-BA4F-88D8-4FBDD7E51B87}" dt="2024-05-16T05:58:32.289" v="2175"/>
          <ac:inkMkLst>
            <pc:docMk/>
            <pc:sldMk cId="3162743190" sldId="267"/>
            <ac:inkMk id="358" creationId="{85F4E0FC-005C-6DE4-1066-C98F52D90543}"/>
          </ac:inkMkLst>
        </pc:inkChg>
        <pc:inkChg chg="add del">
          <ac:chgData name="JungYong Seok" userId="1df5f276-52e9-4b2d-94eb-97193fded349" providerId="ADAL" clId="{73F08B8E-ED59-BA4F-88D8-4FBDD7E51B87}" dt="2024-05-16T05:58:32.289" v="2175"/>
          <ac:inkMkLst>
            <pc:docMk/>
            <pc:sldMk cId="3162743190" sldId="267"/>
            <ac:inkMk id="359" creationId="{0654DA18-76BD-A526-09BD-FCF26903A20C}"/>
          </ac:inkMkLst>
        </pc:inkChg>
        <pc:inkChg chg="add del">
          <ac:chgData name="JungYong Seok" userId="1df5f276-52e9-4b2d-94eb-97193fded349" providerId="ADAL" clId="{73F08B8E-ED59-BA4F-88D8-4FBDD7E51B87}" dt="2024-05-16T05:58:32.289" v="2175"/>
          <ac:inkMkLst>
            <pc:docMk/>
            <pc:sldMk cId="3162743190" sldId="267"/>
            <ac:inkMk id="360" creationId="{407E9383-2725-A035-EAEF-35867DF7140C}"/>
          </ac:inkMkLst>
        </pc:inkChg>
        <pc:inkChg chg="add del">
          <ac:chgData name="JungYong Seok" userId="1df5f276-52e9-4b2d-94eb-97193fded349" providerId="ADAL" clId="{73F08B8E-ED59-BA4F-88D8-4FBDD7E51B87}" dt="2024-05-16T05:58:32.289" v="2175"/>
          <ac:inkMkLst>
            <pc:docMk/>
            <pc:sldMk cId="3162743190" sldId="267"/>
            <ac:inkMk id="361" creationId="{B2CE3720-63F6-D99D-F090-49D7106CBB12}"/>
          </ac:inkMkLst>
        </pc:inkChg>
        <pc:inkChg chg="add del">
          <ac:chgData name="JungYong Seok" userId="1df5f276-52e9-4b2d-94eb-97193fded349" providerId="ADAL" clId="{73F08B8E-ED59-BA4F-88D8-4FBDD7E51B87}" dt="2024-05-16T05:58:32.289" v="2175"/>
          <ac:inkMkLst>
            <pc:docMk/>
            <pc:sldMk cId="3162743190" sldId="267"/>
            <ac:inkMk id="362" creationId="{58AE9BC7-7E2D-1046-0430-10217CFA332A}"/>
          </ac:inkMkLst>
        </pc:inkChg>
        <pc:inkChg chg="add del">
          <ac:chgData name="JungYong Seok" userId="1df5f276-52e9-4b2d-94eb-97193fded349" providerId="ADAL" clId="{73F08B8E-ED59-BA4F-88D8-4FBDD7E51B87}" dt="2024-05-16T05:58:32.289" v="2175"/>
          <ac:inkMkLst>
            <pc:docMk/>
            <pc:sldMk cId="3162743190" sldId="267"/>
            <ac:inkMk id="363" creationId="{C0841F02-75C0-F68F-9971-56EA7BE79ABE}"/>
          </ac:inkMkLst>
        </pc:inkChg>
        <pc:inkChg chg="add del">
          <ac:chgData name="JungYong Seok" userId="1df5f276-52e9-4b2d-94eb-97193fded349" providerId="ADAL" clId="{73F08B8E-ED59-BA4F-88D8-4FBDD7E51B87}" dt="2024-05-16T05:58:32.289" v="2175"/>
          <ac:inkMkLst>
            <pc:docMk/>
            <pc:sldMk cId="3162743190" sldId="267"/>
            <ac:inkMk id="364" creationId="{2D289029-7A04-08C4-1C81-489EA852B734}"/>
          </ac:inkMkLst>
        </pc:inkChg>
        <pc:inkChg chg="add reco">
          <ac:chgData name="JungYong Seok" userId="1df5f276-52e9-4b2d-94eb-97193fded349" providerId="ADAL" clId="{73F08B8E-ED59-BA4F-88D8-4FBDD7E51B87}" dt="2024-05-16T05:58:32.289" v="2175"/>
          <ac:inkMkLst>
            <pc:docMk/>
            <pc:sldMk cId="3162743190" sldId="267"/>
            <ac:inkMk id="365" creationId="{FC715F2F-21B7-06D0-39A1-B01922BEBC47}"/>
          </ac:inkMkLst>
        </pc:inkChg>
        <pc:inkChg chg="add del">
          <ac:chgData name="JungYong Seok" userId="1df5f276-52e9-4b2d-94eb-97193fded349" providerId="ADAL" clId="{73F08B8E-ED59-BA4F-88D8-4FBDD7E51B87}" dt="2024-05-16T05:58:37.729" v="2182"/>
          <ac:inkMkLst>
            <pc:docMk/>
            <pc:sldMk cId="3162743190" sldId="267"/>
            <ac:inkMk id="366" creationId="{1146D1C0-25AA-F86B-B7E6-1CA1205C202F}"/>
          </ac:inkMkLst>
        </pc:inkChg>
        <pc:inkChg chg="add del">
          <ac:chgData name="JungYong Seok" userId="1df5f276-52e9-4b2d-94eb-97193fded349" providerId="ADAL" clId="{73F08B8E-ED59-BA4F-88D8-4FBDD7E51B87}" dt="2024-05-16T05:58:37.729" v="2182"/>
          <ac:inkMkLst>
            <pc:docMk/>
            <pc:sldMk cId="3162743190" sldId="267"/>
            <ac:inkMk id="367" creationId="{28C5A677-D063-C212-1854-E56F84F4565D}"/>
          </ac:inkMkLst>
        </pc:inkChg>
        <pc:inkChg chg="add del">
          <ac:chgData name="JungYong Seok" userId="1df5f276-52e9-4b2d-94eb-97193fded349" providerId="ADAL" clId="{73F08B8E-ED59-BA4F-88D8-4FBDD7E51B87}" dt="2024-05-16T05:58:37.729" v="2182"/>
          <ac:inkMkLst>
            <pc:docMk/>
            <pc:sldMk cId="3162743190" sldId="267"/>
            <ac:inkMk id="368" creationId="{17E5DF00-2B76-5A73-999E-66A9198CECD1}"/>
          </ac:inkMkLst>
        </pc:inkChg>
        <pc:inkChg chg="add del">
          <ac:chgData name="JungYong Seok" userId="1df5f276-52e9-4b2d-94eb-97193fded349" providerId="ADAL" clId="{73F08B8E-ED59-BA4F-88D8-4FBDD7E51B87}" dt="2024-05-16T05:58:37.729" v="2182"/>
          <ac:inkMkLst>
            <pc:docMk/>
            <pc:sldMk cId="3162743190" sldId="267"/>
            <ac:inkMk id="369" creationId="{0A9EA90B-B910-BE3F-2A78-56D0938E6084}"/>
          </ac:inkMkLst>
        </pc:inkChg>
        <pc:inkChg chg="add del">
          <ac:chgData name="JungYong Seok" userId="1df5f276-52e9-4b2d-94eb-97193fded349" providerId="ADAL" clId="{73F08B8E-ED59-BA4F-88D8-4FBDD7E51B87}" dt="2024-05-16T05:58:37.729" v="2182"/>
          <ac:inkMkLst>
            <pc:docMk/>
            <pc:sldMk cId="3162743190" sldId="267"/>
            <ac:inkMk id="370" creationId="{F66B1143-B78A-DFF3-64ED-F7D40927E815}"/>
          </ac:inkMkLst>
        </pc:inkChg>
        <pc:inkChg chg="add del">
          <ac:chgData name="JungYong Seok" userId="1df5f276-52e9-4b2d-94eb-97193fded349" providerId="ADAL" clId="{73F08B8E-ED59-BA4F-88D8-4FBDD7E51B87}" dt="2024-05-16T05:58:37.729" v="2182"/>
          <ac:inkMkLst>
            <pc:docMk/>
            <pc:sldMk cId="3162743190" sldId="267"/>
            <ac:inkMk id="371" creationId="{9026D5EB-99B4-3FE2-EEE7-81892A6C7EEE}"/>
          </ac:inkMkLst>
        </pc:inkChg>
        <pc:inkChg chg="add reco">
          <ac:chgData name="JungYong Seok" userId="1df5f276-52e9-4b2d-94eb-97193fded349" providerId="ADAL" clId="{73F08B8E-ED59-BA4F-88D8-4FBDD7E51B87}" dt="2024-05-16T05:58:37.729" v="2182"/>
          <ac:inkMkLst>
            <pc:docMk/>
            <pc:sldMk cId="3162743190" sldId="267"/>
            <ac:inkMk id="372" creationId="{7B51B8FD-27F5-58A4-E5C1-CA621E73D6B1}"/>
          </ac:inkMkLst>
        </pc:inkChg>
        <pc:inkChg chg="add del">
          <ac:chgData name="JungYong Seok" userId="1df5f276-52e9-4b2d-94eb-97193fded349" providerId="ADAL" clId="{73F08B8E-ED59-BA4F-88D8-4FBDD7E51B87}" dt="2024-05-16T05:59:37.273" v="2203"/>
          <ac:inkMkLst>
            <pc:docMk/>
            <pc:sldMk cId="3162743190" sldId="267"/>
            <ac:inkMk id="373" creationId="{E0171F27-F146-4661-F038-30AB1D7810D6}"/>
          </ac:inkMkLst>
        </pc:inkChg>
        <pc:inkChg chg="add del">
          <ac:chgData name="JungYong Seok" userId="1df5f276-52e9-4b2d-94eb-97193fded349" providerId="ADAL" clId="{73F08B8E-ED59-BA4F-88D8-4FBDD7E51B87}" dt="2024-05-16T05:59:37.273" v="2203"/>
          <ac:inkMkLst>
            <pc:docMk/>
            <pc:sldMk cId="3162743190" sldId="267"/>
            <ac:inkMk id="374" creationId="{9B169483-5863-CA15-0333-6002FD452EE3}"/>
          </ac:inkMkLst>
        </pc:inkChg>
        <pc:inkChg chg="add del">
          <ac:chgData name="JungYong Seok" userId="1df5f276-52e9-4b2d-94eb-97193fded349" providerId="ADAL" clId="{73F08B8E-ED59-BA4F-88D8-4FBDD7E51B87}" dt="2024-05-16T05:59:37.273" v="2203"/>
          <ac:inkMkLst>
            <pc:docMk/>
            <pc:sldMk cId="3162743190" sldId="267"/>
            <ac:inkMk id="375" creationId="{22FB9538-EEC3-4CEA-FB39-C5C8798D99BD}"/>
          </ac:inkMkLst>
        </pc:inkChg>
        <pc:inkChg chg="add del">
          <ac:chgData name="JungYong Seok" userId="1df5f276-52e9-4b2d-94eb-97193fded349" providerId="ADAL" clId="{73F08B8E-ED59-BA4F-88D8-4FBDD7E51B87}" dt="2024-05-16T05:59:37.273" v="2203"/>
          <ac:inkMkLst>
            <pc:docMk/>
            <pc:sldMk cId="3162743190" sldId="267"/>
            <ac:inkMk id="376" creationId="{6698CF70-5082-FC68-A8CF-EA5E60246262}"/>
          </ac:inkMkLst>
        </pc:inkChg>
        <pc:inkChg chg="add del">
          <ac:chgData name="JungYong Seok" userId="1df5f276-52e9-4b2d-94eb-97193fded349" providerId="ADAL" clId="{73F08B8E-ED59-BA4F-88D8-4FBDD7E51B87}" dt="2024-05-16T05:59:37.273" v="2203"/>
          <ac:inkMkLst>
            <pc:docMk/>
            <pc:sldMk cId="3162743190" sldId="267"/>
            <ac:inkMk id="377" creationId="{98D82DD7-57C6-FA2A-36D4-D25F7A26A454}"/>
          </ac:inkMkLst>
        </pc:inkChg>
        <pc:inkChg chg="add del">
          <ac:chgData name="JungYong Seok" userId="1df5f276-52e9-4b2d-94eb-97193fded349" providerId="ADAL" clId="{73F08B8E-ED59-BA4F-88D8-4FBDD7E51B87}" dt="2024-05-16T05:59:37.273" v="2203"/>
          <ac:inkMkLst>
            <pc:docMk/>
            <pc:sldMk cId="3162743190" sldId="267"/>
            <ac:inkMk id="378" creationId="{A9039EBD-5F16-84E7-D92F-FDE7BDD041DC}"/>
          </ac:inkMkLst>
        </pc:inkChg>
        <pc:inkChg chg="add del">
          <ac:chgData name="JungYong Seok" userId="1df5f276-52e9-4b2d-94eb-97193fded349" providerId="ADAL" clId="{73F08B8E-ED59-BA4F-88D8-4FBDD7E51B87}" dt="2024-05-16T05:59:37.273" v="2203"/>
          <ac:inkMkLst>
            <pc:docMk/>
            <pc:sldMk cId="3162743190" sldId="267"/>
            <ac:inkMk id="379" creationId="{9F60F221-AA14-37AF-C762-CE48BFE0CE03}"/>
          </ac:inkMkLst>
        </pc:inkChg>
        <pc:inkChg chg="add del">
          <ac:chgData name="JungYong Seok" userId="1df5f276-52e9-4b2d-94eb-97193fded349" providerId="ADAL" clId="{73F08B8E-ED59-BA4F-88D8-4FBDD7E51B87}" dt="2024-05-16T05:59:37.273" v="2203"/>
          <ac:inkMkLst>
            <pc:docMk/>
            <pc:sldMk cId="3162743190" sldId="267"/>
            <ac:inkMk id="380" creationId="{031AD26A-BA74-7623-0885-6BA15901EE8A}"/>
          </ac:inkMkLst>
        </pc:inkChg>
        <pc:inkChg chg="add del">
          <ac:chgData name="JungYong Seok" userId="1df5f276-52e9-4b2d-94eb-97193fded349" providerId="ADAL" clId="{73F08B8E-ED59-BA4F-88D8-4FBDD7E51B87}" dt="2024-05-16T05:59:37.273" v="2203"/>
          <ac:inkMkLst>
            <pc:docMk/>
            <pc:sldMk cId="3162743190" sldId="267"/>
            <ac:inkMk id="381" creationId="{2A49556C-271D-A5B9-2073-EB3C485D7D8E}"/>
          </ac:inkMkLst>
        </pc:inkChg>
        <pc:inkChg chg="add del">
          <ac:chgData name="JungYong Seok" userId="1df5f276-52e9-4b2d-94eb-97193fded349" providerId="ADAL" clId="{73F08B8E-ED59-BA4F-88D8-4FBDD7E51B87}" dt="2024-05-16T05:59:37.273" v="2203"/>
          <ac:inkMkLst>
            <pc:docMk/>
            <pc:sldMk cId="3162743190" sldId="267"/>
            <ac:inkMk id="382" creationId="{F17133D2-B860-59A9-23CC-3E5A8F7D740E}"/>
          </ac:inkMkLst>
        </pc:inkChg>
        <pc:inkChg chg="add del">
          <ac:chgData name="JungYong Seok" userId="1df5f276-52e9-4b2d-94eb-97193fded349" providerId="ADAL" clId="{73F08B8E-ED59-BA4F-88D8-4FBDD7E51B87}" dt="2024-05-16T05:59:37.273" v="2203"/>
          <ac:inkMkLst>
            <pc:docMk/>
            <pc:sldMk cId="3162743190" sldId="267"/>
            <ac:inkMk id="383" creationId="{D9B08C92-D519-30C7-0912-E1089879966F}"/>
          </ac:inkMkLst>
        </pc:inkChg>
        <pc:inkChg chg="add del">
          <ac:chgData name="JungYong Seok" userId="1df5f276-52e9-4b2d-94eb-97193fded349" providerId="ADAL" clId="{73F08B8E-ED59-BA4F-88D8-4FBDD7E51B87}" dt="2024-05-16T05:59:37.273" v="2203"/>
          <ac:inkMkLst>
            <pc:docMk/>
            <pc:sldMk cId="3162743190" sldId="267"/>
            <ac:inkMk id="384" creationId="{E3AB0CF2-0031-A76D-A419-59536A21552A}"/>
          </ac:inkMkLst>
        </pc:inkChg>
        <pc:inkChg chg="add del">
          <ac:chgData name="JungYong Seok" userId="1df5f276-52e9-4b2d-94eb-97193fded349" providerId="ADAL" clId="{73F08B8E-ED59-BA4F-88D8-4FBDD7E51B87}" dt="2024-05-16T05:59:37.273" v="2203"/>
          <ac:inkMkLst>
            <pc:docMk/>
            <pc:sldMk cId="3162743190" sldId="267"/>
            <ac:inkMk id="385" creationId="{65090829-1730-8B4E-DFF6-4E8FEA479687}"/>
          </ac:inkMkLst>
        </pc:inkChg>
        <pc:inkChg chg="add del">
          <ac:chgData name="JungYong Seok" userId="1df5f276-52e9-4b2d-94eb-97193fded349" providerId="ADAL" clId="{73F08B8E-ED59-BA4F-88D8-4FBDD7E51B87}" dt="2024-05-16T05:59:37.273" v="2203"/>
          <ac:inkMkLst>
            <pc:docMk/>
            <pc:sldMk cId="3162743190" sldId="267"/>
            <ac:inkMk id="386" creationId="{8062F36F-3135-2A6E-A026-FEAC651E4A03}"/>
          </ac:inkMkLst>
        </pc:inkChg>
        <pc:inkChg chg="add del">
          <ac:chgData name="JungYong Seok" userId="1df5f276-52e9-4b2d-94eb-97193fded349" providerId="ADAL" clId="{73F08B8E-ED59-BA4F-88D8-4FBDD7E51B87}" dt="2024-05-16T05:59:37.273" v="2203"/>
          <ac:inkMkLst>
            <pc:docMk/>
            <pc:sldMk cId="3162743190" sldId="267"/>
            <ac:inkMk id="387" creationId="{DAC6C55E-65D9-AB36-39BF-51EDDA51B884}"/>
          </ac:inkMkLst>
        </pc:inkChg>
        <pc:inkChg chg="add del">
          <ac:chgData name="JungYong Seok" userId="1df5f276-52e9-4b2d-94eb-97193fded349" providerId="ADAL" clId="{73F08B8E-ED59-BA4F-88D8-4FBDD7E51B87}" dt="2024-05-16T05:59:37.273" v="2203"/>
          <ac:inkMkLst>
            <pc:docMk/>
            <pc:sldMk cId="3162743190" sldId="267"/>
            <ac:inkMk id="388" creationId="{117EB6C6-7923-B5FF-D871-DCB4E6A61D87}"/>
          </ac:inkMkLst>
        </pc:inkChg>
        <pc:inkChg chg="add del">
          <ac:chgData name="JungYong Seok" userId="1df5f276-52e9-4b2d-94eb-97193fded349" providerId="ADAL" clId="{73F08B8E-ED59-BA4F-88D8-4FBDD7E51B87}" dt="2024-05-16T05:59:37.273" v="2203"/>
          <ac:inkMkLst>
            <pc:docMk/>
            <pc:sldMk cId="3162743190" sldId="267"/>
            <ac:inkMk id="389" creationId="{3EB03FB3-7B55-A095-E219-E205E5BD1C64}"/>
          </ac:inkMkLst>
        </pc:inkChg>
        <pc:inkChg chg="add del">
          <ac:chgData name="JungYong Seok" userId="1df5f276-52e9-4b2d-94eb-97193fded349" providerId="ADAL" clId="{73F08B8E-ED59-BA4F-88D8-4FBDD7E51B87}" dt="2024-05-16T05:59:37.273" v="2203"/>
          <ac:inkMkLst>
            <pc:docMk/>
            <pc:sldMk cId="3162743190" sldId="267"/>
            <ac:inkMk id="390" creationId="{409D601E-562F-93FB-20EE-94B86668263B}"/>
          </ac:inkMkLst>
        </pc:inkChg>
        <pc:inkChg chg="add del">
          <ac:chgData name="JungYong Seok" userId="1df5f276-52e9-4b2d-94eb-97193fded349" providerId="ADAL" clId="{73F08B8E-ED59-BA4F-88D8-4FBDD7E51B87}" dt="2024-05-16T05:59:37.273" v="2203"/>
          <ac:inkMkLst>
            <pc:docMk/>
            <pc:sldMk cId="3162743190" sldId="267"/>
            <ac:inkMk id="391" creationId="{E52742FE-B051-F4ED-C83C-4DEFDDBC3859}"/>
          </ac:inkMkLst>
        </pc:inkChg>
        <pc:inkChg chg="add del">
          <ac:chgData name="JungYong Seok" userId="1df5f276-52e9-4b2d-94eb-97193fded349" providerId="ADAL" clId="{73F08B8E-ED59-BA4F-88D8-4FBDD7E51B87}" dt="2024-05-16T05:59:37.273" v="2203"/>
          <ac:inkMkLst>
            <pc:docMk/>
            <pc:sldMk cId="3162743190" sldId="267"/>
            <ac:inkMk id="392" creationId="{98338A20-35FE-2F19-6B64-8A849DE21EBB}"/>
          </ac:inkMkLst>
        </pc:inkChg>
        <pc:inkChg chg="add reco">
          <ac:chgData name="JungYong Seok" userId="1df5f276-52e9-4b2d-94eb-97193fded349" providerId="ADAL" clId="{73F08B8E-ED59-BA4F-88D8-4FBDD7E51B87}" dt="2024-05-16T05:59:37.273" v="2203"/>
          <ac:inkMkLst>
            <pc:docMk/>
            <pc:sldMk cId="3162743190" sldId="267"/>
            <ac:inkMk id="393" creationId="{E00A171A-BD39-4D91-A4EB-BACC80BFC6C3}"/>
          </ac:inkMkLst>
        </pc:inkChg>
        <pc:inkChg chg="add">
          <ac:chgData name="JungYong Seok" userId="1df5f276-52e9-4b2d-94eb-97193fded349" providerId="ADAL" clId="{73F08B8E-ED59-BA4F-88D8-4FBDD7E51B87}" dt="2024-05-16T05:59:48.931" v="2204"/>
          <ac:inkMkLst>
            <pc:docMk/>
            <pc:sldMk cId="3162743190" sldId="267"/>
            <ac:inkMk id="394" creationId="{4686A348-31E1-3518-107A-717B6E81A28D}"/>
          </ac:inkMkLst>
        </pc:inkChg>
        <pc:inkChg chg="add">
          <ac:chgData name="JungYong Seok" userId="1df5f276-52e9-4b2d-94eb-97193fded349" providerId="ADAL" clId="{73F08B8E-ED59-BA4F-88D8-4FBDD7E51B87}" dt="2024-05-16T05:59:49.044" v="2205"/>
          <ac:inkMkLst>
            <pc:docMk/>
            <pc:sldMk cId="3162743190" sldId="267"/>
            <ac:inkMk id="395" creationId="{A2B1EF7A-6F11-10C9-BE14-CA6888B16BBB}"/>
          </ac:inkMkLst>
        </pc:inkChg>
        <pc:inkChg chg="add del">
          <ac:chgData name="JungYong Seok" userId="1df5f276-52e9-4b2d-94eb-97193fded349" providerId="ADAL" clId="{73F08B8E-ED59-BA4F-88D8-4FBDD7E51B87}" dt="2024-05-16T05:59:54.213" v="2213"/>
          <ac:inkMkLst>
            <pc:docMk/>
            <pc:sldMk cId="3162743190" sldId="267"/>
            <ac:inkMk id="396" creationId="{C2A41F46-426F-EC9A-8DC9-BDDC5E8B919A}"/>
          </ac:inkMkLst>
        </pc:inkChg>
        <pc:inkChg chg="add del">
          <ac:chgData name="JungYong Seok" userId="1df5f276-52e9-4b2d-94eb-97193fded349" providerId="ADAL" clId="{73F08B8E-ED59-BA4F-88D8-4FBDD7E51B87}" dt="2024-05-16T05:59:54.213" v="2213"/>
          <ac:inkMkLst>
            <pc:docMk/>
            <pc:sldMk cId="3162743190" sldId="267"/>
            <ac:inkMk id="397" creationId="{BA3EB465-91C5-592D-16C5-3F6BE0D3A1BC}"/>
          </ac:inkMkLst>
        </pc:inkChg>
        <pc:inkChg chg="add del">
          <ac:chgData name="JungYong Seok" userId="1df5f276-52e9-4b2d-94eb-97193fded349" providerId="ADAL" clId="{73F08B8E-ED59-BA4F-88D8-4FBDD7E51B87}" dt="2024-05-16T05:59:54.213" v="2213"/>
          <ac:inkMkLst>
            <pc:docMk/>
            <pc:sldMk cId="3162743190" sldId="267"/>
            <ac:inkMk id="398" creationId="{7AD566F2-B8E2-D44E-7160-6DBA63235870}"/>
          </ac:inkMkLst>
        </pc:inkChg>
        <pc:inkChg chg="add del">
          <ac:chgData name="JungYong Seok" userId="1df5f276-52e9-4b2d-94eb-97193fded349" providerId="ADAL" clId="{73F08B8E-ED59-BA4F-88D8-4FBDD7E51B87}" dt="2024-05-16T05:59:54.213" v="2213"/>
          <ac:inkMkLst>
            <pc:docMk/>
            <pc:sldMk cId="3162743190" sldId="267"/>
            <ac:inkMk id="399" creationId="{CD53EEF0-B683-F984-2028-314D0F66226D}"/>
          </ac:inkMkLst>
        </pc:inkChg>
        <pc:inkChg chg="add del">
          <ac:chgData name="JungYong Seok" userId="1df5f276-52e9-4b2d-94eb-97193fded349" providerId="ADAL" clId="{73F08B8E-ED59-BA4F-88D8-4FBDD7E51B87}" dt="2024-05-16T05:59:54.213" v="2213"/>
          <ac:inkMkLst>
            <pc:docMk/>
            <pc:sldMk cId="3162743190" sldId="267"/>
            <ac:inkMk id="400" creationId="{E2323F76-7F68-A6CE-8695-8F4C16332665}"/>
          </ac:inkMkLst>
        </pc:inkChg>
        <pc:inkChg chg="add del">
          <ac:chgData name="JungYong Seok" userId="1df5f276-52e9-4b2d-94eb-97193fded349" providerId="ADAL" clId="{73F08B8E-ED59-BA4F-88D8-4FBDD7E51B87}" dt="2024-05-16T05:59:54.213" v="2213"/>
          <ac:inkMkLst>
            <pc:docMk/>
            <pc:sldMk cId="3162743190" sldId="267"/>
            <ac:inkMk id="401" creationId="{0D797F61-71C3-36DF-1395-FB033314FD61}"/>
          </ac:inkMkLst>
        </pc:inkChg>
        <pc:inkChg chg="add del">
          <ac:chgData name="JungYong Seok" userId="1df5f276-52e9-4b2d-94eb-97193fded349" providerId="ADAL" clId="{73F08B8E-ED59-BA4F-88D8-4FBDD7E51B87}" dt="2024-05-16T05:59:54.213" v="2213"/>
          <ac:inkMkLst>
            <pc:docMk/>
            <pc:sldMk cId="3162743190" sldId="267"/>
            <ac:inkMk id="402" creationId="{46F21C62-8A43-6FC9-C278-7A1C5AF836A2}"/>
          </ac:inkMkLst>
        </pc:inkChg>
        <pc:inkChg chg="add reco">
          <ac:chgData name="JungYong Seok" userId="1df5f276-52e9-4b2d-94eb-97193fded349" providerId="ADAL" clId="{73F08B8E-ED59-BA4F-88D8-4FBDD7E51B87}" dt="2024-05-16T05:59:54.213" v="2213"/>
          <ac:inkMkLst>
            <pc:docMk/>
            <pc:sldMk cId="3162743190" sldId="267"/>
            <ac:inkMk id="403" creationId="{7E2D719E-08F9-7A08-F192-75D514AC8E1B}"/>
          </ac:inkMkLst>
        </pc:inkChg>
        <pc:inkChg chg="add del">
          <ac:chgData name="JungYong Seok" userId="1df5f276-52e9-4b2d-94eb-97193fded349" providerId="ADAL" clId="{73F08B8E-ED59-BA4F-88D8-4FBDD7E51B87}" dt="2024-05-16T05:59:58.012" v="2222"/>
          <ac:inkMkLst>
            <pc:docMk/>
            <pc:sldMk cId="3162743190" sldId="267"/>
            <ac:inkMk id="404" creationId="{A594B45F-1BC3-FD7B-F638-39D74B1E17D7}"/>
          </ac:inkMkLst>
        </pc:inkChg>
        <pc:inkChg chg="add del">
          <ac:chgData name="JungYong Seok" userId="1df5f276-52e9-4b2d-94eb-97193fded349" providerId="ADAL" clId="{73F08B8E-ED59-BA4F-88D8-4FBDD7E51B87}" dt="2024-05-16T05:59:58.012" v="2222"/>
          <ac:inkMkLst>
            <pc:docMk/>
            <pc:sldMk cId="3162743190" sldId="267"/>
            <ac:inkMk id="405" creationId="{57F7A840-DEEC-815E-DC0E-7817DA735039}"/>
          </ac:inkMkLst>
        </pc:inkChg>
        <pc:inkChg chg="add del">
          <ac:chgData name="JungYong Seok" userId="1df5f276-52e9-4b2d-94eb-97193fded349" providerId="ADAL" clId="{73F08B8E-ED59-BA4F-88D8-4FBDD7E51B87}" dt="2024-05-16T05:59:58.012" v="2222"/>
          <ac:inkMkLst>
            <pc:docMk/>
            <pc:sldMk cId="3162743190" sldId="267"/>
            <ac:inkMk id="406" creationId="{70027FAA-12B6-2DF3-4D8B-F0B4B57B9330}"/>
          </ac:inkMkLst>
        </pc:inkChg>
        <pc:inkChg chg="add del">
          <ac:chgData name="JungYong Seok" userId="1df5f276-52e9-4b2d-94eb-97193fded349" providerId="ADAL" clId="{73F08B8E-ED59-BA4F-88D8-4FBDD7E51B87}" dt="2024-05-16T05:59:58.012" v="2222"/>
          <ac:inkMkLst>
            <pc:docMk/>
            <pc:sldMk cId="3162743190" sldId="267"/>
            <ac:inkMk id="407" creationId="{102D0AEF-8025-1C31-5C82-C1035F235F9B}"/>
          </ac:inkMkLst>
        </pc:inkChg>
        <pc:inkChg chg="add del">
          <ac:chgData name="JungYong Seok" userId="1df5f276-52e9-4b2d-94eb-97193fded349" providerId="ADAL" clId="{73F08B8E-ED59-BA4F-88D8-4FBDD7E51B87}" dt="2024-05-16T05:59:58.012" v="2222"/>
          <ac:inkMkLst>
            <pc:docMk/>
            <pc:sldMk cId="3162743190" sldId="267"/>
            <ac:inkMk id="408" creationId="{D80CC0C1-D599-FEC3-F35A-DA02AAA2C76A}"/>
          </ac:inkMkLst>
        </pc:inkChg>
        <pc:inkChg chg="add del">
          <ac:chgData name="JungYong Seok" userId="1df5f276-52e9-4b2d-94eb-97193fded349" providerId="ADAL" clId="{73F08B8E-ED59-BA4F-88D8-4FBDD7E51B87}" dt="2024-05-16T05:59:58.012" v="2222"/>
          <ac:inkMkLst>
            <pc:docMk/>
            <pc:sldMk cId="3162743190" sldId="267"/>
            <ac:inkMk id="409" creationId="{86A11895-EBD2-BB08-FBF8-D8AE35029344}"/>
          </ac:inkMkLst>
        </pc:inkChg>
        <pc:inkChg chg="add del">
          <ac:chgData name="JungYong Seok" userId="1df5f276-52e9-4b2d-94eb-97193fded349" providerId="ADAL" clId="{73F08B8E-ED59-BA4F-88D8-4FBDD7E51B87}" dt="2024-05-16T05:59:58.012" v="2222"/>
          <ac:inkMkLst>
            <pc:docMk/>
            <pc:sldMk cId="3162743190" sldId="267"/>
            <ac:inkMk id="410" creationId="{545EA758-EA7E-4D83-0C55-A65323698BDA}"/>
          </ac:inkMkLst>
        </pc:inkChg>
        <pc:inkChg chg="add del">
          <ac:chgData name="JungYong Seok" userId="1df5f276-52e9-4b2d-94eb-97193fded349" providerId="ADAL" clId="{73F08B8E-ED59-BA4F-88D8-4FBDD7E51B87}" dt="2024-05-16T05:59:58.012" v="2222"/>
          <ac:inkMkLst>
            <pc:docMk/>
            <pc:sldMk cId="3162743190" sldId="267"/>
            <ac:inkMk id="411" creationId="{184F6DBB-79AE-53C2-52C9-5BD68BE2492B}"/>
          </ac:inkMkLst>
        </pc:inkChg>
        <pc:inkChg chg="add reco">
          <ac:chgData name="JungYong Seok" userId="1df5f276-52e9-4b2d-94eb-97193fded349" providerId="ADAL" clId="{73F08B8E-ED59-BA4F-88D8-4FBDD7E51B87}" dt="2024-05-16T05:59:58.012" v="2222"/>
          <ac:inkMkLst>
            <pc:docMk/>
            <pc:sldMk cId="3162743190" sldId="267"/>
            <ac:inkMk id="412" creationId="{E204BA17-4199-A454-020D-9BFC275B95AF}"/>
          </ac:inkMkLst>
        </pc:inkChg>
      </pc:sldChg>
      <pc:sldChg chg="addSp delSp">
        <pc:chgData name="JungYong Seok" userId="1df5f276-52e9-4b2d-94eb-97193fded349" providerId="ADAL" clId="{73F08B8E-ED59-BA4F-88D8-4FBDD7E51B87}" dt="2024-05-16T06:05:20.137" v="2384"/>
        <pc:sldMkLst>
          <pc:docMk/>
          <pc:sldMk cId="3758833431" sldId="268"/>
        </pc:sldMkLst>
        <pc:inkChg chg="add">
          <ac:chgData name="JungYong Seok" userId="1df5f276-52e9-4b2d-94eb-97193fded349" providerId="ADAL" clId="{73F08B8E-ED59-BA4F-88D8-4FBDD7E51B87}" dt="2024-05-16T05:39:29.392" v="1544"/>
          <ac:inkMkLst>
            <pc:docMk/>
            <pc:sldMk cId="3758833431" sldId="268"/>
            <ac:inkMk id="3" creationId="{FD0B4D51-EC86-6704-64D8-B64178CE6001}"/>
          </ac:inkMkLst>
        </pc:inkChg>
        <pc:inkChg chg="add">
          <ac:chgData name="JungYong Seok" userId="1df5f276-52e9-4b2d-94eb-97193fded349" providerId="ADAL" clId="{73F08B8E-ED59-BA4F-88D8-4FBDD7E51B87}" dt="2024-05-16T06:01:12.674" v="2223"/>
          <ac:inkMkLst>
            <pc:docMk/>
            <pc:sldMk cId="3758833431" sldId="268"/>
            <ac:inkMk id="4" creationId="{055A939E-BEE0-A3C0-4ED2-1E7644EAF1CD}"/>
          </ac:inkMkLst>
        </pc:inkChg>
        <pc:inkChg chg="add del">
          <ac:chgData name="JungYong Seok" userId="1df5f276-52e9-4b2d-94eb-97193fded349" providerId="ADAL" clId="{73F08B8E-ED59-BA4F-88D8-4FBDD7E51B87}" dt="2024-05-16T06:01:25.136" v="2240"/>
          <ac:inkMkLst>
            <pc:docMk/>
            <pc:sldMk cId="3758833431" sldId="268"/>
            <ac:inkMk id="5" creationId="{0F5396A8-0166-ECBB-B52C-8051843C9388}"/>
          </ac:inkMkLst>
        </pc:inkChg>
        <pc:inkChg chg="add del">
          <ac:chgData name="JungYong Seok" userId="1df5f276-52e9-4b2d-94eb-97193fded349" providerId="ADAL" clId="{73F08B8E-ED59-BA4F-88D8-4FBDD7E51B87}" dt="2024-05-16T06:01:25.136" v="2240"/>
          <ac:inkMkLst>
            <pc:docMk/>
            <pc:sldMk cId="3758833431" sldId="268"/>
            <ac:inkMk id="6" creationId="{C710C100-8032-5F58-0AF1-645B10466722}"/>
          </ac:inkMkLst>
        </pc:inkChg>
        <pc:inkChg chg="add del">
          <ac:chgData name="JungYong Seok" userId="1df5f276-52e9-4b2d-94eb-97193fded349" providerId="ADAL" clId="{73F08B8E-ED59-BA4F-88D8-4FBDD7E51B87}" dt="2024-05-16T06:01:25.136" v="2240"/>
          <ac:inkMkLst>
            <pc:docMk/>
            <pc:sldMk cId="3758833431" sldId="268"/>
            <ac:inkMk id="7" creationId="{7B948FB3-E490-2917-01D7-1E3FF2577744}"/>
          </ac:inkMkLst>
        </pc:inkChg>
        <pc:inkChg chg="add del">
          <ac:chgData name="JungYong Seok" userId="1df5f276-52e9-4b2d-94eb-97193fded349" providerId="ADAL" clId="{73F08B8E-ED59-BA4F-88D8-4FBDD7E51B87}" dt="2024-05-16T06:01:25.136" v="2240"/>
          <ac:inkMkLst>
            <pc:docMk/>
            <pc:sldMk cId="3758833431" sldId="268"/>
            <ac:inkMk id="8" creationId="{D6CCCA2E-C242-666B-2B78-8B05DBB90927}"/>
          </ac:inkMkLst>
        </pc:inkChg>
        <pc:inkChg chg="add del">
          <ac:chgData name="JungYong Seok" userId="1df5f276-52e9-4b2d-94eb-97193fded349" providerId="ADAL" clId="{73F08B8E-ED59-BA4F-88D8-4FBDD7E51B87}" dt="2024-05-16T06:01:25.136" v="2240"/>
          <ac:inkMkLst>
            <pc:docMk/>
            <pc:sldMk cId="3758833431" sldId="268"/>
            <ac:inkMk id="9" creationId="{41853F8F-6EC8-84B7-2B46-5B18EB0A9854}"/>
          </ac:inkMkLst>
        </pc:inkChg>
        <pc:inkChg chg="add del">
          <ac:chgData name="JungYong Seok" userId="1df5f276-52e9-4b2d-94eb-97193fded349" providerId="ADAL" clId="{73F08B8E-ED59-BA4F-88D8-4FBDD7E51B87}" dt="2024-05-16T06:01:25.136" v="2240"/>
          <ac:inkMkLst>
            <pc:docMk/>
            <pc:sldMk cId="3758833431" sldId="268"/>
            <ac:inkMk id="10" creationId="{28AF87CE-8CA3-B21E-8ECB-0C90FAB13728}"/>
          </ac:inkMkLst>
        </pc:inkChg>
        <pc:inkChg chg="add del">
          <ac:chgData name="JungYong Seok" userId="1df5f276-52e9-4b2d-94eb-97193fded349" providerId="ADAL" clId="{73F08B8E-ED59-BA4F-88D8-4FBDD7E51B87}" dt="2024-05-16T06:01:25.136" v="2240"/>
          <ac:inkMkLst>
            <pc:docMk/>
            <pc:sldMk cId="3758833431" sldId="268"/>
            <ac:inkMk id="11" creationId="{849BBE02-2A2B-2327-920F-CFBB7E27E937}"/>
          </ac:inkMkLst>
        </pc:inkChg>
        <pc:inkChg chg="add del">
          <ac:chgData name="JungYong Seok" userId="1df5f276-52e9-4b2d-94eb-97193fded349" providerId="ADAL" clId="{73F08B8E-ED59-BA4F-88D8-4FBDD7E51B87}" dt="2024-05-16T06:01:25.136" v="2240"/>
          <ac:inkMkLst>
            <pc:docMk/>
            <pc:sldMk cId="3758833431" sldId="268"/>
            <ac:inkMk id="12" creationId="{3D0E46E2-4E74-F941-8123-D394F4212FBD}"/>
          </ac:inkMkLst>
        </pc:inkChg>
        <pc:inkChg chg="add del">
          <ac:chgData name="JungYong Seok" userId="1df5f276-52e9-4b2d-94eb-97193fded349" providerId="ADAL" clId="{73F08B8E-ED59-BA4F-88D8-4FBDD7E51B87}" dt="2024-05-16T06:01:25.136" v="2240"/>
          <ac:inkMkLst>
            <pc:docMk/>
            <pc:sldMk cId="3758833431" sldId="268"/>
            <ac:inkMk id="13" creationId="{28540656-7502-D0BD-1FF3-D8DB35C398EE}"/>
          </ac:inkMkLst>
        </pc:inkChg>
        <pc:inkChg chg="add del">
          <ac:chgData name="JungYong Seok" userId="1df5f276-52e9-4b2d-94eb-97193fded349" providerId="ADAL" clId="{73F08B8E-ED59-BA4F-88D8-4FBDD7E51B87}" dt="2024-05-16T06:01:25.136" v="2240"/>
          <ac:inkMkLst>
            <pc:docMk/>
            <pc:sldMk cId="3758833431" sldId="268"/>
            <ac:inkMk id="14" creationId="{DB5C8206-8DAB-7FB1-6663-BD4A5D0E34CA}"/>
          </ac:inkMkLst>
        </pc:inkChg>
        <pc:inkChg chg="add del">
          <ac:chgData name="JungYong Seok" userId="1df5f276-52e9-4b2d-94eb-97193fded349" providerId="ADAL" clId="{73F08B8E-ED59-BA4F-88D8-4FBDD7E51B87}" dt="2024-05-16T06:01:25.136" v="2240"/>
          <ac:inkMkLst>
            <pc:docMk/>
            <pc:sldMk cId="3758833431" sldId="268"/>
            <ac:inkMk id="15" creationId="{D0FE3176-CA8F-014B-3BA5-9C81C7DC9240}"/>
          </ac:inkMkLst>
        </pc:inkChg>
        <pc:inkChg chg="add del">
          <ac:chgData name="JungYong Seok" userId="1df5f276-52e9-4b2d-94eb-97193fded349" providerId="ADAL" clId="{73F08B8E-ED59-BA4F-88D8-4FBDD7E51B87}" dt="2024-05-16T06:01:25.136" v="2240"/>
          <ac:inkMkLst>
            <pc:docMk/>
            <pc:sldMk cId="3758833431" sldId="268"/>
            <ac:inkMk id="16" creationId="{751EE84D-BF20-287B-E3F5-9C3E3FCE40CE}"/>
          </ac:inkMkLst>
        </pc:inkChg>
        <pc:inkChg chg="add del">
          <ac:chgData name="JungYong Seok" userId="1df5f276-52e9-4b2d-94eb-97193fded349" providerId="ADAL" clId="{73F08B8E-ED59-BA4F-88D8-4FBDD7E51B87}" dt="2024-05-16T06:01:25.136" v="2240"/>
          <ac:inkMkLst>
            <pc:docMk/>
            <pc:sldMk cId="3758833431" sldId="268"/>
            <ac:inkMk id="17" creationId="{6F222E2C-680F-C33F-5C20-DA3CD18C344B}"/>
          </ac:inkMkLst>
        </pc:inkChg>
        <pc:inkChg chg="add del">
          <ac:chgData name="JungYong Seok" userId="1df5f276-52e9-4b2d-94eb-97193fded349" providerId="ADAL" clId="{73F08B8E-ED59-BA4F-88D8-4FBDD7E51B87}" dt="2024-05-16T06:01:25.136" v="2240"/>
          <ac:inkMkLst>
            <pc:docMk/>
            <pc:sldMk cId="3758833431" sldId="268"/>
            <ac:inkMk id="18" creationId="{A1876313-F82F-D0FA-7237-4BF87ACA948C}"/>
          </ac:inkMkLst>
        </pc:inkChg>
        <pc:inkChg chg="add del">
          <ac:chgData name="JungYong Seok" userId="1df5f276-52e9-4b2d-94eb-97193fded349" providerId="ADAL" clId="{73F08B8E-ED59-BA4F-88D8-4FBDD7E51B87}" dt="2024-05-16T06:01:25.136" v="2240"/>
          <ac:inkMkLst>
            <pc:docMk/>
            <pc:sldMk cId="3758833431" sldId="268"/>
            <ac:inkMk id="19" creationId="{3D819B56-8514-B8D9-1340-0D75F249F737}"/>
          </ac:inkMkLst>
        </pc:inkChg>
        <pc:inkChg chg="add del">
          <ac:chgData name="JungYong Seok" userId="1df5f276-52e9-4b2d-94eb-97193fded349" providerId="ADAL" clId="{73F08B8E-ED59-BA4F-88D8-4FBDD7E51B87}" dt="2024-05-16T06:01:25.136" v="2240"/>
          <ac:inkMkLst>
            <pc:docMk/>
            <pc:sldMk cId="3758833431" sldId="268"/>
            <ac:inkMk id="20" creationId="{A68E20F7-5A0C-8950-B545-89D56857CAD5}"/>
          </ac:inkMkLst>
        </pc:inkChg>
        <pc:inkChg chg="add reco">
          <ac:chgData name="JungYong Seok" userId="1df5f276-52e9-4b2d-94eb-97193fded349" providerId="ADAL" clId="{73F08B8E-ED59-BA4F-88D8-4FBDD7E51B87}" dt="2024-05-16T06:01:25.136" v="2240"/>
          <ac:inkMkLst>
            <pc:docMk/>
            <pc:sldMk cId="3758833431" sldId="268"/>
            <ac:inkMk id="21" creationId="{39E7F483-A24B-43C2-BF53-96E367C9F980}"/>
          </ac:inkMkLst>
        </pc:inkChg>
        <pc:inkChg chg="add del">
          <ac:chgData name="JungYong Seok" userId="1df5f276-52e9-4b2d-94eb-97193fded349" providerId="ADAL" clId="{73F08B8E-ED59-BA4F-88D8-4FBDD7E51B87}" dt="2024-05-16T06:05:20.137" v="2384"/>
          <ac:inkMkLst>
            <pc:docMk/>
            <pc:sldMk cId="3758833431" sldId="268"/>
            <ac:inkMk id="22" creationId="{7E637CA3-1176-ED26-71E2-36248D844CE2}"/>
          </ac:inkMkLst>
        </pc:inkChg>
        <pc:inkChg chg="add del">
          <ac:chgData name="JungYong Seok" userId="1df5f276-52e9-4b2d-94eb-97193fded349" providerId="ADAL" clId="{73F08B8E-ED59-BA4F-88D8-4FBDD7E51B87}" dt="2024-05-16T06:05:20.137" v="2384"/>
          <ac:inkMkLst>
            <pc:docMk/>
            <pc:sldMk cId="3758833431" sldId="268"/>
            <ac:inkMk id="23" creationId="{2A947055-AA04-BB9E-BA41-23BE9CCD2C85}"/>
          </ac:inkMkLst>
        </pc:inkChg>
        <pc:inkChg chg="add del">
          <ac:chgData name="JungYong Seok" userId="1df5f276-52e9-4b2d-94eb-97193fded349" providerId="ADAL" clId="{73F08B8E-ED59-BA4F-88D8-4FBDD7E51B87}" dt="2024-05-16T06:05:20.137" v="2384"/>
          <ac:inkMkLst>
            <pc:docMk/>
            <pc:sldMk cId="3758833431" sldId="268"/>
            <ac:inkMk id="24" creationId="{B0065DD3-08E3-393B-9A39-29064C4E9F99}"/>
          </ac:inkMkLst>
        </pc:inkChg>
        <pc:inkChg chg="add del">
          <ac:chgData name="JungYong Seok" userId="1df5f276-52e9-4b2d-94eb-97193fded349" providerId="ADAL" clId="{73F08B8E-ED59-BA4F-88D8-4FBDD7E51B87}" dt="2024-05-16T06:05:20.137" v="2384"/>
          <ac:inkMkLst>
            <pc:docMk/>
            <pc:sldMk cId="3758833431" sldId="268"/>
            <ac:inkMk id="25" creationId="{5095C200-AE3E-0B69-A673-C1654AC27D5D}"/>
          </ac:inkMkLst>
        </pc:inkChg>
        <pc:inkChg chg="add del">
          <ac:chgData name="JungYong Seok" userId="1df5f276-52e9-4b2d-94eb-97193fded349" providerId="ADAL" clId="{73F08B8E-ED59-BA4F-88D8-4FBDD7E51B87}" dt="2024-05-16T06:05:20.137" v="2384"/>
          <ac:inkMkLst>
            <pc:docMk/>
            <pc:sldMk cId="3758833431" sldId="268"/>
            <ac:inkMk id="26" creationId="{F395B099-8F2D-B501-1E33-C129EE210ECC}"/>
          </ac:inkMkLst>
        </pc:inkChg>
        <pc:inkChg chg="add del">
          <ac:chgData name="JungYong Seok" userId="1df5f276-52e9-4b2d-94eb-97193fded349" providerId="ADAL" clId="{73F08B8E-ED59-BA4F-88D8-4FBDD7E51B87}" dt="2024-05-16T06:05:20.137" v="2384"/>
          <ac:inkMkLst>
            <pc:docMk/>
            <pc:sldMk cId="3758833431" sldId="268"/>
            <ac:inkMk id="27" creationId="{35C0E41B-E8B0-88B9-B15C-712DCA72D420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28" creationId="{52890EBB-B9A6-5D5F-5C51-9996F4A59C1D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29" creationId="{1E958467-55FA-EC1A-0F9D-41931E675E6B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30" creationId="{6A94A057-50C1-7B77-8AA1-AA6141CA0038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31" creationId="{D703F7B3-B113-2104-0AC6-4A98CB720863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32" creationId="{C8B82816-8628-2EEE-C09A-D187D4BEC43C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33" creationId="{4DE9A114-63A5-B15D-89A9-67E836825422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34" creationId="{035885E9-B7C5-5612-EEE6-D31F8B8857F5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35" creationId="{2147AE73-F54E-3D50-06E2-FFDBB073559E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36" creationId="{045D9DBE-31F7-C3F8-05B2-9AF3B109847D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37" creationId="{D93A7173-55D9-A14E-4790-284D663A75F0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38" creationId="{86034D58-1360-70F1-109E-DCD17A6C8147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42" creationId="{1F6F9AD4-C379-D0BD-685C-DAA08AFA7CC8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43" creationId="{96001F73-5238-572E-E045-5D159707308B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44" creationId="{742A38C8-3038-3585-1FF8-EF98CD0CF2B8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45" creationId="{24F7DADA-BB17-8D7E-DFBE-56BB88FA7BAF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46" creationId="{E64FBCD6-798A-3EBE-F6D9-1B9A8A37BDC7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47" creationId="{37AE2041-FFE6-7477-5CB4-D75AB06A8058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48" creationId="{5ACCD6F3-2693-A9F9-8B3F-EB251A3D1D65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49" creationId="{7610E59F-46C1-1A3D-0B8E-A702BF4A58DF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50" creationId="{394ACFE8-7A99-9333-F3A1-1335B79A6478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51" creationId="{1B6A1B71-A064-78BF-4927-D67413C276B3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52" creationId="{0000ED81-9FD1-0A4F-AE81-C0DF10D5879A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53" creationId="{39FED2CB-4732-D061-AB29-565BD6763BB8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54" creationId="{F17C5F1E-4E78-7B5E-4A38-48B342F4732F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55" creationId="{A666EBCC-12E5-05DF-381F-3EB0089DCEC2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56" creationId="{E27E48E1-96ED-CA91-435E-0B62F9CDD117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57" creationId="{18E76367-6128-221B-4021-2A4C99148F07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58" creationId="{7792EC84-862F-25A7-62D5-E60715589D55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59" creationId="{C21CD6D6-75F7-0676-9AE3-49AA0ECA4118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60" creationId="{DF698B47-C188-9814-5521-3F0FF17B5EB8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61" creationId="{F7A3405F-738A-3C54-0BBF-3130C0A90B9F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62" creationId="{359FC5BA-D693-6913-5AB2-693D1EE2A141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63" creationId="{CC3760B7-4028-3943-0877-9B05748753C5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64" creationId="{E569B71B-60CF-A67F-48E7-20611E499504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65" creationId="{F2B0B96A-01F2-8560-D6CA-46272C537282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66" creationId="{7105E69D-E763-3B19-1FB7-0DD2AA2CFF97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67" creationId="{DEDF3BDF-AD36-9AF8-ED21-BF8DC08D7AED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68" creationId="{82871F4B-02D7-1996-4A9A-4997C9023265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69" creationId="{5CFD6D62-84FF-030A-0D3C-8E056ADFE2CF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70" creationId="{75E14405-B206-FF17-6D76-D2762316A8BE}"/>
          </ac:inkMkLst>
        </pc:inkChg>
        <pc:inkChg chg="add del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71" creationId="{B2EF502D-2B46-B34A-9BC9-CE33661D6840}"/>
          </ac:inkMkLst>
        </pc:inkChg>
        <pc:inkChg chg="add reco">
          <ac:chgData name="JungYong Seok" userId="1df5f276-52e9-4b2d-94eb-97193fded349" providerId="ADAL" clId="{73F08B8E-ED59-BA4F-88D8-4FBDD7E51B87}" dt="2024-05-16T06:02:20.443" v="2288"/>
          <ac:inkMkLst>
            <pc:docMk/>
            <pc:sldMk cId="3758833431" sldId="268"/>
            <ac:inkMk id="72" creationId="{EDD3710B-3588-EA6A-8D99-A93187B887DA}"/>
          </ac:inkMkLst>
        </pc:inkChg>
        <pc:inkChg chg="add del">
          <ac:chgData name="JungYong Seok" userId="1df5f276-52e9-4b2d-94eb-97193fded349" providerId="ADAL" clId="{73F08B8E-ED59-BA4F-88D8-4FBDD7E51B87}" dt="2024-05-16T06:04:11.328" v="2301"/>
          <ac:inkMkLst>
            <pc:docMk/>
            <pc:sldMk cId="3758833431" sldId="268"/>
            <ac:inkMk id="73" creationId="{94332B5E-7F51-4CFD-86B3-62A464E86FAB}"/>
          </ac:inkMkLst>
        </pc:inkChg>
        <pc:inkChg chg="add del">
          <ac:chgData name="JungYong Seok" userId="1df5f276-52e9-4b2d-94eb-97193fded349" providerId="ADAL" clId="{73F08B8E-ED59-BA4F-88D8-4FBDD7E51B87}" dt="2024-05-16T06:04:11.328" v="2301"/>
          <ac:inkMkLst>
            <pc:docMk/>
            <pc:sldMk cId="3758833431" sldId="268"/>
            <ac:inkMk id="74" creationId="{2E9F103D-7121-211A-5982-D230A71F9DFF}"/>
          </ac:inkMkLst>
        </pc:inkChg>
        <pc:inkChg chg="add del">
          <ac:chgData name="JungYong Seok" userId="1df5f276-52e9-4b2d-94eb-97193fded349" providerId="ADAL" clId="{73F08B8E-ED59-BA4F-88D8-4FBDD7E51B87}" dt="2024-05-16T06:04:11.328" v="2301"/>
          <ac:inkMkLst>
            <pc:docMk/>
            <pc:sldMk cId="3758833431" sldId="268"/>
            <ac:inkMk id="75" creationId="{13B8944E-E076-223E-27F4-EDFFE0965F52}"/>
          </ac:inkMkLst>
        </pc:inkChg>
        <pc:inkChg chg="add del">
          <ac:chgData name="JungYong Seok" userId="1df5f276-52e9-4b2d-94eb-97193fded349" providerId="ADAL" clId="{73F08B8E-ED59-BA4F-88D8-4FBDD7E51B87}" dt="2024-05-16T06:04:11.328" v="2301"/>
          <ac:inkMkLst>
            <pc:docMk/>
            <pc:sldMk cId="3758833431" sldId="268"/>
            <ac:inkMk id="76" creationId="{6D461DC1-358D-A784-167F-D6023439D6E9}"/>
          </ac:inkMkLst>
        </pc:inkChg>
        <pc:inkChg chg="add del">
          <ac:chgData name="JungYong Seok" userId="1df5f276-52e9-4b2d-94eb-97193fded349" providerId="ADAL" clId="{73F08B8E-ED59-BA4F-88D8-4FBDD7E51B87}" dt="2024-05-16T06:04:11.328" v="2301"/>
          <ac:inkMkLst>
            <pc:docMk/>
            <pc:sldMk cId="3758833431" sldId="268"/>
            <ac:inkMk id="77" creationId="{92F51368-6716-7952-4068-B4C2A20CAFD0}"/>
          </ac:inkMkLst>
        </pc:inkChg>
        <pc:inkChg chg="add del">
          <ac:chgData name="JungYong Seok" userId="1df5f276-52e9-4b2d-94eb-97193fded349" providerId="ADAL" clId="{73F08B8E-ED59-BA4F-88D8-4FBDD7E51B87}" dt="2024-05-16T06:04:11.328" v="2301"/>
          <ac:inkMkLst>
            <pc:docMk/>
            <pc:sldMk cId="3758833431" sldId="268"/>
            <ac:inkMk id="78" creationId="{355E1958-5195-6F9D-5B14-711CA4C37761}"/>
          </ac:inkMkLst>
        </pc:inkChg>
        <pc:inkChg chg="add del">
          <ac:chgData name="JungYong Seok" userId="1df5f276-52e9-4b2d-94eb-97193fded349" providerId="ADAL" clId="{73F08B8E-ED59-BA4F-88D8-4FBDD7E51B87}" dt="2024-05-16T06:04:11.328" v="2301"/>
          <ac:inkMkLst>
            <pc:docMk/>
            <pc:sldMk cId="3758833431" sldId="268"/>
            <ac:inkMk id="79" creationId="{20F9B072-D470-22DE-4E93-5F42AC13496B}"/>
          </ac:inkMkLst>
        </pc:inkChg>
        <pc:inkChg chg="add del">
          <ac:chgData name="JungYong Seok" userId="1df5f276-52e9-4b2d-94eb-97193fded349" providerId="ADAL" clId="{73F08B8E-ED59-BA4F-88D8-4FBDD7E51B87}" dt="2024-05-16T06:04:11.328" v="2301"/>
          <ac:inkMkLst>
            <pc:docMk/>
            <pc:sldMk cId="3758833431" sldId="268"/>
            <ac:inkMk id="80" creationId="{F0F20B91-D389-738F-EE67-8D2B13C6626C}"/>
          </ac:inkMkLst>
        </pc:inkChg>
        <pc:inkChg chg="add del">
          <ac:chgData name="JungYong Seok" userId="1df5f276-52e9-4b2d-94eb-97193fded349" providerId="ADAL" clId="{73F08B8E-ED59-BA4F-88D8-4FBDD7E51B87}" dt="2024-05-16T06:04:11.328" v="2301"/>
          <ac:inkMkLst>
            <pc:docMk/>
            <pc:sldMk cId="3758833431" sldId="268"/>
            <ac:inkMk id="81" creationId="{6545B114-EDCC-032D-E4DB-DAA0C6D6011A}"/>
          </ac:inkMkLst>
        </pc:inkChg>
        <pc:inkChg chg="add del">
          <ac:chgData name="JungYong Seok" userId="1df5f276-52e9-4b2d-94eb-97193fded349" providerId="ADAL" clId="{73F08B8E-ED59-BA4F-88D8-4FBDD7E51B87}" dt="2024-05-16T06:04:11.328" v="2301"/>
          <ac:inkMkLst>
            <pc:docMk/>
            <pc:sldMk cId="3758833431" sldId="268"/>
            <ac:inkMk id="82" creationId="{7D2F8463-434F-3308-B38A-B8379454FF0D}"/>
          </ac:inkMkLst>
        </pc:inkChg>
        <pc:inkChg chg="add del">
          <ac:chgData name="JungYong Seok" userId="1df5f276-52e9-4b2d-94eb-97193fded349" providerId="ADAL" clId="{73F08B8E-ED59-BA4F-88D8-4FBDD7E51B87}" dt="2024-05-16T06:04:11.328" v="2301"/>
          <ac:inkMkLst>
            <pc:docMk/>
            <pc:sldMk cId="3758833431" sldId="268"/>
            <ac:inkMk id="83" creationId="{9C4508B5-347F-669D-B321-B9BAD32A9B6F}"/>
          </ac:inkMkLst>
        </pc:inkChg>
        <pc:inkChg chg="add del">
          <ac:chgData name="JungYong Seok" userId="1df5f276-52e9-4b2d-94eb-97193fded349" providerId="ADAL" clId="{73F08B8E-ED59-BA4F-88D8-4FBDD7E51B87}" dt="2024-05-16T06:04:11.328" v="2301"/>
          <ac:inkMkLst>
            <pc:docMk/>
            <pc:sldMk cId="3758833431" sldId="268"/>
            <ac:inkMk id="84" creationId="{84556E6E-4CBE-0FDE-A546-820E4AE3D3AB}"/>
          </ac:inkMkLst>
        </pc:inkChg>
        <pc:inkChg chg="add reco">
          <ac:chgData name="JungYong Seok" userId="1df5f276-52e9-4b2d-94eb-97193fded349" providerId="ADAL" clId="{73F08B8E-ED59-BA4F-88D8-4FBDD7E51B87}" dt="2024-05-16T06:04:11.328" v="2301"/>
          <ac:inkMkLst>
            <pc:docMk/>
            <pc:sldMk cId="3758833431" sldId="268"/>
            <ac:inkMk id="85" creationId="{80DA9EB0-163C-7853-D000-A374932F184C}"/>
          </ac:inkMkLst>
        </pc:inkChg>
        <pc:inkChg chg="add del">
          <ac:chgData name="JungYong Seok" userId="1df5f276-52e9-4b2d-94eb-97193fded349" providerId="ADAL" clId="{73F08B8E-ED59-BA4F-88D8-4FBDD7E51B87}" dt="2024-05-16T06:04:19.922" v="2320"/>
          <ac:inkMkLst>
            <pc:docMk/>
            <pc:sldMk cId="3758833431" sldId="268"/>
            <ac:inkMk id="86" creationId="{A042583E-306A-07BC-4790-6809399F9D11}"/>
          </ac:inkMkLst>
        </pc:inkChg>
        <pc:inkChg chg="add del">
          <ac:chgData name="JungYong Seok" userId="1df5f276-52e9-4b2d-94eb-97193fded349" providerId="ADAL" clId="{73F08B8E-ED59-BA4F-88D8-4FBDD7E51B87}" dt="2024-05-16T06:04:19.922" v="2320"/>
          <ac:inkMkLst>
            <pc:docMk/>
            <pc:sldMk cId="3758833431" sldId="268"/>
            <ac:inkMk id="87" creationId="{94C66F9A-EDB9-20BC-D203-FDD2C8068F78}"/>
          </ac:inkMkLst>
        </pc:inkChg>
        <pc:inkChg chg="add del">
          <ac:chgData name="JungYong Seok" userId="1df5f276-52e9-4b2d-94eb-97193fded349" providerId="ADAL" clId="{73F08B8E-ED59-BA4F-88D8-4FBDD7E51B87}" dt="2024-05-16T06:04:19.922" v="2320"/>
          <ac:inkMkLst>
            <pc:docMk/>
            <pc:sldMk cId="3758833431" sldId="268"/>
            <ac:inkMk id="88" creationId="{A87CB749-E657-E851-1F64-2DBF94BCAF68}"/>
          </ac:inkMkLst>
        </pc:inkChg>
        <pc:inkChg chg="add del">
          <ac:chgData name="JungYong Seok" userId="1df5f276-52e9-4b2d-94eb-97193fded349" providerId="ADAL" clId="{73F08B8E-ED59-BA4F-88D8-4FBDD7E51B87}" dt="2024-05-16T06:04:19.922" v="2320"/>
          <ac:inkMkLst>
            <pc:docMk/>
            <pc:sldMk cId="3758833431" sldId="268"/>
            <ac:inkMk id="89" creationId="{F79929CE-9204-CD43-D5ED-0424A31DD0F5}"/>
          </ac:inkMkLst>
        </pc:inkChg>
        <pc:inkChg chg="add del">
          <ac:chgData name="JungYong Seok" userId="1df5f276-52e9-4b2d-94eb-97193fded349" providerId="ADAL" clId="{73F08B8E-ED59-BA4F-88D8-4FBDD7E51B87}" dt="2024-05-16T06:04:19.922" v="2320"/>
          <ac:inkMkLst>
            <pc:docMk/>
            <pc:sldMk cId="3758833431" sldId="268"/>
            <ac:inkMk id="90" creationId="{2B265E65-003A-45F3-2EC2-C476568B1C39}"/>
          </ac:inkMkLst>
        </pc:inkChg>
        <pc:inkChg chg="add del">
          <ac:chgData name="JungYong Seok" userId="1df5f276-52e9-4b2d-94eb-97193fded349" providerId="ADAL" clId="{73F08B8E-ED59-BA4F-88D8-4FBDD7E51B87}" dt="2024-05-16T06:04:19.922" v="2320"/>
          <ac:inkMkLst>
            <pc:docMk/>
            <pc:sldMk cId="3758833431" sldId="268"/>
            <ac:inkMk id="91" creationId="{31919EDF-CB99-5B4D-963E-68AD6498D460}"/>
          </ac:inkMkLst>
        </pc:inkChg>
        <pc:inkChg chg="add del">
          <ac:chgData name="JungYong Seok" userId="1df5f276-52e9-4b2d-94eb-97193fded349" providerId="ADAL" clId="{73F08B8E-ED59-BA4F-88D8-4FBDD7E51B87}" dt="2024-05-16T06:04:19.922" v="2320"/>
          <ac:inkMkLst>
            <pc:docMk/>
            <pc:sldMk cId="3758833431" sldId="268"/>
            <ac:inkMk id="92" creationId="{3DFA8F7A-1039-45B1-B4E6-B5E808C43D58}"/>
          </ac:inkMkLst>
        </pc:inkChg>
        <pc:inkChg chg="add del">
          <ac:chgData name="JungYong Seok" userId="1df5f276-52e9-4b2d-94eb-97193fded349" providerId="ADAL" clId="{73F08B8E-ED59-BA4F-88D8-4FBDD7E51B87}" dt="2024-05-16T06:04:19.922" v="2320"/>
          <ac:inkMkLst>
            <pc:docMk/>
            <pc:sldMk cId="3758833431" sldId="268"/>
            <ac:inkMk id="93" creationId="{26FE5AE2-9B94-2398-C543-140FBB4CE702}"/>
          </ac:inkMkLst>
        </pc:inkChg>
        <pc:inkChg chg="add del">
          <ac:chgData name="JungYong Seok" userId="1df5f276-52e9-4b2d-94eb-97193fded349" providerId="ADAL" clId="{73F08B8E-ED59-BA4F-88D8-4FBDD7E51B87}" dt="2024-05-16T06:04:19.922" v="2320"/>
          <ac:inkMkLst>
            <pc:docMk/>
            <pc:sldMk cId="3758833431" sldId="268"/>
            <ac:inkMk id="94" creationId="{9D38E8B9-F62F-90FD-307D-677D10621E58}"/>
          </ac:inkMkLst>
        </pc:inkChg>
        <pc:inkChg chg="add del">
          <ac:chgData name="JungYong Seok" userId="1df5f276-52e9-4b2d-94eb-97193fded349" providerId="ADAL" clId="{73F08B8E-ED59-BA4F-88D8-4FBDD7E51B87}" dt="2024-05-16T06:04:19.922" v="2320"/>
          <ac:inkMkLst>
            <pc:docMk/>
            <pc:sldMk cId="3758833431" sldId="268"/>
            <ac:inkMk id="95" creationId="{BA171109-91A7-ABDC-2C04-F602DCA70272}"/>
          </ac:inkMkLst>
        </pc:inkChg>
        <pc:inkChg chg="add del">
          <ac:chgData name="JungYong Seok" userId="1df5f276-52e9-4b2d-94eb-97193fded349" providerId="ADAL" clId="{73F08B8E-ED59-BA4F-88D8-4FBDD7E51B87}" dt="2024-05-16T06:04:19.922" v="2320"/>
          <ac:inkMkLst>
            <pc:docMk/>
            <pc:sldMk cId="3758833431" sldId="268"/>
            <ac:inkMk id="96" creationId="{F76A0304-3B98-F6AD-2DF1-8A93B0EC3168}"/>
          </ac:inkMkLst>
        </pc:inkChg>
        <pc:inkChg chg="add del">
          <ac:chgData name="JungYong Seok" userId="1df5f276-52e9-4b2d-94eb-97193fded349" providerId="ADAL" clId="{73F08B8E-ED59-BA4F-88D8-4FBDD7E51B87}" dt="2024-05-16T06:04:19.922" v="2320"/>
          <ac:inkMkLst>
            <pc:docMk/>
            <pc:sldMk cId="3758833431" sldId="268"/>
            <ac:inkMk id="97" creationId="{7DAF5A0A-E0F2-6162-5086-55C5B0ACDAF7}"/>
          </ac:inkMkLst>
        </pc:inkChg>
        <pc:inkChg chg="add del">
          <ac:chgData name="JungYong Seok" userId="1df5f276-52e9-4b2d-94eb-97193fded349" providerId="ADAL" clId="{73F08B8E-ED59-BA4F-88D8-4FBDD7E51B87}" dt="2024-05-16T06:04:19.922" v="2320"/>
          <ac:inkMkLst>
            <pc:docMk/>
            <pc:sldMk cId="3758833431" sldId="268"/>
            <ac:inkMk id="98" creationId="{2EFF9F3B-C232-A114-9DFE-E9FB14A55567}"/>
          </ac:inkMkLst>
        </pc:inkChg>
        <pc:inkChg chg="add del">
          <ac:chgData name="JungYong Seok" userId="1df5f276-52e9-4b2d-94eb-97193fded349" providerId="ADAL" clId="{73F08B8E-ED59-BA4F-88D8-4FBDD7E51B87}" dt="2024-05-16T06:04:19.922" v="2320"/>
          <ac:inkMkLst>
            <pc:docMk/>
            <pc:sldMk cId="3758833431" sldId="268"/>
            <ac:inkMk id="99" creationId="{E7975C37-14B3-0DF7-A26A-BD36CCE619BA}"/>
          </ac:inkMkLst>
        </pc:inkChg>
        <pc:inkChg chg="add del">
          <ac:chgData name="JungYong Seok" userId="1df5f276-52e9-4b2d-94eb-97193fded349" providerId="ADAL" clId="{73F08B8E-ED59-BA4F-88D8-4FBDD7E51B87}" dt="2024-05-16T06:04:19.922" v="2320"/>
          <ac:inkMkLst>
            <pc:docMk/>
            <pc:sldMk cId="3758833431" sldId="268"/>
            <ac:inkMk id="100" creationId="{B50AC150-16DC-D7D1-8F7F-45ADDD3B1804}"/>
          </ac:inkMkLst>
        </pc:inkChg>
        <pc:inkChg chg="add del">
          <ac:chgData name="JungYong Seok" userId="1df5f276-52e9-4b2d-94eb-97193fded349" providerId="ADAL" clId="{73F08B8E-ED59-BA4F-88D8-4FBDD7E51B87}" dt="2024-05-16T06:04:19.922" v="2320"/>
          <ac:inkMkLst>
            <pc:docMk/>
            <pc:sldMk cId="3758833431" sldId="268"/>
            <ac:inkMk id="101" creationId="{F2DEBF90-D4DB-A109-DDAC-29A3108C7E58}"/>
          </ac:inkMkLst>
        </pc:inkChg>
        <pc:inkChg chg="add del">
          <ac:chgData name="JungYong Seok" userId="1df5f276-52e9-4b2d-94eb-97193fded349" providerId="ADAL" clId="{73F08B8E-ED59-BA4F-88D8-4FBDD7E51B87}" dt="2024-05-16T06:04:19.922" v="2320"/>
          <ac:inkMkLst>
            <pc:docMk/>
            <pc:sldMk cId="3758833431" sldId="268"/>
            <ac:inkMk id="102" creationId="{34164671-9701-75BE-C6A0-04DDD01CB542}"/>
          </ac:inkMkLst>
        </pc:inkChg>
        <pc:inkChg chg="add del">
          <ac:chgData name="JungYong Seok" userId="1df5f276-52e9-4b2d-94eb-97193fded349" providerId="ADAL" clId="{73F08B8E-ED59-BA4F-88D8-4FBDD7E51B87}" dt="2024-05-16T06:04:19.922" v="2320"/>
          <ac:inkMkLst>
            <pc:docMk/>
            <pc:sldMk cId="3758833431" sldId="268"/>
            <ac:inkMk id="103" creationId="{6081BB09-FBDE-500C-3563-7FE854CE407F}"/>
          </ac:inkMkLst>
        </pc:inkChg>
        <pc:inkChg chg="add reco">
          <ac:chgData name="JungYong Seok" userId="1df5f276-52e9-4b2d-94eb-97193fded349" providerId="ADAL" clId="{73F08B8E-ED59-BA4F-88D8-4FBDD7E51B87}" dt="2024-05-16T06:04:19.922" v="2320"/>
          <ac:inkMkLst>
            <pc:docMk/>
            <pc:sldMk cId="3758833431" sldId="268"/>
            <ac:inkMk id="104" creationId="{68D2E1A4-69CD-1D72-A88A-FF084EA29572}"/>
          </ac:inkMkLst>
        </pc:inkChg>
        <pc:inkChg chg="add del">
          <ac:chgData name="JungYong Seok" userId="1df5f276-52e9-4b2d-94eb-97193fded349" providerId="ADAL" clId="{73F08B8E-ED59-BA4F-88D8-4FBDD7E51B87}" dt="2024-05-16T06:04:28.460" v="2336"/>
          <ac:inkMkLst>
            <pc:docMk/>
            <pc:sldMk cId="3758833431" sldId="268"/>
            <ac:inkMk id="105" creationId="{78316D50-E765-FC4D-14F1-0E9F39854D32}"/>
          </ac:inkMkLst>
        </pc:inkChg>
        <pc:inkChg chg="add del">
          <ac:chgData name="JungYong Seok" userId="1df5f276-52e9-4b2d-94eb-97193fded349" providerId="ADAL" clId="{73F08B8E-ED59-BA4F-88D8-4FBDD7E51B87}" dt="2024-05-16T06:04:28.460" v="2336"/>
          <ac:inkMkLst>
            <pc:docMk/>
            <pc:sldMk cId="3758833431" sldId="268"/>
            <ac:inkMk id="106" creationId="{C9C78BC2-FD08-3585-2DCB-DCB6558F4D0E}"/>
          </ac:inkMkLst>
        </pc:inkChg>
        <pc:inkChg chg="add del">
          <ac:chgData name="JungYong Seok" userId="1df5f276-52e9-4b2d-94eb-97193fded349" providerId="ADAL" clId="{73F08B8E-ED59-BA4F-88D8-4FBDD7E51B87}" dt="2024-05-16T06:04:28.460" v="2336"/>
          <ac:inkMkLst>
            <pc:docMk/>
            <pc:sldMk cId="3758833431" sldId="268"/>
            <ac:inkMk id="107" creationId="{33D47124-0153-F040-6A53-9BCCC46CD63E}"/>
          </ac:inkMkLst>
        </pc:inkChg>
        <pc:inkChg chg="add del">
          <ac:chgData name="JungYong Seok" userId="1df5f276-52e9-4b2d-94eb-97193fded349" providerId="ADAL" clId="{73F08B8E-ED59-BA4F-88D8-4FBDD7E51B87}" dt="2024-05-16T06:04:28.460" v="2336"/>
          <ac:inkMkLst>
            <pc:docMk/>
            <pc:sldMk cId="3758833431" sldId="268"/>
            <ac:inkMk id="108" creationId="{188361B5-AE75-6321-D33F-3594DB5DC96B}"/>
          </ac:inkMkLst>
        </pc:inkChg>
        <pc:inkChg chg="add del">
          <ac:chgData name="JungYong Seok" userId="1df5f276-52e9-4b2d-94eb-97193fded349" providerId="ADAL" clId="{73F08B8E-ED59-BA4F-88D8-4FBDD7E51B87}" dt="2024-05-16T06:04:28.460" v="2336"/>
          <ac:inkMkLst>
            <pc:docMk/>
            <pc:sldMk cId="3758833431" sldId="268"/>
            <ac:inkMk id="109" creationId="{6250E339-C19D-8758-0200-4EAB83D6A755}"/>
          </ac:inkMkLst>
        </pc:inkChg>
        <pc:inkChg chg="add del">
          <ac:chgData name="JungYong Seok" userId="1df5f276-52e9-4b2d-94eb-97193fded349" providerId="ADAL" clId="{73F08B8E-ED59-BA4F-88D8-4FBDD7E51B87}" dt="2024-05-16T06:04:28.460" v="2336"/>
          <ac:inkMkLst>
            <pc:docMk/>
            <pc:sldMk cId="3758833431" sldId="268"/>
            <ac:inkMk id="110" creationId="{37F0DD0E-2C66-4BDC-D583-B3E4F6D9BF7A}"/>
          </ac:inkMkLst>
        </pc:inkChg>
        <pc:inkChg chg="add del">
          <ac:chgData name="JungYong Seok" userId="1df5f276-52e9-4b2d-94eb-97193fded349" providerId="ADAL" clId="{73F08B8E-ED59-BA4F-88D8-4FBDD7E51B87}" dt="2024-05-16T06:04:28.460" v="2336"/>
          <ac:inkMkLst>
            <pc:docMk/>
            <pc:sldMk cId="3758833431" sldId="268"/>
            <ac:inkMk id="111" creationId="{F910833B-10D5-8061-A9A8-2AAA8D5FE1AA}"/>
          </ac:inkMkLst>
        </pc:inkChg>
        <pc:inkChg chg="add del">
          <ac:chgData name="JungYong Seok" userId="1df5f276-52e9-4b2d-94eb-97193fded349" providerId="ADAL" clId="{73F08B8E-ED59-BA4F-88D8-4FBDD7E51B87}" dt="2024-05-16T06:04:28.460" v="2336"/>
          <ac:inkMkLst>
            <pc:docMk/>
            <pc:sldMk cId="3758833431" sldId="268"/>
            <ac:inkMk id="112" creationId="{3757D8F1-1049-946A-0E07-1E1F1FC289D4}"/>
          </ac:inkMkLst>
        </pc:inkChg>
        <pc:inkChg chg="add del">
          <ac:chgData name="JungYong Seok" userId="1df5f276-52e9-4b2d-94eb-97193fded349" providerId="ADAL" clId="{73F08B8E-ED59-BA4F-88D8-4FBDD7E51B87}" dt="2024-05-16T06:04:28.460" v="2336"/>
          <ac:inkMkLst>
            <pc:docMk/>
            <pc:sldMk cId="3758833431" sldId="268"/>
            <ac:inkMk id="113" creationId="{F09C8476-406D-362C-B8CA-3F7C0D4269D9}"/>
          </ac:inkMkLst>
        </pc:inkChg>
        <pc:inkChg chg="add del">
          <ac:chgData name="JungYong Seok" userId="1df5f276-52e9-4b2d-94eb-97193fded349" providerId="ADAL" clId="{73F08B8E-ED59-BA4F-88D8-4FBDD7E51B87}" dt="2024-05-16T06:04:28.460" v="2336"/>
          <ac:inkMkLst>
            <pc:docMk/>
            <pc:sldMk cId="3758833431" sldId="268"/>
            <ac:inkMk id="114" creationId="{83F905C6-3426-A8B1-B0F2-4B08B1FF4339}"/>
          </ac:inkMkLst>
        </pc:inkChg>
        <pc:inkChg chg="add del">
          <ac:chgData name="JungYong Seok" userId="1df5f276-52e9-4b2d-94eb-97193fded349" providerId="ADAL" clId="{73F08B8E-ED59-BA4F-88D8-4FBDD7E51B87}" dt="2024-05-16T06:04:28.460" v="2336"/>
          <ac:inkMkLst>
            <pc:docMk/>
            <pc:sldMk cId="3758833431" sldId="268"/>
            <ac:inkMk id="115" creationId="{470363E1-FFFB-87CD-87E6-4E86FC9E2A93}"/>
          </ac:inkMkLst>
        </pc:inkChg>
        <pc:inkChg chg="add del">
          <ac:chgData name="JungYong Seok" userId="1df5f276-52e9-4b2d-94eb-97193fded349" providerId="ADAL" clId="{73F08B8E-ED59-BA4F-88D8-4FBDD7E51B87}" dt="2024-05-16T06:04:28.460" v="2336"/>
          <ac:inkMkLst>
            <pc:docMk/>
            <pc:sldMk cId="3758833431" sldId="268"/>
            <ac:inkMk id="116" creationId="{CDE383BF-ED0A-DA5A-7E98-C599CC297301}"/>
          </ac:inkMkLst>
        </pc:inkChg>
        <pc:inkChg chg="add del">
          <ac:chgData name="JungYong Seok" userId="1df5f276-52e9-4b2d-94eb-97193fded349" providerId="ADAL" clId="{73F08B8E-ED59-BA4F-88D8-4FBDD7E51B87}" dt="2024-05-16T06:04:28.460" v="2336"/>
          <ac:inkMkLst>
            <pc:docMk/>
            <pc:sldMk cId="3758833431" sldId="268"/>
            <ac:inkMk id="117" creationId="{F1A7D3A0-E8C8-EB44-4AE8-BA4BFD6F7308}"/>
          </ac:inkMkLst>
        </pc:inkChg>
        <pc:inkChg chg="add del">
          <ac:chgData name="JungYong Seok" userId="1df5f276-52e9-4b2d-94eb-97193fded349" providerId="ADAL" clId="{73F08B8E-ED59-BA4F-88D8-4FBDD7E51B87}" dt="2024-05-16T06:04:28.460" v="2336"/>
          <ac:inkMkLst>
            <pc:docMk/>
            <pc:sldMk cId="3758833431" sldId="268"/>
            <ac:inkMk id="118" creationId="{E35831AF-A7F9-E8CC-5835-374E5A1E18AD}"/>
          </ac:inkMkLst>
        </pc:inkChg>
        <pc:inkChg chg="add del">
          <ac:chgData name="JungYong Seok" userId="1df5f276-52e9-4b2d-94eb-97193fded349" providerId="ADAL" clId="{73F08B8E-ED59-BA4F-88D8-4FBDD7E51B87}" dt="2024-05-16T06:04:28.460" v="2336"/>
          <ac:inkMkLst>
            <pc:docMk/>
            <pc:sldMk cId="3758833431" sldId="268"/>
            <ac:inkMk id="119" creationId="{C77BB906-6F65-09BD-C7C4-2984AB02721E}"/>
          </ac:inkMkLst>
        </pc:inkChg>
        <pc:inkChg chg="add reco">
          <ac:chgData name="JungYong Seok" userId="1df5f276-52e9-4b2d-94eb-97193fded349" providerId="ADAL" clId="{73F08B8E-ED59-BA4F-88D8-4FBDD7E51B87}" dt="2024-05-16T06:04:28.460" v="2336"/>
          <ac:inkMkLst>
            <pc:docMk/>
            <pc:sldMk cId="3758833431" sldId="268"/>
            <ac:inkMk id="120" creationId="{808663F6-B271-15D0-B8C7-E3224C2E5920}"/>
          </ac:inkMkLst>
        </pc:inkChg>
        <pc:inkChg chg="add reco">
          <ac:chgData name="JungYong Seok" userId="1df5f276-52e9-4b2d-94eb-97193fded349" providerId="ADAL" clId="{73F08B8E-ED59-BA4F-88D8-4FBDD7E51B87}" dt="2024-05-16T06:04:28.460" v="2336"/>
          <ac:inkMkLst>
            <pc:docMk/>
            <pc:sldMk cId="3758833431" sldId="268"/>
            <ac:inkMk id="121" creationId="{AE23350D-D5D2-6D58-B341-BD0ABEBAF850}"/>
          </ac:inkMkLst>
        </pc:inkChg>
        <pc:inkChg chg="add del">
          <ac:chgData name="JungYong Seok" userId="1df5f276-52e9-4b2d-94eb-97193fded349" providerId="ADAL" clId="{73F08B8E-ED59-BA4F-88D8-4FBDD7E51B87}" dt="2024-05-16T06:04:34.503" v="2345"/>
          <ac:inkMkLst>
            <pc:docMk/>
            <pc:sldMk cId="3758833431" sldId="268"/>
            <ac:inkMk id="122" creationId="{BE4ED8CF-FF9C-16F9-A90D-214DE43C1A01}"/>
          </ac:inkMkLst>
        </pc:inkChg>
        <pc:inkChg chg="add del">
          <ac:chgData name="JungYong Seok" userId="1df5f276-52e9-4b2d-94eb-97193fded349" providerId="ADAL" clId="{73F08B8E-ED59-BA4F-88D8-4FBDD7E51B87}" dt="2024-05-16T06:04:34.503" v="2345"/>
          <ac:inkMkLst>
            <pc:docMk/>
            <pc:sldMk cId="3758833431" sldId="268"/>
            <ac:inkMk id="123" creationId="{4C79ECA5-EF4B-1801-A231-B531338D5FFF}"/>
          </ac:inkMkLst>
        </pc:inkChg>
        <pc:inkChg chg="add del">
          <ac:chgData name="JungYong Seok" userId="1df5f276-52e9-4b2d-94eb-97193fded349" providerId="ADAL" clId="{73F08B8E-ED59-BA4F-88D8-4FBDD7E51B87}" dt="2024-05-16T06:04:34.503" v="2345"/>
          <ac:inkMkLst>
            <pc:docMk/>
            <pc:sldMk cId="3758833431" sldId="268"/>
            <ac:inkMk id="124" creationId="{AB72B3D8-426B-EFB2-3E86-6477A26854EC}"/>
          </ac:inkMkLst>
        </pc:inkChg>
        <pc:inkChg chg="add del">
          <ac:chgData name="JungYong Seok" userId="1df5f276-52e9-4b2d-94eb-97193fded349" providerId="ADAL" clId="{73F08B8E-ED59-BA4F-88D8-4FBDD7E51B87}" dt="2024-05-16T06:04:34.503" v="2345"/>
          <ac:inkMkLst>
            <pc:docMk/>
            <pc:sldMk cId="3758833431" sldId="268"/>
            <ac:inkMk id="125" creationId="{3D41A478-4194-6424-67F9-D4E896ECE69F}"/>
          </ac:inkMkLst>
        </pc:inkChg>
        <pc:inkChg chg="add del">
          <ac:chgData name="JungYong Seok" userId="1df5f276-52e9-4b2d-94eb-97193fded349" providerId="ADAL" clId="{73F08B8E-ED59-BA4F-88D8-4FBDD7E51B87}" dt="2024-05-16T06:04:34.503" v="2345"/>
          <ac:inkMkLst>
            <pc:docMk/>
            <pc:sldMk cId="3758833431" sldId="268"/>
            <ac:inkMk id="126" creationId="{D837B6AC-7BE9-2CD8-8AD5-3703656624A9}"/>
          </ac:inkMkLst>
        </pc:inkChg>
        <pc:inkChg chg="add del">
          <ac:chgData name="JungYong Seok" userId="1df5f276-52e9-4b2d-94eb-97193fded349" providerId="ADAL" clId="{73F08B8E-ED59-BA4F-88D8-4FBDD7E51B87}" dt="2024-05-16T06:04:34.503" v="2345"/>
          <ac:inkMkLst>
            <pc:docMk/>
            <pc:sldMk cId="3758833431" sldId="268"/>
            <ac:inkMk id="127" creationId="{010B3FC4-E434-60F1-60F2-DAE9A0B288A8}"/>
          </ac:inkMkLst>
        </pc:inkChg>
        <pc:inkChg chg="add del">
          <ac:chgData name="JungYong Seok" userId="1df5f276-52e9-4b2d-94eb-97193fded349" providerId="ADAL" clId="{73F08B8E-ED59-BA4F-88D8-4FBDD7E51B87}" dt="2024-05-16T06:04:34.503" v="2345"/>
          <ac:inkMkLst>
            <pc:docMk/>
            <pc:sldMk cId="3758833431" sldId="268"/>
            <ac:inkMk id="128" creationId="{20FFB6C1-2FE6-17B7-0E9F-C5ADA5E093D5}"/>
          </ac:inkMkLst>
        </pc:inkChg>
        <pc:inkChg chg="add del">
          <ac:chgData name="JungYong Seok" userId="1df5f276-52e9-4b2d-94eb-97193fded349" providerId="ADAL" clId="{73F08B8E-ED59-BA4F-88D8-4FBDD7E51B87}" dt="2024-05-16T06:04:34.503" v="2345"/>
          <ac:inkMkLst>
            <pc:docMk/>
            <pc:sldMk cId="3758833431" sldId="268"/>
            <ac:inkMk id="129" creationId="{F3497288-C6E4-CFC5-B1D1-1D08E91B036B}"/>
          </ac:inkMkLst>
        </pc:inkChg>
        <pc:inkChg chg="add reco">
          <ac:chgData name="JungYong Seok" userId="1df5f276-52e9-4b2d-94eb-97193fded349" providerId="ADAL" clId="{73F08B8E-ED59-BA4F-88D8-4FBDD7E51B87}" dt="2024-05-16T06:04:34.503" v="2345"/>
          <ac:inkMkLst>
            <pc:docMk/>
            <pc:sldMk cId="3758833431" sldId="268"/>
            <ac:inkMk id="130" creationId="{05AF57B9-AA8E-728E-EA00-50EBB0739FBF}"/>
          </ac:inkMkLst>
        </pc:inkChg>
        <pc:inkChg chg="add del">
          <ac:chgData name="JungYong Seok" userId="1df5f276-52e9-4b2d-94eb-97193fded349" providerId="ADAL" clId="{73F08B8E-ED59-BA4F-88D8-4FBDD7E51B87}" dt="2024-05-16T06:04:41.343" v="2360"/>
          <ac:inkMkLst>
            <pc:docMk/>
            <pc:sldMk cId="3758833431" sldId="268"/>
            <ac:inkMk id="131" creationId="{6D4F8445-EF53-7204-1068-559868B6A05F}"/>
          </ac:inkMkLst>
        </pc:inkChg>
        <pc:inkChg chg="add del">
          <ac:chgData name="JungYong Seok" userId="1df5f276-52e9-4b2d-94eb-97193fded349" providerId="ADAL" clId="{73F08B8E-ED59-BA4F-88D8-4FBDD7E51B87}" dt="2024-05-16T06:04:41.343" v="2360"/>
          <ac:inkMkLst>
            <pc:docMk/>
            <pc:sldMk cId="3758833431" sldId="268"/>
            <ac:inkMk id="132" creationId="{E6E6DBF2-F6D0-8F72-A9DF-289DF8DA844D}"/>
          </ac:inkMkLst>
        </pc:inkChg>
        <pc:inkChg chg="add del">
          <ac:chgData name="JungYong Seok" userId="1df5f276-52e9-4b2d-94eb-97193fded349" providerId="ADAL" clId="{73F08B8E-ED59-BA4F-88D8-4FBDD7E51B87}" dt="2024-05-16T06:04:41.343" v="2360"/>
          <ac:inkMkLst>
            <pc:docMk/>
            <pc:sldMk cId="3758833431" sldId="268"/>
            <ac:inkMk id="133" creationId="{790CFAB0-B357-7BAF-0FFC-42EDFD774839}"/>
          </ac:inkMkLst>
        </pc:inkChg>
        <pc:inkChg chg="add del">
          <ac:chgData name="JungYong Seok" userId="1df5f276-52e9-4b2d-94eb-97193fded349" providerId="ADAL" clId="{73F08B8E-ED59-BA4F-88D8-4FBDD7E51B87}" dt="2024-05-16T06:04:41.343" v="2360"/>
          <ac:inkMkLst>
            <pc:docMk/>
            <pc:sldMk cId="3758833431" sldId="268"/>
            <ac:inkMk id="134" creationId="{D5F3B015-5698-F099-8D3A-CEA15657EF00}"/>
          </ac:inkMkLst>
        </pc:inkChg>
        <pc:inkChg chg="add del">
          <ac:chgData name="JungYong Seok" userId="1df5f276-52e9-4b2d-94eb-97193fded349" providerId="ADAL" clId="{73F08B8E-ED59-BA4F-88D8-4FBDD7E51B87}" dt="2024-05-16T06:04:41.343" v="2360"/>
          <ac:inkMkLst>
            <pc:docMk/>
            <pc:sldMk cId="3758833431" sldId="268"/>
            <ac:inkMk id="135" creationId="{AF6D22E6-579C-594B-3D4E-D63A6D681143}"/>
          </ac:inkMkLst>
        </pc:inkChg>
        <pc:inkChg chg="add del">
          <ac:chgData name="JungYong Seok" userId="1df5f276-52e9-4b2d-94eb-97193fded349" providerId="ADAL" clId="{73F08B8E-ED59-BA4F-88D8-4FBDD7E51B87}" dt="2024-05-16T06:04:41.343" v="2360"/>
          <ac:inkMkLst>
            <pc:docMk/>
            <pc:sldMk cId="3758833431" sldId="268"/>
            <ac:inkMk id="136" creationId="{A3CD4F69-5EAB-4597-9AA9-AB301A9655C2}"/>
          </ac:inkMkLst>
        </pc:inkChg>
        <pc:inkChg chg="add del">
          <ac:chgData name="JungYong Seok" userId="1df5f276-52e9-4b2d-94eb-97193fded349" providerId="ADAL" clId="{73F08B8E-ED59-BA4F-88D8-4FBDD7E51B87}" dt="2024-05-16T06:04:41.343" v="2360"/>
          <ac:inkMkLst>
            <pc:docMk/>
            <pc:sldMk cId="3758833431" sldId="268"/>
            <ac:inkMk id="137" creationId="{57EA998D-857B-C05D-13BB-B4E671686424}"/>
          </ac:inkMkLst>
        </pc:inkChg>
        <pc:inkChg chg="add del">
          <ac:chgData name="JungYong Seok" userId="1df5f276-52e9-4b2d-94eb-97193fded349" providerId="ADAL" clId="{73F08B8E-ED59-BA4F-88D8-4FBDD7E51B87}" dt="2024-05-16T06:04:41.343" v="2360"/>
          <ac:inkMkLst>
            <pc:docMk/>
            <pc:sldMk cId="3758833431" sldId="268"/>
            <ac:inkMk id="138" creationId="{3EF85B8D-2B39-5A64-C929-744A959D47F4}"/>
          </ac:inkMkLst>
        </pc:inkChg>
        <pc:inkChg chg="add del">
          <ac:chgData name="JungYong Seok" userId="1df5f276-52e9-4b2d-94eb-97193fded349" providerId="ADAL" clId="{73F08B8E-ED59-BA4F-88D8-4FBDD7E51B87}" dt="2024-05-16T06:04:41.343" v="2360"/>
          <ac:inkMkLst>
            <pc:docMk/>
            <pc:sldMk cId="3758833431" sldId="268"/>
            <ac:inkMk id="139" creationId="{D731711B-8275-5486-0ABA-DBEA2CC1841D}"/>
          </ac:inkMkLst>
        </pc:inkChg>
        <pc:inkChg chg="add del">
          <ac:chgData name="JungYong Seok" userId="1df5f276-52e9-4b2d-94eb-97193fded349" providerId="ADAL" clId="{73F08B8E-ED59-BA4F-88D8-4FBDD7E51B87}" dt="2024-05-16T06:04:41.343" v="2360"/>
          <ac:inkMkLst>
            <pc:docMk/>
            <pc:sldMk cId="3758833431" sldId="268"/>
            <ac:inkMk id="140" creationId="{036AEA53-8B49-AFDD-73A5-144F922F84B2}"/>
          </ac:inkMkLst>
        </pc:inkChg>
        <pc:inkChg chg="add del">
          <ac:chgData name="JungYong Seok" userId="1df5f276-52e9-4b2d-94eb-97193fded349" providerId="ADAL" clId="{73F08B8E-ED59-BA4F-88D8-4FBDD7E51B87}" dt="2024-05-16T06:04:41.343" v="2360"/>
          <ac:inkMkLst>
            <pc:docMk/>
            <pc:sldMk cId="3758833431" sldId="268"/>
            <ac:inkMk id="141" creationId="{8EA59298-4EEE-79C9-A8B4-E5C5CCC268F3}"/>
          </ac:inkMkLst>
        </pc:inkChg>
        <pc:inkChg chg="add del">
          <ac:chgData name="JungYong Seok" userId="1df5f276-52e9-4b2d-94eb-97193fded349" providerId="ADAL" clId="{73F08B8E-ED59-BA4F-88D8-4FBDD7E51B87}" dt="2024-05-16T06:04:41.343" v="2360"/>
          <ac:inkMkLst>
            <pc:docMk/>
            <pc:sldMk cId="3758833431" sldId="268"/>
            <ac:inkMk id="142" creationId="{1D1C9077-62BB-DCBE-E852-DE1403BB682A}"/>
          </ac:inkMkLst>
        </pc:inkChg>
        <pc:inkChg chg="add del">
          <ac:chgData name="JungYong Seok" userId="1df5f276-52e9-4b2d-94eb-97193fded349" providerId="ADAL" clId="{73F08B8E-ED59-BA4F-88D8-4FBDD7E51B87}" dt="2024-05-16T06:04:41.343" v="2360"/>
          <ac:inkMkLst>
            <pc:docMk/>
            <pc:sldMk cId="3758833431" sldId="268"/>
            <ac:inkMk id="143" creationId="{5C216BC7-D389-1414-17EA-0BDEC3E4E8A9}"/>
          </ac:inkMkLst>
        </pc:inkChg>
        <pc:inkChg chg="add del">
          <ac:chgData name="JungYong Seok" userId="1df5f276-52e9-4b2d-94eb-97193fded349" providerId="ADAL" clId="{73F08B8E-ED59-BA4F-88D8-4FBDD7E51B87}" dt="2024-05-16T06:04:41.343" v="2360"/>
          <ac:inkMkLst>
            <pc:docMk/>
            <pc:sldMk cId="3758833431" sldId="268"/>
            <ac:inkMk id="144" creationId="{48597BE2-580F-2C1B-95FD-89BA5FC696A4}"/>
          </ac:inkMkLst>
        </pc:inkChg>
        <pc:inkChg chg="add reco">
          <ac:chgData name="JungYong Seok" userId="1df5f276-52e9-4b2d-94eb-97193fded349" providerId="ADAL" clId="{73F08B8E-ED59-BA4F-88D8-4FBDD7E51B87}" dt="2024-05-16T06:04:41.343" v="2360"/>
          <ac:inkMkLst>
            <pc:docMk/>
            <pc:sldMk cId="3758833431" sldId="268"/>
            <ac:inkMk id="145" creationId="{17E4D792-89E8-A25F-62BA-E43DA4AF1237}"/>
          </ac:inkMkLst>
        </pc:inkChg>
        <pc:inkChg chg="add reco">
          <ac:chgData name="JungYong Seok" userId="1df5f276-52e9-4b2d-94eb-97193fded349" providerId="ADAL" clId="{73F08B8E-ED59-BA4F-88D8-4FBDD7E51B87}" dt="2024-05-16T06:04:41.343" v="2360"/>
          <ac:inkMkLst>
            <pc:docMk/>
            <pc:sldMk cId="3758833431" sldId="268"/>
            <ac:inkMk id="146" creationId="{974E2C3C-F110-9418-4679-E1DC4276789B}"/>
          </ac:inkMkLst>
        </pc:inkChg>
        <pc:inkChg chg="add del">
          <ac:chgData name="JungYong Seok" userId="1df5f276-52e9-4b2d-94eb-97193fded349" providerId="ADAL" clId="{73F08B8E-ED59-BA4F-88D8-4FBDD7E51B87}" dt="2024-05-16T06:04:50.954" v="2382"/>
          <ac:inkMkLst>
            <pc:docMk/>
            <pc:sldMk cId="3758833431" sldId="268"/>
            <ac:inkMk id="147" creationId="{CE5C3576-DDA9-7BFE-59B8-D75640D81C1C}"/>
          </ac:inkMkLst>
        </pc:inkChg>
        <pc:inkChg chg="add del">
          <ac:chgData name="JungYong Seok" userId="1df5f276-52e9-4b2d-94eb-97193fded349" providerId="ADAL" clId="{73F08B8E-ED59-BA4F-88D8-4FBDD7E51B87}" dt="2024-05-16T06:04:50.954" v="2382"/>
          <ac:inkMkLst>
            <pc:docMk/>
            <pc:sldMk cId="3758833431" sldId="268"/>
            <ac:inkMk id="148" creationId="{2F052F61-15DC-1BD5-8F7F-248A116B8678}"/>
          </ac:inkMkLst>
        </pc:inkChg>
        <pc:inkChg chg="add del">
          <ac:chgData name="JungYong Seok" userId="1df5f276-52e9-4b2d-94eb-97193fded349" providerId="ADAL" clId="{73F08B8E-ED59-BA4F-88D8-4FBDD7E51B87}" dt="2024-05-16T06:04:50.954" v="2382"/>
          <ac:inkMkLst>
            <pc:docMk/>
            <pc:sldMk cId="3758833431" sldId="268"/>
            <ac:inkMk id="149" creationId="{56C13F39-E459-0632-149B-8474B0D548FC}"/>
          </ac:inkMkLst>
        </pc:inkChg>
        <pc:inkChg chg="add del">
          <ac:chgData name="JungYong Seok" userId="1df5f276-52e9-4b2d-94eb-97193fded349" providerId="ADAL" clId="{73F08B8E-ED59-BA4F-88D8-4FBDD7E51B87}" dt="2024-05-16T06:04:50.954" v="2382"/>
          <ac:inkMkLst>
            <pc:docMk/>
            <pc:sldMk cId="3758833431" sldId="268"/>
            <ac:inkMk id="150" creationId="{F0613B99-218D-82F2-9E95-D73EE0990001}"/>
          </ac:inkMkLst>
        </pc:inkChg>
        <pc:inkChg chg="add del">
          <ac:chgData name="JungYong Seok" userId="1df5f276-52e9-4b2d-94eb-97193fded349" providerId="ADAL" clId="{73F08B8E-ED59-BA4F-88D8-4FBDD7E51B87}" dt="2024-05-16T06:04:50.954" v="2382"/>
          <ac:inkMkLst>
            <pc:docMk/>
            <pc:sldMk cId="3758833431" sldId="268"/>
            <ac:inkMk id="151" creationId="{BD3BFEFD-89FE-C85A-369E-69FB3000522E}"/>
          </ac:inkMkLst>
        </pc:inkChg>
        <pc:inkChg chg="add del">
          <ac:chgData name="JungYong Seok" userId="1df5f276-52e9-4b2d-94eb-97193fded349" providerId="ADAL" clId="{73F08B8E-ED59-BA4F-88D8-4FBDD7E51B87}" dt="2024-05-16T06:04:50.954" v="2382"/>
          <ac:inkMkLst>
            <pc:docMk/>
            <pc:sldMk cId="3758833431" sldId="268"/>
            <ac:inkMk id="152" creationId="{BDF8CC8B-6A8B-E1FF-10B2-C6A7FC84680C}"/>
          </ac:inkMkLst>
        </pc:inkChg>
        <pc:inkChg chg="add del">
          <ac:chgData name="JungYong Seok" userId="1df5f276-52e9-4b2d-94eb-97193fded349" providerId="ADAL" clId="{73F08B8E-ED59-BA4F-88D8-4FBDD7E51B87}" dt="2024-05-16T06:04:50.954" v="2382"/>
          <ac:inkMkLst>
            <pc:docMk/>
            <pc:sldMk cId="3758833431" sldId="268"/>
            <ac:inkMk id="153" creationId="{81321983-01EB-350B-A483-3FB3CDB425BA}"/>
          </ac:inkMkLst>
        </pc:inkChg>
        <pc:inkChg chg="add del">
          <ac:chgData name="JungYong Seok" userId="1df5f276-52e9-4b2d-94eb-97193fded349" providerId="ADAL" clId="{73F08B8E-ED59-BA4F-88D8-4FBDD7E51B87}" dt="2024-05-16T06:04:50.954" v="2382"/>
          <ac:inkMkLst>
            <pc:docMk/>
            <pc:sldMk cId="3758833431" sldId="268"/>
            <ac:inkMk id="154" creationId="{9E92C205-C258-32D2-B893-C18F1778E575}"/>
          </ac:inkMkLst>
        </pc:inkChg>
        <pc:inkChg chg="add del">
          <ac:chgData name="JungYong Seok" userId="1df5f276-52e9-4b2d-94eb-97193fded349" providerId="ADAL" clId="{73F08B8E-ED59-BA4F-88D8-4FBDD7E51B87}" dt="2024-05-16T06:04:50.954" v="2382"/>
          <ac:inkMkLst>
            <pc:docMk/>
            <pc:sldMk cId="3758833431" sldId="268"/>
            <ac:inkMk id="155" creationId="{CE61F426-90D5-1E19-50D1-739EE2FB50E5}"/>
          </ac:inkMkLst>
        </pc:inkChg>
        <pc:inkChg chg="add del">
          <ac:chgData name="JungYong Seok" userId="1df5f276-52e9-4b2d-94eb-97193fded349" providerId="ADAL" clId="{73F08B8E-ED59-BA4F-88D8-4FBDD7E51B87}" dt="2024-05-16T06:04:50.954" v="2382"/>
          <ac:inkMkLst>
            <pc:docMk/>
            <pc:sldMk cId="3758833431" sldId="268"/>
            <ac:inkMk id="156" creationId="{5FC0E96B-74C8-9CDC-E12A-F077BA67D811}"/>
          </ac:inkMkLst>
        </pc:inkChg>
        <pc:inkChg chg="add del">
          <ac:chgData name="JungYong Seok" userId="1df5f276-52e9-4b2d-94eb-97193fded349" providerId="ADAL" clId="{73F08B8E-ED59-BA4F-88D8-4FBDD7E51B87}" dt="2024-05-16T06:04:50.954" v="2382"/>
          <ac:inkMkLst>
            <pc:docMk/>
            <pc:sldMk cId="3758833431" sldId="268"/>
            <ac:inkMk id="157" creationId="{5BF63E2A-BCC6-3427-CCD7-F11932666BE2}"/>
          </ac:inkMkLst>
        </pc:inkChg>
        <pc:inkChg chg="add del">
          <ac:chgData name="JungYong Seok" userId="1df5f276-52e9-4b2d-94eb-97193fded349" providerId="ADAL" clId="{73F08B8E-ED59-BA4F-88D8-4FBDD7E51B87}" dt="2024-05-16T06:04:50.954" v="2382"/>
          <ac:inkMkLst>
            <pc:docMk/>
            <pc:sldMk cId="3758833431" sldId="268"/>
            <ac:inkMk id="158" creationId="{54A858E3-81BA-7EE5-4EE4-C924813724B8}"/>
          </ac:inkMkLst>
        </pc:inkChg>
        <pc:inkChg chg="add del">
          <ac:chgData name="JungYong Seok" userId="1df5f276-52e9-4b2d-94eb-97193fded349" providerId="ADAL" clId="{73F08B8E-ED59-BA4F-88D8-4FBDD7E51B87}" dt="2024-05-16T06:04:50.954" v="2382"/>
          <ac:inkMkLst>
            <pc:docMk/>
            <pc:sldMk cId="3758833431" sldId="268"/>
            <ac:inkMk id="159" creationId="{2EC5A3DC-ADE2-0C00-2125-1AB029693D48}"/>
          </ac:inkMkLst>
        </pc:inkChg>
        <pc:inkChg chg="add del">
          <ac:chgData name="JungYong Seok" userId="1df5f276-52e9-4b2d-94eb-97193fded349" providerId="ADAL" clId="{73F08B8E-ED59-BA4F-88D8-4FBDD7E51B87}" dt="2024-05-16T06:04:50.954" v="2382"/>
          <ac:inkMkLst>
            <pc:docMk/>
            <pc:sldMk cId="3758833431" sldId="268"/>
            <ac:inkMk id="160" creationId="{9215F7B9-97EE-B87E-03F9-1595D02BD4BA}"/>
          </ac:inkMkLst>
        </pc:inkChg>
        <pc:inkChg chg="add del">
          <ac:chgData name="JungYong Seok" userId="1df5f276-52e9-4b2d-94eb-97193fded349" providerId="ADAL" clId="{73F08B8E-ED59-BA4F-88D8-4FBDD7E51B87}" dt="2024-05-16T06:04:50.954" v="2382"/>
          <ac:inkMkLst>
            <pc:docMk/>
            <pc:sldMk cId="3758833431" sldId="268"/>
            <ac:inkMk id="161" creationId="{356E0017-6021-10ED-8C21-75B91D4C05B2}"/>
          </ac:inkMkLst>
        </pc:inkChg>
        <pc:inkChg chg="add del">
          <ac:chgData name="JungYong Seok" userId="1df5f276-52e9-4b2d-94eb-97193fded349" providerId="ADAL" clId="{73F08B8E-ED59-BA4F-88D8-4FBDD7E51B87}" dt="2024-05-16T06:04:50.954" v="2382"/>
          <ac:inkMkLst>
            <pc:docMk/>
            <pc:sldMk cId="3758833431" sldId="268"/>
            <ac:inkMk id="162" creationId="{71654972-594C-44F7-21F6-475C5C782B1C}"/>
          </ac:inkMkLst>
        </pc:inkChg>
        <pc:inkChg chg="add del">
          <ac:chgData name="JungYong Seok" userId="1df5f276-52e9-4b2d-94eb-97193fded349" providerId="ADAL" clId="{73F08B8E-ED59-BA4F-88D8-4FBDD7E51B87}" dt="2024-05-16T06:04:50.954" v="2382"/>
          <ac:inkMkLst>
            <pc:docMk/>
            <pc:sldMk cId="3758833431" sldId="268"/>
            <ac:inkMk id="163" creationId="{3EE3FA56-148D-47EA-421D-7AF81BAB794B}"/>
          </ac:inkMkLst>
        </pc:inkChg>
        <pc:inkChg chg="add del">
          <ac:chgData name="JungYong Seok" userId="1df5f276-52e9-4b2d-94eb-97193fded349" providerId="ADAL" clId="{73F08B8E-ED59-BA4F-88D8-4FBDD7E51B87}" dt="2024-05-16T06:04:50.954" v="2382"/>
          <ac:inkMkLst>
            <pc:docMk/>
            <pc:sldMk cId="3758833431" sldId="268"/>
            <ac:inkMk id="164" creationId="{8B174DA0-7784-274D-21F3-766BD087218F}"/>
          </ac:inkMkLst>
        </pc:inkChg>
        <pc:inkChg chg="add del">
          <ac:chgData name="JungYong Seok" userId="1df5f276-52e9-4b2d-94eb-97193fded349" providerId="ADAL" clId="{73F08B8E-ED59-BA4F-88D8-4FBDD7E51B87}" dt="2024-05-16T06:04:50.954" v="2382"/>
          <ac:inkMkLst>
            <pc:docMk/>
            <pc:sldMk cId="3758833431" sldId="268"/>
            <ac:inkMk id="165" creationId="{31B1B0E2-ACB3-8E26-6BD4-1FDBA7F69CAA}"/>
          </ac:inkMkLst>
        </pc:inkChg>
        <pc:inkChg chg="add del">
          <ac:chgData name="JungYong Seok" userId="1df5f276-52e9-4b2d-94eb-97193fded349" providerId="ADAL" clId="{73F08B8E-ED59-BA4F-88D8-4FBDD7E51B87}" dt="2024-05-16T06:04:50.954" v="2382"/>
          <ac:inkMkLst>
            <pc:docMk/>
            <pc:sldMk cId="3758833431" sldId="268"/>
            <ac:inkMk id="166" creationId="{4C4540D8-E619-9375-1983-028DA2C9B42E}"/>
          </ac:inkMkLst>
        </pc:inkChg>
        <pc:inkChg chg="add del">
          <ac:chgData name="JungYong Seok" userId="1df5f276-52e9-4b2d-94eb-97193fded349" providerId="ADAL" clId="{73F08B8E-ED59-BA4F-88D8-4FBDD7E51B87}" dt="2024-05-16T06:04:50.954" v="2382"/>
          <ac:inkMkLst>
            <pc:docMk/>
            <pc:sldMk cId="3758833431" sldId="268"/>
            <ac:inkMk id="167" creationId="{76225464-0815-6007-7A66-1EC9DA329EAE}"/>
          </ac:inkMkLst>
        </pc:inkChg>
        <pc:inkChg chg="add reco">
          <ac:chgData name="JungYong Seok" userId="1df5f276-52e9-4b2d-94eb-97193fded349" providerId="ADAL" clId="{73F08B8E-ED59-BA4F-88D8-4FBDD7E51B87}" dt="2024-05-16T06:04:50.954" v="2382"/>
          <ac:inkMkLst>
            <pc:docMk/>
            <pc:sldMk cId="3758833431" sldId="268"/>
            <ac:inkMk id="168" creationId="{BDD03865-3FDE-B2ED-A997-88DBED431220}"/>
          </ac:inkMkLst>
        </pc:inkChg>
        <pc:inkChg chg="add del">
          <ac:chgData name="JungYong Seok" userId="1df5f276-52e9-4b2d-94eb-97193fded349" providerId="ADAL" clId="{73F08B8E-ED59-BA4F-88D8-4FBDD7E51B87}" dt="2024-05-16T06:05:20.137" v="2384"/>
          <ac:inkMkLst>
            <pc:docMk/>
            <pc:sldMk cId="3758833431" sldId="268"/>
            <ac:inkMk id="169" creationId="{AF433879-A1FB-0CD8-3F55-3B663A9577F3}"/>
          </ac:inkMkLst>
        </pc:inkChg>
        <pc:inkChg chg="add reco">
          <ac:chgData name="JungYong Seok" userId="1df5f276-52e9-4b2d-94eb-97193fded349" providerId="ADAL" clId="{73F08B8E-ED59-BA4F-88D8-4FBDD7E51B87}" dt="2024-05-16T06:05:20.137" v="2384"/>
          <ac:inkMkLst>
            <pc:docMk/>
            <pc:sldMk cId="3758833431" sldId="268"/>
            <ac:inkMk id="170" creationId="{94947648-D807-2787-5B3B-B0BA8DCA0B8E}"/>
          </ac:inkMkLst>
        </pc:inkChg>
      </pc:sldChg>
      <pc:sldChg chg="addSp delSp">
        <pc:chgData name="JungYong Seok" userId="1df5f276-52e9-4b2d-94eb-97193fded349" providerId="ADAL" clId="{73F08B8E-ED59-BA4F-88D8-4FBDD7E51B87}" dt="2024-05-16T06:16:17.528" v="2506"/>
        <pc:sldMkLst>
          <pc:docMk/>
          <pc:sldMk cId="1699740530" sldId="269"/>
        </pc:sldMkLst>
        <pc:inkChg chg="add">
          <ac:chgData name="JungYong Seok" userId="1df5f276-52e9-4b2d-94eb-97193fded349" providerId="ADAL" clId="{73F08B8E-ED59-BA4F-88D8-4FBDD7E51B87}" dt="2024-05-16T06:05:37.088" v="2385"/>
          <ac:inkMkLst>
            <pc:docMk/>
            <pc:sldMk cId="1699740530" sldId="269"/>
            <ac:inkMk id="3" creationId="{FD6C60FB-2308-768E-4AD1-913A19395DA4}"/>
          </ac:inkMkLst>
        </pc:inkChg>
        <pc:inkChg chg="add del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4" creationId="{0BE8333D-5CFE-BB20-32FA-19396B0AAF65}"/>
          </ac:inkMkLst>
        </pc:inkChg>
        <pc:inkChg chg="add del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5" creationId="{E6F4156D-74A3-54DF-5B60-33B418FC0198}"/>
          </ac:inkMkLst>
        </pc:inkChg>
        <pc:inkChg chg="add del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6" creationId="{8A785A54-E5B8-C5B8-EE6B-5137B02DBBB0}"/>
          </ac:inkMkLst>
        </pc:inkChg>
        <pc:inkChg chg="add del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7" creationId="{954E2D58-4140-A91C-D38B-315362E063B0}"/>
          </ac:inkMkLst>
        </pc:inkChg>
        <pc:inkChg chg="add del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8" creationId="{B9F2919A-90A4-7B96-AA8B-5FB1C8815A1D}"/>
          </ac:inkMkLst>
        </pc:inkChg>
        <pc:inkChg chg="add del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9" creationId="{56E270AB-7A94-FC88-2C8E-BAE26A5FBA02}"/>
          </ac:inkMkLst>
        </pc:inkChg>
        <pc:inkChg chg="add del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10" creationId="{5175F51F-9BA9-4B74-5464-11BE055FD00A}"/>
          </ac:inkMkLst>
        </pc:inkChg>
        <pc:inkChg chg="add del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11" creationId="{D52E66F3-F061-02DD-4624-4DC0AE5962AE}"/>
          </ac:inkMkLst>
        </pc:inkChg>
        <pc:inkChg chg="add del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12" creationId="{B9D6BE7C-5BC5-F4BB-F22A-F087CB08ACE0}"/>
          </ac:inkMkLst>
        </pc:inkChg>
        <pc:inkChg chg="add del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13" creationId="{37F627FC-6336-B4DF-BD4A-193113B4C94B}"/>
          </ac:inkMkLst>
        </pc:inkChg>
        <pc:inkChg chg="add del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14" creationId="{F33A2113-B9CE-1A83-B384-2AA1F9754FB5}"/>
          </ac:inkMkLst>
        </pc:inkChg>
        <pc:inkChg chg="add del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15" creationId="{C85E622E-69D4-1C45-73BD-CD1B9E9CA453}"/>
          </ac:inkMkLst>
        </pc:inkChg>
        <pc:inkChg chg="add del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16" creationId="{8A33D0F6-A6A9-20B6-F226-33C197ED132D}"/>
          </ac:inkMkLst>
        </pc:inkChg>
        <pc:inkChg chg="add del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17" creationId="{6659AB7E-8815-099D-6538-D35CF752AA47}"/>
          </ac:inkMkLst>
        </pc:inkChg>
        <pc:inkChg chg="add del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18" creationId="{D4D7BC15-EC2B-1D54-950B-A4C2924F4F1D}"/>
          </ac:inkMkLst>
        </pc:inkChg>
        <pc:inkChg chg="add del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19" creationId="{6AB0CA80-E7C4-9772-6234-D8D9BF786140}"/>
          </ac:inkMkLst>
        </pc:inkChg>
        <pc:inkChg chg="add del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20" creationId="{1877356A-9070-9B82-5040-5320D4AA4A7B}"/>
          </ac:inkMkLst>
        </pc:inkChg>
        <pc:inkChg chg="add del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21" creationId="{3D5645B3-CFCA-7099-2E2C-E1DF8E0D49CC}"/>
          </ac:inkMkLst>
        </pc:inkChg>
        <pc:inkChg chg="add del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22" creationId="{ED5BC2EA-D1DE-129B-EEAC-E8F1FF8AF1D0}"/>
          </ac:inkMkLst>
        </pc:inkChg>
        <pc:inkChg chg="add del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23" creationId="{9A8099EF-C206-579A-26CF-1B2F6DE0AC5F}"/>
          </ac:inkMkLst>
        </pc:inkChg>
        <pc:inkChg chg="add del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24" creationId="{305C17C4-9D03-B3D7-D3BC-AB48191B9F6A}"/>
          </ac:inkMkLst>
        </pc:inkChg>
        <pc:inkChg chg="add del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25" creationId="{52A5BFD2-9FD6-71D0-66FE-440F0DF5BFA7}"/>
          </ac:inkMkLst>
        </pc:inkChg>
        <pc:inkChg chg="add reco">
          <ac:chgData name="JungYong Seok" userId="1df5f276-52e9-4b2d-94eb-97193fded349" providerId="ADAL" clId="{73F08B8E-ED59-BA4F-88D8-4FBDD7E51B87}" dt="2024-05-16T06:15:15.594" v="2408"/>
          <ac:inkMkLst>
            <pc:docMk/>
            <pc:sldMk cId="1699740530" sldId="269"/>
            <ac:inkMk id="26" creationId="{B9E95E36-209D-2399-5019-32C80B791131}"/>
          </ac:inkMkLst>
        </pc:inkChg>
        <pc:inkChg chg="add del">
          <ac:chgData name="JungYong Seok" userId="1df5f276-52e9-4b2d-94eb-97193fded349" providerId="ADAL" clId="{73F08B8E-ED59-BA4F-88D8-4FBDD7E51B87}" dt="2024-05-16T06:15:22.424" v="2425"/>
          <ac:inkMkLst>
            <pc:docMk/>
            <pc:sldMk cId="1699740530" sldId="269"/>
            <ac:inkMk id="27" creationId="{107FC2ED-3384-BDD8-D36D-BBF4369E55CC}"/>
          </ac:inkMkLst>
        </pc:inkChg>
        <pc:inkChg chg="add del">
          <ac:chgData name="JungYong Seok" userId="1df5f276-52e9-4b2d-94eb-97193fded349" providerId="ADAL" clId="{73F08B8E-ED59-BA4F-88D8-4FBDD7E51B87}" dt="2024-05-16T06:15:22.424" v="2425"/>
          <ac:inkMkLst>
            <pc:docMk/>
            <pc:sldMk cId="1699740530" sldId="269"/>
            <ac:inkMk id="28" creationId="{BDDBBB52-7AC5-48E1-E27B-0FDDFFDDF0C1}"/>
          </ac:inkMkLst>
        </pc:inkChg>
        <pc:inkChg chg="add del">
          <ac:chgData name="JungYong Seok" userId="1df5f276-52e9-4b2d-94eb-97193fded349" providerId="ADAL" clId="{73F08B8E-ED59-BA4F-88D8-4FBDD7E51B87}" dt="2024-05-16T06:15:22.424" v="2425"/>
          <ac:inkMkLst>
            <pc:docMk/>
            <pc:sldMk cId="1699740530" sldId="269"/>
            <ac:inkMk id="29" creationId="{50CFC364-EE42-5681-D845-8C97A05ED5FB}"/>
          </ac:inkMkLst>
        </pc:inkChg>
        <pc:inkChg chg="add del">
          <ac:chgData name="JungYong Seok" userId="1df5f276-52e9-4b2d-94eb-97193fded349" providerId="ADAL" clId="{73F08B8E-ED59-BA4F-88D8-4FBDD7E51B87}" dt="2024-05-16T06:15:22.424" v="2425"/>
          <ac:inkMkLst>
            <pc:docMk/>
            <pc:sldMk cId="1699740530" sldId="269"/>
            <ac:inkMk id="30" creationId="{33BD8A0E-4466-8CDC-97F7-28DFC4070786}"/>
          </ac:inkMkLst>
        </pc:inkChg>
        <pc:inkChg chg="add del">
          <ac:chgData name="JungYong Seok" userId="1df5f276-52e9-4b2d-94eb-97193fded349" providerId="ADAL" clId="{73F08B8E-ED59-BA4F-88D8-4FBDD7E51B87}" dt="2024-05-16T06:15:22.424" v="2425"/>
          <ac:inkMkLst>
            <pc:docMk/>
            <pc:sldMk cId="1699740530" sldId="269"/>
            <ac:inkMk id="31" creationId="{9B2BF2AF-92BA-4E01-DE52-6DD39FAC4E3E}"/>
          </ac:inkMkLst>
        </pc:inkChg>
        <pc:inkChg chg="add del">
          <ac:chgData name="JungYong Seok" userId="1df5f276-52e9-4b2d-94eb-97193fded349" providerId="ADAL" clId="{73F08B8E-ED59-BA4F-88D8-4FBDD7E51B87}" dt="2024-05-16T06:15:22.424" v="2425"/>
          <ac:inkMkLst>
            <pc:docMk/>
            <pc:sldMk cId="1699740530" sldId="269"/>
            <ac:inkMk id="32" creationId="{F2B43993-777C-2903-0B4A-D9FEBBC2F52B}"/>
          </ac:inkMkLst>
        </pc:inkChg>
        <pc:inkChg chg="add del">
          <ac:chgData name="JungYong Seok" userId="1df5f276-52e9-4b2d-94eb-97193fded349" providerId="ADAL" clId="{73F08B8E-ED59-BA4F-88D8-4FBDD7E51B87}" dt="2024-05-16T06:15:22.424" v="2425"/>
          <ac:inkMkLst>
            <pc:docMk/>
            <pc:sldMk cId="1699740530" sldId="269"/>
            <ac:inkMk id="33" creationId="{2AA56D04-E5F7-96AD-B571-E9D49DDEBDBB}"/>
          </ac:inkMkLst>
        </pc:inkChg>
        <pc:inkChg chg="add del">
          <ac:chgData name="JungYong Seok" userId="1df5f276-52e9-4b2d-94eb-97193fded349" providerId="ADAL" clId="{73F08B8E-ED59-BA4F-88D8-4FBDD7E51B87}" dt="2024-05-16T06:15:22.424" v="2425"/>
          <ac:inkMkLst>
            <pc:docMk/>
            <pc:sldMk cId="1699740530" sldId="269"/>
            <ac:inkMk id="34" creationId="{84AE840F-914B-2F96-469D-AAF0BE645CDB}"/>
          </ac:inkMkLst>
        </pc:inkChg>
        <pc:inkChg chg="add del">
          <ac:chgData name="JungYong Seok" userId="1df5f276-52e9-4b2d-94eb-97193fded349" providerId="ADAL" clId="{73F08B8E-ED59-BA4F-88D8-4FBDD7E51B87}" dt="2024-05-16T06:15:22.424" v="2425"/>
          <ac:inkMkLst>
            <pc:docMk/>
            <pc:sldMk cId="1699740530" sldId="269"/>
            <ac:inkMk id="35" creationId="{AEBA4292-136B-A322-9B3E-016239452912}"/>
          </ac:inkMkLst>
        </pc:inkChg>
        <pc:inkChg chg="add del">
          <ac:chgData name="JungYong Seok" userId="1df5f276-52e9-4b2d-94eb-97193fded349" providerId="ADAL" clId="{73F08B8E-ED59-BA4F-88D8-4FBDD7E51B87}" dt="2024-05-16T06:15:22.424" v="2425"/>
          <ac:inkMkLst>
            <pc:docMk/>
            <pc:sldMk cId="1699740530" sldId="269"/>
            <ac:inkMk id="36" creationId="{D06E29DF-C073-84AC-41A9-E1F35A7905B3}"/>
          </ac:inkMkLst>
        </pc:inkChg>
        <pc:inkChg chg="add del">
          <ac:chgData name="JungYong Seok" userId="1df5f276-52e9-4b2d-94eb-97193fded349" providerId="ADAL" clId="{73F08B8E-ED59-BA4F-88D8-4FBDD7E51B87}" dt="2024-05-16T06:15:22.424" v="2425"/>
          <ac:inkMkLst>
            <pc:docMk/>
            <pc:sldMk cId="1699740530" sldId="269"/>
            <ac:inkMk id="37" creationId="{5E2ED63B-2F6D-3E50-1598-5D091BF1B506}"/>
          </ac:inkMkLst>
        </pc:inkChg>
        <pc:inkChg chg="add del">
          <ac:chgData name="JungYong Seok" userId="1df5f276-52e9-4b2d-94eb-97193fded349" providerId="ADAL" clId="{73F08B8E-ED59-BA4F-88D8-4FBDD7E51B87}" dt="2024-05-16T06:15:22.424" v="2425"/>
          <ac:inkMkLst>
            <pc:docMk/>
            <pc:sldMk cId="1699740530" sldId="269"/>
            <ac:inkMk id="38" creationId="{00A8476C-55EF-1729-FC63-40165692498B}"/>
          </ac:inkMkLst>
        </pc:inkChg>
        <pc:inkChg chg="add del">
          <ac:chgData name="JungYong Seok" userId="1df5f276-52e9-4b2d-94eb-97193fded349" providerId="ADAL" clId="{73F08B8E-ED59-BA4F-88D8-4FBDD7E51B87}" dt="2024-05-16T06:15:22.424" v="2425"/>
          <ac:inkMkLst>
            <pc:docMk/>
            <pc:sldMk cId="1699740530" sldId="269"/>
            <ac:inkMk id="39" creationId="{5934AF1C-55A0-D233-65B8-6B4D62E27375}"/>
          </ac:inkMkLst>
        </pc:inkChg>
        <pc:inkChg chg="add del">
          <ac:chgData name="JungYong Seok" userId="1df5f276-52e9-4b2d-94eb-97193fded349" providerId="ADAL" clId="{73F08B8E-ED59-BA4F-88D8-4FBDD7E51B87}" dt="2024-05-16T06:15:22.424" v="2425"/>
          <ac:inkMkLst>
            <pc:docMk/>
            <pc:sldMk cId="1699740530" sldId="269"/>
            <ac:inkMk id="40" creationId="{C522C8BD-DC27-62E6-8624-449B593D2206}"/>
          </ac:inkMkLst>
        </pc:inkChg>
        <pc:inkChg chg="add del">
          <ac:chgData name="JungYong Seok" userId="1df5f276-52e9-4b2d-94eb-97193fded349" providerId="ADAL" clId="{73F08B8E-ED59-BA4F-88D8-4FBDD7E51B87}" dt="2024-05-16T06:15:22.424" v="2425"/>
          <ac:inkMkLst>
            <pc:docMk/>
            <pc:sldMk cId="1699740530" sldId="269"/>
            <ac:inkMk id="41" creationId="{6BEFFCFB-1725-D697-94BE-8BE8C548B5E1}"/>
          </ac:inkMkLst>
        </pc:inkChg>
        <pc:inkChg chg="add del">
          <ac:chgData name="JungYong Seok" userId="1df5f276-52e9-4b2d-94eb-97193fded349" providerId="ADAL" clId="{73F08B8E-ED59-BA4F-88D8-4FBDD7E51B87}" dt="2024-05-16T06:15:22.424" v="2425"/>
          <ac:inkMkLst>
            <pc:docMk/>
            <pc:sldMk cId="1699740530" sldId="269"/>
            <ac:inkMk id="42" creationId="{8191EBA0-BF17-DF9F-C34E-89927BFFD393}"/>
          </ac:inkMkLst>
        </pc:inkChg>
        <pc:inkChg chg="add reco">
          <ac:chgData name="JungYong Seok" userId="1df5f276-52e9-4b2d-94eb-97193fded349" providerId="ADAL" clId="{73F08B8E-ED59-BA4F-88D8-4FBDD7E51B87}" dt="2024-05-16T06:15:22.424" v="2425"/>
          <ac:inkMkLst>
            <pc:docMk/>
            <pc:sldMk cId="1699740530" sldId="269"/>
            <ac:inkMk id="43" creationId="{886F1AAF-ABED-CE2B-01E7-4F28860E7420}"/>
          </ac:inkMkLst>
        </pc:inkChg>
        <pc:inkChg chg="add del">
          <ac:chgData name="JungYong Seok" userId="1df5f276-52e9-4b2d-94eb-97193fded349" providerId="ADAL" clId="{73F08B8E-ED59-BA4F-88D8-4FBDD7E51B87}" dt="2024-05-16T06:15:30.126" v="2447"/>
          <ac:inkMkLst>
            <pc:docMk/>
            <pc:sldMk cId="1699740530" sldId="269"/>
            <ac:inkMk id="44" creationId="{E00953FD-8F0D-F0DC-4630-CF98319B2570}"/>
          </ac:inkMkLst>
        </pc:inkChg>
        <pc:inkChg chg="add del">
          <ac:chgData name="JungYong Seok" userId="1df5f276-52e9-4b2d-94eb-97193fded349" providerId="ADAL" clId="{73F08B8E-ED59-BA4F-88D8-4FBDD7E51B87}" dt="2024-05-16T06:15:30.126" v="2447"/>
          <ac:inkMkLst>
            <pc:docMk/>
            <pc:sldMk cId="1699740530" sldId="269"/>
            <ac:inkMk id="45" creationId="{DE76E3AB-CEB5-E876-693A-A616283491FE}"/>
          </ac:inkMkLst>
        </pc:inkChg>
        <pc:inkChg chg="add del">
          <ac:chgData name="JungYong Seok" userId="1df5f276-52e9-4b2d-94eb-97193fded349" providerId="ADAL" clId="{73F08B8E-ED59-BA4F-88D8-4FBDD7E51B87}" dt="2024-05-16T06:15:30.126" v="2447"/>
          <ac:inkMkLst>
            <pc:docMk/>
            <pc:sldMk cId="1699740530" sldId="269"/>
            <ac:inkMk id="46" creationId="{2DEE679C-8B7D-E0FB-8AF2-062F41A66235}"/>
          </ac:inkMkLst>
        </pc:inkChg>
        <pc:inkChg chg="add del">
          <ac:chgData name="JungYong Seok" userId="1df5f276-52e9-4b2d-94eb-97193fded349" providerId="ADAL" clId="{73F08B8E-ED59-BA4F-88D8-4FBDD7E51B87}" dt="2024-05-16T06:15:30.126" v="2447"/>
          <ac:inkMkLst>
            <pc:docMk/>
            <pc:sldMk cId="1699740530" sldId="269"/>
            <ac:inkMk id="47" creationId="{B130FDBE-16A4-C177-2ABF-94E6BA18C9D9}"/>
          </ac:inkMkLst>
        </pc:inkChg>
        <pc:inkChg chg="add del">
          <ac:chgData name="JungYong Seok" userId="1df5f276-52e9-4b2d-94eb-97193fded349" providerId="ADAL" clId="{73F08B8E-ED59-BA4F-88D8-4FBDD7E51B87}" dt="2024-05-16T06:15:30.126" v="2447"/>
          <ac:inkMkLst>
            <pc:docMk/>
            <pc:sldMk cId="1699740530" sldId="269"/>
            <ac:inkMk id="48" creationId="{1A4AC8B9-A8D1-B327-93BC-7ED126B18067}"/>
          </ac:inkMkLst>
        </pc:inkChg>
        <pc:inkChg chg="add del">
          <ac:chgData name="JungYong Seok" userId="1df5f276-52e9-4b2d-94eb-97193fded349" providerId="ADAL" clId="{73F08B8E-ED59-BA4F-88D8-4FBDD7E51B87}" dt="2024-05-16T06:15:30.126" v="2447"/>
          <ac:inkMkLst>
            <pc:docMk/>
            <pc:sldMk cId="1699740530" sldId="269"/>
            <ac:inkMk id="49" creationId="{9E0F3EE3-0B31-3B53-8F72-A412F06EA7B5}"/>
          </ac:inkMkLst>
        </pc:inkChg>
        <pc:inkChg chg="add del">
          <ac:chgData name="JungYong Seok" userId="1df5f276-52e9-4b2d-94eb-97193fded349" providerId="ADAL" clId="{73F08B8E-ED59-BA4F-88D8-4FBDD7E51B87}" dt="2024-05-16T06:15:30.126" v="2447"/>
          <ac:inkMkLst>
            <pc:docMk/>
            <pc:sldMk cId="1699740530" sldId="269"/>
            <ac:inkMk id="50" creationId="{D4B4EA67-FE68-5F02-8435-8159FA9BE438}"/>
          </ac:inkMkLst>
        </pc:inkChg>
        <pc:inkChg chg="add del">
          <ac:chgData name="JungYong Seok" userId="1df5f276-52e9-4b2d-94eb-97193fded349" providerId="ADAL" clId="{73F08B8E-ED59-BA4F-88D8-4FBDD7E51B87}" dt="2024-05-16T06:15:30.126" v="2447"/>
          <ac:inkMkLst>
            <pc:docMk/>
            <pc:sldMk cId="1699740530" sldId="269"/>
            <ac:inkMk id="51" creationId="{E4959605-AEB7-D864-1D8F-752F7FECEE4C}"/>
          </ac:inkMkLst>
        </pc:inkChg>
        <pc:inkChg chg="add del">
          <ac:chgData name="JungYong Seok" userId="1df5f276-52e9-4b2d-94eb-97193fded349" providerId="ADAL" clId="{73F08B8E-ED59-BA4F-88D8-4FBDD7E51B87}" dt="2024-05-16T06:15:30.126" v="2447"/>
          <ac:inkMkLst>
            <pc:docMk/>
            <pc:sldMk cId="1699740530" sldId="269"/>
            <ac:inkMk id="52" creationId="{17984CE8-FFFB-6485-E691-B865DE13FBBD}"/>
          </ac:inkMkLst>
        </pc:inkChg>
        <pc:inkChg chg="add del">
          <ac:chgData name="JungYong Seok" userId="1df5f276-52e9-4b2d-94eb-97193fded349" providerId="ADAL" clId="{73F08B8E-ED59-BA4F-88D8-4FBDD7E51B87}" dt="2024-05-16T06:15:30.126" v="2447"/>
          <ac:inkMkLst>
            <pc:docMk/>
            <pc:sldMk cId="1699740530" sldId="269"/>
            <ac:inkMk id="53" creationId="{FCD4647B-1B47-947E-62FB-B66A8ADA089A}"/>
          </ac:inkMkLst>
        </pc:inkChg>
        <pc:inkChg chg="add del">
          <ac:chgData name="JungYong Seok" userId="1df5f276-52e9-4b2d-94eb-97193fded349" providerId="ADAL" clId="{73F08B8E-ED59-BA4F-88D8-4FBDD7E51B87}" dt="2024-05-16T06:15:30.126" v="2447"/>
          <ac:inkMkLst>
            <pc:docMk/>
            <pc:sldMk cId="1699740530" sldId="269"/>
            <ac:inkMk id="54" creationId="{1B281F35-329B-AF4D-9066-D88B8EFC7AC6}"/>
          </ac:inkMkLst>
        </pc:inkChg>
        <pc:inkChg chg="add del">
          <ac:chgData name="JungYong Seok" userId="1df5f276-52e9-4b2d-94eb-97193fded349" providerId="ADAL" clId="{73F08B8E-ED59-BA4F-88D8-4FBDD7E51B87}" dt="2024-05-16T06:15:30.126" v="2447"/>
          <ac:inkMkLst>
            <pc:docMk/>
            <pc:sldMk cId="1699740530" sldId="269"/>
            <ac:inkMk id="55" creationId="{DD8FF7CB-AB78-8921-84CA-6476CCFF5D8A}"/>
          </ac:inkMkLst>
        </pc:inkChg>
        <pc:inkChg chg="add del">
          <ac:chgData name="JungYong Seok" userId="1df5f276-52e9-4b2d-94eb-97193fded349" providerId="ADAL" clId="{73F08B8E-ED59-BA4F-88D8-4FBDD7E51B87}" dt="2024-05-16T06:15:30.126" v="2447"/>
          <ac:inkMkLst>
            <pc:docMk/>
            <pc:sldMk cId="1699740530" sldId="269"/>
            <ac:inkMk id="56" creationId="{D6129034-4467-EB98-C447-253AFDD04C33}"/>
          </ac:inkMkLst>
        </pc:inkChg>
        <pc:inkChg chg="add del">
          <ac:chgData name="JungYong Seok" userId="1df5f276-52e9-4b2d-94eb-97193fded349" providerId="ADAL" clId="{73F08B8E-ED59-BA4F-88D8-4FBDD7E51B87}" dt="2024-05-16T06:15:30.126" v="2447"/>
          <ac:inkMkLst>
            <pc:docMk/>
            <pc:sldMk cId="1699740530" sldId="269"/>
            <ac:inkMk id="57" creationId="{71C97C27-59FC-D522-C246-B04CE7E06398}"/>
          </ac:inkMkLst>
        </pc:inkChg>
        <pc:inkChg chg="add del">
          <ac:chgData name="JungYong Seok" userId="1df5f276-52e9-4b2d-94eb-97193fded349" providerId="ADAL" clId="{73F08B8E-ED59-BA4F-88D8-4FBDD7E51B87}" dt="2024-05-16T06:15:30.126" v="2447"/>
          <ac:inkMkLst>
            <pc:docMk/>
            <pc:sldMk cId="1699740530" sldId="269"/>
            <ac:inkMk id="58" creationId="{441FDF3D-87CD-9F36-E26C-BC4C932EF028}"/>
          </ac:inkMkLst>
        </pc:inkChg>
        <pc:inkChg chg="add del">
          <ac:chgData name="JungYong Seok" userId="1df5f276-52e9-4b2d-94eb-97193fded349" providerId="ADAL" clId="{73F08B8E-ED59-BA4F-88D8-4FBDD7E51B87}" dt="2024-05-16T06:15:30.126" v="2447"/>
          <ac:inkMkLst>
            <pc:docMk/>
            <pc:sldMk cId="1699740530" sldId="269"/>
            <ac:inkMk id="59" creationId="{9050B121-D3CF-C7C1-3528-4DEB67AB50BE}"/>
          </ac:inkMkLst>
        </pc:inkChg>
        <pc:inkChg chg="add del">
          <ac:chgData name="JungYong Seok" userId="1df5f276-52e9-4b2d-94eb-97193fded349" providerId="ADAL" clId="{73F08B8E-ED59-BA4F-88D8-4FBDD7E51B87}" dt="2024-05-16T06:15:30.126" v="2447"/>
          <ac:inkMkLst>
            <pc:docMk/>
            <pc:sldMk cId="1699740530" sldId="269"/>
            <ac:inkMk id="60" creationId="{E4F32B21-2FF9-BA13-29BC-69D2A6975514}"/>
          </ac:inkMkLst>
        </pc:inkChg>
        <pc:inkChg chg="add del">
          <ac:chgData name="JungYong Seok" userId="1df5f276-52e9-4b2d-94eb-97193fded349" providerId="ADAL" clId="{73F08B8E-ED59-BA4F-88D8-4FBDD7E51B87}" dt="2024-05-16T06:15:30.126" v="2447"/>
          <ac:inkMkLst>
            <pc:docMk/>
            <pc:sldMk cId="1699740530" sldId="269"/>
            <ac:inkMk id="61" creationId="{7441B2F5-3FC0-3767-C5A0-BF1C6FA6957F}"/>
          </ac:inkMkLst>
        </pc:inkChg>
        <pc:inkChg chg="add del">
          <ac:chgData name="JungYong Seok" userId="1df5f276-52e9-4b2d-94eb-97193fded349" providerId="ADAL" clId="{73F08B8E-ED59-BA4F-88D8-4FBDD7E51B87}" dt="2024-05-16T06:15:30.126" v="2447"/>
          <ac:inkMkLst>
            <pc:docMk/>
            <pc:sldMk cId="1699740530" sldId="269"/>
            <ac:inkMk id="62" creationId="{04921896-5F2D-2AD0-1741-49532810ECF7}"/>
          </ac:inkMkLst>
        </pc:inkChg>
        <pc:inkChg chg="add del">
          <ac:chgData name="JungYong Seok" userId="1df5f276-52e9-4b2d-94eb-97193fded349" providerId="ADAL" clId="{73F08B8E-ED59-BA4F-88D8-4FBDD7E51B87}" dt="2024-05-16T06:15:30.126" v="2447"/>
          <ac:inkMkLst>
            <pc:docMk/>
            <pc:sldMk cId="1699740530" sldId="269"/>
            <ac:inkMk id="63" creationId="{7F213893-8ED7-0DAC-3B4C-E44B9D2E25AA}"/>
          </ac:inkMkLst>
        </pc:inkChg>
        <pc:inkChg chg="add del">
          <ac:chgData name="JungYong Seok" userId="1df5f276-52e9-4b2d-94eb-97193fded349" providerId="ADAL" clId="{73F08B8E-ED59-BA4F-88D8-4FBDD7E51B87}" dt="2024-05-16T06:15:30.126" v="2447"/>
          <ac:inkMkLst>
            <pc:docMk/>
            <pc:sldMk cId="1699740530" sldId="269"/>
            <ac:inkMk id="64" creationId="{902E74C4-8F33-E131-3FA3-013B85A281E5}"/>
          </ac:inkMkLst>
        </pc:inkChg>
        <pc:inkChg chg="add reco">
          <ac:chgData name="JungYong Seok" userId="1df5f276-52e9-4b2d-94eb-97193fded349" providerId="ADAL" clId="{73F08B8E-ED59-BA4F-88D8-4FBDD7E51B87}" dt="2024-05-16T06:15:30.126" v="2447"/>
          <ac:inkMkLst>
            <pc:docMk/>
            <pc:sldMk cId="1699740530" sldId="269"/>
            <ac:inkMk id="65" creationId="{20ECD566-9CC2-C9FA-AE04-18C8CCAE5881}"/>
          </ac:inkMkLst>
        </pc:inkChg>
        <pc:inkChg chg="add del">
          <ac:chgData name="JungYong Seok" userId="1df5f276-52e9-4b2d-94eb-97193fded349" providerId="ADAL" clId="{73F08B8E-ED59-BA4F-88D8-4FBDD7E51B87}" dt="2024-05-16T06:15:34.884" v="2458"/>
          <ac:inkMkLst>
            <pc:docMk/>
            <pc:sldMk cId="1699740530" sldId="269"/>
            <ac:inkMk id="66" creationId="{A492B429-843E-E0B0-66A8-6ED7A8BBC6F0}"/>
          </ac:inkMkLst>
        </pc:inkChg>
        <pc:inkChg chg="add del">
          <ac:chgData name="JungYong Seok" userId="1df5f276-52e9-4b2d-94eb-97193fded349" providerId="ADAL" clId="{73F08B8E-ED59-BA4F-88D8-4FBDD7E51B87}" dt="2024-05-16T06:15:34.884" v="2458"/>
          <ac:inkMkLst>
            <pc:docMk/>
            <pc:sldMk cId="1699740530" sldId="269"/>
            <ac:inkMk id="67" creationId="{BC603FFC-3500-BC92-31B7-88CF5B6AB170}"/>
          </ac:inkMkLst>
        </pc:inkChg>
        <pc:inkChg chg="add del">
          <ac:chgData name="JungYong Seok" userId="1df5f276-52e9-4b2d-94eb-97193fded349" providerId="ADAL" clId="{73F08B8E-ED59-BA4F-88D8-4FBDD7E51B87}" dt="2024-05-16T06:15:34.884" v="2458"/>
          <ac:inkMkLst>
            <pc:docMk/>
            <pc:sldMk cId="1699740530" sldId="269"/>
            <ac:inkMk id="68" creationId="{FADC032B-5CB0-287A-6A91-CA894D9233BA}"/>
          </ac:inkMkLst>
        </pc:inkChg>
        <pc:inkChg chg="add del">
          <ac:chgData name="JungYong Seok" userId="1df5f276-52e9-4b2d-94eb-97193fded349" providerId="ADAL" clId="{73F08B8E-ED59-BA4F-88D8-4FBDD7E51B87}" dt="2024-05-16T06:15:34.884" v="2458"/>
          <ac:inkMkLst>
            <pc:docMk/>
            <pc:sldMk cId="1699740530" sldId="269"/>
            <ac:inkMk id="69" creationId="{37FC2D69-BEA9-4454-0A5F-9390D416145C}"/>
          </ac:inkMkLst>
        </pc:inkChg>
        <pc:inkChg chg="add del">
          <ac:chgData name="JungYong Seok" userId="1df5f276-52e9-4b2d-94eb-97193fded349" providerId="ADAL" clId="{73F08B8E-ED59-BA4F-88D8-4FBDD7E51B87}" dt="2024-05-16T06:15:34.884" v="2458"/>
          <ac:inkMkLst>
            <pc:docMk/>
            <pc:sldMk cId="1699740530" sldId="269"/>
            <ac:inkMk id="70" creationId="{9310259A-E147-CC42-7347-D5E7FB559C27}"/>
          </ac:inkMkLst>
        </pc:inkChg>
        <pc:inkChg chg="add del">
          <ac:chgData name="JungYong Seok" userId="1df5f276-52e9-4b2d-94eb-97193fded349" providerId="ADAL" clId="{73F08B8E-ED59-BA4F-88D8-4FBDD7E51B87}" dt="2024-05-16T06:15:34.884" v="2458"/>
          <ac:inkMkLst>
            <pc:docMk/>
            <pc:sldMk cId="1699740530" sldId="269"/>
            <ac:inkMk id="71" creationId="{86F7C2A0-E97C-5695-AA2D-A3A7C761EFA1}"/>
          </ac:inkMkLst>
        </pc:inkChg>
        <pc:inkChg chg="add del">
          <ac:chgData name="JungYong Seok" userId="1df5f276-52e9-4b2d-94eb-97193fded349" providerId="ADAL" clId="{73F08B8E-ED59-BA4F-88D8-4FBDD7E51B87}" dt="2024-05-16T06:15:34.884" v="2458"/>
          <ac:inkMkLst>
            <pc:docMk/>
            <pc:sldMk cId="1699740530" sldId="269"/>
            <ac:inkMk id="72" creationId="{FC282ABF-415A-C45D-0371-0F9B20CFDDAA}"/>
          </ac:inkMkLst>
        </pc:inkChg>
        <pc:inkChg chg="add del">
          <ac:chgData name="JungYong Seok" userId="1df5f276-52e9-4b2d-94eb-97193fded349" providerId="ADAL" clId="{73F08B8E-ED59-BA4F-88D8-4FBDD7E51B87}" dt="2024-05-16T06:15:34.884" v="2458"/>
          <ac:inkMkLst>
            <pc:docMk/>
            <pc:sldMk cId="1699740530" sldId="269"/>
            <ac:inkMk id="73" creationId="{859ABEC1-FD08-2725-188D-9B6965CE1E87}"/>
          </ac:inkMkLst>
        </pc:inkChg>
        <pc:inkChg chg="add del">
          <ac:chgData name="JungYong Seok" userId="1df5f276-52e9-4b2d-94eb-97193fded349" providerId="ADAL" clId="{73F08B8E-ED59-BA4F-88D8-4FBDD7E51B87}" dt="2024-05-16T06:15:34.884" v="2458"/>
          <ac:inkMkLst>
            <pc:docMk/>
            <pc:sldMk cId="1699740530" sldId="269"/>
            <ac:inkMk id="74" creationId="{93C3616B-3736-137B-8C6E-FA3490604593}"/>
          </ac:inkMkLst>
        </pc:inkChg>
        <pc:inkChg chg="add del">
          <ac:chgData name="JungYong Seok" userId="1df5f276-52e9-4b2d-94eb-97193fded349" providerId="ADAL" clId="{73F08B8E-ED59-BA4F-88D8-4FBDD7E51B87}" dt="2024-05-16T06:15:34.884" v="2458"/>
          <ac:inkMkLst>
            <pc:docMk/>
            <pc:sldMk cId="1699740530" sldId="269"/>
            <ac:inkMk id="75" creationId="{C9040A70-A802-A88A-B466-58BB859C6785}"/>
          </ac:inkMkLst>
        </pc:inkChg>
        <pc:inkChg chg="add reco">
          <ac:chgData name="JungYong Seok" userId="1df5f276-52e9-4b2d-94eb-97193fded349" providerId="ADAL" clId="{73F08B8E-ED59-BA4F-88D8-4FBDD7E51B87}" dt="2024-05-16T06:15:34.884" v="2458"/>
          <ac:inkMkLst>
            <pc:docMk/>
            <pc:sldMk cId="1699740530" sldId="269"/>
            <ac:inkMk id="76" creationId="{41FABB28-5B92-3978-042B-28F4ABD7B6B4}"/>
          </ac:inkMkLst>
        </pc:inkChg>
        <pc:inkChg chg="add">
          <ac:chgData name="JungYong Seok" userId="1df5f276-52e9-4b2d-94eb-97193fded349" providerId="ADAL" clId="{73F08B8E-ED59-BA4F-88D8-4FBDD7E51B87}" dt="2024-05-16T06:15:39.520" v="2459"/>
          <ac:inkMkLst>
            <pc:docMk/>
            <pc:sldMk cId="1699740530" sldId="269"/>
            <ac:inkMk id="77" creationId="{01F739B9-2B96-812B-DDBF-69B4F7004434}"/>
          </ac:inkMkLst>
        </pc:inkChg>
        <pc:inkChg chg="add del">
          <ac:chgData name="JungYong Seok" userId="1df5f276-52e9-4b2d-94eb-97193fded349" providerId="ADAL" clId="{73F08B8E-ED59-BA4F-88D8-4FBDD7E51B87}" dt="2024-05-16T06:15:44.243" v="2474"/>
          <ac:inkMkLst>
            <pc:docMk/>
            <pc:sldMk cId="1699740530" sldId="269"/>
            <ac:inkMk id="78" creationId="{FC8B190A-8996-7A95-0FB9-9CD5EFC43507}"/>
          </ac:inkMkLst>
        </pc:inkChg>
        <pc:inkChg chg="add del">
          <ac:chgData name="JungYong Seok" userId="1df5f276-52e9-4b2d-94eb-97193fded349" providerId="ADAL" clId="{73F08B8E-ED59-BA4F-88D8-4FBDD7E51B87}" dt="2024-05-16T06:15:44.243" v="2474"/>
          <ac:inkMkLst>
            <pc:docMk/>
            <pc:sldMk cId="1699740530" sldId="269"/>
            <ac:inkMk id="79" creationId="{15A96BA1-E14B-4DEB-0E10-4B9C2C2A2D03}"/>
          </ac:inkMkLst>
        </pc:inkChg>
        <pc:inkChg chg="add del">
          <ac:chgData name="JungYong Seok" userId="1df5f276-52e9-4b2d-94eb-97193fded349" providerId="ADAL" clId="{73F08B8E-ED59-BA4F-88D8-4FBDD7E51B87}" dt="2024-05-16T06:15:44.243" v="2474"/>
          <ac:inkMkLst>
            <pc:docMk/>
            <pc:sldMk cId="1699740530" sldId="269"/>
            <ac:inkMk id="80" creationId="{93908BDF-34E8-3A78-5752-027334F759FD}"/>
          </ac:inkMkLst>
        </pc:inkChg>
        <pc:inkChg chg="add del">
          <ac:chgData name="JungYong Seok" userId="1df5f276-52e9-4b2d-94eb-97193fded349" providerId="ADAL" clId="{73F08B8E-ED59-BA4F-88D8-4FBDD7E51B87}" dt="2024-05-16T06:15:44.243" v="2474"/>
          <ac:inkMkLst>
            <pc:docMk/>
            <pc:sldMk cId="1699740530" sldId="269"/>
            <ac:inkMk id="81" creationId="{7AD4CA54-6094-7EE5-3961-6B1375CA432F}"/>
          </ac:inkMkLst>
        </pc:inkChg>
        <pc:inkChg chg="add del">
          <ac:chgData name="JungYong Seok" userId="1df5f276-52e9-4b2d-94eb-97193fded349" providerId="ADAL" clId="{73F08B8E-ED59-BA4F-88D8-4FBDD7E51B87}" dt="2024-05-16T06:15:44.243" v="2474"/>
          <ac:inkMkLst>
            <pc:docMk/>
            <pc:sldMk cId="1699740530" sldId="269"/>
            <ac:inkMk id="82" creationId="{8885ED5E-3972-3A32-4A16-6EF36EC36AAF}"/>
          </ac:inkMkLst>
        </pc:inkChg>
        <pc:inkChg chg="add del">
          <ac:chgData name="JungYong Seok" userId="1df5f276-52e9-4b2d-94eb-97193fded349" providerId="ADAL" clId="{73F08B8E-ED59-BA4F-88D8-4FBDD7E51B87}" dt="2024-05-16T06:15:44.243" v="2474"/>
          <ac:inkMkLst>
            <pc:docMk/>
            <pc:sldMk cId="1699740530" sldId="269"/>
            <ac:inkMk id="83" creationId="{666347B9-F825-1F22-DDAC-BEE637C6405A}"/>
          </ac:inkMkLst>
        </pc:inkChg>
        <pc:inkChg chg="add del">
          <ac:chgData name="JungYong Seok" userId="1df5f276-52e9-4b2d-94eb-97193fded349" providerId="ADAL" clId="{73F08B8E-ED59-BA4F-88D8-4FBDD7E51B87}" dt="2024-05-16T06:15:44.243" v="2474"/>
          <ac:inkMkLst>
            <pc:docMk/>
            <pc:sldMk cId="1699740530" sldId="269"/>
            <ac:inkMk id="84" creationId="{77505D31-CDBF-D63F-8268-0FC94953491C}"/>
          </ac:inkMkLst>
        </pc:inkChg>
        <pc:inkChg chg="add del">
          <ac:chgData name="JungYong Seok" userId="1df5f276-52e9-4b2d-94eb-97193fded349" providerId="ADAL" clId="{73F08B8E-ED59-BA4F-88D8-4FBDD7E51B87}" dt="2024-05-16T06:15:44.243" v="2474"/>
          <ac:inkMkLst>
            <pc:docMk/>
            <pc:sldMk cId="1699740530" sldId="269"/>
            <ac:inkMk id="85" creationId="{1C02BF3F-27AC-D098-970E-302C575E4BF5}"/>
          </ac:inkMkLst>
        </pc:inkChg>
        <pc:inkChg chg="add del">
          <ac:chgData name="JungYong Seok" userId="1df5f276-52e9-4b2d-94eb-97193fded349" providerId="ADAL" clId="{73F08B8E-ED59-BA4F-88D8-4FBDD7E51B87}" dt="2024-05-16T06:15:44.243" v="2474"/>
          <ac:inkMkLst>
            <pc:docMk/>
            <pc:sldMk cId="1699740530" sldId="269"/>
            <ac:inkMk id="86" creationId="{C0DF2E4E-6CFD-F708-ABDA-ECD40315F095}"/>
          </ac:inkMkLst>
        </pc:inkChg>
        <pc:inkChg chg="add del">
          <ac:chgData name="JungYong Seok" userId="1df5f276-52e9-4b2d-94eb-97193fded349" providerId="ADAL" clId="{73F08B8E-ED59-BA4F-88D8-4FBDD7E51B87}" dt="2024-05-16T06:15:44.243" v="2474"/>
          <ac:inkMkLst>
            <pc:docMk/>
            <pc:sldMk cId="1699740530" sldId="269"/>
            <ac:inkMk id="87" creationId="{0B434213-9F1A-81F5-40F8-6D1A80058EB7}"/>
          </ac:inkMkLst>
        </pc:inkChg>
        <pc:inkChg chg="add del">
          <ac:chgData name="JungYong Seok" userId="1df5f276-52e9-4b2d-94eb-97193fded349" providerId="ADAL" clId="{73F08B8E-ED59-BA4F-88D8-4FBDD7E51B87}" dt="2024-05-16T06:15:44.243" v="2474"/>
          <ac:inkMkLst>
            <pc:docMk/>
            <pc:sldMk cId="1699740530" sldId="269"/>
            <ac:inkMk id="88" creationId="{2D3E2FCB-49FE-8648-FB13-A9DC712CD89A}"/>
          </ac:inkMkLst>
        </pc:inkChg>
        <pc:inkChg chg="add del">
          <ac:chgData name="JungYong Seok" userId="1df5f276-52e9-4b2d-94eb-97193fded349" providerId="ADAL" clId="{73F08B8E-ED59-BA4F-88D8-4FBDD7E51B87}" dt="2024-05-16T06:15:44.243" v="2474"/>
          <ac:inkMkLst>
            <pc:docMk/>
            <pc:sldMk cId="1699740530" sldId="269"/>
            <ac:inkMk id="89" creationId="{B1CC76BD-3FFF-2047-D2D8-F92D30F2C8D7}"/>
          </ac:inkMkLst>
        </pc:inkChg>
        <pc:inkChg chg="add del">
          <ac:chgData name="JungYong Seok" userId="1df5f276-52e9-4b2d-94eb-97193fded349" providerId="ADAL" clId="{73F08B8E-ED59-BA4F-88D8-4FBDD7E51B87}" dt="2024-05-16T06:15:44.243" v="2474"/>
          <ac:inkMkLst>
            <pc:docMk/>
            <pc:sldMk cId="1699740530" sldId="269"/>
            <ac:inkMk id="90" creationId="{C7E62EF0-8E84-7492-27D9-405D961CF511}"/>
          </ac:inkMkLst>
        </pc:inkChg>
        <pc:inkChg chg="add del">
          <ac:chgData name="JungYong Seok" userId="1df5f276-52e9-4b2d-94eb-97193fded349" providerId="ADAL" clId="{73F08B8E-ED59-BA4F-88D8-4FBDD7E51B87}" dt="2024-05-16T06:15:44.243" v="2474"/>
          <ac:inkMkLst>
            <pc:docMk/>
            <pc:sldMk cId="1699740530" sldId="269"/>
            <ac:inkMk id="91" creationId="{1E3566C2-A8C1-B075-9CC0-803138DF0152}"/>
          </ac:inkMkLst>
        </pc:inkChg>
        <pc:inkChg chg="add reco">
          <ac:chgData name="JungYong Seok" userId="1df5f276-52e9-4b2d-94eb-97193fded349" providerId="ADAL" clId="{73F08B8E-ED59-BA4F-88D8-4FBDD7E51B87}" dt="2024-05-16T06:15:44.243" v="2474"/>
          <ac:inkMkLst>
            <pc:docMk/>
            <pc:sldMk cId="1699740530" sldId="269"/>
            <ac:inkMk id="92" creationId="{BD838436-4BE1-5547-B94A-F2A6BD70F937}"/>
          </ac:inkMkLst>
        </pc:inkChg>
        <pc:inkChg chg="add del">
          <ac:chgData name="JungYong Seok" userId="1df5f276-52e9-4b2d-94eb-97193fded349" providerId="ADAL" clId="{73F08B8E-ED59-BA4F-88D8-4FBDD7E51B87}" dt="2024-05-16T06:15:51.050" v="2487"/>
          <ac:inkMkLst>
            <pc:docMk/>
            <pc:sldMk cId="1699740530" sldId="269"/>
            <ac:inkMk id="93" creationId="{EC9DD11E-90F0-6AC9-9F88-2EC05FABA300}"/>
          </ac:inkMkLst>
        </pc:inkChg>
        <pc:inkChg chg="add del">
          <ac:chgData name="JungYong Seok" userId="1df5f276-52e9-4b2d-94eb-97193fded349" providerId="ADAL" clId="{73F08B8E-ED59-BA4F-88D8-4FBDD7E51B87}" dt="2024-05-16T06:15:51.050" v="2487"/>
          <ac:inkMkLst>
            <pc:docMk/>
            <pc:sldMk cId="1699740530" sldId="269"/>
            <ac:inkMk id="94" creationId="{8E17E22F-DFCA-9158-FCEA-0053E9E080C6}"/>
          </ac:inkMkLst>
        </pc:inkChg>
        <pc:inkChg chg="add del">
          <ac:chgData name="JungYong Seok" userId="1df5f276-52e9-4b2d-94eb-97193fded349" providerId="ADAL" clId="{73F08B8E-ED59-BA4F-88D8-4FBDD7E51B87}" dt="2024-05-16T06:15:51.050" v="2487"/>
          <ac:inkMkLst>
            <pc:docMk/>
            <pc:sldMk cId="1699740530" sldId="269"/>
            <ac:inkMk id="95" creationId="{335A93AA-EE96-C418-9184-088FE71AB36F}"/>
          </ac:inkMkLst>
        </pc:inkChg>
        <pc:inkChg chg="add del">
          <ac:chgData name="JungYong Seok" userId="1df5f276-52e9-4b2d-94eb-97193fded349" providerId="ADAL" clId="{73F08B8E-ED59-BA4F-88D8-4FBDD7E51B87}" dt="2024-05-16T06:15:51.050" v="2487"/>
          <ac:inkMkLst>
            <pc:docMk/>
            <pc:sldMk cId="1699740530" sldId="269"/>
            <ac:inkMk id="96" creationId="{DEEFCE99-63FE-F33B-E0C3-5B25E9A0C440}"/>
          </ac:inkMkLst>
        </pc:inkChg>
        <pc:inkChg chg="add del">
          <ac:chgData name="JungYong Seok" userId="1df5f276-52e9-4b2d-94eb-97193fded349" providerId="ADAL" clId="{73F08B8E-ED59-BA4F-88D8-4FBDD7E51B87}" dt="2024-05-16T06:15:51.050" v="2487"/>
          <ac:inkMkLst>
            <pc:docMk/>
            <pc:sldMk cId="1699740530" sldId="269"/>
            <ac:inkMk id="97" creationId="{62DF5DD3-3A17-890F-53D8-178D6F02A089}"/>
          </ac:inkMkLst>
        </pc:inkChg>
        <pc:inkChg chg="add del">
          <ac:chgData name="JungYong Seok" userId="1df5f276-52e9-4b2d-94eb-97193fded349" providerId="ADAL" clId="{73F08B8E-ED59-BA4F-88D8-4FBDD7E51B87}" dt="2024-05-16T06:15:51.050" v="2487"/>
          <ac:inkMkLst>
            <pc:docMk/>
            <pc:sldMk cId="1699740530" sldId="269"/>
            <ac:inkMk id="98" creationId="{0EB36F98-96F7-A1F8-9447-A8FFCC0D22F7}"/>
          </ac:inkMkLst>
        </pc:inkChg>
        <pc:inkChg chg="add del">
          <ac:chgData name="JungYong Seok" userId="1df5f276-52e9-4b2d-94eb-97193fded349" providerId="ADAL" clId="{73F08B8E-ED59-BA4F-88D8-4FBDD7E51B87}" dt="2024-05-16T06:15:51.050" v="2487"/>
          <ac:inkMkLst>
            <pc:docMk/>
            <pc:sldMk cId="1699740530" sldId="269"/>
            <ac:inkMk id="99" creationId="{2598F234-9317-AA76-3EA7-F66B11038A8C}"/>
          </ac:inkMkLst>
        </pc:inkChg>
        <pc:inkChg chg="add del">
          <ac:chgData name="JungYong Seok" userId="1df5f276-52e9-4b2d-94eb-97193fded349" providerId="ADAL" clId="{73F08B8E-ED59-BA4F-88D8-4FBDD7E51B87}" dt="2024-05-16T06:15:51.050" v="2487"/>
          <ac:inkMkLst>
            <pc:docMk/>
            <pc:sldMk cId="1699740530" sldId="269"/>
            <ac:inkMk id="100" creationId="{D99EEC24-5EF6-B504-8E0D-21EE38BE791C}"/>
          </ac:inkMkLst>
        </pc:inkChg>
        <pc:inkChg chg="add del">
          <ac:chgData name="JungYong Seok" userId="1df5f276-52e9-4b2d-94eb-97193fded349" providerId="ADAL" clId="{73F08B8E-ED59-BA4F-88D8-4FBDD7E51B87}" dt="2024-05-16T06:15:51.050" v="2487"/>
          <ac:inkMkLst>
            <pc:docMk/>
            <pc:sldMk cId="1699740530" sldId="269"/>
            <ac:inkMk id="101" creationId="{AF0353B6-AFE0-5FB4-E60D-9D61AE344AFB}"/>
          </ac:inkMkLst>
        </pc:inkChg>
        <pc:inkChg chg="add del">
          <ac:chgData name="JungYong Seok" userId="1df5f276-52e9-4b2d-94eb-97193fded349" providerId="ADAL" clId="{73F08B8E-ED59-BA4F-88D8-4FBDD7E51B87}" dt="2024-05-16T06:15:51.050" v="2487"/>
          <ac:inkMkLst>
            <pc:docMk/>
            <pc:sldMk cId="1699740530" sldId="269"/>
            <ac:inkMk id="102" creationId="{33EF56CE-B806-7B08-CF8A-D0A12F30A220}"/>
          </ac:inkMkLst>
        </pc:inkChg>
        <pc:inkChg chg="add del">
          <ac:chgData name="JungYong Seok" userId="1df5f276-52e9-4b2d-94eb-97193fded349" providerId="ADAL" clId="{73F08B8E-ED59-BA4F-88D8-4FBDD7E51B87}" dt="2024-05-16T06:15:51.050" v="2487"/>
          <ac:inkMkLst>
            <pc:docMk/>
            <pc:sldMk cId="1699740530" sldId="269"/>
            <ac:inkMk id="103" creationId="{6CA4A5F7-A75A-4A9F-A2AE-951E62577F20}"/>
          </ac:inkMkLst>
        </pc:inkChg>
        <pc:inkChg chg="add del">
          <ac:chgData name="JungYong Seok" userId="1df5f276-52e9-4b2d-94eb-97193fded349" providerId="ADAL" clId="{73F08B8E-ED59-BA4F-88D8-4FBDD7E51B87}" dt="2024-05-16T06:15:51.050" v="2487"/>
          <ac:inkMkLst>
            <pc:docMk/>
            <pc:sldMk cId="1699740530" sldId="269"/>
            <ac:inkMk id="104" creationId="{A680E031-4BAA-41C4-7A1D-4D3649F1BC56}"/>
          </ac:inkMkLst>
        </pc:inkChg>
        <pc:inkChg chg="add reco">
          <ac:chgData name="JungYong Seok" userId="1df5f276-52e9-4b2d-94eb-97193fded349" providerId="ADAL" clId="{73F08B8E-ED59-BA4F-88D8-4FBDD7E51B87}" dt="2024-05-16T06:15:51.050" v="2487"/>
          <ac:inkMkLst>
            <pc:docMk/>
            <pc:sldMk cId="1699740530" sldId="269"/>
            <ac:inkMk id="105" creationId="{5B700769-0805-381E-21CB-878C7F058C31}"/>
          </ac:inkMkLst>
        </pc:inkChg>
        <pc:inkChg chg="add del">
          <ac:chgData name="JungYong Seok" userId="1df5f276-52e9-4b2d-94eb-97193fded349" providerId="ADAL" clId="{73F08B8E-ED59-BA4F-88D8-4FBDD7E51B87}" dt="2024-05-16T06:15:54.256" v="2490"/>
          <ac:inkMkLst>
            <pc:docMk/>
            <pc:sldMk cId="1699740530" sldId="269"/>
            <ac:inkMk id="106" creationId="{ED7AC4A3-FF56-7D79-7915-12220114A2BD}"/>
          </ac:inkMkLst>
        </pc:inkChg>
        <pc:inkChg chg="add del">
          <ac:chgData name="JungYong Seok" userId="1df5f276-52e9-4b2d-94eb-97193fded349" providerId="ADAL" clId="{73F08B8E-ED59-BA4F-88D8-4FBDD7E51B87}" dt="2024-05-16T06:15:54.256" v="2490"/>
          <ac:inkMkLst>
            <pc:docMk/>
            <pc:sldMk cId="1699740530" sldId="269"/>
            <ac:inkMk id="107" creationId="{45F06095-71B5-6E14-F2FB-260145816C36}"/>
          </ac:inkMkLst>
        </pc:inkChg>
        <pc:inkChg chg="add reco">
          <ac:chgData name="JungYong Seok" userId="1df5f276-52e9-4b2d-94eb-97193fded349" providerId="ADAL" clId="{73F08B8E-ED59-BA4F-88D8-4FBDD7E51B87}" dt="2024-05-16T06:15:54.256" v="2490"/>
          <ac:inkMkLst>
            <pc:docMk/>
            <pc:sldMk cId="1699740530" sldId="269"/>
            <ac:inkMk id="108" creationId="{3BB624E2-9775-8CEC-0C82-E4EAE58F286D}"/>
          </ac:inkMkLst>
        </pc:inkChg>
        <pc:inkChg chg="add del">
          <ac:chgData name="JungYong Seok" userId="1df5f276-52e9-4b2d-94eb-97193fded349" providerId="ADAL" clId="{73F08B8E-ED59-BA4F-88D8-4FBDD7E51B87}" dt="2024-05-16T06:15:59.022" v="2505"/>
          <ac:inkMkLst>
            <pc:docMk/>
            <pc:sldMk cId="1699740530" sldId="269"/>
            <ac:inkMk id="109" creationId="{60ADBA48-10FF-2EF8-3D80-1BD5D7289E5B}"/>
          </ac:inkMkLst>
        </pc:inkChg>
        <pc:inkChg chg="add del">
          <ac:chgData name="JungYong Seok" userId="1df5f276-52e9-4b2d-94eb-97193fded349" providerId="ADAL" clId="{73F08B8E-ED59-BA4F-88D8-4FBDD7E51B87}" dt="2024-05-16T06:15:59.022" v="2505"/>
          <ac:inkMkLst>
            <pc:docMk/>
            <pc:sldMk cId="1699740530" sldId="269"/>
            <ac:inkMk id="110" creationId="{6FD35893-7DD2-F721-0986-95C8935481A9}"/>
          </ac:inkMkLst>
        </pc:inkChg>
        <pc:inkChg chg="add del">
          <ac:chgData name="JungYong Seok" userId="1df5f276-52e9-4b2d-94eb-97193fded349" providerId="ADAL" clId="{73F08B8E-ED59-BA4F-88D8-4FBDD7E51B87}" dt="2024-05-16T06:15:59.022" v="2505"/>
          <ac:inkMkLst>
            <pc:docMk/>
            <pc:sldMk cId="1699740530" sldId="269"/>
            <ac:inkMk id="111" creationId="{2F013E07-974A-14AF-D1E5-1B2E57103EEF}"/>
          </ac:inkMkLst>
        </pc:inkChg>
        <pc:inkChg chg="add del">
          <ac:chgData name="JungYong Seok" userId="1df5f276-52e9-4b2d-94eb-97193fded349" providerId="ADAL" clId="{73F08B8E-ED59-BA4F-88D8-4FBDD7E51B87}" dt="2024-05-16T06:15:59.022" v="2505"/>
          <ac:inkMkLst>
            <pc:docMk/>
            <pc:sldMk cId="1699740530" sldId="269"/>
            <ac:inkMk id="112" creationId="{2D1DA453-45A6-6946-C991-78F814124B1A}"/>
          </ac:inkMkLst>
        </pc:inkChg>
        <pc:inkChg chg="add del">
          <ac:chgData name="JungYong Seok" userId="1df5f276-52e9-4b2d-94eb-97193fded349" providerId="ADAL" clId="{73F08B8E-ED59-BA4F-88D8-4FBDD7E51B87}" dt="2024-05-16T06:15:59.022" v="2505"/>
          <ac:inkMkLst>
            <pc:docMk/>
            <pc:sldMk cId="1699740530" sldId="269"/>
            <ac:inkMk id="113" creationId="{7056FB93-0947-6061-BFC1-A84CF65683E9}"/>
          </ac:inkMkLst>
        </pc:inkChg>
        <pc:inkChg chg="add del">
          <ac:chgData name="JungYong Seok" userId="1df5f276-52e9-4b2d-94eb-97193fded349" providerId="ADAL" clId="{73F08B8E-ED59-BA4F-88D8-4FBDD7E51B87}" dt="2024-05-16T06:15:59.022" v="2505"/>
          <ac:inkMkLst>
            <pc:docMk/>
            <pc:sldMk cId="1699740530" sldId="269"/>
            <ac:inkMk id="114" creationId="{0ADEEA33-86BD-450A-FA97-72DF1A9810F5}"/>
          </ac:inkMkLst>
        </pc:inkChg>
        <pc:inkChg chg="add del">
          <ac:chgData name="JungYong Seok" userId="1df5f276-52e9-4b2d-94eb-97193fded349" providerId="ADAL" clId="{73F08B8E-ED59-BA4F-88D8-4FBDD7E51B87}" dt="2024-05-16T06:15:59.022" v="2505"/>
          <ac:inkMkLst>
            <pc:docMk/>
            <pc:sldMk cId="1699740530" sldId="269"/>
            <ac:inkMk id="115" creationId="{CC9F4C78-2C3D-8BE7-C8DC-C1BE45DE44FE}"/>
          </ac:inkMkLst>
        </pc:inkChg>
        <pc:inkChg chg="add del">
          <ac:chgData name="JungYong Seok" userId="1df5f276-52e9-4b2d-94eb-97193fded349" providerId="ADAL" clId="{73F08B8E-ED59-BA4F-88D8-4FBDD7E51B87}" dt="2024-05-16T06:15:59.022" v="2505"/>
          <ac:inkMkLst>
            <pc:docMk/>
            <pc:sldMk cId="1699740530" sldId="269"/>
            <ac:inkMk id="116" creationId="{5FB9F2A9-5E27-30AB-07A9-A6130969CCDD}"/>
          </ac:inkMkLst>
        </pc:inkChg>
        <pc:inkChg chg="add del">
          <ac:chgData name="JungYong Seok" userId="1df5f276-52e9-4b2d-94eb-97193fded349" providerId="ADAL" clId="{73F08B8E-ED59-BA4F-88D8-4FBDD7E51B87}" dt="2024-05-16T06:15:59.022" v="2505"/>
          <ac:inkMkLst>
            <pc:docMk/>
            <pc:sldMk cId="1699740530" sldId="269"/>
            <ac:inkMk id="117" creationId="{0DDAA906-1DBE-A22C-2CD1-3573B15BE738}"/>
          </ac:inkMkLst>
        </pc:inkChg>
        <pc:inkChg chg="add del">
          <ac:chgData name="JungYong Seok" userId="1df5f276-52e9-4b2d-94eb-97193fded349" providerId="ADAL" clId="{73F08B8E-ED59-BA4F-88D8-4FBDD7E51B87}" dt="2024-05-16T06:15:59.022" v="2505"/>
          <ac:inkMkLst>
            <pc:docMk/>
            <pc:sldMk cId="1699740530" sldId="269"/>
            <ac:inkMk id="118" creationId="{853C2FED-62AC-2DCB-924B-FAEB9DBC3DF4}"/>
          </ac:inkMkLst>
        </pc:inkChg>
        <pc:inkChg chg="add del">
          <ac:chgData name="JungYong Seok" userId="1df5f276-52e9-4b2d-94eb-97193fded349" providerId="ADAL" clId="{73F08B8E-ED59-BA4F-88D8-4FBDD7E51B87}" dt="2024-05-16T06:15:59.022" v="2505"/>
          <ac:inkMkLst>
            <pc:docMk/>
            <pc:sldMk cId="1699740530" sldId="269"/>
            <ac:inkMk id="119" creationId="{73F8F367-DFCC-47A7-3CF6-8783C2CA607D}"/>
          </ac:inkMkLst>
        </pc:inkChg>
        <pc:inkChg chg="add del">
          <ac:chgData name="JungYong Seok" userId="1df5f276-52e9-4b2d-94eb-97193fded349" providerId="ADAL" clId="{73F08B8E-ED59-BA4F-88D8-4FBDD7E51B87}" dt="2024-05-16T06:15:59.022" v="2505"/>
          <ac:inkMkLst>
            <pc:docMk/>
            <pc:sldMk cId="1699740530" sldId="269"/>
            <ac:inkMk id="120" creationId="{FCD926F7-3A71-7BAD-E0BE-44A2EF869C4E}"/>
          </ac:inkMkLst>
        </pc:inkChg>
        <pc:inkChg chg="add del">
          <ac:chgData name="JungYong Seok" userId="1df5f276-52e9-4b2d-94eb-97193fded349" providerId="ADAL" clId="{73F08B8E-ED59-BA4F-88D8-4FBDD7E51B87}" dt="2024-05-16T06:15:59.022" v="2505"/>
          <ac:inkMkLst>
            <pc:docMk/>
            <pc:sldMk cId="1699740530" sldId="269"/>
            <ac:inkMk id="121" creationId="{A110B166-1412-E1A3-705F-B4E6CBB67AC2}"/>
          </ac:inkMkLst>
        </pc:inkChg>
        <pc:inkChg chg="add del">
          <ac:chgData name="JungYong Seok" userId="1df5f276-52e9-4b2d-94eb-97193fded349" providerId="ADAL" clId="{73F08B8E-ED59-BA4F-88D8-4FBDD7E51B87}" dt="2024-05-16T06:15:59.022" v="2505"/>
          <ac:inkMkLst>
            <pc:docMk/>
            <pc:sldMk cId="1699740530" sldId="269"/>
            <ac:inkMk id="122" creationId="{6619FB8C-01F2-BC07-26CF-DBCADD179397}"/>
          </ac:inkMkLst>
        </pc:inkChg>
        <pc:inkChg chg="add reco">
          <ac:chgData name="JungYong Seok" userId="1df5f276-52e9-4b2d-94eb-97193fded349" providerId="ADAL" clId="{73F08B8E-ED59-BA4F-88D8-4FBDD7E51B87}" dt="2024-05-16T06:15:59.022" v="2505"/>
          <ac:inkMkLst>
            <pc:docMk/>
            <pc:sldMk cId="1699740530" sldId="269"/>
            <ac:inkMk id="123" creationId="{E05CA130-7A1F-2300-A137-8F413622F672}"/>
          </ac:inkMkLst>
        </pc:inkChg>
        <pc:inkChg chg="add">
          <ac:chgData name="JungYong Seok" userId="1df5f276-52e9-4b2d-94eb-97193fded349" providerId="ADAL" clId="{73F08B8E-ED59-BA4F-88D8-4FBDD7E51B87}" dt="2024-05-16T06:16:17.528" v="2506"/>
          <ac:inkMkLst>
            <pc:docMk/>
            <pc:sldMk cId="1699740530" sldId="269"/>
            <ac:inkMk id="124" creationId="{8D3439F7-C57F-9A18-2B79-A43DF76417B2}"/>
          </ac:inkMkLst>
        </pc:inkChg>
      </pc:sldChg>
      <pc:sldChg chg="addSp delSp">
        <pc:chgData name="JungYong Seok" userId="1df5f276-52e9-4b2d-94eb-97193fded349" providerId="ADAL" clId="{73F08B8E-ED59-BA4F-88D8-4FBDD7E51B87}" dt="2024-05-16T06:18:29.695" v="2584"/>
        <pc:sldMkLst>
          <pc:docMk/>
          <pc:sldMk cId="1489650682" sldId="270"/>
        </pc:sldMkLst>
        <pc:inkChg chg="add">
          <ac:chgData name="JungYong Seok" userId="1df5f276-52e9-4b2d-94eb-97193fded349" providerId="ADAL" clId="{73F08B8E-ED59-BA4F-88D8-4FBDD7E51B87}" dt="2024-05-16T06:16:40.941" v="2507"/>
          <ac:inkMkLst>
            <pc:docMk/>
            <pc:sldMk cId="1489650682" sldId="270"/>
            <ac:inkMk id="3" creationId="{E165DF57-7B47-2950-B1D8-AFC0A3C683CC}"/>
          </ac:inkMkLst>
        </pc:inkChg>
        <pc:inkChg chg="add del">
          <ac:chgData name="JungYong Seok" userId="1df5f276-52e9-4b2d-94eb-97193fded349" providerId="ADAL" clId="{73F08B8E-ED59-BA4F-88D8-4FBDD7E51B87}" dt="2024-05-16T06:16:47.049" v="2510"/>
          <ac:inkMkLst>
            <pc:docMk/>
            <pc:sldMk cId="1489650682" sldId="270"/>
            <ac:inkMk id="4" creationId="{C7B90BCD-A987-B998-7B52-3C2A0B29924D}"/>
          </ac:inkMkLst>
        </pc:inkChg>
        <pc:inkChg chg="add del">
          <ac:chgData name="JungYong Seok" userId="1df5f276-52e9-4b2d-94eb-97193fded349" providerId="ADAL" clId="{73F08B8E-ED59-BA4F-88D8-4FBDD7E51B87}" dt="2024-05-16T06:16:47.049" v="2510"/>
          <ac:inkMkLst>
            <pc:docMk/>
            <pc:sldMk cId="1489650682" sldId="270"/>
            <ac:inkMk id="5" creationId="{877B3884-7647-8FDC-9CDD-51FB701E9891}"/>
          </ac:inkMkLst>
        </pc:inkChg>
        <pc:inkChg chg="add reco">
          <ac:chgData name="JungYong Seok" userId="1df5f276-52e9-4b2d-94eb-97193fded349" providerId="ADAL" clId="{73F08B8E-ED59-BA4F-88D8-4FBDD7E51B87}" dt="2024-05-16T06:16:47.049" v="2510"/>
          <ac:inkMkLst>
            <pc:docMk/>
            <pc:sldMk cId="1489650682" sldId="270"/>
            <ac:inkMk id="6" creationId="{0B8AB957-9D4B-248E-D045-FDE01B50B39C}"/>
          </ac:inkMkLst>
        </pc:inkChg>
        <pc:inkChg chg="add del">
          <ac:chgData name="JungYong Seok" userId="1df5f276-52e9-4b2d-94eb-97193fded349" providerId="ADAL" clId="{73F08B8E-ED59-BA4F-88D8-4FBDD7E51B87}" dt="2024-05-16T06:18:04.879" v="2529"/>
          <ac:inkMkLst>
            <pc:docMk/>
            <pc:sldMk cId="1489650682" sldId="270"/>
            <ac:inkMk id="7" creationId="{1D683328-0FE7-9DB4-0ED2-4CFDE658F7BD}"/>
          </ac:inkMkLst>
        </pc:inkChg>
        <pc:inkChg chg="add del">
          <ac:chgData name="JungYong Seok" userId="1df5f276-52e9-4b2d-94eb-97193fded349" providerId="ADAL" clId="{73F08B8E-ED59-BA4F-88D8-4FBDD7E51B87}" dt="2024-05-16T06:18:04.879" v="2529"/>
          <ac:inkMkLst>
            <pc:docMk/>
            <pc:sldMk cId="1489650682" sldId="270"/>
            <ac:inkMk id="8" creationId="{F4A55EDC-F2FE-03B8-3A41-35EFA04CBEC6}"/>
          </ac:inkMkLst>
        </pc:inkChg>
        <pc:inkChg chg="add del">
          <ac:chgData name="JungYong Seok" userId="1df5f276-52e9-4b2d-94eb-97193fded349" providerId="ADAL" clId="{73F08B8E-ED59-BA4F-88D8-4FBDD7E51B87}" dt="2024-05-16T06:18:04.879" v="2529"/>
          <ac:inkMkLst>
            <pc:docMk/>
            <pc:sldMk cId="1489650682" sldId="270"/>
            <ac:inkMk id="9" creationId="{8F731D8B-5760-45B7-7D28-87F644E41870}"/>
          </ac:inkMkLst>
        </pc:inkChg>
        <pc:inkChg chg="add del">
          <ac:chgData name="JungYong Seok" userId="1df5f276-52e9-4b2d-94eb-97193fded349" providerId="ADAL" clId="{73F08B8E-ED59-BA4F-88D8-4FBDD7E51B87}" dt="2024-05-16T06:18:04.879" v="2529"/>
          <ac:inkMkLst>
            <pc:docMk/>
            <pc:sldMk cId="1489650682" sldId="270"/>
            <ac:inkMk id="10" creationId="{8E1F6428-78C7-384A-987D-90B81758AE81}"/>
          </ac:inkMkLst>
        </pc:inkChg>
        <pc:inkChg chg="add del">
          <ac:chgData name="JungYong Seok" userId="1df5f276-52e9-4b2d-94eb-97193fded349" providerId="ADAL" clId="{73F08B8E-ED59-BA4F-88D8-4FBDD7E51B87}" dt="2024-05-16T06:18:04.879" v="2529"/>
          <ac:inkMkLst>
            <pc:docMk/>
            <pc:sldMk cId="1489650682" sldId="270"/>
            <ac:inkMk id="11" creationId="{39905338-F52F-B5A8-346C-7737405AFDDF}"/>
          </ac:inkMkLst>
        </pc:inkChg>
        <pc:inkChg chg="add del">
          <ac:chgData name="JungYong Seok" userId="1df5f276-52e9-4b2d-94eb-97193fded349" providerId="ADAL" clId="{73F08B8E-ED59-BA4F-88D8-4FBDD7E51B87}" dt="2024-05-16T06:18:04.879" v="2529"/>
          <ac:inkMkLst>
            <pc:docMk/>
            <pc:sldMk cId="1489650682" sldId="270"/>
            <ac:inkMk id="12" creationId="{90BB6693-86CE-3E43-3FDD-0D7AD605B28B}"/>
          </ac:inkMkLst>
        </pc:inkChg>
        <pc:inkChg chg="add del">
          <ac:chgData name="JungYong Seok" userId="1df5f276-52e9-4b2d-94eb-97193fded349" providerId="ADAL" clId="{73F08B8E-ED59-BA4F-88D8-4FBDD7E51B87}" dt="2024-05-16T06:18:04.879" v="2529"/>
          <ac:inkMkLst>
            <pc:docMk/>
            <pc:sldMk cId="1489650682" sldId="270"/>
            <ac:inkMk id="13" creationId="{93C1F6DB-DA7D-01B8-B35D-307420050027}"/>
          </ac:inkMkLst>
        </pc:inkChg>
        <pc:inkChg chg="add del">
          <ac:chgData name="JungYong Seok" userId="1df5f276-52e9-4b2d-94eb-97193fded349" providerId="ADAL" clId="{73F08B8E-ED59-BA4F-88D8-4FBDD7E51B87}" dt="2024-05-16T06:18:04.879" v="2529"/>
          <ac:inkMkLst>
            <pc:docMk/>
            <pc:sldMk cId="1489650682" sldId="270"/>
            <ac:inkMk id="14" creationId="{322A88AC-8FD7-A43C-664D-3C2743F19621}"/>
          </ac:inkMkLst>
        </pc:inkChg>
        <pc:inkChg chg="add del">
          <ac:chgData name="JungYong Seok" userId="1df5f276-52e9-4b2d-94eb-97193fded349" providerId="ADAL" clId="{73F08B8E-ED59-BA4F-88D8-4FBDD7E51B87}" dt="2024-05-16T06:18:04.879" v="2529"/>
          <ac:inkMkLst>
            <pc:docMk/>
            <pc:sldMk cId="1489650682" sldId="270"/>
            <ac:inkMk id="15" creationId="{AD9CAB18-8E3E-5241-AB4C-77A08425DEDA}"/>
          </ac:inkMkLst>
        </pc:inkChg>
        <pc:inkChg chg="add del">
          <ac:chgData name="JungYong Seok" userId="1df5f276-52e9-4b2d-94eb-97193fded349" providerId="ADAL" clId="{73F08B8E-ED59-BA4F-88D8-4FBDD7E51B87}" dt="2024-05-16T06:18:04.879" v="2529"/>
          <ac:inkMkLst>
            <pc:docMk/>
            <pc:sldMk cId="1489650682" sldId="270"/>
            <ac:inkMk id="16" creationId="{1D5FBFFF-AD38-9D13-6688-A6CE57D715FE}"/>
          </ac:inkMkLst>
        </pc:inkChg>
        <pc:inkChg chg="add del">
          <ac:chgData name="JungYong Seok" userId="1df5f276-52e9-4b2d-94eb-97193fded349" providerId="ADAL" clId="{73F08B8E-ED59-BA4F-88D8-4FBDD7E51B87}" dt="2024-05-16T06:18:04.879" v="2529"/>
          <ac:inkMkLst>
            <pc:docMk/>
            <pc:sldMk cId="1489650682" sldId="270"/>
            <ac:inkMk id="17" creationId="{A26540F1-E15C-1ACE-F8B8-28EF01B453BA}"/>
          </ac:inkMkLst>
        </pc:inkChg>
        <pc:inkChg chg="add del">
          <ac:chgData name="JungYong Seok" userId="1df5f276-52e9-4b2d-94eb-97193fded349" providerId="ADAL" clId="{73F08B8E-ED59-BA4F-88D8-4FBDD7E51B87}" dt="2024-05-16T06:18:04.879" v="2529"/>
          <ac:inkMkLst>
            <pc:docMk/>
            <pc:sldMk cId="1489650682" sldId="270"/>
            <ac:inkMk id="18" creationId="{77ED6784-08F9-6FBE-A8A1-15649D1C1E29}"/>
          </ac:inkMkLst>
        </pc:inkChg>
        <pc:inkChg chg="add del">
          <ac:chgData name="JungYong Seok" userId="1df5f276-52e9-4b2d-94eb-97193fded349" providerId="ADAL" clId="{73F08B8E-ED59-BA4F-88D8-4FBDD7E51B87}" dt="2024-05-16T06:18:04.879" v="2529"/>
          <ac:inkMkLst>
            <pc:docMk/>
            <pc:sldMk cId="1489650682" sldId="270"/>
            <ac:inkMk id="19" creationId="{7F477C0E-F90A-25E5-938E-B7C99021C29B}"/>
          </ac:inkMkLst>
        </pc:inkChg>
        <pc:inkChg chg="add del">
          <ac:chgData name="JungYong Seok" userId="1df5f276-52e9-4b2d-94eb-97193fded349" providerId="ADAL" clId="{73F08B8E-ED59-BA4F-88D8-4FBDD7E51B87}" dt="2024-05-16T06:18:04.879" v="2529"/>
          <ac:inkMkLst>
            <pc:docMk/>
            <pc:sldMk cId="1489650682" sldId="270"/>
            <ac:inkMk id="20" creationId="{9D403E95-5F4A-49B8-BCDA-8ADE072341BD}"/>
          </ac:inkMkLst>
        </pc:inkChg>
        <pc:inkChg chg="add del">
          <ac:chgData name="JungYong Seok" userId="1df5f276-52e9-4b2d-94eb-97193fded349" providerId="ADAL" clId="{73F08B8E-ED59-BA4F-88D8-4FBDD7E51B87}" dt="2024-05-16T06:18:04.879" v="2529"/>
          <ac:inkMkLst>
            <pc:docMk/>
            <pc:sldMk cId="1489650682" sldId="270"/>
            <ac:inkMk id="21" creationId="{80236D37-4D4C-66BC-2762-F5A787B47258}"/>
          </ac:inkMkLst>
        </pc:inkChg>
        <pc:inkChg chg="add del">
          <ac:chgData name="JungYong Seok" userId="1df5f276-52e9-4b2d-94eb-97193fded349" providerId="ADAL" clId="{73F08B8E-ED59-BA4F-88D8-4FBDD7E51B87}" dt="2024-05-16T06:18:04.879" v="2529"/>
          <ac:inkMkLst>
            <pc:docMk/>
            <pc:sldMk cId="1489650682" sldId="270"/>
            <ac:inkMk id="22" creationId="{A034FC3A-4F9A-C4B7-D586-786C2C85852C}"/>
          </ac:inkMkLst>
        </pc:inkChg>
        <pc:inkChg chg="add del">
          <ac:chgData name="JungYong Seok" userId="1df5f276-52e9-4b2d-94eb-97193fded349" providerId="ADAL" clId="{73F08B8E-ED59-BA4F-88D8-4FBDD7E51B87}" dt="2024-05-16T06:18:04.879" v="2529"/>
          <ac:inkMkLst>
            <pc:docMk/>
            <pc:sldMk cId="1489650682" sldId="270"/>
            <ac:inkMk id="23" creationId="{507EEFE1-FE6B-2396-6BA5-441933A349F9}"/>
          </ac:inkMkLst>
        </pc:inkChg>
        <pc:inkChg chg="add del">
          <ac:chgData name="JungYong Seok" userId="1df5f276-52e9-4b2d-94eb-97193fded349" providerId="ADAL" clId="{73F08B8E-ED59-BA4F-88D8-4FBDD7E51B87}" dt="2024-05-16T06:18:04.879" v="2529"/>
          <ac:inkMkLst>
            <pc:docMk/>
            <pc:sldMk cId="1489650682" sldId="270"/>
            <ac:inkMk id="24" creationId="{C2AFC5B7-6D51-E592-C47B-CE73D2CB729C}"/>
          </ac:inkMkLst>
        </pc:inkChg>
        <pc:inkChg chg="add reco">
          <ac:chgData name="JungYong Seok" userId="1df5f276-52e9-4b2d-94eb-97193fded349" providerId="ADAL" clId="{73F08B8E-ED59-BA4F-88D8-4FBDD7E51B87}" dt="2024-05-16T06:18:04.879" v="2529"/>
          <ac:inkMkLst>
            <pc:docMk/>
            <pc:sldMk cId="1489650682" sldId="270"/>
            <ac:inkMk id="25" creationId="{A641ACF4-B65B-339D-352E-319F1CBAD8BD}"/>
          </ac:inkMkLst>
        </pc:inkChg>
        <pc:inkChg chg="add del">
          <ac:chgData name="JungYong Seok" userId="1df5f276-52e9-4b2d-94eb-97193fded349" providerId="ADAL" clId="{73F08B8E-ED59-BA4F-88D8-4FBDD7E51B87}" dt="2024-05-16T06:18:12.428" v="2550"/>
          <ac:inkMkLst>
            <pc:docMk/>
            <pc:sldMk cId="1489650682" sldId="270"/>
            <ac:inkMk id="26" creationId="{7AA52A2B-5491-5738-8D80-2AFEDC7DB4B8}"/>
          </ac:inkMkLst>
        </pc:inkChg>
        <pc:inkChg chg="add del">
          <ac:chgData name="JungYong Seok" userId="1df5f276-52e9-4b2d-94eb-97193fded349" providerId="ADAL" clId="{73F08B8E-ED59-BA4F-88D8-4FBDD7E51B87}" dt="2024-05-16T06:18:12.428" v="2550"/>
          <ac:inkMkLst>
            <pc:docMk/>
            <pc:sldMk cId="1489650682" sldId="270"/>
            <ac:inkMk id="27" creationId="{958841B2-249F-AB3B-669C-2BE437BD48E9}"/>
          </ac:inkMkLst>
        </pc:inkChg>
        <pc:inkChg chg="add del">
          <ac:chgData name="JungYong Seok" userId="1df5f276-52e9-4b2d-94eb-97193fded349" providerId="ADAL" clId="{73F08B8E-ED59-BA4F-88D8-4FBDD7E51B87}" dt="2024-05-16T06:18:12.428" v="2550"/>
          <ac:inkMkLst>
            <pc:docMk/>
            <pc:sldMk cId="1489650682" sldId="270"/>
            <ac:inkMk id="28" creationId="{7943A8E7-A255-DE47-6941-44662CDA3CDE}"/>
          </ac:inkMkLst>
        </pc:inkChg>
        <pc:inkChg chg="add del">
          <ac:chgData name="JungYong Seok" userId="1df5f276-52e9-4b2d-94eb-97193fded349" providerId="ADAL" clId="{73F08B8E-ED59-BA4F-88D8-4FBDD7E51B87}" dt="2024-05-16T06:18:12.428" v="2550"/>
          <ac:inkMkLst>
            <pc:docMk/>
            <pc:sldMk cId="1489650682" sldId="270"/>
            <ac:inkMk id="29" creationId="{18FF82BB-8252-7079-6994-2573C299E6EF}"/>
          </ac:inkMkLst>
        </pc:inkChg>
        <pc:inkChg chg="add del">
          <ac:chgData name="JungYong Seok" userId="1df5f276-52e9-4b2d-94eb-97193fded349" providerId="ADAL" clId="{73F08B8E-ED59-BA4F-88D8-4FBDD7E51B87}" dt="2024-05-16T06:18:12.428" v="2550"/>
          <ac:inkMkLst>
            <pc:docMk/>
            <pc:sldMk cId="1489650682" sldId="270"/>
            <ac:inkMk id="30" creationId="{6539312C-A5E0-13BE-A9C6-3A7E4D76D66B}"/>
          </ac:inkMkLst>
        </pc:inkChg>
        <pc:inkChg chg="add del">
          <ac:chgData name="JungYong Seok" userId="1df5f276-52e9-4b2d-94eb-97193fded349" providerId="ADAL" clId="{73F08B8E-ED59-BA4F-88D8-4FBDD7E51B87}" dt="2024-05-16T06:18:12.428" v="2550"/>
          <ac:inkMkLst>
            <pc:docMk/>
            <pc:sldMk cId="1489650682" sldId="270"/>
            <ac:inkMk id="31" creationId="{F777D5FC-7299-6112-90BC-FDC3D147E632}"/>
          </ac:inkMkLst>
        </pc:inkChg>
        <pc:inkChg chg="add del">
          <ac:chgData name="JungYong Seok" userId="1df5f276-52e9-4b2d-94eb-97193fded349" providerId="ADAL" clId="{73F08B8E-ED59-BA4F-88D8-4FBDD7E51B87}" dt="2024-05-16T06:18:12.428" v="2550"/>
          <ac:inkMkLst>
            <pc:docMk/>
            <pc:sldMk cId="1489650682" sldId="270"/>
            <ac:inkMk id="32" creationId="{2096B2DE-C1C1-5E38-9AF6-2B4EB808D226}"/>
          </ac:inkMkLst>
        </pc:inkChg>
        <pc:inkChg chg="add del">
          <ac:chgData name="JungYong Seok" userId="1df5f276-52e9-4b2d-94eb-97193fded349" providerId="ADAL" clId="{73F08B8E-ED59-BA4F-88D8-4FBDD7E51B87}" dt="2024-05-16T06:18:12.428" v="2550"/>
          <ac:inkMkLst>
            <pc:docMk/>
            <pc:sldMk cId="1489650682" sldId="270"/>
            <ac:inkMk id="33" creationId="{2EDE81E0-6647-3358-FDFA-730C4C066EA1}"/>
          </ac:inkMkLst>
        </pc:inkChg>
        <pc:inkChg chg="add del">
          <ac:chgData name="JungYong Seok" userId="1df5f276-52e9-4b2d-94eb-97193fded349" providerId="ADAL" clId="{73F08B8E-ED59-BA4F-88D8-4FBDD7E51B87}" dt="2024-05-16T06:18:12.428" v="2550"/>
          <ac:inkMkLst>
            <pc:docMk/>
            <pc:sldMk cId="1489650682" sldId="270"/>
            <ac:inkMk id="34" creationId="{52332649-B9ED-20B5-D93C-7BA6B6778148}"/>
          </ac:inkMkLst>
        </pc:inkChg>
        <pc:inkChg chg="add del">
          <ac:chgData name="JungYong Seok" userId="1df5f276-52e9-4b2d-94eb-97193fded349" providerId="ADAL" clId="{73F08B8E-ED59-BA4F-88D8-4FBDD7E51B87}" dt="2024-05-16T06:18:12.428" v="2550"/>
          <ac:inkMkLst>
            <pc:docMk/>
            <pc:sldMk cId="1489650682" sldId="270"/>
            <ac:inkMk id="35" creationId="{B7603AEA-83E5-F462-48A0-D38A48588681}"/>
          </ac:inkMkLst>
        </pc:inkChg>
        <pc:inkChg chg="add del">
          <ac:chgData name="JungYong Seok" userId="1df5f276-52e9-4b2d-94eb-97193fded349" providerId="ADAL" clId="{73F08B8E-ED59-BA4F-88D8-4FBDD7E51B87}" dt="2024-05-16T06:18:12.428" v="2550"/>
          <ac:inkMkLst>
            <pc:docMk/>
            <pc:sldMk cId="1489650682" sldId="270"/>
            <ac:inkMk id="36" creationId="{6C057712-605B-C70F-3436-00C8E923DB8D}"/>
          </ac:inkMkLst>
        </pc:inkChg>
        <pc:inkChg chg="add del">
          <ac:chgData name="JungYong Seok" userId="1df5f276-52e9-4b2d-94eb-97193fded349" providerId="ADAL" clId="{73F08B8E-ED59-BA4F-88D8-4FBDD7E51B87}" dt="2024-05-16T06:18:12.428" v="2550"/>
          <ac:inkMkLst>
            <pc:docMk/>
            <pc:sldMk cId="1489650682" sldId="270"/>
            <ac:inkMk id="37" creationId="{ACDF7476-85C4-C788-4260-E8B586D1D80F}"/>
          </ac:inkMkLst>
        </pc:inkChg>
        <pc:inkChg chg="add del">
          <ac:chgData name="JungYong Seok" userId="1df5f276-52e9-4b2d-94eb-97193fded349" providerId="ADAL" clId="{73F08B8E-ED59-BA4F-88D8-4FBDD7E51B87}" dt="2024-05-16T06:18:12.428" v="2550"/>
          <ac:inkMkLst>
            <pc:docMk/>
            <pc:sldMk cId="1489650682" sldId="270"/>
            <ac:inkMk id="38" creationId="{2E621BE9-72BC-883E-EF04-3777202104C6}"/>
          </ac:inkMkLst>
        </pc:inkChg>
        <pc:inkChg chg="add del">
          <ac:chgData name="JungYong Seok" userId="1df5f276-52e9-4b2d-94eb-97193fded349" providerId="ADAL" clId="{73F08B8E-ED59-BA4F-88D8-4FBDD7E51B87}" dt="2024-05-16T06:18:12.428" v="2550"/>
          <ac:inkMkLst>
            <pc:docMk/>
            <pc:sldMk cId="1489650682" sldId="270"/>
            <ac:inkMk id="39" creationId="{7B687100-5F77-D129-BD52-1A898B562196}"/>
          </ac:inkMkLst>
        </pc:inkChg>
        <pc:inkChg chg="add del">
          <ac:chgData name="JungYong Seok" userId="1df5f276-52e9-4b2d-94eb-97193fded349" providerId="ADAL" clId="{73F08B8E-ED59-BA4F-88D8-4FBDD7E51B87}" dt="2024-05-16T06:18:12.428" v="2550"/>
          <ac:inkMkLst>
            <pc:docMk/>
            <pc:sldMk cId="1489650682" sldId="270"/>
            <ac:inkMk id="40" creationId="{2A043CA8-C61B-17E4-8265-F38DB64A6717}"/>
          </ac:inkMkLst>
        </pc:inkChg>
        <pc:inkChg chg="add del">
          <ac:chgData name="JungYong Seok" userId="1df5f276-52e9-4b2d-94eb-97193fded349" providerId="ADAL" clId="{73F08B8E-ED59-BA4F-88D8-4FBDD7E51B87}" dt="2024-05-16T06:18:12.428" v="2550"/>
          <ac:inkMkLst>
            <pc:docMk/>
            <pc:sldMk cId="1489650682" sldId="270"/>
            <ac:inkMk id="41" creationId="{A90C01D5-79D7-FB94-B7E9-9AF9DBB88718}"/>
          </ac:inkMkLst>
        </pc:inkChg>
        <pc:inkChg chg="add del">
          <ac:chgData name="JungYong Seok" userId="1df5f276-52e9-4b2d-94eb-97193fded349" providerId="ADAL" clId="{73F08B8E-ED59-BA4F-88D8-4FBDD7E51B87}" dt="2024-05-16T06:18:12.428" v="2550"/>
          <ac:inkMkLst>
            <pc:docMk/>
            <pc:sldMk cId="1489650682" sldId="270"/>
            <ac:inkMk id="42" creationId="{EAEEC78E-BD72-0480-3881-3BFA3B51AE93}"/>
          </ac:inkMkLst>
        </pc:inkChg>
        <pc:inkChg chg="add del">
          <ac:chgData name="JungYong Seok" userId="1df5f276-52e9-4b2d-94eb-97193fded349" providerId="ADAL" clId="{73F08B8E-ED59-BA4F-88D8-4FBDD7E51B87}" dt="2024-05-16T06:18:12.428" v="2550"/>
          <ac:inkMkLst>
            <pc:docMk/>
            <pc:sldMk cId="1489650682" sldId="270"/>
            <ac:inkMk id="43" creationId="{CC546AB4-00FB-4C6A-D89C-6F1EBAEDC524}"/>
          </ac:inkMkLst>
        </pc:inkChg>
        <pc:inkChg chg="add del">
          <ac:chgData name="JungYong Seok" userId="1df5f276-52e9-4b2d-94eb-97193fded349" providerId="ADAL" clId="{73F08B8E-ED59-BA4F-88D8-4FBDD7E51B87}" dt="2024-05-16T06:18:12.428" v="2550"/>
          <ac:inkMkLst>
            <pc:docMk/>
            <pc:sldMk cId="1489650682" sldId="270"/>
            <ac:inkMk id="44" creationId="{7FA8AAE2-8DF8-FB92-68BA-48886D94E8B2}"/>
          </ac:inkMkLst>
        </pc:inkChg>
        <pc:inkChg chg="add del">
          <ac:chgData name="JungYong Seok" userId="1df5f276-52e9-4b2d-94eb-97193fded349" providerId="ADAL" clId="{73F08B8E-ED59-BA4F-88D8-4FBDD7E51B87}" dt="2024-05-16T06:18:12.428" v="2550"/>
          <ac:inkMkLst>
            <pc:docMk/>
            <pc:sldMk cId="1489650682" sldId="270"/>
            <ac:inkMk id="45" creationId="{6D02FACE-FFD2-EC6C-A8CA-71569FE734F7}"/>
          </ac:inkMkLst>
        </pc:inkChg>
        <pc:inkChg chg="add reco">
          <ac:chgData name="JungYong Seok" userId="1df5f276-52e9-4b2d-94eb-97193fded349" providerId="ADAL" clId="{73F08B8E-ED59-BA4F-88D8-4FBDD7E51B87}" dt="2024-05-16T06:18:12.428" v="2550"/>
          <ac:inkMkLst>
            <pc:docMk/>
            <pc:sldMk cId="1489650682" sldId="270"/>
            <ac:inkMk id="46" creationId="{B4724E07-F41B-EF35-BF61-D99D068BB0B1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47" creationId="{340FAECE-AB82-471F-7029-91A9C88791EE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48" creationId="{B254406D-3B0C-22A1-F2AC-2AD91557385D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49" creationId="{9463C005-9996-DD67-4BFB-6FFDF26B3376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50" creationId="{BACA36C7-F2BA-DC68-425F-8540A980C24C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51" creationId="{B01EA90B-35B2-60C5-BD83-13A9E85B9B54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52" creationId="{2349A74F-51C4-F598-301C-61A0B3772275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53" creationId="{F3536EC1-FC71-7C84-9547-4E5A32DB62E0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54" creationId="{B38D9216-9A77-46DF-277E-F99F311BFCF4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55" creationId="{1E386C4E-F479-E41C-5352-5B3E3A0602CE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56" creationId="{20DB330D-603B-B858-5BE2-BDAABD0B0ADF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57" creationId="{A7E927CC-20F4-E395-E383-051C54EC6F11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58" creationId="{FD503E94-4D8F-CCCA-D856-D2E1353BF19D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59" creationId="{FF1F0EBB-6939-4099-CC19-175436C3A68E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60" creationId="{9E8C1F47-7B8B-E0E3-DC7F-355D5CE573C0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61" creationId="{AD47ACB1-8AB8-5806-99BE-DFA643941031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62" creationId="{96F41052-E733-ACB1-52E6-9159EECC6B72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63" creationId="{4C6829AF-8421-7DDB-4CAE-A94A0E8A8BCA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64" creationId="{B060D6E8-1D00-1CF3-2866-653BCF2A56EA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65" creationId="{E71FDF6E-E63B-624F-0857-549358BF6326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66" creationId="{D558915A-6992-8407-7528-5BBC9C64D143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67" creationId="{8D1362C0-94D3-A510-C254-74FAB2A27876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68" creationId="{3AF154A8-0F08-EC42-A750-5A2D7C753C93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69" creationId="{4E11C564-2F7B-9D6D-BE64-36DD17AFAABB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70" creationId="{B716CF49-018D-7AE7-734E-0DB490219081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71" creationId="{ABA05C12-A018-F705-DE06-7A6DFF212047}"/>
          </ac:inkMkLst>
        </pc:inkChg>
        <pc:inkChg chg="add del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72" creationId="{19273ED7-33B4-E5A9-B3C0-FA4E34FDC196}"/>
          </ac:inkMkLst>
        </pc:inkChg>
        <pc:inkChg chg="add reco">
          <ac:chgData name="JungYong Seok" userId="1df5f276-52e9-4b2d-94eb-97193fded349" providerId="ADAL" clId="{73F08B8E-ED59-BA4F-88D8-4FBDD7E51B87}" dt="2024-05-16T06:18:25.959" v="2577"/>
          <ac:inkMkLst>
            <pc:docMk/>
            <pc:sldMk cId="1489650682" sldId="270"/>
            <ac:inkMk id="73" creationId="{132F15C5-5A34-7549-2BCC-EA7A25E145EA}"/>
          </ac:inkMkLst>
        </pc:inkChg>
        <pc:inkChg chg="add del">
          <ac:chgData name="JungYong Seok" userId="1df5f276-52e9-4b2d-94eb-97193fded349" providerId="ADAL" clId="{73F08B8E-ED59-BA4F-88D8-4FBDD7E51B87}" dt="2024-05-16T06:18:29.695" v="2584"/>
          <ac:inkMkLst>
            <pc:docMk/>
            <pc:sldMk cId="1489650682" sldId="270"/>
            <ac:inkMk id="74" creationId="{4D498AB6-FA15-510A-108D-FB456DE3DB5C}"/>
          </ac:inkMkLst>
        </pc:inkChg>
        <pc:inkChg chg="add del">
          <ac:chgData name="JungYong Seok" userId="1df5f276-52e9-4b2d-94eb-97193fded349" providerId="ADAL" clId="{73F08B8E-ED59-BA4F-88D8-4FBDD7E51B87}" dt="2024-05-16T06:18:29.695" v="2584"/>
          <ac:inkMkLst>
            <pc:docMk/>
            <pc:sldMk cId="1489650682" sldId="270"/>
            <ac:inkMk id="75" creationId="{B8E16D33-1E99-31D2-EFCD-4EC3E760F3E6}"/>
          </ac:inkMkLst>
        </pc:inkChg>
        <pc:inkChg chg="add del">
          <ac:chgData name="JungYong Seok" userId="1df5f276-52e9-4b2d-94eb-97193fded349" providerId="ADAL" clId="{73F08B8E-ED59-BA4F-88D8-4FBDD7E51B87}" dt="2024-05-16T06:18:29.695" v="2584"/>
          <ac:inkMkLst>
            <pc:docMk/>
            <pc:sldMk cId="1489650682" sldId="270"/>
            <ac:inkMk id="76" creationId="{39FEC67F-EAA4-3FB0-7B5F-944685BF8FE7}"/>
          </ac:inkMkLst>
        </pc:inkChg>
        <pc:inkChg chg="add del">
          <ac:chgData name="JungYong Seok" userId="1df5f276-52e9-4b2d-94eb-97193fded349" providerId="ADAL" clId="{73F08B8E-ED59-BA4F-88D8-4FBDD7E51B87}" dt="2024-05-16T06:18:29.695" v="2584"/>
          <ac:inkMkLst>
            <pc:docMk/>
            <pc:sldMk cId="1489650682" sldId="270"/>
            <ac:inkMk id="77" creationId="{E54D3A2B-940E-5061-1E2D-D05C9A2DBD8F}"/>
          </ac:inkMkLst>
        </pc:inkChg>
        <pc:inkChg chg="add del">
          <ac:chgData name="JungYong Seok" userId="1df5f276-52e9-4b2d-94eb-97193fded349" providerId="ADAL" clId="{73F08B8E-ED59-BA4F-88D8-4FBDD7E51B87}" dt="2024-05-16T06:18:29.695" v="2584"/>
          <ac:inkMkLst>
            <pc:docMk/>
            <pc:sldMk cId="1489650682" sldId="270"/>
            <ac:inkMk id="78" creationId="{231625A1-C0B6-ACB4-6246-8CCC53BF92BD}"/>
          </ac:inkMkLst>
        </pc:inkChg>
        <pc:inkChg chg="add del">
          <ac:chgData name="JungYong Seok" userId="1df5f276-52e9-4b2d-94eb-97193fded349" providerId="ADAL" clId="{73F08B8E-ED59-BA4F-88D8-4FBDD7E51B87}" dt="2024-05-16T06:18:29.695" v="2584"/>
          <ac:inkMkLst>
            <pc:docMk/>
            <pc:sldMk cId="1489650682" sldId="270"/>
            <ac:inkMk id="79" creationId="{32978F81-461C-30D4-9E08-73EFCFD028DD}"/>
          </ac:inkMkLst>
        </pc:inkChg>
        <pc:inkChg chg="add reco">
          <ac:chgData name="JungYong Seok" userId="1df5f276-52e9-4b2d-94eb-97193fded349" providerId="ADAL" clId="{73F08B8E-ED59-BA4F-88D8-4FBDD7E51B87}" dt="2024-05-16T06:18:29.695" v="2584"/>
          <ac:inkMkLst>
            <pc:docMk/>
            <pc:sldMk cId="1489650682" sldId="270"/>
            <ac:inkMk id="80" creationId="{A6B4D3C3-0614-E9E0-C7DE-5BDCBDAF8FF4}"/>
          </ac:inkMkLst>
        </pc:inkChg>
      </pc:sldChg>
      <pc:sldChg chg="addSp delSp">
        <pc:chgData name="JungYong Seok" userId="1df5f276-52e9-4b2d-94eb-97193fded349" providerId="ADAL" clId="{73F08B8E-ED59-BA4F-88D8-4FBDD7E51B87}" dt="2024-05-16T06:23:54.477" v="2856"/>
        <pc:sldMkLst>
          <pc:docMk/>
          <pc:sldMk cId="104857980" sldId="271"/>
        </pc:sldMkLst>
        <pc:inkChg chg="add del">
          <ac:chgData name="JungYong Seok" userId="1df5f276-52e9-4b2d-94eb-97193fded349" providerId="ADAL" clId="{73F08B8E-ED59-BA4F-88D8-4FBDD7E51B87}" dt="2024-05-16T06:20:02.911" v="2586"/>
          <ac:inkMkLst>
            <pc:docMk/>
            <pc:sldMk cId="104857980" sldId="271"/>
            <ac:inkMk id="3" creationId="{A7C472A1-598F-83A4-C5DD-238C3BC4586C}"/>
          </ac:inkMkLst>
        </pc:inkChg>
        <pc:inkChg chg="add">
          <ac:chgData name="JungYong Seok" userId="1df5f276-52e9-4b2d-94eb-97193fded349" providerId="ADAL" clId="{73F08B8E-ED59-BA4F-88D8-4FBDD7E51B87}" dt="2024-05-16T06:20:10.414" v="2587"/>
          <ac:inkMkLst>
            <pc:docMk/>
            <pc:sldMk cId="104857980" sldId="271"/>
            <ac:inkMk id="4" creationId="{3683199E-4AE5-92BA-241E-53CCC95435CD}"/>
          </ac:inkMkLst>
        </pc:inkChg>
        <pc:inkChg chg="add del">
          <ac:chgData name="JungYong Seok" userId="1df5f276-52e9-4b2d-94eb-97193fded349" providerId="ADAL" clId="{73F08B8E-ED59-BA4F-88D8-4FBDD7E51B87}" dt="2024-05-16T06:20:19.081" v="2607"/>
          <ac:inkMkLst>
            <pc:docMk/>
            <pc:sldMk cId="104857980" sldId="271"/>
            <ac:inkMk id="5" creationId="{5DC936C1-940D-9E8C-CA8B-ACFE1D69FE56}"/>
          </ac:inkMkLst>
        </pc:inkChg>
        <pc:inkChg chg="add del">
          <ac:chgData name="JungYong Seok" userId="1df5f276-52e9-4b2d-94eb-97193fded349" providerId="ADAL" clId="{73F08B8E-ED59-BA4F-88D8-4FBDD7E51B87}" dt="2024-05-16T06:20:19.081" v="2607"/>
          <ac:inkMkLst>
            <pc:docMk/>
            <pc:sldMk cId="104857980" sldId="271"/>
            <ac:inkMk id="6" creationId="{32FC0483-4F97-B2D3-E09D-C406D6846BBB}"/>
          </ac:inkMkLst>
        </pc:inkChg>
        <pc:inkChg chg="add del">
          <ac:chgData name="JungYong Seok" userId="1df5f276-52e9-4b2d-94eb-97193fded349" providerId="ADAL" clId="{73F08B8E-ED59-BA4F-88D8-4FBDD7E51B87}" dt="2024-05-16T06:20:19.081" v="2607"/>
          <ac:inkMkLst>
            <pc:docMk/>
            <pc:sldMk cId="104857980" sldId="271"/>
            <ac:inkMk id="7" creationId="{AACB2E3E-BAA6-2906-3B89-71A9FBDAA5FA}"/>
          </ac:inkMkLst>
        </pc:inkChg>
        <pc:inkChg chg="add del">
          <ac:chgData name="JungYong Seok" userId="1df5f276-52e9-4b2d-94eb-97193fded349" providerId="ADAL" clId="{73F08B8E-ED59-BA4F-88D8-4FBDD7E51B87}" dt="2024-05-16T06:20:19.081" v="2607"/>
          <ac:inkMkLst>
            <pc:docMk/>
            <pc:sldMk cId="104857980" sldId="271"/>
            <ac:inkMk id="8" creationId="{D5912CC4-0194-A628-ACAD-5CF0E1E3DF58}"/>
          </ac:inkMkLst>
        </pc:inkChg>
        <pc:inkChg chg="add del">
          <ac:chgData name="JungYong Seok" userId="1df5f276-52e9-4b2d-94eb-97193fded349" providerId="ADAL" clId="{73F08B8E-ED59-BA4F-88D8-4FBDD7E51B87}" dt="2024-05-16T06:20:19.081" v="2607"/>
          <ac:inkMkLst>
            <pc:docMk/>
            <pc:sldMk cId="104857980" sldId="271"/>
            <ac:inkMk id="9" creationId="{B785C423-40CB-54DF-7AA1-4684066AD50D}"/>
          </ac:inkMkLst>
        </pc:inkChg>
        <pc:inkChg chg="add del">
          <ac:chgData name="JungYong Seok" userId="1df5f276-52e9-4b2d-94eb-97193fded349" providerId="ADAL" clId="{73F08B8E-ED59-BA4F-88D8-4FBDD7E51B87}" dt="2024-05-16T06:20:19.081" v="2607"/>
          <ac:inkMkLst>
            <pc:docMk/>
            <pc:sldMk cId="104857980" sldId="271"/>
            <ac:inkMk id="10" creationId="{D50A64EE-21F0-DB81-A9B5-4562904251A1}"/>
          </ac:inkMkLst>
        </pc:inkChg>
        <pc:inkChg chg="add del">
          <ac:chgData name="JungYong Seok" userId="1df5f276-52e9-4b2d-94eb-97193fded349" providerId="ADAL" clId="{73F08B8E-ED59-BA4F-88D8-4FBDD7E51B87}" dt="2024-05-16T06:20:19.081" v="2607"/>
          <ac:inkMkLst>
            <pc:docMk/>
            <pc:sldMk cId="104857980" sldId="271"/>
            <ac:inkMk id="11" creationId="{3F739128-4A31-3CF1-F6D7-3592A8FEA516}"/>
          </ac:inkMkLst>
        </pc:inkChg>
        <pc:inkChg chg="add del">
          <ac:chgData name="JungYong Seok" userId="1df5f276-52e9-4b2d-94eb-97193fded349" providerId="ADAL" clId="{73F08B8E-ED59-BA4F-88D8-4FBDD7E51B87}" dt="2024-05-16T06:20:19.081" v="2607"/>
          <ac:inkMkLst>
            <pc:docMk/>
            <pc:sldMk cId="104857980" sldId="271"/>
            <ac:inkMk id="12" creationId="{FAF4A17E-2A94-FB86-A84B-0EE8F41DECCB}"/>
          </ac:inkMkLst>
        </pc:inkChg>
        <pc:inkChg chg="add del">
          <ac:chgData name="JungYong Seok" userId="1df5f276-52e9-4b2d-94eb-97193fded349" providerId="ADAL" clId="{73F08B8E-ED59-BA4F-88D8-4FBDD7E51B87}" dt="2024-05-16T06:20:19.081" v="2607"/>
          <ac:inkMkLst>
            <pc:docMk/>
            <pc:sldMk cId="104857980" sldId="271"/>
            <ac:inkMk id="13" creationId="{93C2A794-45BB-40DD-4379-0B0E6E3C9992}"/>
          </ac:inkMkLst>
        </pc:inkChg>
        <pc:inkChg chg="add del">
          <ac:chgData name="JungYong Seok" userId="1df5f276-52e9-4b2d-94eb-97193fded349" providerId="ADAL" clId="{73F08B8E-ED59-BA4F-88D8-4FBDD7E51B87}" dt="2024-05-16T06:20:19.081" v="2607"/>
          <ac:inkMkLst>
            <pc:docMk/>
            <pc:sldMk cId="104857980" sldId="271"/>
            <ac:inkMk id="14" creationId="{1D471676-1DCB-DB1A-7583-2FDB62DDA98A}"/>
          </ac:inkMkLst>
        </pc:inkChg>
        <pc:inkChg chg="add del">
          <ac:chgData name="JungYong Seok" userId="1df5f276-52e9-4b2d-94eb-97193fded349" providerId="ADAL" clId="{73F08B8E-ED59-BA4F-88D8-4FBDD7E51B87}" dt="2024-05-16T06:20:19.081" v="2607"/>
          <ac:inkMkLst>
            <pc:docMk/>
            <pc:sldMk cId="104857980" sldId="271"/>
            <ac:inkMk id="15" creationId="{7828AD14-CB9F-C155-6B37-E508005722DE}"/>
          </ac:inkMkLst>
        </pc:inkChg>
        <pc:inkChg chg="add del">
          <ac:chgData name="JungYong Seok" userId="1df5f276-52e9-4b2d-94eb-97193fded349" providerId="ADAL" clId="{73F08B8E-ED59-BA4F-88D8-4FBDD7E51B87}" dt="2024-05-16T06:20:19.081" v="2607"/>
          <ac:inkMkLst>
            <pc:docMk/>
            <pc:sldMk cId="104857980" sldId="271"/>
            <ac:inkMk id="16" creationId="{21782072-3355-2728-D65E-9F4156CA4A06}"/>
          </ac:inkMkLst>
        </pc:inkChg>
        <pc:inkChg chg="add del">
          <ac:chgData name="JungYong Seok" userId="1df5f276-52e9-4b2d-94eb-97193fded349" providerId="ADAL" clId="{73F08B8E-ED59-BA4F-88D8-4FBDD7E51B87}" dt="2024-05-16T06:20:19.081" v="2607"/>
          <ac:inkMkLst>
            <pc:docMk/>
            <pc:sldMk cId="104857980" sldId="271"/>
            <ac:inkMk id="17" creationId="{984AB732-CD63-CB6D-7A05-DB08345F07A9}"/>
          </ac:inkMkLst>
        </pc:inkChg>
        <pc:inkChg chg="add del">
          <ac:chgData name="JungYong Seok" userId="1df5f276-52e9-4b2d-94eb-97193fded349" providerId="ADAL" clId="{73F08B8E-ED59-BA4F-88D8-4FBDD7E51B87}" dt="2024-05-16T06:20:19.081" v="2607"/>
          <ac:inkMkLst>
            <pc:docMk/>
            <pc:sldMk cId="104857980" sldId="271"/>
            <ac:inkMk id="18" creationId="{BFEA88EE-4CFD-5EFE-4AF4-CBA3F03D3DEF}"/>
          </ac:inkMkLst>
        </pc:inkChg>
        <pc:inkChg chg="add del">
          <ac:chgData name="JungYong Seok" userId="1df5f276-52e9-4b2d-94eb-97193fded349" providerId="ADAL" clId="{73F08B8E-ED59-BA4F-88D8-4FBDD7E51B87}" dt="2024-05-16T06:20:19.081" v="2607"/>
          <ac:inkMkLst>
            <pc:docMk/>
            <pc:sldMk cId="104857980" sldId="271"/>
            <ac:inkMk id="19" creationId="{EB5EDF66-B8C9-AE02-A2C4-2C4CCC6F9608}"/>
          </ac:inkMkLst>
        </pc:inkChg>
        <pc:inkChg chg="add del">
          <ac:chgData name="JungYong Seok" userId="1df5f276-52e9-4b2d-94eb-97193fded349" providerId="ADAL" clId="{73F08B8E-ED59-BA4F-88D8-4FBDD7E51B87}" dt="2024-05-16T06:20:19.081" v="2607"/>
          <ac:inkMkLst>
            <pc:docMk/>
            <pc:sldMk cId="104857980" sldId="271"/>
            <ac:inkMk id="20" creationId="{52827BC8-6449-E6C0-0368-4BB76EDC2007}"/>
          </ac:inkMkLst>
        </pc:inkChg>
        <pc:inkChg chg="add del">
          <ac:chgData name="JungYong Seok" userId="1df5f276-52e9-4b2d-94eb-97193fded349" providerId="ADAL" clId="{73F08B8E-ED59-BA4F-88D8-4FBDD7E51B87}" dt="2024-05-16T06:20:19.081" v="2607"/>
          <ac:inkMkLst>
            <pc:docMk/>
            <pc:sldMk cId="104857980" sldId="271"/>
            <ac:inkMk id="21" creationId="{0B79B1FC-2437-40EC-9B81-3C24512B3471}"/>
          </ac:inkMkLst>
        </pc:inkChg>
        <pc:inkChg chg="add del">
          <ac:chgData name="JungYong Seok" userId="1df5f276-52e9-4b2d-94eb-97193fded349" providerId="ADAL" clId="{73F08B8E-ED59-BA4F-88D8-4FBDD7E51B87}" dt="2024-05-16T06:20:19.081" v="2607"/>
          <ac:inkMkLst>
            <pc:docMk/>
            <pc:sldMk cId="104857980" sldId="271"/>
            <ac:inkMk id="22" creationId="{745794CD-8379-5C3C-395E-78A997D8A46B}"/>
          </ac:inkMkLst>
        </pc:inkChg>
        <pc:inkChg chg="add del">
          <ac:chgData name="JungYong Seok" userId="1df5f276-52e9-4b2d-94eb-97193fded349" providerId="ADAL" clId="{73F08B8E-ED59-BA4F-88D8-4FBDD7E51B87}" dt="2024-05-16T06:20:19.081" v="2607"/>
          <ac:inkMkLst>
            <pc:docMk/>
            <pc:sldMk cId="104857980" sldId="271"/>
            <ac:inkMk id="23" creationId="{D781505F-96BA-2FD7-2FF7-9A5ACC77DEDF}"/>
          </ac:inkMkLst>
        </pc:inkChg>
        <pc:inkChg chg="add reco">
          <ac:chgData name="JungYong Seok" userId="1df5f276-52e9-4b2d-94eb-97193fded349" providerId="ADAL" clId="{73F08B8E-ED59-BA4F-88D8-4FBDD7E51B87}" dt="2024-05-16T06:20:19.081" v="2607"/>
          <ac:inkMkLst>
            <pc:docMk/>
            <pc:sldMk cId="104857980" sldId="271"/>
            <ac:inkMk id="24" creationId="{B337EE5B-E159-7952-60C0-00EDDD810FFB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25" creationId="{1FADC678-A5B9-A2BD-0DD3-2D531CE049B3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26" creationId="{56E2C03F-D905-6FF8-88BB-7877F7B26316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27" creationId="{7A454FDC-2B39-F51F-0A37-D2E1BE0E4E8F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28" creationId="{E317A8A7-FAD4-D31F-BACA-078668D193A9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29" creationId="{FDDB59D9-DEA5-5954-4F8A-A4CCB68F8DDC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30" creationId="{83430051-D7DC-74E7-AE68-6B6CD604F99F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31" creationId="{3ADC4AB8-8F49-60BD-AD75-20C6A5ABB84F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32" creationId="{849F8BAA-60AB-F857-E9CE-F296FA9D8B3A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33" creationId="{5E8CD6B4-1C82-EFC6-72FE-2B13F2925648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34" creationId="{94F1F84E-09B8-082B-E668-99BDD69A3351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35" creationId="{97380118-C918-C7FD-A903-15B717116A55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36" creationId="{22C4711B-449A-FD4D-1F10-E933F4D3E8E4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37" creationId="{6994AE4A-79ED-04E3-9D7A-6979C83735BB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38" creationId="{69ECE0E9-EE0B-99A0-38A0-63CCE73B7685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39" creationId="{96C29DFA-ED61-B0F9-93D2-4113E0EAD17E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40" creationId="{70E9B386-CD51-C043-04F9-0111B1D6E07E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41" creationId="{E3F71676-D57F-AD1B-D32D-29095F5E9871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42" creationId="{525ED572-CDDE-02D9-663C-0752F6DFF3BF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43" creationId="{5C912EAD-3D93-979A-5E6D-214BC1167084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44" creationId="{B407D0BE-0D32-BFC6-96F9-A4DC02A9698A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45" creationId="{069FBD9C-5961-F45A-6B7B-BEC90B1A0E2C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46" creationId="{F65F78E4-396F-B0C3-607C-CA1407B3BDFC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47" creationId="{C78910B5-78C3-7951-AB2C-2CFB4A1237C7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48" creationId="{465CB7A9-B222-8C71-E9E4-7F241E51D247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49" creationId="{93AB607E-F9D0-A771-3117-F686B9CFA4CE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50" creationId="{B9354CC4-BF05-DAC8-01F0-63FF036F2916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51" creationId="{A76F594A-BAF8-5AD6-CC50-0D0D70862120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52" creationId="{0D762A30-FB34-3543-AE99-0D7F4F53902F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53" creationId="{C6D545D2-4840-1E83-0C26-49E5BA163919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54" creationId="{A6913955-444B-4261-77ED-423DC3735E63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55" creationId="{A5F4F397-1237-F87E-BF5B-32499D5F717B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56" creationId="{961A52E9-F258-28C0-3002-75544669290C}"/>
          </ac:inkMkLst>
        </pc:inkChg>
        <pc:inkChg chg="add del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57" creationId="{FCC7A17E-607D-A7D7-BC4E-D2B3C9E84485}"/>
          </ac:inkMkLst>
        </pc:inkChg>
        <pc:inkChg chg="add reco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58" creationId="{D05AAC5E-6472-D562-412D-FCFA27AAF4DE}"/>
          </ac:inkMkLst>
        </pc:inkChg>
        <pc:inkChg chg="add reco">
          <ac:chgData name="JungYong Seok" userId="1df5f276-52e9-4b2d-94eb-97193fded349" providerId="ADAL" clId="{73F08B8E-ED59-BA4F-88D8-4FBDD7E51B87}" dt="2024-05-16T06:20:32.429" v="2641"/>
          <ac:inkMkLst>
            <pc:docMk/>
            <pc:sldMk cId="104857980" sldId="271"/>
            <ac:inkMk id="59" creationId="{FA232E42-FD94-F813-A844-A79C8BBCBE83}"/>
          </ac:inkMkLst>
        </pc:inkChg>
        <pc:inkChg chg="add">
          <ac:chgData name="JungYong Seok" userId="1df5f276-52e9-4b2d-94eb-97193fded349" providerId="ADAL" clId="{73F08B8E-ED59-BA4F-88D8-4FBDD7E51B87}" dt="2024-05-16T06:20:47.273" v="2642"/>
          <ac:inkMkLst>
            <pc:docMk/>
            <pc:sldMk cId="104857980" sldId="271"/>
            <ac:inkMk id="60" creationId="{213D2E43-3264-BD6F-B36A-C97898D5449C}"/>
          </ac:inkMkLst>
        </pc:inkChg>
        <pc:inkChg chg="add">
          <ac:chgData name="JungYong Seok" userId="1df5f276-52e9-4b2d-94eb-97193fded349" providerId="ADAL" clId="{73F08B8E-ED59-BA4F-88D8-4FBDD7E51B87}" dt="2024-05-16T06:20:48.028" v="2643"/>
          <ac:inkMkLst>
            <pc:docMk/>
            <pc:sldMk cId="104857980" sldId="271"/>
            <ac:inkMk id="61" creationId="{2270B27E-1B93-9ADA-BFE5-C1EF51862A65}"/>
          </ac:inkMkLst>
        </pc:inkChg>
        <pc:inkChg chg="add">
          <ac:chgData name="JungYong Seok" userId="1df5f276-52e9-4b2d-94eb-97193fded349" providerId="ADAL" clId="{73F08B8E-ED59-BA4F-88D8-4FBDD7E51B87}" dt="2024-05-16T06:20:48.327" v="2644"/>
          <ac:inkMkLst>
            <pc:docMk/>
            <pc:sldMk cId="104857980" sldId="271"/>
            <ac:inkMk id="62" creationId="{30B03BD7-2E67-34C9-F814-17D5A6A5301D}"/>
          </ac:inkMkLst>
        </pc:inkChg>
        <pc:inkChg chg="add">
          <ac:chgData name="JungYong Seok" userId="1df5f276-52e9-4b2d-94eb-97193fded349" providerId="ADAL" clId="{73F08B8E-ED59-BA4F-88D8-4FBDD7E51B87}" dt="2024-05-16T06:20:48.778" v="2645"/>
          <ac:inkMkLst>
            <pc:docMk/>
            <pc:sldMk cId="104857980" sldId="271"/>
            <ac:inkMk id="63" creationId="{70000BE9-D9CD-0612-58EC-949A953FC089}"/>
          </ac:inkMkLst>
        </pc:inkChg>
        <pc:inkChg chg="add">
          <ac:chgData name="JungYong Seok" userId="1df5f276-52e9-4b2d-94eb-97193fded349" providerId="ADAL" clId="{73F08B8E-ED59-BA4F-88D8-4FBDD7E51B87}" dt="2024-05-16T06:20:48.960" v="2646"/>
          <ac:inkMkLst>
            <pc:docMk/>
            <pc:sldMk cId="104857980" sldId="271"/>
            <ac:inkMk id="64" creationId="{A9F527A5-EBCA-DB25-BA3E-3D97942FEBCB}"/>
          </ac:inkMkLst>
        </pc:inkChg>
        <pc:inkChg chg="add">
          <ac:chgData name="JungYong Seok" userId="1df5f276-52e9-4b2d-94eb-97193fded349" providerId="ADAL" clId="{73F08B8E-ED59-BA4F-88D8-4FBDD7E51B87}" dt="2024-05-16T06:20:49.229" v="2647"/>
          <ac:inkMkLst>
            <pc:docMk/>
            <pc:sldMk cId="104857980" sldId="271"/>
            <ac:inkMk id="65" creationId="{21E7F83A-3F56-D36F-5DC2-44B5BFB074AD}"/>
          </ac:inkMkLst>
        </pc:inkChg>
        <pc:inkChg chg="add">
          <ac:chgData name="JungYong Seok" userId="1df5f276-52e9-4b2d-94eb-97193fded349" providerId="ADAL" clId="{73F08B8E-ED59-BA4F-88D8-4FBDD7E51B87}" dt="2024-05-16T06:20:50.194" v="2648"/>
          <ac:inkMkLst>
            <pc:docMk/>
            <pc:sldMk cId="104857980" sldId="271"/>
            <ac:inkMk id="66" creationId="{1FE5CA3E-819A-CFEE-DE2B-4319E11D2FC6}"/>
          </ac:inkMkLst>
        </pc:inkChg>
        <pc:inkChg chg="add">
          <ac:chgData name="JungYong Seok" userId="1df5f276-52e9-4b2d-94eb-97193fded349" providerId="ADAL" clId="{73F08B8E-ED59-BA4F-88D8-4FBDD7E51B87}" dt="2024-05-16T06:20:50.777" v="2649"/>
          <ac:inkMkLst>
            <pc:docMk/>
            <pc:sldMk cId="104857980" sldId="271"/>
            <ac:inkMk id="67" creationId="{7EED63E0-6ECB-E37C-EA18-8E1D4552DE7F}"/>
          </ac:inkMkLst>
        </pc:inkChg>
        <pc:inkChg chg="add">
          <ac:chgData name="JungYong Seok" userId="1df5f276-52e9-4b2d-94eb-97193fded349" providerId="ADAL" clId="{73F08B8E-ED59-BA4F-88D8-4FBDD7E51B87}" dt="2024-05-16T06:20:51.329" v="2650"/>
          <ac:inkMkLst>
            <pc:docMk/>
            <pc:sldMk cId="104857980" sldId="271"/>
            <ac:inkMk id="68" creationId="{3D65640B-2340-70E6-6DB2-E1C87A62C138}"/>
          </ac:inkMkLst>
        </pc:inkChg>
        <pc:inkChg chg="add">
          <ac:chgData name="JungYong Seok" userId="1df5f276-52e9-4b2d-94eb-97193fded349" providerId="ADAL" clId="{73F08B8E-ED59-BA4F-88D8-4FBDD7E51B87}" dt="2024-05-16T06:20:51.561" v="2651"/>
          <ac:inkMkLst>
            <pc:docMk/>
            <pc:sldMk cId="104857980" sldId="271"/>
            <ac:inkMk id="69" creationId="{866F0232-2D50-07C8-64FE-2C45C937E299}"/>
          </ac:inkMkLst>
        </pc:inkChg>
        <pc:inkChg chg="add">
          <ac:chgData name="JungYong Seok" userId="1df5f276-52e9-4b2d-94eb-97193fded349" providerId="ADAL" clId="{73F08B8E-ED59-BA4F-88D8-4FBDD7E51B87}" dt="2024-05-16T06:20:52.014" v="2652"/>
          <ac:inkMkLst>
            <pc:docMk/>
            <pc:sldMk cId="104857980" sldId="271"/>
            <ac:inkMk id="70" creationId="{CF87CC7D-596E-13AE-0709-DC75A80BC0E9}"/>
          </ac:inkMkLst>
        </pc:inkChg>
        <pc:inkChg chg="add">
          <ac:chgData name="JungYong Seok" userId="1df5f276-52e9-4b2d-94eb-97193fded349" providerId="ADAL" clId="{73F08B8E-ED59-BA4F-88D8-4FBDD7E51B87}" dt="2024-05-16T06:20:52.193" v="2653"/>
          <ac:inkMkLst>
            <pc:docMk/>
            <pc:sldMk cId="104857980" sldId="271"/>
            <ac:inkMk id="71" creationId="{CBEE2136-18A6-D768-1599-3380E07A449A}"/>
          </ac:inkMkLst>
        </pc:inkChg>
        <pc:inkChg chg="add">
          <ac:chgData name="JungYong Seok" userId="1df5f276-52e9-4b2d-94eb-97193fded349" providerId="ADAL" clId="{73F08B8E-ED59-BA4F-88D8-4FBDD7E51B87}" dt="2024-05-16T06:20:52.341" v="2654"/>
          <ac:inkMkLst>
            <pc:docMk/>
            <pc:sldMk cId="104857980" sldId="271"/>
            <ac:inkMk id="72" creationId="{565F5BD9-0B2F-F02E-5E5E-808B92D1C858}"/>
          </ac:inkMkLst>
        </pc:inkChg>
        <pc:inkChg chg="add">
          <ac:chgData name="JungYong Seok" userId="1df5f276-52e9-4b2d-94eb-97193fded349" providerId="ADAL" clId="{73F08B8E-ED59-BA4F-88D8-4FBDD7E51B87}" dt="2024-05-16T06:20:52.558" v="2655"/>
          <ac:inkMkLst>
            <pc:docMk/>
            <pc:sldMk cId="104857980" sldId="271"/>
            <ac:inkMk id="73" creationId="{C6B57CB6-6A59-7BC8-E885-DDB1AE2FB2DA}"/>
          </ac:inkMkLst>
        </pc:inkChg>
        <pc:inkChg chg="add">
          <ac:chgData name="JungYong Seok" userId="1df5f276-52e9-4b2d-94eb-97193fded349" providerId="ADAL" clId="{73F08B8E-ED59-BA4F-88D8-4FBDD7E51B87}" dt="2024-05-16T06:20:52.759" v="2656"/>
          <ac:inkMkLst>
            <pc:docMk/>
            <pc:sldMk cId="104857980" sldId="271"/>
            <ac:inkMk id="74" creationId="{EDB44AB5-8123-3859-3360-54CE623D4754}"/>
          </ac:inkMkLst>
        </pc:inkChg>
        <pc:inkChg chg="add">
          <ac:chgData name="JungYong Seok" userId="1df5f276-52e9-4b2d-94eb-97193fded349" providerId="ADAL" clId="{73F08B8E-ED59-BA4F-88D8-4FBDD7E51B87}" dt="2024-05-16T06:20:52.960" v="2657"/>
          <ac:inkMkLst>
            <pc:docMk/>
            <pc:sldMk cId="104857980" sldId="271"/>
            <ac:inkMk id="75" creationId="{5886677F-C331-B146-9EB3-ADA3C19FD60D}"/>
          </ac:inkMkLst>
        </pc:inkChg>
        <pc:inkChg chg="add">
          <ac:chgData name="JungYong Seok" userId="1df5f276-52e9-4b2d-94eb-97193fded349" providerId="ADAL" clId="{73F08B8E-ED59-BA4F-88D8-4FBDD7E51B87}" dt="2024-05-16T06:20:53.328" v="2658"/>
          <ac:inkMkLst>
            <pc:docMk/>
            <pc:sldMk cId="104857980" sldId="271"/>
            <ac:inkMk id="76" creationId="{981773A7-1CD0-83AE-1351-E9A3E12A4D9E}"/>
          </ac:inkMkLst>
        </pc:inkChg>
        <pc:inkChg chg="add">
          <ac:chgData name="JungYong Seok" userId="1df5f276-52e9-4b2d-94eb-97193fded349" providerId="ADAL" clId="{73F08B8E-ED59-BA4F-88D8-4FBDD7E51B87}" dt="2024-05-16T06:20:53.660" v="2659"/>
          <ac:inkMkLst>
            <pc:docMk/>
            <pc:sldMk cId="104857980" sldId="271"/>
            <ac:inkMk id="77" creationId="{9E8961F4-3E2F-28E4-4C11-DCE1F74CEB78}"/>
          </ac:inkMkLst>
        </pc:inkChg>
        <pc:inkChg chg="add">
          <ac:chgData name="JungYong Seok" userId="1df5f276-52e9-4b2d-94eb-97193fded349" providerId="ADAL" clId="{73F08B8E-ED59-BA4F-88D8-4FBDD7E51B87}" dt="2024-05-16T06:20:53.843" v="2660"/>
          <ac:inkMkLst>
            <pc:docMk/>
            <pc:sldMk cId="104857980" sldId="271"/>
            <ac:inkMk id="78" creationId="{3F8C7B6A-27EA-9C40-EC43-F3F091AFFD8A}"/>
          </ac:inkMkLst>
        </pc:inkChg>
        <pc:inkChg chg="add">
          <ac:chgData name="JungYong Seok" userId="1df5f276-52e9-4b2d-94eb-97193fded349" providerId="ADAL" clId="{73F08B8E-ED59-BA4F-88D8-4FBDD7E51B87}" dt="2024-05-16T06:20:54.008" v="2661"/>
          <ac:inkMkLst>
            <pc:docMk/>
            <pc:sldMk cId="104857980" sldId="271"/>
            <ac:inkMk id="79" creationId="{03BF9AB0-720D-0C32-B45F-3AFBAF92F038}"/>
          </ac:inkMkLst>
        </pc:inkChg>
        <pc:inkChg chg="add">
          <ac:chgData name="JungYong Seok" userId="1df5f276-52e9-4b2d-94eb-97193fded349" providerId="ADAL" clId="{73F08B8E-ED59-BA4F-88D8-4FBDD7E51B87}" dt="2024-05-16T06:20:54.308" v="2662"/>
          <ac:inkMkLst>
            <pc:docMk/>
            <pc:sldMk cId="104857980" sldId="271"/>
            <ac:inkMk id="80" creationId="{9E00D9BE-1A92-C71E-2B23-00ADB5D8DA2C}"/>
          </ac:inkMkLst>
        </pc:inkChg>
        <pc:inkChg chg="add">
          <ac:chgData name="JungYong Seok" userId="1df5f276-52e9-4b2d-94eb-97193fded349" providerId="ADAL" clId="{73F08B8E-ED59-BA4F-88D8-4FBDD7E51B87}" dt="2024-05-16T06:20:54.492" v="2663"/>
          <ac:inkMkLst>
            <pc:docMk/>
            <pc:sldMk cId="104857980" sldId="271"/>
            <ac:inkMk id="81" creationId="{899C276D-5A4A-367D-916B-3B6D9287690C}"/>
          </ac:inkMkLst>
        </pc:inkChg>
        <pc:inkChg chg="add">
          <ac:chgData name="JungYong Seok" userId="1df5f276-52e9-4b2d-94eb-97193fded349" providerId="ADAL" clId="{73F08B8E-ED59-BA4F-88D8-4FBDD7E51B87}" dt="2024-05-16T06:20:54.640" v="2664"/>
          <ac:inkMkLst>
            <pc:docMk/>
            <pc:sldMk cId="104857980" sldId="271"/>
            <ac:inkMk id="82" creationId="{21111C1C-3512-F6C5-9BEA-F98333282F30}"/>
          </ac:inkMkLst>
        </pc:inkChg>
        <pc:inkChg chg="add">
          <ac:chgData name="JungYong Seok" userId="1df5f276-52e9-4b2d-94eb-97193fded349" providerId="ADAL" clId="{73F08B8E-ED59-BA4F-88D8-4FBDD7E51B87}" dt="2024-05-16T06:20:55.125" v="2665"/>
          <ac:inkMkLst>
            <pc:docMk/>
            <pc:sldMk cId="104857980" sldId="271"/>
            <ac:inkMk id="83" creationId="{F36F51F7-AF25-B062-C8E2-19354A05304E}"/>
          </ac:inkMkLst>
        </pc:inkChg>
        <pc:inkChg chg="add">
          <ac:chgData name="JungYong Seok" userId="1df5f276-52e9-4b2d-94eb-97193fded349" providerId="ADAL" clId="{73F08B8E-ED59-BA4F-88D8-4FBDD7E51B87}" dt="2024-05-16T06:20:55.274" v="2666"/>
          <ac:inkMkLst>
            <pc:docMk/>
            <pc:sldMk cId="104857980" sldId="271"/>
            <ac:inkMk id="84" creationId="{49E83D53-9796-3A7E-DFA3-EDA4299DC912}"/>
          </ac:inkMkLst>
        </pc:inkChg>
        <pc:inkChg chg="add">
          <ac:chgData name="JungYong Seok" userId="1df5f276-52e9-4b2d-94eb-97193fded349" providerId="ADAL" clId="{73F08B8E-ED59-BA4F-88D8-4FBDD7E51B87}" dt="2024-05-16T06:20:55.423" v="2667"/>
          <ac:inkMkLst>
            <pc:docMk/>
            <pc:sldMk cId="104857980" sldId="271"/>
            <ac:inkMk id="85" creationId="{0EB39BB1-1D6E-963D-2366-393A5878AE0E}"/>
          </ac:inkMkLst>
        </pc:inkChg>
        <pc:inkChg chg="add">
          <ac:chgData name="JungYong Seok" userId="1df5f276-52e9-4b2d-94eb-97193fded349" providerId="ADAL" clId="{73F08B8E-ED59-BA4F-88D8-4FBDD7E51B87}" dt="2024-05-16T06:20:55.628" v="2668"/>
          <ac:inkMkLst>
            <pc:docMk/>
            <pc:sldMk cId="104857980" sldId="271"/>
            <ac:inkMk id="86" creationId="{AA5DB7C2-C7A4-FF10-9A04-4F4C4F5326F5}"/>
          </ac:inkMkLst>
        </pc:inkChg>
        <pc:inkChg chg="add">
          <ac:chgData name="JungYong Seok" userId="1df5f276-52e9-4b2d-94eb-97193fded349" providerId="ADAL" clId="{73F08B8E-ED59-BA4F-88D8-4FBDD7E51B87}" dt="2024-05-16T06:20:55.929" v="2669"/>
          <ac:inkMkLst>
            <pc:docMk/>
            <pc:sldMk cId="104857980" sldId="271"/>
            <ac:inkMk id="87" creationId="{D2D7674B-4884-1458-A4B8-34A99F4F7E38}"/>
          </ac:inkMkLst>
        </pc:inkChg>
        <pc:inkChg chg="add">
          <ac:chgData name="JungYong Seok" userId="1df5f276-52e9-4b2d-94eb-97193fded349" providerId="ADAL" clId="{73F08B8E-ED59-BA4F-88D8-4FBDD7E51B87}" dt="2024-05-16T06:20:56.073" v="2670"/>
          <ac:inkMkLst>
            <pc:docMk/>
            <pc:sldMk cId="104857980" sldId="271"/>
            <ac:inkMk id="88" creationId="{CA18E6A3-45FA-8D91-32B6-BB57ABA2ADE2}"/>
          </ac:inkMkLst>
        </pc:inkChg>
        <pc:inkChg chg="add">
          <ac:chgData name="JungYong Seok" userId="1df5f276-52e9-4b2d-94eb-97193fded349" providerId="ADAL" clId="{73F08B8E-ED59-BA4F-88D8-4FBDD7E51B87}" dt="2024-05-16T06:20:56.541" v="2671"/>
          <ac:inkMkLst>
            <pc:docMk/>
            <pc:sldMk cId="104857980" sldId="271"/>
            <ac:inkMk id="89" creationId="{6E1625EB-2BAD-708E-D3C0-D4B3AF325DA2}"/>
          </ac:inkMkLst>
        </pc:inkChg>
        <pc:inkChg chg="add">
          <ac:chgData name="JungYong Seok" userId="1df5f276-52e9-4b2d-94eb-97193fded349" providerId="ADAL" clId="{73F08B8E-ED59-BA4F-88D8-4FBDD7E51B87}" dt="2024-05-16T06:20:56.707" v="2672"/>
          <ac:inkMkLst>
            <pc:docMk/>
            <pc:sldMk cId="104857980" sldId="271"/>
            <ac:inkMk id="90" creationId="{C0390994-D093-1AB4-4E0A-E3386E7FC65C}"/>
          </ac:inkMkLst>
        </pc:inkChg>
        <pc:inkChg chg="add">
          <ac:chgData name="JungYong Seok" userId="1df5f276-52e9-4b2d-94eb-97193fded349" providerId="ADAL" clId="{73F08B8E-ED59-BA4F-88D8-4FBDD7E51B87}" dt="2024-05-16T06:20:56.873" v="2673"/>
          <ac:inkMkLst>
            <pc:docMk/>
            <pc:sldMk cId="104857980" sldId="271"/>
            <ac:inkMk id="91" creationId="{B93B7838-EF95-5D5C-E9EB-B929AB3AEB58}"/>
          </ac:inkMkLst>
        </pc:inkChg>
        <pc:inkChg chg="add">
          <ac:chgData name="JungYong Seok" userId="1df5f276-52e9-4b2d-94eb-97193fded349" providerId="ADAL" clId="{73F08B8E-ED59-BA4F-88D8-4FBDD7E51B87}" dt="2024-05-16T06:20:57.111" v="2674"/>
          <ac:inkMkLst>
            <pc:docMk/>
            <pc:sldMk cId="104857980" sldId="271"/>
            <ac:inkMk id="92" creationId="{67885965-E10A-8FBC-1E25-F279E3703048}"/>
          </ac:inkMkLst>
        </pc:inkChg>
        <pc:inkChg chg="add">
          <ac:chgData name="JungYong Seok" userId="1df5f276-52e9-4b2d-94eb-97193fded349" providerId="ADAL" clId="{73F08B8E-ED59-BA4F-88D8-4FBDD7E51B87}" dt="2024-05-16T06:20:57.456" v="2675"/>
          <ac:inkMkLst>
            <pc:docMk/>
            <pc:sldMk cId="104857980" sldId="271"/>
            <ac:inkMk id="93" creationId="{8D9F7E56-7C5B-5E09-C1E7-5130021902F8}"/>
          </ac:inkMkLst>
        </pc:inkChg>
        <pc:inkChg chg="add">
          <ac:chgData name="JungYong Seok" userId="1df5f276-52e9-4b2d-94eb-97193fded349" providerId="ADAL" clId="{73F08B8E-ED59-BA4F-88D8-4FBDD7E51B87}" dt="2024-05-16T06:20:57.637" v="2676"/>
          <ac:inkMkLst>
            <pc:docMk/>
            <pc:sldMk cId="104857980" sldId="271"/>
            <ac:inkMk id="94" creationId="{F11EA85C-8FA3-B3C8-6DA0-DFBAD9EC4745}"/>
          </ac:inkMkLst>
        </pc:inkChg>
        <pc:inkChg chg="add">
          <ac:chgData name="JungYong Seok" userId="1df5f276-52e9-4b2d-94eb-97193fded349" providerId="ADAL" clId="{73F08B8E-ED59-BA4F-88D8-4FBDD7E51B87}" dt="2024-05-16T06:20:57.987" v="2677"/>
          <ac:inkMkLst>
            <pc:docMk/>
            <pc:sldMk cId="104857980" sldId="271"/>
            <ac:inkMk id="95" creationId="{47322EBD-C229-7752-27EB-539EE665D5A8}"/>
          </ac:inkMkLst>
        </pc:inkChg>
        <pc:inkChg chg="add">
          <ac:chgData name="JungYong Seok" userId="1df5f276-52e9-4b2d-94eb-97193fded349" providerId="ADAL" clId="{73F08B8E-ED59-BA4F-88D8-4FBDD7E51B87}" dt="2024-05-16T06:20:58.454" v="2678"/>
          <ac:inkMkLst>
            <pc:docMk/>
            <pc:sldMk cId="104857980" sldId="271"/>
            <ac:inkMk id="96" creationId="{E721E238-2A60-67EC-914A-1C2385B0C906}"/>
          </ac:inkMkLst>
        </pc:inkChg>
        <pc:inkChg chg="add">
          <ac:chgData name="JungYong Seok" userId="1df5f276-52e9-4b2d-94eb-97193fded349" providerId="ADAL" clId="{73F08B8E-ED59-BA4F-88D8-4FBDD7E51B87}" dt="2024-05-16T06:20:58.706" v="2679"/>
          <ac:inkMkLst>
            <pc:docMk/>
            <pc:sldMk cId="104857980" sldId="271"/>
            <ac:inkMk id="97" creationId="{5337E2F7-3A22-721D-8310-9ABAE808814C}"/>
          </ac:inkMkLst>
        </pc:inkChg>
        <pc:inkChg chg="add">
          <ac:chgData name="JungYong Seok" userId="1df5f276-52e9-4b2d-94eb-97193fded349" providerId="ADAL" clId="{73F08B8E-ED59-BA4F-88D8-4FBDD7E51B87}" dt="2024-05-16T06:20:58.921" v="2680"/>
          <ac:inkMkLst>
            <pc:docMk/>
            <pc:sldMk cId="104857980" sldId="271"/>
            <ac:inkMk id="98" creationId="{087C6352-7A64-F639-B54B-39B7E27D2483}"/>
          </ac:inkMkLst>
        </pc:inkChg>
        <pc:inkChg chg="add">
          <ac:chgData name="JungYong Seok" userId="1df5f276-52e9-4b2d-94eb-97193fded349" providerId="ADAL" clId="{73F08B8E-ED59-BA4F-88D8-4FBDD7E51B87}" dt="2024-05-16T06:20:59.177" v="2681"/>
          <ac:inkMkLst>
            <pc:docMk/>
            <pc:sldMk cId="104857980" sldId="271"/>
            <ac:inkMk id="99" creationId="{05F60FA2-DFF1-2D3D-14F1-D3A271A5F298}"/>
          </ac:inkMkLst>
        </pc:inkChg>
        <pc:inkChg chg="add">
          <ac:chgData name="JungYong Seok" userId="1df5f276-52e9-4b2d-94eb-97193fded349" providerId="ADAL" clId="{73F08B8E-ED59-BA4F-88D8-4FBDD7E51B87}" dt="2024-05-16T06:20:59.340" v="2682"/>
          <ac:inkMkLst>
            <pc:docMk/>
            <pc:sldMk cId="104857980" sldId="271"/>
            <ac:inkMk id="100" creationId="{2E36673B-DF82-EB1C-5D7B-0BB7C4402110}"/>
          </ac:inkMkLst>
        </pc:inkChg>
        <pc:inkChg chg="add">
          <ac:chgData name="JungYong Seok" userId="1df5f276-52e9-4b2d-94eb-97193fded349" providerId="ADAL" clId="{73F08B8E-ED59-BA4F-88D8-4FBDD7E51B87}" dt="2024-05-16T06:20:59.472" v="2683"/>
          <ac:inkMkLst>
            <pc:docMk/>
            <pc:sldMk cId="104857980" sldId="271"/>
            <ac:inkMk id="101" creationId="{F0D73BEB-E022-6A3A-67C9-DE8FF5E2AAA7}"/>
          </ac:inkMkLst>
        </pc:inkChg>
        <pc:inkChg chg="add del">
          <ac:chgData name="JungYong Seok" userId="1df5f276-52e9-4b2d-94eb-97193fded349" providerId="ADAL" clId="{73F08B8E-ED59-BA4F-88D8-4FBDD7E51B87}" dt="2024-05-16T06:22:30.404" v="2688"/>
          <ac:inkMkLst>
            <pc:docMk/>
            <pc:sldMk cId="104857980" sldId="271"/>
            <ac:inkMk id="104" creationId="{CDCE5CC2-FB78-98E7-C1DC-5FD804A68CEE}"/>
          </ac:inkMkLst>
        </pc:inkChg>
        <pc:inkChg chg="add del">
          <ac:chgData name="JungYong Seok" userId="1df5f276-52e9-4b2d-94eb-97193fded349" providerId="ADAL" clId="{73F08B8E-ED59-BA4F-88D8-4FBDD7E51B87}" dt="2024-05-16T06:22:30.404" v="2688"/>
          <ac:inkMkLst>
            <pc:docMk/>
            <pc:sldMk cId="104857980" sldId="271"/>
            <ac:inkMk id="105" creationId="{63CBC0CC-A369-FBCC-0BC3-4A2BEA979918}"/>
          </ac:inkMkLst>
        </pc:inkChg>
        <pc:inkChg chg="add del">
          <ac:chgData name="JungYong Seok" userId="1df5f276-52e9-4b2d-94eb-97193fded349" providerId="ADAL" clId="{73F08B8E-ED59-BA4F-88D8-4FBDD7E51B87}" dt="2024-05-16T06:22:30.404" v="2688"/>
          <ac:inkMkLst>
            <pc:docMk/>
            <pc:sldMk cId="104857980" sldId="271"/>
            <ac:inkMk id="106" creationId="{901338E4-3EB6-B5AF-54EB-F8AD1FE67172}"/>
          </ac:inkMkLst>
        </pc:inkChg>
        <pc:inkChg chg="add del">
          <ac:chgData name="JungYong Seok" userId="1df5f276-52e9-4b2d-94eb-97193fded349" providerId="ADAL" clId="{73F08B8E-ED59-BA4F-88D8-4FBDD7E51B87}" dt="2024-05-16T06:22:30.404" v="2688"/>
          <ac:inkMkLst>
            <pc:docMk/>
            <pc:sldMk cId="104857980" sldId="271"/>
            <ac:inkMk id="107" creationId="{256B1C21-2BEB-D0D7-9D40-C0F0A70639AA}"/>
          </ac:inkMkLst>
        </pc:inkChg>
        <pc:inkChg chg="add reco">
          <ac:chgData name="JungYong Seok" userId="1df5f276-52e9-4b2d-94eb-97193fded349" providerId="ADAL" clId="{73F08B8E-ED59-BA4F-88D8-4FBDD7E51B87}" dt="2024-05-16T06:22:30.404" v="2688"/>
          <ac:inkMkLst>
            <pc:docMk/>
            <pc:sldMk cId="104857980" sldId="271"/>
            <ac:inkMk id="108" creationId="{0AD3805D-A51C-CA7D-FBA4-479CB67E6462}"/>
          </ac:inkMkLst>
        </pc:inkChg>
        <pc:inkChg chg="add del">
          <ac:chgData name="JungYong Seok" userId="1df5f276-52e9-4b2d-94eb-97193fded349" providerId="ADAL" clId="{73F08B8E-ED59-BA4F-88D8-4FBDD7E51B87}" dt="2024-05-16T06:22:35.927" v="2698"/>
          <ac:inkMkLst>
            <pc:docMk/>
            <pc:sldMk cId="104857980" sldId="271"/>
            <ac:inkMk id="109" creationId="{76D5E7F6-DFA0-5A4A-747B-F72F8CCFC8E8}"/>
          </ac:inkMkLst>
        </pc:inkChg>
        <pc:inkChg chg="add del">
          <ac:chgData name="JungYong Seok" userId="1df5f276-52e9-4b2d-94eb-97193fded349" providerId="ADAL" clId="{73F08B8E-ED59-BA4F-88D8-4FBDD7E51B87}" dt="2024-05-16T06:22:35.927" v="2698"/>
          <ac:inkMkLst>
            <pc:docMk/>
            <pc:sldMk cId="104857980" sldId="271"/>
            <ac:inkMk id="110" creationId="{142D7E03-5C95-9439-1BA6-EEB9A6E47916}"/>
          </ac:inkMkLst>
        </pc:inkChg>
        <pc:inkChg chg="add del">
          <ac:chgData name="JungYong Seok" userId="1df5f276-52e9-4b2d-94eb-97193fded349" providerId="ADAL" clId="{73F08B8E-ED59-BA4F-88D8-4FBDD7E51B87}" dt="2024-05-16T06:22:35.927" v="2698"/>
          <ac:inkMkLst>
            <pc:docMk/>
            <pc:sldMk cId="104857980" sldId="271"/>
            <ac:inkMk id="111" creationId="{16F4FDB1-B976-30BE-7EE6-58328B705BFD}"/>
          </ac:inkMkLst>
        </pc:inkChg>
        <pc:inkChg chg="add del">
          <ac:chgData name="JungYong Seok" userId="1df5f276-52e9-4b2d-94eb-97193fded349" providerId="ADAL" clId="{73F08B8E-ED59-BA4F-88D8-4FBDD7E51B87}" dt="2024-05-16T06:22:35.927" v="2698"/>
          <ac:inkMkLst>
            <pc:docMk/>
            <pc:sldMk cId="104857980" sldId="271"/>
            <ac:inkMk id="112" creationId="{E0DD2753-8669-D3A3-7EAD-A9DC7C4E55C6}"/>
          </ac:inkMkLst>
        </pc:inkChg>
        <pc:inkChg chg="add del">
          <ac:chgData name="JungYong Seok" userId="1df5f276-52e9-4b2d-94eb-97193fded349" providerId="ADAL" clId="{73F08B8E-ED59-BA4F-88D8-4FBDD7E51B87}" dt="2024-05-16T06:22:35.927" v="2698"/>
          <ac:inkMkLst>
            <pc:docMk/>
            <pc:sldMk cId="104857980" sldId="271"/>
            <ac:inkMk id="113" creationId="{17841C66-12A2-2A55-A97A-83FC78FC1568}"/>
          </ac:inkMkLst>
        </pc:inkChg>
        <pc:inkChg chg="add del">
          <ac:chgData name="JungYong Seok" userId="1df5f276-52e9-4b2d-94eb-97193fded349" providerId="ADAL" clId="{73F08B8E-ED59-BA4F-88D8-4FBDD7E51B87}" dt="2024-05-16T06:22:35.927" v="2698"/>
          <ac:inkMkLst>
            <pc:docMk/>
            <pc:sldMk cId="104857980" sldId="271"/>
            <ac:inkMk id="114" creationId="{CB6B7417-13D7-FDC6-E4E4-9702C2DE0B3E}"/>
          </ac:inkMkLst>
        </pc:inkChg>
        <pc:inkChg chg="add del">
          <ac:chgData name="JungYong Seok" userId="1df5f276-52e9-4b2d-94eb-97193fded349" providerId="ADAL" clId="{73F08B8E-ED59-BA4F-88D8-4FBDD7E51B87}" dt="2024-05-16T06:22:35.927" v="2698"/>
          <ac:inkMkLst>
            <pc:docMk/>
            <pc:sldMk cId="104857980" sldId="271"/>
            <ac:inkMk id="115" creationId="{41AA3374-73C6-00D4-D1FB-18A362B73BFD}"/>
          </ac:inkMkLst>
        </pc:inkChg>
        <pc:inkChg chg="add del">
          <ac:chgData name="JungYong Seok" userId="1df5f276-52e9-4b2d-94eb-97193fded349" providerId="ADAL" clId="{73F08B8E-ED59-BA4F-88D8-4FBDD7E51B87}" dt="2024-05-16T06:22:35.927" v="2698"/>
          <ac:inkMkLst>
            <pc:docMk/>
            <pc:sldMk cId="104857980" sldId="271"/>
            <ac:inkMk id="116" creationId="{C1BD27D7-B99F-20DD-0AAB-CF7CDF12F9E1}"/>
          </ac:inkMkLst>
        </pc:inkChg>
        <pc:inkChg chg="add del">
          <ac:chgData name="JungYong Seok" userId="1df5f276-52e9-4b2d-94eb-97193fded349" providerId="ADAL" clId="{73F08B8E-ED59-BA4F-88D8-4FBDD7E51B87}" dt="2024-05-16T06:22:35.927" v="2698"/>
          <ac:inkMkLst>
            <pc:docMk/>
            <pc:sldMk cId="104857980" sldId="271"/>
            <ac:inkMk id="117" creationId="{EE62992A-7B2B-8921-A07D-958988863F34}"/>
          </ac:inkMkLst>
        </pc:inkChg>
        <pc:inkChg chg="add reco">
          <ac:chgData name="JungYong Seok" userId="1df5f276-52e9-4b2d-94eb-97193fded349" providerId="ADAL" clId="{73F08B8E-ED59-BA4F-88D8-4FBDD7E51B87}" dt="2024-05-16T06:22:35.927" v="2698"/>
          <ac:inkMkLst>
            <pc:docMk/>
            <pc:sldMk cId="104857980" sldId="271"/>
            <ac:inkMk id="118" creationId="{681F1BF3-2633-169A-AF4D-C8CFF11E4356}"/>
          </ac:inkMkLst>
        </pc:inkChg>
        <pc:inkChg chg="add del">
          <ac:chgData name="JungYong Seok" userId="1df5f276-52e9-4b2d-94eb-97193fded349" providerId="ADAL" clId="{73F08B8E-ED59-BA4F-88D8-4FBDD7E51B87}" dt="2024-05-16T06:22:43.390" v="2718"/>
          <ac:inkMkLst>
            <pc:docMk/>
            <pc:sldMk cId="104857980" sldId="271"/>
            <ac:inkMk id="119" creationId="{D679592E-BABB-4B8D-2A75-B18084563858}"/>
          </ac:inkMkLst>
        </pc:inkChg>
        <pc:inkChg chg="add del">
          <ac:chgData name="JungYong Seok" userId="1df5f276-52e9-4b2d-94eb-97193fded349" providerId="ADAL" clId="{73F08B8E-ED59-BA4F-88D8-4FBDD7E51B87}" dt="2024-05-16T06:22:43.390" v="2718"/>
          <ac:inkMkLst>
            <pc:docMk/>
            <pc:sldMk cId="104857980" sldId="271"/>
            <ac:inkMk id="120" creationId="{17A19436-E356-090A-376E-24D095C0B71F}"/>
          </ac:inkMkLst>
        </pc:inkChg>
        <pc:inkChg chg="add del">
          <ac:chgData name="JungYong Seok" userId="1df5f276-52e9-4b2d-94eb-97193fded349" providerId="ADAL" clId="{73F08B8E-ED59-BA4F-88D8-4FBDD7E51B87}" dt="2024-05-16T06:22:43.390" v="2718"/>
          <ac:inkMkLst>
            <pc:docMk/>
            <pc:sldMk cId="104857980" sldId="271"/>
            <ac:inkMk id="121" creationId="{C99A5143-218E-C9E9-6B4E-68820DCF64D9}"/>
          </ac:inkMkLst>
        </pc:inkChg>
        <pc:inkChg chg="add del">
          <ac:chgData name="JungYong Seok" userId="1df5f276-52e9-4b2d-94eb-97193fded349" providerId="ADAL" clId="{73F08B8E-ED59-BA4F-88D8-4FBDD7E51B87}" dt="2024-05-16T06:22:43.390" v="2718"/>
          <ac:inkMkLst>
            <pc:docMk/>
            <pc:sldMk cId="104857980" sldId="271"/>
            <ac:inkMk id="122" creationId="{80B3FD3C-50E1-D8D7-F79F-BB0A5566F748}"/>
          </ac:inkMkLst>
        </pc:inkChg>
        <pc:inkChg chg="add del">
          <ac:chgData name="JungYong Seok" userId="1df5f276-52e9-4b2d-94eb-97193fded349" providerId="ADAL" clId="{73F08B8E-ED59-BA4F-88D8-4FBDD7E51B87}" dt="2024-05-16T06:22:43.390" v="2718"/>
          <ac:inkMkLst>
            <pc:docMk/>
            <pc:sldMk cId="104857980" sldId="271"/>
            <ac:inkMk id="123" creationId="{937EB424-8651-38ED-3BAD-8398282B5C3F}"/>
          </ac:inkMkLst>
        </pc:inkChg>
        <pc:inkChg chg="add del">
          <ac:chgData name="JungYong Seok" userId="1df5f276-52e9-4b2d-94eb-97193fded349" providerId="ADAL" clId="{73F08B8E-ED59-BA4F-88D8-4FBDD7E51B87}" dt="2024-05-16T06:22:43.390" v="2718"/>
          <ac:inkMkLst>
            <pc:docMk/>
            <pc:sldMk cId="104857980" sldId="271"/>
            <ac:inkMk id="124" creationId="{573D0527-2EFA-87FA-C9F6-E9A877A81C2B}"/>
          </ac:inkMkLst>
        </pc:inkChg>
        <pc:inkChg chg="add del">
          <ac:chgData name="JungYong Seok" userId="1df5f276-52e9-4b2d-94eb-97193fded349" providerId="ADAL" clId="{73F08B8E-ED59-BA4F-88D8-4FBDD7E51B87}" dt="2024-05-16T06:22:43.390" v="2718"/>
          <ac:inkMkLst>
            <pc:docMk/>
            <pc:sldMk cId="104857980" sldId="271"/>
            <ac:inkMk id="125" creationId="{38AB9F40-4967-2A0B-DF55-4E626480E6C7}"/>
          </ac:inkMkLst>
        </pc:inkChg>
        <pc:inkChg chg="add del">
          <ac:chgData name="JungYong Seok" userId="1df5f276-52e9-4b2d-94eb-97193fded349" providerId="ADAL" clId="{73F08B8E-ED59-BA4F-88D8-4FBDD7E51B87}" dt="2024-05-16T06:22:43.390" v="2718"/>
          <ac:inkMkLst>
            <pc:docMk/>
            <pc:sldMk cId="104857980" sldId="271"/>
            <ac:inkMk id="126" creationId="{9BA4CE26-B4F3-4E98-89FC-DA53DEDBC928}"/>
          </ac:inkMkLst>
        </pc:inkChg>
        <pc:inkChg chg="add del">
          <ac:chgData name="JungYong Seok" userId="1df5f276-52e9-4b2d-94eb-97193fded349" providerId="ADAL" clId="{73F08B8E-ED59-BA4F-88D8-4FBDD7E51B87}" dt="2024-05-16T06:22:43.390" v="2718"/>
          <ac:inkMkLst>
            <pc:docMk/>
            <pc:sldMk cId="104857980" sldId="271"/>
            <ac:inkMk id="127" creationId="{0D1D8B8C-F2B4-9F21-67DD-FE439C037C48}"/>
          </ac:inkMkLst>
        </pc:inkChg>
        <pc:inkChg chg="add del">
          <ac:chgData name="JungYong Seok" userId="1df5f276-52e9-4b2d-94eb-97193fded349" providerId="ADAL" clId="{73F08B8E-ED59-BA4F-88D8-4FBDD7E51B87}" dt="2024-05-16T06:22:43.390" v="2718"/>
          <ac:inkMkLst>
            <pc:docMk/>
            <pc:sldMk cId="104857980" sldId="271"/>
            <ac:inkMk id="128" creationId="{71B32957-D963-4A6B-C3D0-69D2083B4408}"/>
          </ac:inkMkLst>
        </pc:inkChg>
        <pc:inkChg chg="add del">
          <ac:chgData name="JungYong Seok" userId="1df5f276-52e9-4b2d-94eb-97193fded349" providerId="ADAL" clId="{73F08B8E-ED59-BA4F-88D8-4FBDD7E51B87}" dt="2024-05-16T06:22:43.390" v="2718"/>
          <ac:inkMkLst>
            <pc:docMk/>
            <pc:sldMk cId="104857980" sldId="271"/>
            <ac:inkMk id="129" creationId="{4C7FEBCA-C64C-6634-7807-012EE3FCD8BA}"/>
          </ac:inkMkLst>
        </pc:inkChg>
        <pc:inkChg chg="add del">
          <ac:chgData name="JungYong Seok" userId="1df5f276-52e9-4b2d-94eb-97193fded349" providerId="ADAL" clId="{73F08B8E-ED59-BA4F-88D8-4FBDD7E51B87}" dt="2024-05-16T06:22:43.390" v="2718"/>
          <ac:inkMkLst>
            <pc:docMk/>
            <pc:sldMk cId="104857980" sldId="271"/>
            <ac:inkMk id="130" creationId="{BCCECAEA-0C99-8FD6-00E6-A34170845B46}"/>
          </ac:inkMkLst>
        </pc:inkChg>
        <pc:inkChg chg="add del">
          <ac:chgData name="JungYong Seok" userId="1df5f276-52e9-4b2d-94eb-97193fded349" providerId="ADAL" clId="{73F08B8E-ED59-BA4F-88D8-4FBDD7E51B87}" dt="2024-05-16T06:22:43.390" v="2718"/>
          <ac:inkMkLst>
            <pc:docMk/>
            <pc:sldMk cId="104857980" sldId="271"/>
            <ac:inkMk id="131" creationId="{6ACFDF62-54DC-6D59-8761-F1EAFB9FD134}"/>
          </ac:inkMkLst>
        </pc:inkChg>
        <pc:inkChg chg="add del">
          <ac:chgData name="JungYong Seok" userId="1df5f276-52e9-4b2d-94eb-97193fded349" providerId="ADAL" clId="{73F08B8E-ED59-BA4F-88D8-4FBDD7E51B87}" dt="2024-05-16T06:22:43.390" v="2718"/>
          <ac:inkMkLst>
            <pc:docMk/>
            <pc:sldMk cId="104857980" sldId="271"/>
            <ac:inkMk id="132" creationId="{C18C7F7F-25A0-021F-8062-0D1BEC8EE7AF}"/>
          </ac:inkMkLst>
        </pc:inkChg>
        <pc:inkChg chg="add del">
          <ac:chgData name="JungYong Seok" userId="1df5f276-52e9-4b2d-94eb-97193fded349" providerId="ADAL" clId="{73F08B8E-ED59-BA4F-88D8-4FBDD7E51B87}" dt="2024-05-16T06:22:43.390" v="2718"/>
          <ac:inkMkLst>
            <pc:docMk/>
            <pc:sldMk cId="104857980" sldId="271"/>
            <ac:inkMk id="133" creationId="{A23675A3-85AA-4FAF-1DC3-C15932806B6D}"/>
          </ac:inkMkLst>
        </pc:inkChg>
        <pc:inkChg chg="add del">
          <ac:chgData name="JungYong Seok" userId="1df5f276-52e9-4b2d-94eb-97193fded349" providerId="ADAL" clId="{73F08B8E-ED59-BA4F-88D8-4FBDD7E51B87}" dt="2024-05-16T06:22:43.390" v="2718"/>
          <ac:inkMkLst>
            <pc:docMk/>
            <pc:sldMk cId="104857980" sldId="271"/>
            <ac:inkMk id="134" creationId="{59965A8B-D94F-74E2-C0C5-97663963B16D}"/>
          </ac:inkMkLst>
        </pc:inkChg>
        <pc:inkChg chg="add del">
          <ac:chgData name="JungYong Seok" userId="1df5f276-52e9-4b2d-94eb-97193fded349" providerId="ADAL" clId="{73F08B8E-ED59-BA4F-88D8-4FBDD7E51B87}" dt="2024-05-16T06:22:43.390" v="2718"/>
          <ac:inkMkLst>
            <pc:docMk/>
            <pc:sldMk cId="104857980" sldId="271"/>
            <ac:inkMk id="135" creationId="{A1ED3FF9-F47D-D790-3B28-918E177B8345}"/>
          </ac:inkMkLst>
        </pc:inkChg>
        <pc:inkChg chg="add del">
          <ac:chgData name="JungYong Seok" userId="1df5f276-52e9-4b2d-94eb-97193fded349" providerId="ADAL" clId="{73F08B8E-ED59-BA4F-88D8-4FBDD7E51B87}" dt="2024-05-16T06:22:43.390" v="2718"/>
          <ac:inkMkLst>
            <pc:docMk/>
            <pc:sldMk cId="104857980" sldId="271"/>
            <ac:inkMk id="136" creationId="{397F274C-42E9-9136-3EFD-26858A8268BB}"/>
          </ac:inkMkLst>
        </pc:inkChg>
        <pc:inkChg chg="add del">
          <ac:chgData name="JungYong Seok" userId="1df5f276-52e9-4b2d-94eb-97193fded349" providerId="ADAL" clId="{73F08B8E-ED59-BA4F-88D8-4FBDD7E51B87}" dt="2024-05-16T06:22:43.390" v="2718"/>
          <ac:inkMkLst>
            <pc:docMk/>
            <pc:sldMk cId="104857980" sldId="271"/>
            <ac:inkMk id="137" creationId="{3814E5F6-52A3-965C-C592-377B92AB3BCC}"/>
          </ac:inkMkLst>
        </pc:inkChg>
        <pc:inkChg chg="add reco">
          <ac:chgData name="JungYong Seok" userId="1df5f276-52e9-4b2d-94eb-97193fded349" providerId="ADAL" clId="{73F08B8E-ED59-BA4F-88D8-4FBDD7E51B87}" dt="2024-05-16T06:22:43.390" v="2718"/>
          <ac:inkMkLst>
            <pc:docMk/>
            <pc:sldMk cId="104857980" sldId="271"/>
            <ac:inkMk id="138" creationId="{1FE24EA7-8B16-2C4E-2B58-07CA7A40F594}"/>
          </ac:inkMkLst>
        </pc:inkChg>
        <pc:inkChg chg="add del">
          <ac:chgData name="JungYong Seok" userId="1df5f276-52e9-4b2d-94eb-97193fded349" providerId="ADAL" clId="{73F08B8E-ED59-BA4F-88D8-4FBDD7E51B87}" dt="2024-05-16T06:22:50.336" v="2736"/>
          <ac:inkMkLst>
            <pc:docMk/>
            <pc:sldMk cId="104857980" sldId="271"/>
            <ac:inkMk id="139" creationId="{AC53E91C-1005-4D73-7A6A-081C6A0493F5}"/>
          </ac:inkMkLst>
        </pc:inkChg>
        <pc:inkChg chg="add del">
          <ac:chgData name="JungYong Seok" userId="1df5f276-52e9-4b2d-94eb-97193fded349" providerId="ADAL" clId="{73F08B8E-ED59-BA4F-88D8-4FBDD7E51B87}" dt="2024-05-16T06:22:50.336" v="2736"/>
          <ac:inkMkLst>
            <pc:docMk/>
            <pc:sldMk cId="104857980" sldId="271"/>
            <ac:inkMk id="140" creationId="{AE01277E-6456-5BA4-E46C-845ECC1DC542}"/>
          </ac:inkMkLst>
        </pc:inkChg>
        <pc:inkChg chg="add del">
          <ac:chgData name="JungYong Seok" userId="1df5f276-52e9-4b2d-94eb-97193fded349" providerId="ADAL" clId="{73F08B8E-ED59-BA4F-88D8-4FBDD7E51B87}" dt="2024-05-16T06:22:50.336" v="2736"/>
          <ac:inkMkLst>
            <pc:docMk/>
            <pc:sldMk cId="104857980" sldId="271"/>
            <ac:inkMk id="141" creationId="{7BF097D5-6347-610D-65CE-0C5FED12C4D1}"/>
          </ac:inkMkLst>
        </pc:inkChg>
        <pc:inkChg chg="add del">
          <ac:chgData name="JungYong Seok" userId="1df5f276-52e9-4b2d-94eb-97193fded349" providerId="ADAL" clId="{73F08B8E-ED59-BA4F-88D8-4FBDD7E51B87}" dt="2024-05-16T06:22:50.336" v="2736"/>
          <ac:inkMkLst>
            <pc:docMk/>
            <pc:sldMk cId="104857980" sldId="271"/>
            <ac:inkMk id="142" creationId="{A0EC7E68-61D7-6A09-574E-3677A8AE99CC}"/>
          </ac:inkMkLst>
        </pc:inkChg>
        <pc:inkChg chg="add del">
          <ac:chgData name="JungYong Seok" userId="1df5f276-52e9-4b2d-94eb-97193fded349" providerId="ADAL" clId="{73F08B8E-ED59-BA4F-88D8-4FBDD7E51B87}" dt="2024-05-16T06:22:50.336" v="2736"/>
          <ac:inkMkLst>
            <pc:docMk/>
            <pc:sldMk cId="104857980" sldId="271"/>
            <ac:inkMk id="143" creationId="{5C6962A6-8769-9505-E106-8B417B4C81AB}"/>
          </ac:inkMkLst>
        </pc:inkChg>
        <pc:inkChg chg="add del">
          <ac:chgData name="JungYong Seok" userId="1df5f276-52e9-4b2d-94eb-97193fded349" providerId="ADAL" clId="{73F08B8E-ED59-BA4F-88D8-4FBDD7E51B87}" dt="2024-05-16T06:22:50.336" v="2736"/>
          <ac:inkMkLst>
            <pc:docMk/>
            <pc:sldMk cId="104857980" sldId="271"/>
            <ac:inkMk id="144" creationId="{22A0AC28-1A3E-9C4E-4B1C-E36D10760914}"/>
          </ac:inkMkLst>
        </pc:inkChg>
        <pc:inkChg chg="add del">
          <ac:chgData name="JungYong Seok" userId="1df5f276-52e9-4b2d-94eb-97193fded349" providerId="ADAL" clId="{73F08B8E-ED59-BA4F-88D8-4FBDD7E51B87}" dt="2024-05-16T06:22:50.336" v="2736"/>
          <ac:inkMkLst>
            <pc:docMk/>
            <pc:sldMk cId="104857980" sldId="271"/>
            <ac:inkMk id="145" creationId="{35347958-54FE-320C-9D02-56A51D8F1E48}"/>
          </ac:inkMkLst>
        </pc:inkChg>
        <pc:inkChg chg="add del">
          <ac:chgData name="JungYong Seok" userId="1df5f276-52e9-4b2d-94eb-97193fded349" providerId="ADAL" clId="{73F08B8E-ED59-BA4F-88D8-4FBDD7E51B87}" dt="2024-05-16T06:22:50.336" v="2736"/>
          <ac:inkMkLst>
            <pc:docMk/>
            <pc:sldMk cId="104857980" sldId="271"/>
            <ac:inkMk id="146" creationId="{CB4AD3AA-3E86-CA6D-1F3F-411DE30D90C9}"/>
          </ac:inkMkLst>
        </pc:inkChg>
        <pc:inkChg chg="add del">
          <ac:chgData name="JungYong Seok" userId="1df5f276-52e9-4b2d-94eb-97193fded349" providerId="ADAL" clId="{73F08B8E-ED59-BA4F-88D8-4FBDD7E51B87}" dt="2024-05-16T06:22:50.336" v="2736"/>
          <ac:inkMkLst>
            <pc:docMk/>
            <pc:sldMk cId="104857980" sldId="271"/>
            <ac:inkMk id="147" creationId="{657B428F-BC85-73C6-E484-322A72498A65}"/>
          </ac:inkMkLst>
        </pc:inkChg>
        <pc:inkChg chg="add del">
          <ac:chgData name="JungYong Seok" userId="1df5f276-52e9-4b2d-94eb-97193fded349" providerId="ADAL" clId="{73F08B8E-ED59-BA4F-88D8-4FBDD7E51B87}" dt="2024-05-16T06:22:50.336" v="2736"/>
          <ac:inkMkLst>
            <pc:docMk/>
            <pc:sldMk cId="104857980" sldId="271"/>
            <ac:inkMk id="148" creationId="{0035514E-7CB9-6965-AA3B-F0237B69F927}"/>
          </ac:inkMkLst>
        </pc:inkChg>
        <pc:inkChg chg="add del">
          <ac:chgData name="JungYong Seok" userId="1df5f276-52e9-4b2d-94eb-97193fded349" providerId="ADAL" clId="{73F08B8E-ED59-BA4F-88D8-4FBDD7E51B87}" dt="2024-05-16T06:22:50.336" v="2736"/>
          <ac:inkMkLst>
            <pc:docMk/>
            <pc:sldMk cId="104857980" sldId="271"/>
            <ac:inkMk id="149" creationId="{7AA271A0-8FE9-2D14-78D7-D1CBBFEBD514}"/>
          </ac:inkMkLst>
        </pc:inkChg>
        <pc:inkChg chg="add del">
          <ac:chgData name="JungYong Seok" userId="1df5f276-52e9-4b2d-94eb-97193fded349" providerId="ADAL" clId="{73F08B8E-ED59-BA4F-88D8-4FBDD7E51B87}" dt="2024-05-16T06:22:50.336" v="2736"/>
          <ac:inkMkLst>
            <pc:docMk/>
            <pc:sldMk cId="104857980" sldId="271"/>
            <ac:inkMk id="150" creationId="{F8FBF862-86FF-01F7-EC66-D5C388363D0C}"/>
          </ac:inkMkLst>
        </pc:inkChg>
        <pc:inkChg chg="add del">
          <ac:chgData name="JungYong Seok" userId="1df5f276-52e9-4b2d-94eb-97193fded349" providerId="ADAL" clId="{73F08B8E-ED59-BA4F-88D8-4FBDD7E51B87}" dt="2024-05-16T06:22:50.336" v="2736"/>
          <ac:inkMkLst>
            <pc:docMk/>
            <pc:sldMk cId="104857980" sldId="271"/>
            <ac:inkMk id="151" creationId="{7EF021E2-E4A6-F6CB-6E2F-011BD9284F8E}"/>
          </ac:inkMkLst>
        </pc:inkChg>
        <pc:inkChg chg="add del">
          <ac:chgData name="JungYong Seok" userId="1df5f276-52e9-4b2d-94eb-97193fded349" providerId="ADAL" clId="{73F08B8E-ED59-BA4F-88D8-4FBDD7E51B87}" dt="2024-05-16T06:22:50.336" v="2736"/>
          <ac:inkMkLst>
            <pc:docMk/>
            <pc:sldMk cId="104857980" sldId="271"/>
            <ac:inkMk id="152" creationId="{74A68A8F-1592-BA00-89C3-E14E43C5544E}"/>
          </ac:inkMkLst>
        </pc:inkChg>
        <pc:inkChg chg="add del">
          <ac:chgData name="JungYong Seok" userId="1df5f276-52e9-4b2d-94eb-97193fded349" providerId="ADAL" clId="{73F08B8E-ED59-BA4F-88D8-4FBDD7E51B87}" dt="2024-05-16T06:22:50.336" v="2736"/>
          <ac:inkMkLst>
            <pc:docMk/>
            <pc:sldMk cId="104857980" sldId="271"/>
            <ac:inkMk id="153" creationId="{60ACED3B-4039-A2EB-A2FE-BD1FB9748780}"/>
          </ac:inkMkLst>
        </pc:inkChg>
        <pc:inkChg chg="add del">
          <ac:chgData name="JungYong Seok" userId="1df5f276-52e9-4b2d-94eb-97193fded349" providerId="ADAL" clId="{73F08B8E-ED59-BA4F-88D8-4FBDD7E51B87}" dt="2024-05-16T06:22:50.336" v="2736"/>
          <ac:inkMkLst>
            <pc:docMk/>
            <pc:sldMk cId="104857980" sldId="271"/>
            <ac:inkMk id="154" creationId="{3FC142B7-17D4-C714-7059-9F0CF6AB74E3}"/>
          </ac:inkMkLst>
        </pc:inkChg>
        <pc:inkChg chg="add del">
          <ac:chgData name="JungYong Seok" userId="1df5f276-52e9-4b2d-94eb-97193fded349" providerId="ADAL" clId="{73F08B8E-ED59-BA4F-88D8-4FBDD7E51B87}" dt="2024-05-16T06:22:50.336" v="2736"/>
          <ac:inkMkLst>
            <pc:docMk/>
            <pc:sldMk cId="104857980" sldId="271"/>
            <ac:inkMk id="155" creationId="{2B90B5AB-8EF0-1333-D9C6-34947ACE0FF2}"/>
          </ac:inkMkLst>
        </pc:inkChg>
        <pc:inkChg chg="add reco">
          <ac:chgData name="JungYong Seok" userId="1df5f276-52e9-4b2d-94eb-97193fded349" providerId="ADAL" clId="{73F08B8E-ED59-BA4F-88D8-4FBDD7E51B87}" dt="2024-05-16T06:22:50.336" v="2736"/>
          <ac:inkMkLst>
            <pc:docMk/>
            <pc:sldMk cId="104857980" sldId="271"/>
            <ac:inkMk id="156" creationId="{122FCD28-3AA4-0B8F-6DDF-5E5A0EF59C53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57" creationId="{FE5E76DB-A712-7B08-F7A0-20905FE64A0B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58" creationId="{42B1B36C-2F34-8958-CBF2-76B07AF5B376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59" creationId="{A886AE95-06E5-811B-B228-F8DBFC6EB38A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60" creationId="{8DDE41D1-FA0A-88CC-C98C-EDE0047AD510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61" creationId="{A6165729-A24B-13A4-F98B-DE143E339E52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62" creationId="{2E3C851C-3332-229A-9AC3-78FCFB82D9F0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63" creationId="{29392FE6-BBBD-EAFC-2F38-6198FB2E3838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64" creationId="{C17E01A0-EDC7-E70B-46FE-AC233ABBE6EA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65" creationId="{F6630A5E-1D50-4544-6853-615A59961E89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66" creationId="{348CCE59-4B55-45F7-4554-A6C9215007FC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67" creationId="{829C8BB4-209A-D84C-C558-15E968D072C4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68" creationId="{5FF7B945-1E0F-8759-7428-3615F76A1A5F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69" creationId="{558660DB-2E01-1A64-54E7-F67E7B91C87C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70" creationId="{6864FAAB-EF4A-3DB6-9925-9DD6B470472A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71" creationId="{6294C4A2-6939-3E83-705A-901BE0F01D40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72" creationId="{074957FF-2751-360F-5F57-C0BB32F5D3DA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73" creationId="{DC072324-3DD8-CF6A-11A8-19EA57C6AB91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74" creationId="{D8178CCE-87BF-8A76-DA15-9409B5BCBCCF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75" creationId="{82E9CD92-8937-4571-81A7-4FFFC366FC1B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76" creationId="{C73E5183-61B6-255E-B392-17DC8D63BF6A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77" creationId="{25AF99A1-AFD3-6484-F5B0-2FEF2C6B8F37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78" creationId="{78842918-8D85-A0DF-CC44-EBB3681BAD41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79" creationId="{4BC2107B-EEEB-9CB5-E09E-F6B473093A0B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80" creationId="{3DDD1384-8CF5-0D8A-100D-23DD289D4F62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81" creationId="{D0B2780F-122E-8141-2E33-5B13CBE4DA28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82" creationId="{4AA85E01-421B-27BA-A848-E050716FEEC2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83" creationId="{B75E405D-B9B7-E1F6-2CCB-874105D1D0C7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84" creationId="{FECF3282-BB41-BC7F-C54C-7B53AFF46252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85" creationId="{06933464-C6D8-508A-E5F7-72CBAA9C7740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86" creationId="{8EB896AD-676A-E0D2-B0A6-E34145AA865B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87" creationId="{98727D6F-E1FC-B3F7-219C-DD988D25876C}"/>
          </ac:inkMkLst>
        </pc:inkChg>
        <pc:inkChg chg="add del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88" creationId="{BC25DA76-98BF-5134-7C49-B857DDD9A6C5}"/>
          </ac:inkMkLst>
        </pc:inkChg>
        <pc:inkChg chg="add reco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89" creationId="{BD2B1E57-6FB7-4598-0ED5-FF519EE5BCDF}"/>
          </ac:inkMkLst>
        </pc:inkChg>
        <pc:inkChg chg="add reco">
          <ac:chgData name="JungYong Seok" userId="1df5f276-52e9-4b2d-94eb-97193fded349" providerId="ADAL" clId="{73F08B8E-ED59-BA4F-88D8-4FBDD7E51B87}" dt="2024-05-16T06:23:01.234" v="2769"/>
          <ac:inkMkLst>
            <pc:docMk/>
            <pc:sldMk cId="104857980" sldId="271"/>
            <ac:inkMk id="190" creationId="{110F5609-F035-C7A1-23D6-2282E1EACFB0}"/>
          </ac:inkMkLst>
        </pc:inkChg>
        <pc:inkChg chg="add del">
          <ac:chgData name="JungYong Seok" userId="1df5f276-52e9-4b2d-94eb-97193fded349" providerId="ADAL" clId="{73F08B8E-ED59-BA4F-88D8-4FBDD7E51B87}" dt="2024-05-16T06:23:24.757" v="2777"/>
          <ac:inkMkLst>
            <pc:docMk/>
            <pc:sldMk cId="104857980" sldId="271"/>
            <ac:inkMk id="191" creationId="{71AE72AC-04EF-1744-9246-DEDFE385BA90}"/>
          </ac:inkMkLst>
        </pc:inkChg>
        <pc:inkChg chg="add del">
          <ac:chgData name="JungYong Seok" userId="1df5f276-52e9-4b2d-94eb-97193fded349" providerId="ADAL" clId="{73F08B8E-ED59-BA4F-88D8-4FBDD7E51B87}" dt="2024-05-16T06:23:24.757" v="2777"/>
          <ac:inkMkLst>
            <pc:docMk/>
            <pc:sldMk cId="104857980" sldId="271"/>
            <ac:inkMk id="192" creationId="{6A59461C-2E12-A95A-EECF-C0C758B778D5}"/>
          </ac:inkMkLst>
        </pc:inkChg>
        <pc:inkChg chg="add del">
          <ac:chgData name="JungYong Seok" userId="1df5f276-52e9-4b2d-94eb-97193fded349" providerId="ADAL" clId="{73F08B8E-ED59-BA4F-88D8-4FBDD7E51B87}" dt="2024-05-16T06:23:24.757" v="2777"/>
          <ac:inkMkLst>
            <pc:docMk/>
            <pc:sldMk cId="104857980" sldId="271"/>
            <ac:inkMk id="193" creationId="{6463E223-3523-C12A-A308-077C1ECB993C}"/>
          </ac:inkMkLst>
        </pc:inkChg>
        <pc:inkChg chg="add del">
          <ac:chgData name="JungYong Seok" userId="1df5f276-52e9-4b2d-94eb-97193fded349" providerId="ADAL" clId="{73F08B8E-ED59-BA4F-88D8-4FBDD7E51B87}" dt="2024-05-16T06:23:24.757" v="2777"/>
          <ac:inkMkLst>
            <pc:docMk/>
            <pc:sldMk cId="104857980" sldId="271"/>
            <ac:inkMk id="194" creationId="{A75DCD81-7282-70BA-41F6-6CCA5FC2DDF4}"/>
          </ac:inkMkLst>
        </pc:inkChg>
        <pc:inkChg chg="add del">
          <ac:chgData name="JungYong Seok" userId="1df5f276-52e9-4b2d-94eb-97193fded349" providerId="ADAL" clId="{73F08B8E-ED59-BA4F-88D8-4FBDD7E51B87}" dt="2024-05-16T06:23:24.757" v="2777"/>
          <ac:inkMkLst>
            <pc:docMk/>
            <pc:sldMk cId="104857980" sldId="271"/>
            <ac:inkMk id="195" creationId="{63E32859-2302-B19F-611F-B039CBA83854}"/>
          </ac:inkMkLst>
        </pc:inkChg>
        <pc:inkChg chg="add del">
          <ac:chgData name="JungYong Seok" userId="1df5f276-52e9-4b2d-94eb-97193fded349" providerId="ADAL" clId="{73F08B8E-ED59-BA4F-88D8-4FBDD7E51B87}" dt="2024-05-16T06:23:24.757" v="2777"/>
          <ac:inkMkLst>
            <pc:docMk/>
            <pc:sldMk cId="104857980" sldId="271"/>
            <ac:inkMk id="196" creationId="{30CD6525-2D5C-D2AD-F6F4-B9C48088745F}"/>
          </ac:inkMkLst>
        </pc:inkChg>
        <pc:inkChg chg="add del">
          <ac:chgData name="JungYong Seok" userId="1df5f276-52e9-4b2d-94eb-97193fded349" providerId="ADAL" clId="{73F08B8E-ED59-BA4F-88D8-4FBDD7E51B87}" dt="2024-05-16T06:23:24.757" v="2777"/>
          <ac:inkMkLst>
            <pc:docMk/>
            <pc:sldMk cId="104857980" sldId="271"/>
            <ac:inkMk id="197" creationId="{6B295677-79B5-620A-055D-3B65146EEB29}"/>
          </ac:inkMkLst>
        </pc:inkChg>
        <pc:inkChg chg="add reco">
          <ac:chgData name="JungYong Seok" userId="1df5f276-52e9-4b2d-94eb-97193fded349" providerId="ADAL" clId="{73F08B8E-ED59-BA4F-88D8-4FBDD7E51B87}" dt="2024-05-16T06:23:24.757" v="2777"/>
          <ac:inkMkLst>
            <pc:docMk/>
            <pc:sldMk cId="104857980" sldId="271"/>
            <ac:inkMk id="198" creationId="{54BD0D27-19B6-B317-F3A7-ED59AA708BA7}"/>
          </ac:inkMkLst>
        </pc:inkChg>
        <pc:inkChg chg="add del">
          <ac:chgData name="JungYong Seok" userId="1df5f276-52e9-4b2d-94eb-97193fded349" providerId="ADAL" clId="{73F08B8E-ED59-BA4F-88D8-4FBDD7E51B87}" dt="2024-05-16T06:23:36.797" v="2808"/>
          <ac:inkMkLst>
            <pc:docMk/>
            <pc:sldMk cId="104857980" sldId="271"/>
            <ac:inkMk id="199" creationId="{814CE1D4-04CD-64CB-626A-0DA4AA8D6E58}"/>
          </ac:inkMkLst>
        </pc:inkChg>
        <pc:inkChg chg="add del">
          <ac:chgData name="JungYong Seok" userId="1df5f276-52e9-4b2d-94eb-97193fded349" providerId="ADAL" clId="{73F08B8E-ED59-BA4F-88D8-4FBDD7E51B87}" dt="2024-05-16T06:23:36.797" v="2808"/>
          <ac:inkMkLst>
            <pc:docMk/>
            <pc:sldMk cId="104857980" sldId="271"/>
            <ac:inkMk id="200" creationId="{7620CC47-6D1C-4D1A-6B79-60833364975C}"/>
          </ac:inkMkLst>
        </pc:inkChg>
        <pc:inkChg chg="add del">
          <ac:chgData name="JungYong Seok" userId="1df5f276-52e9-4b2d-94eb-97193fded349" providerId="ADAL" clId="{73F08B8E-ED59-BA4F-88D8-4FBDD7E51B87}" dt="2024-05-16T06:23:36.797" v="2808"/>
          <ac:inkMkLst>
            <pc:docMk/>
            <pc:sldMk cId="104857980" sldId="271"/>
            <ac:inkMk id="201" creationId="{B7861E4E-7E3F-907B-6C5A-31DB65CA1C0A}"/>
          </ac:inkMkLst>
        </pc:inkChg>
        <pc:inkChg chg="add del">
          <ac:chgData name="JungYong Seok" userId="1df5f276-52e9-4b2d-94eb-97193fded349" providerId="ADAL" clId="{73F08B8E-ED59-BA4F-88D8-4FBDD7E51B87}" dt="2024-05-16T06:23:36.797" v="2808"/>
          <ac:inkMkLst>
            <pc:docMk/>
            <pc:sldMk cId="104857980" sldId="271"/>
            <ac:inkMk id="202" creationId="{31DF0BBF-4DC4-7E18-EBD9-F2A1C0A5DB7B}"/>
          </ac:inkMkLst>
        </pc:inkChg>
        <pc:inkChg chg="add del">
          <ac:chgData name="JungYong Seok" userId="1df5f276-52e9-4b2d-94eb-97193fded349" providerId="ADAL" clId="{73F08B8E-ED59-BA4F-88D8-4FBDD7E51B87}" dt="2024-05-16T06:23:36.797" v="2808"/>
          <ac:inkMkLst>
            <pc:docMk/>
            <pc:sldMk cId="104857980" sldId="271"/>
            <ac:inkMk id="203" creationId="{0AF471F6-B99B-BCFA-303B-5A633691C72D}"/>
          </ac:inkMkLst>
        </pc:inkChg>
        <pc:inkChg chg="add del">
          <ac:chgData name="JungYong Seok" userId="1df5f276-52e9-4b2d-94eb-97193fded349" providerId="ADAL" clId="{73F08B8E-ED59-BA4F-88D8-4FBDD7E51B87}" dt="2024-05-16T06:23:36.797" v="2808"/>
          <ac:inkMkLst>
            <pc:docMk/>
            <pc:sldMk cId="104857980" sldId="271"/>
            <ac:inkMk id="204" creationId="{A7E3991C-4C0C-F48D-EC2D-6F2E7D608213}"/>
          </ac:inkMkLst>
        </pc:inkChg>
        <pc:inkChg chg="add del">
          <ac:chgData name="JungYong Seok" userId="1df5f276-52e9-4b2d-94eb-97193fded349" providerId="ADAL" clId="{73F08B8E-ED59-BA4F-88D8-4FBDD7E51B87}" dt="2024-05-16T06:23:36.797" v="2808"/>
          <ac:inkMkLst>
            <pc:docMk/>
            <pc:sldMk cId="104857980" sldId="271"/>
            <ac:inkMk id="205" creationId="{31F9FDF3-4CDB-B443-AB41-072648AE8ED6}"/>
          </ac:inkMkLst>
        </pc:inkChg>
        <pc:inkChg chg="add del">
          <ac:chgData name="JungYong Seok" userId="1df5f276-52e9-4b2d-94eb-97193fded349" providerId="ADAL" clId="{73F08B8E-ED59-BA4F-88D8-4FBDD7E51B87}" dt="2024-05-16T06:23:36.797" v="2808"/>
          <ac:inkMkLst>
            <pc:docMk/>
            <pc:sldMk cId="104857980" sldId="271"/>
            <ac:inkMk id="206" creationId="{4E8E6C8F-2D49-BFBA-848F-0098594A5596}"/>
          </ac:inkMkLst>
        </pc:inkChg>
        <pc:inkChg chg="add del">
          <ac:chgData name="JungYong Seok" userId="1df5f276-52e9-4b2d-94eb-97193fded349" providerId="ADAL" clId="{73F08B8E-ED59-BA4F-88D8-4FBDD7E51B87}" dt="2024-05-16T06:23:36.797" v="2808"/>
          <ac:inkMkLst>
            <pc:docMk/>
            <pc:sldMk cId="104857980" sldId="271"/>
            <ac:inkMk id="207" creationId="{39792A60-2868-3811-86DA-702C1E7F3815}"/>
          </ac:inkMkLst>
        </pc:inkChg>
        <pc:inkChg chg="add del">
          <ac:chgData name="JungYong Seok" userId="1df5f276-52e9-4b2d-94eb-97193fded349" providerId="ADAL" clId="{73F08B8E-ED59-BA4F-88D8-4FBDD7E51B87}" dt="2024-05-16T06:23:36.797" v="2808"/>
          <ac:inkMkLst>
            <pc:docMk/>
            <pc:sldMk cId="104857980" sldId="271"/>
            <ac:inkMk id="208" creationId="{7E95608D-6BB2-4AF4-1C8B-E1B0D7CC16A1}"/>
          </ac:inkMkLst>
        </pc:inkChg>
        <pc:inkChg chg="add del">
          <ac:chgData name="JungYong Seok" userId="1df5f276-52e9-4b2d-94eb-97193fded349" providerId="ADAL" clId="{73F08B8E-ED59-BA4F-88D8-4FBDD7E51B87}" dt="2024-05-16T06:23:36.797" v="2808"/>
          <ac:inkMkLst>
            <pc:docMk/>
            <pc:sldMk cId="104857980" sldId="271"/>
            <ac:inkMk id="209" creationId="{ADD8FDFF-79A7-27E7-B7A0-256436CBC47E}"/>
          </ac:inkMkLst>
        </pc:inkChg>
        <pc:inkChg chg="add del">
          <ac:chgData name="JungYong Seok" userId="1df5f276-52e9-4b2d-94eb-97193fded349" providerId="ADAL" clId="{73F08B8E-ED59-BA4F-88D8-4FBDD7E51B87}" dt="2024-05-16T06:23:36.797" v="2808"/>
          <ac:inkMkLst>
            <pc:docMk/>
            <pc:sldMk cId="104857980" sldId="271"/>
            <ac:inkMk id="210" creationId="{2138AF75-0B9B-4935-D405-0B7DAA6B0134}"/>
          </ac:inkMkLst>
        </pc:inkChg>
        <pc:inkChg chg="add del">
          <ac:chgData name="JungYong Seok" userId="1df5f276-52e9-4b2d-94eb-97193fded349" providerId="ADAL" clId="{73F08B8E-ED59-BA4F-88D8-4FBDD7E51B87}" dt="2024-05-16T06:23:36.797" v="2808"/>
          <ac:inkMkLst>
            <pc:docMk/>
            <pc:sldMk cId="104857980" sldId="271"/>
            <ac:inkMk id="211" creationId="{632657B8-6E20-8E30-B3E4-C0AF09E0F8E1}"/>
          </ac:inkMkLst>
        </pc:inkChg>
        <pc:inkChg chg="add del">
          <ac:chgData name="JungYong Seok" userId="1df5f276-52e9-4b2d-94eb-97193fded349" providerId="ADAL" clId="{73F08B8E-ED59-BA4F-88D8-4FBDD7E51B87}" dt="2024-05-16T06:23:36.797" v="2808"/>
          <ac:inkMkLst>
            <pc:docMk/>
            <pc:sldMk cId="104857980" sldId="271"/>
            <ac:inkMk id="212" creationId="{CD8324C9-6951-DE51-0400-01AED1F55D7F}"/>
          </ac:inkMkLst>
        </pc:inkChg>
        <pc:inkChg chg="add del">
          <ac:chgData name="JungYong Seok" userId="1df5f276-52e9-4b2d-94eb-97193fded349" providerId="ADAL" clId="{73F08B8E-ED59-BA4F-88D8-4FBDD7E51B87}" dt="2024-05-16T06:23:36.797" v="2808"/>
          <ac:inkMkLst>
            <pc:docMk/>
            <pc:sldMk cId="104857980" sldId="271"/>
            <ac:inkMk id="213" creationId="{80435FE7-1F73-6652-7138-D8A240937D5E}"/>
          </ac:inkMkLst>
        </pc:inkChg>
        <pc:inkChg chg="add del">
          <ac:chgData name="JungYong Seok" userId="1df5f276-52e9-4b2d-94eb-97193fded349" providerId="ADAL" clId="{73F08B8E-ED59-BA4F-88D8-4FBDD7E51B87}" dt="2024-05-16T06:23:36.797" v="2808"/>
          <ac:inkMkLst>
            <pc:docMk/>
            <pc:sldMk cId="104857980" sldId="271"/>
            <ac:inkMk id="214" creationId="{4961E242-30E6-398E-0108-B538E62B38B2}"/>
          </ac:inkMkLst>
        </pc:inkChg>
        <pc:inkChg chg="add del">
          <ac:chgData name="JungYong Seok" userId="1df5f276-52e9-4b2d-94eb-97193fded349" providerId="ADAL" clId="{73F08B8E-ED59-BA4F-88D8-4FBDD7E51B87}" dt="2024-05-16T06:23:36.797" v="2808"/>
          <ac:inkMkLst>
            <pc:docMk/>
            <pc:sldMk cId="104857980" sldId="271"/>
            <ac:inkMk id="215" creationId="{E33DA747-675E-42A4-1C79-D74C5A89BFE2}"/>
          </ac:inkMkLst>
        </pc:inkChg>
        <pc:inkChg chg="add del">
          <ac:chgData name="JungYong Seok" userId="1df5f276-52e9-4b2d-94eb-97193fded349" providerId="ADAL" clId="{73F08B8E-ED59-BA4F-88D8-4FBDD7E51B87}" dt="2024-05-16T06:23:36.797" v="2808"/>
          <ac:inkMkLst>
            <pc:docMk/>
            <pc:sldMk cId="104857980" sldId="271"/>
            <ac:inkMk id="216" creationId="{5E16FBBC-371E-F4DB-4E0D-1101E080B5B1}"/>
          </ac:inkMkLst>
        </pc:inkChg>
        <pc:inkChg chg="add del">
          <ac:chgData name="JungYong Seok" userId="1df5f276-52e9-4b2d-94eb-97193fded349" providerId="ADAL" clId="{73F08B8E-ED59-BA4F-88D8-4FBDD7E51B87}" dt="2024-05-16T06:23:36.797" v="2808"/>
          <ac:inkMkLst>
            <pc:docMk/>
            <pc:sldMk cId="104857980" sldId="271"/>
            <ac:inkMk id="217" creationId="{E1DB988D-8827-715D-BA4F-B2260AA207E1}"/>
          </ac:inkMkLst>
        </pc:inkChg>
        <pc:inkChg chg="add del">
          <ac:chgData name="JungYong Seok" userId="1df5f276-52e9-4b2d-94eb-97193fded349" providerId="ADAL" clId="{73F08B8E-ED59-BA4F-88D8-4FBDD7E51B87}" dt="2024-05-16T06:23:39.944" v="2817"/>
          <ac:inkMkLst>
            <pc:docMk/>
            <pc:sldMk cId="104857980" sldId="271"/>
            <ac:inkMk id="218" creationId="{04386EBF-9E49-D756-D45D-4EE7A68CECA3}"/>
          </ac:inkMkLst>
        </pc:inkChg>
        <pc:inkChg chg="add del">
          <ac:chgData name="JungYong Seok" userId="1df5f276-52e9-4b2d-94eb-97193fded349" providerId="ADAL" clId="{73F08B8E-ED59-BA4F-88D8-4FBDD7E51B87}" dt="2024-05-16T06:23:39.610" v="2816"/>
          <ac:inkMkLst>
            <pc:docMk/>
            <pc:sldMk cId="104857980" sldId="271"/>
            <ac:inkMk id="219" creationId="{8D4351E4-AA2E-0E31-5071-914128E63485}"/>
          </ac:inkMkLst>
        </pc:inkChg>
        <pc:inkChg chg="add del">
          <ac:chgData name="JungYong Seok" userId="1df5f276-52e9-4b2d-94eb-97193fded349" providerId="ADAL" clId="{73F08B8E-ED59-BA4F-88D8-4FBDD7E51B87}" dt="2024-05-16T06:23:38.410" v="2815"/>
          <ac:inkMkLst>
            <pc:docMk/>
            <pc:sldMk cId="104857980" sldId="271"/>
            <ac:inkMk id="220" creationId="{0E51E28C-EBFA-B181-5EA7-2A7CD9D8A1BC}"/>
          </ac:inkMkLst>
        </pc:inkChg>
        <pc:inkChg chg="add del">
          <ac:chgData name="JungYong Seok" userId="1df5f276-52e9-4b2d-94eb-97193fded349" providerId="ADAL" clId="{73F08B8E-ED59-BA4F-88D8-4FBDD7E51B87}" dt="2024-05-16T06:23:38.078" v="2814"/>
          <ac:inkMkLst>
            <pc:docMk/>
            <pc:sldMk cId="104857980" sldId="271"/>
            <ac:inkMk id="221" creationId="{11AAF5F9-981D-AD5F-1C27-FE8B0D6DCF62}"/>
          </ac:inkMkLst>
        </pc:inkChg>
        <pc:inkChg chg="add del">
          <ac:chgData name="JungYong Seok" userId="1df5f276-52e9-4b2d-94eb-97193fded349" providerId="ADAL" clId="{73F08B8E-ED59-BA4F-88D8-4FBDD7E51B87}" dt="2024-05-16T06:23:37.808" v="2813"/>
          <ac:inkMkLst>
            <pc:docMk/>
            <pc:sldMk cId="104857980" sldId="271"/>
            <ac:inkMk id="222" creationId="{7237885E-C2EB-D755-D6B3-14A56853D90D}"/>
          </ac:inkMkLst>
        </pc:inkChg>
        <pc:inkChg chg="add del">
          <ac:chgData name="JungYong Seok" userId="1df5f276-52e9-4b2d-94eb-97193fded349" providerId="ADAL" clId="{73F08B8E-ED59-BA4F-88D8-4FBDD7E51B87}" dt="2024-05-16T06:23:37.641" v="2812"/>
          <ac:inkMkLst>
            <pc:docMk/>
            <pc:sldMk cId="104857980" sldId="271"/>
            <ac:inkMk id="223" creationId="{AD3AEEF3-A691-0280-3474-E2CBFC974286}"/>
          </ac:inkMkLst>
        </pc:inkChg>
        <pc:inkChg chg="add del">
          <ac:chgData name="JungYong Seok" userId="1df5f276-52e9-4b2d-94eb-97193fded349" providerId="ADAL" clId="{73F08B8E-ED59-BA4F-88D8-4FBDD7E51B87}" dt="2024-05-16T06:23:37.478" v="2811"/>
          <ac:inkMkLst>
            <pc:docMk/>
            <pc:sldMk cId="104857980" sldId="271"/>
            <ac:inkMk id="224" creationId="{CD476735-775E-BCBF-14EC-1659873C18CA}"/>
          </ac:inkMkLst>
        </pc:inkChg>
        <pc:inkChg chg="add del">
          <ac:chgData name="JungYong Seok" userId="1df5f276-52e9-4b2d-94eb-97193fded349" providerId="ADAL" clId="{73F08B8E-ED59-BA4F-88D8-4FBDD7E51B87}" dt="2024-05-16T06:23:37.143" v="2810"/>
          <ac:inkMkLst>
            <pc:docMk/>
            <pc:sldMk cId="104857980" sldId="271"/>
            <ac:inkMk id="225" creationId="{8530B566-9359-0D49-1D96-1E9E969FFBD8}"/>
          </ac:inkMkLst>
        </pc:inkChg>
        <pc:inkChg chg="add del">
          <ac:chgData name="JungYong Seok" userId="1df5f276-52e9-4b2d-94eb-97193fded349" providerId="ADAL" clId="{73F08B8E-ED59-BA4F-88D8-4FBDD7E51B87}" dt="2024-05-16T06:23:36.957" v="2809"/>
          <ac:inkMkLst>
            <pc:docMk/>
            <pc:sldMk cId="104857980" sldId="271"/>
            <ac:inkMk id="226" creationId="{F41EC274-D555-9D56-7C15-96A49988F59A}"/>
          </ac:inkMkLst>
        </pc:inkChg>
        <pc:inkChg chg="add del">
          <ac:chgData name="JungYong Seok" userId="1df5f276-52e9-4b2d-94eb-97193fded349" providerId="ADAL" clId="{73F08B8E-ED59-BA4F-88D8-4FBDD7E51B87}" dt="2024-05-16T06:23:36.797" v="2808"/>
          <ac:inkMkLst>
            <pc:docMk/>
            <pc:sldMk cId="104857980" sldId="271"/>
            <ac:inkMk id="227" creationId="{7122BE28-93CA-C2B2-8941-BB8F32CCF8C3}"/>
          </ac:inkMkLst>
        </pc:inkChg>
        <pc:inkChg chg="add del reco">
          <ac:chgData name="JungYong Seok" userId="1df5f276-52e9-4b2d-94eb-97193fded349" providerId="ADAL" clId="{73F08B8E-ED59-BA4F-88D8-4FBDD7E51B87}" dt="2024-05-16T06:23:36.797" v="2808"/>
          <ac:inkMkLst>
            <pc:docMk/>
            <pc:sldMk cId="104857980" sldId="271"/>
            <ac:inkMk id="228" creationId="{855882B2-0FAD-8FB5-CA81-7EDEFDED9F71}"/>
          </ac:inkMkLst>
        </pc:inkChg>
        <pc:inkChg chg="add del reco">
          <ac:chgData name="JungYong Seok" userId="1df5f276-52e9-4b2d-94eb-97193fded349" providerId="ADAL" clId="{73F08B8E-ED59-BA4F-88D8-4FBDD7E51B87}" dt="2024-05-16T06:23:36.797" v="2808"/>
          <ac:inkMkLst>
            <pc:docMk/>
            <pc:sldMk cId="104857980" sldId="271"/>
            <ac:inkMk id="229" creationId="{36CB71B5-26C3-68BD-7015-01A063A77FAB}"/>
          </ac:inkMkLst>
        </pc:inkChg>
        <pc:inkChg chg="add del">
          <ac:chgData name="JungYong Seok" userId="1df5f276-52e9-4b2d-94eb-97193fded349" providerId="ADAL" clId="{73F08B8E-ED59-BA4F-88D8-4FBDD7E51B87}" dt="2024-05-16T06:23:44.548" v="2828"/>
          <ac:inkMkLst>
            <pc:docMk/>
            <pc:sldMk cId="104857980" sldId="271"/>
            <ac:inkMk id="230" creationId="{332C632E-16FE-0E47-564F-21F26547800C}"/>
          </ac:inkMkLst>
        </pc:inkChg>
        <pc:inkChg chg="add del">
          <ac:chgData name="JungYong Seok" userId="1df5f276-52e9-4b2d-94eb-97193fded349" providerId="ADAL" clId="{73F08B8E-ED59-BA4F-88D8-4FBDD7E51B87}" dt="2024-05-16T06:23:44.548" v="2828"/>
          <ac:inkMkLst>
            <pc:docMk/>
            <pc:sldMk cId="104857980" sldId="271"/>
            <ac:inkMk id="231" creationId="{5A0F2680-BBFE-12D1-785D-ED79F2097303}"/>
          </ac:inkMkLst>
        </pc:inkChg>
        <pc:inkChg chg="add del">
          <ac:chgData name="JungYong Seok" userId="1df5f276-52e9-4b2d-94eb-97193fded349" providerId="ADAL" clId="{73F08B8E-ED59-BA4F-88D8-4FBDD7E51B87}" dt="2024-05-16T06:23:44.548" v="2828"/>
          <ac:inkMkLst>
            <pc:docMk/>
            <pc:sldMk cId="104857980" sldId="271"/>
            <ac:inkMk id="232" creationId="{F7EA58EC-3112-1F5A-F79E-6766106A8568}"/>
          </ac:inkMkLst>
        </pc:inkChg>
        <pc:inkChg chg="add del">
          <ac:chgData name="JungYong Seok" userId="1df5f276-52e9-4b2d-94eb-97193fded349" providerId="ADAL" clId="{73F08B8E-ED59-BA4F-88D8-4FBDD7E51B87}" dt="2024-05-16T06:23:44.548" v="2828"/>
          <ac:inkMkLst>
            <pc:docMk/>
            <pc:sldMk cId="104857980" sldId="271"/>
            <ac:inkMk id="233" creationId="{CA57D871-864E-2904-262D-AA0A16900AF3}"/>
          </ac:inkMkLst>
        </pc:inkChg>
        <pc:inkChg chg="add del">
          <ac:chgData name="JungYong Seok" userId="1df5f276-52e9-4b2d-94eb-97193fded349" providerId="ADAL" clId="{73F08B8E-ED59-BA4F-88D8-4FBDD7E51B87}" dt="2024-05-16T06:23:44.548" v="2828"/>
          <ac:inkMkLst>
            <pc:docMk/>
            <pc:sldMk cId="104857980" sldId="271"/>
            <ac:inkMk id="234" creationId="{192C5300-A99A-CDFD-D899-AA85A715B3D9}"/>
          </ac:inkMkLst>
        </pc:inkChg>
        <pc:inkChg chg="add del">
          <ac:chgData name="JungYong Seok" userId="1df5f276-52e9-4b2d-94eb-97193fded349" providerId="ADAL" clId="{73F08B8E-ED59-BA4F-88D8-4FBDD7E51B87}" dt="2024-05-16T06:23:44.548" v="2828"/>
          <ac:inkMkLst>
            <pc:docMk/>
            <pc:sldMk cId="104857980" sldId="271"/>
            <ac:inkMk id="235" creationId="{61B8787B-3200-0E43-FD45-63BB37FB8C09}"/>
          </ac:inkMkLst>
        </pc:inkChg>
        <pc:inkChg chg="add del">
          <ac:chgData name="JungYong Seok" userId="1df5f276-52e9-4b2d-94eb-97193fded349" providerId="ADAL" clId="{73F08B8E-ED59-BA4F-88D8-4FBDD7E51B87}" dt="2024-05-16T06:23:44.548" v="2828"/>
          <ac:inkMkLst>
            <pc:docMk/>
            <pc:sldMk cId="104857980" sldId="271"/>
            <ac:inkMk id="236" creationId="{0B94E9BA-2794-40CF-D74E-735A35EC1570}"/>
          </ac:inkMkLst>
        </pc:inkChg>
        <pc:inkChg chg="add del">
          <ac:chgData name="JungYong Seok" userId="1df5f276-52e9-4b2d-94eb-97193fded349" providerId="ADAL" clId="{73F08B8E-ED59-BA4F-88D8-4FBDD7E51B87}" dt="2024-05-16T06:23:44.548" v="2828"/>
          <ac:inkMkLst>
            <pc:docMk/>
            <pc:sldMk cId="104857980" sldId="271"/>
            <ac:inkMk id="237" creationId="{CB7168EE-E7F6-8889-C61B-F963CB163D88}"/>
          </ac:inkMkLst>
        </pc:inkChg>
        <pc:inkChg chg="add del">
          <ac:chgData name="JungYong Seok" userId="1df5f276-52e9-4b2d-94eb-97193fded349" providerId="ADAL" clId="{73F08B8E-ED59-BA4F-88D8-4FBDD7E51B87}" dt="2024-05-16T06:23:44.548" v="2828"/>
          <ac:inkMkLst>
            <pc:docMk/>
            <pc:sldMk cId="104857980" sldId="271"/>
            <ac:inkMk id="238" creationId="{2F818B9F-F411-1EE1-DC81-E3DF957D2DEF}"/>
          </ac:inkMkLst>
        </pc:inkChg>
        <pc:inkChg chg="add del">
          <ac:chgData name="JungYong Seok" userId="1df5f276-52e9-4b2d-94eb-97193fded349" providerId="ADAL" clId="{73F08B8E-ED59-BA4F-88D8-4FBDD7E51B87}" dt="2024-05-16T06:23:44.548" v="2828"/>
          <ac:inkMkLst>
            <pc:docMk/>
            <pc:sldMk cId="104857980" sldId="271"/>
            <ac:inkMk id="239" creationId="{242EE5D5-5894-DB9C-5C1A-0D61561E5B35}"/>
          </ac:inkMkLst>
        </pc:inkChg>
        <pc:inkChg chg="add reco">
          <ac:chgData name="JungYong Seok" userId="1df5f276-52e9-4b2d-94eb-97193fded349" providerId="ADAL" clId="{73F08B8E-ED59-BA4F-88D8-4FBDD7E51B87}" dt="2024-05-16T06:23:44.548" v="2828"/>
          <ac:inkMkLst>
            <pc:docMk/>
            <pc:sldMk cId="104857980" sldId="271"/>
            <ac:inkMk id="240" creationId="{A5F03C19-ABB6-A423-F497-6E29124CE6CD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41" creationId="{B98DF2DA-5B46-2F09-F485-00D456FCF94C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42" creationId="{319A89A7-CFF2-68FD-F1A9-63D4C9DF4001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43" creationId="{3469F0A3-AC0C-AB53-8591-8EBC0E84229B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44" creationId="{58485779-18CF-8EC1-F78E-DC60DE2BC5D1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45" creationId="{F8954813-90DC-0BC6-C1A0-89577C15C5DA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46" creationId="{214863B3-796C-0CE4-6307-3380196C7B69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47" creationId="{F0BEFCE2-5C20-E700-46A9-4576F36C6682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48" creationId="{70D51DD6-2A49-C9E9-C1DA-5D2D8FDF6006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49" creationId="{422FA2FB-B08D-1EAE-EFC9-1FCC51C9248A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50" creationId="{A4367397-A3F2-D238-D9A2-165E99BA3D41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51" creationId="{9F42C334-8234-7BFA-D478-13C339BD137D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52" creationId="{C2614828-A0D8-964B-7A9A-EED3890A1880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53" creationId="{36D207B2-58E2-AE82-A4F6-93ECCA925A39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54" creationId="{25E25E1A-3EE4-16CC-333D-E23718CB9678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55" creationId="{B12DF116-94BF-0B8F-92A2-2A676B559B4A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56" creationId="{1BCCD801-116B-6C7F-069F-22F03B7DFDD7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57" creationId="{9A238B4B-B674-2A26-4B44-382B0D1658D8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58" creationId="{3395A432-8401-DDDE-11C3-301D0496F145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59" creationId="{29CFB92C-A6CF-5624-0967-ADA4F47D990A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60" creationId="{603277D9-1BB7-8B80-9507-6F6E0C004357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61" creationId="{1CAE9AA7-6C50-DB92-E714-E94E6102D146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62" creationId="{81CC314F-DF1C-A493-4B23-23771C02DCBF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63" creationId="{C299EE80-A1AC-1CFB-E827-5771C03866D9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64" creationId="{BD693EB5-B5F7-8FCD-062F-37AB4A8BBB2B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65" creationId="{21FEBF0F-50FE-A21D-E610-D9EFB5D5CC64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66" creationId="{65333CC1-C84C-64E0-C138-604EFC11E4CA}"/>
          </ac:inkMkLst>
        </pc:inkChg>
        <pc:inkChg chg="add del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67" creationId="{FF63E4FA-40E7-5201-FF96-EFB404ABC48C}"/>
          </ac:inkMkLst>
        </pc:inkChg>
        <pc:inkChg chg="add reco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68" creationId="{CD908E8E-6236-23F9-0F4E-01A0B1795187}"/>
          </ac:inkMkLst>
        </pc:inkChg>
        <pc:inkChg chg="add reco">
          <ac:chgData name="JungYong Seok" userId="1df5f276-52e9-4b2d-94eb-97193fded349" providerId="ADAL" clId="{73F08B8E-ED59-BA4F-88D8-4FBDD7E51B87}" dt="2024-05-16T06:23:54.477" v="2856"/>
          <ac:inkMkLst>
            <pc:docMk/>
            <pc:sldMk cId="104857980" sldId="271"/>
            <ac:inkMk id="269" creationId="{5187938B-23FB-C5FC-D0C7-D26202D9A779}"/>
          </ac:inkMkLst>
        </pc:inkChg>
      </pc:sldChg>
      <pc:sldChg chg="addSp">
        <pc:chgData name="JungYong Seok" userId="1df5f276-52e9-4b2d-94eb-97193fded349" providerId="ADAL" clId="{73F08B8E-ED59-BA4F-88D8-4FBDD7E51B87}" dt="2024-05-16T07:02:34.081" v="2857"/>
        <pc:sldMkLst>
          <pc:docMk/>
          <pc:sldMk cId="3602382220" sldId="272"/>
        </pc:sldMkLst>
        <pc:inkChg chg="add">
          <ac:chgData name="JungYong Seok" userId="1df5f276-52e9-4b2d-94eb-97193fded349" providerId="ADAL" clId="{73F08B8E-ED59-BA4F-88D8-4FBDD7E51B87}" dt="2024-05-16T07:02:34.081" v="2857"/>
          <ac:inkMkLst>
            <pc:docMk/>
            <pc:sldMk cId="3602382220" sldId="272"/>
            <ac:inkMk id="3" creationId="{BE697FB5-1CE4-7D35-E2BF-8573494C64BB}"/>
          </ac:inkMkLst>
        </pc:inkChg>
      </pc:sldChg>
      <pc:sldChg chg="addSp">
        <pc:chgData name="JungYong Seok" userId="1df5f276-52e9-4b2d-94eb-97193fded349" providerId="ADAL" clId="{73F08B8E-ED59-BA4F-88D8-4FBDD7E51B87}" dt="2024-05-16T07:02:41.085" v="2858"/>
        <pc:sldMkLst>
          <pc:docMk/>
          <pc:sldMk cId="3826894541" sldId="273"/>
        </pc:sldMkLst>
        <pc:inkChg chg="add">
          <ac:chgData name="JungYong Seok" userId="1df5f276-52e9-4b2d-94eb-97193fded349" providerId="ADAL" clId="{73F08B8E-ED59-BA4F-88D8-4FBDD7E51B87}" dt="2024-05-16T07:02:41.085" v="2858"/>
          <ac:inkMkLst>
            <pc:docMk/>
            <pc:sldMk cId="3826894541" sldId="273"/>
            <ac:inkMk id="3" creationId="{17B684A4-1590-3E66-CD8B-BA67039FA7AF}"/>
          </ac:inkMkLst>
        </pc:inkChg>
      </pc:sldChg>
      <pc:sldChg chg="addSp">
        <pc:chgData name="JungYong Seok" userId="1df5f276-52e9-4b2d-94eb-97193fded349" providerId="ADAL" clId="{73F08B8E-ED59-BA4F-88D8-4FBDD7E51B87}" dt="2024-05-16T07:02:48.182" v="2859"/>
        <pc:sldMkLst>
          <pc:docMk/>
          <pc:sldMk cId="1322083984" sldId="274"/>
        </pc:sldMkLst>
        <pc:inkChg chg="add">
          <ac:chgData name="JungYong Seok" userId="1df5f276-52e9-4b2d-94eb-97193fded349" providerId="ADAL" clId="{73F08B8E-ED59-BA4F-88D8-4FBDD7E51B87}" dt="2024-05-16T07:02:48.182" v="2859"/>
          <ac:inkMkLst>
            <pc:docMk/>
            <pc:sldMk cId="1322083984" sldId="274"/>
            <ac:inkMk id="3" creationId="{20F816EB-C8B1-FEBD-9187-AD20E37D6D09}"/>
          </ac:inkMkLst>
        </pc:inkChg>
      </pc:sldChg>
      <pc:sldChg chg="addSp delSp">
        <pc:chgData name="JungYong Seok" userId="1df5f276-52e9-4b2d-94eb-97193fded349" providerId="ADAL" clId="{73F08B8E-ED59-BA4F-88D8-4FBDD7E51B87}" dt="2024-05-16T07:04:55.864" v="2990"/>
        <pc:sldMkLst>
          <pc:docMk/>
          <pc:sldMk cId="1470357789" sldId="275"/>
        </pc:sldMkLst>
        <pc:inkChg chg="add">
          <ac:chgData name="JungYong Seok" userId="1df5f276-52e9-4b2d-94eb-97193fded349" providerId="ADAL" clId="{73F08B8E-ED59-BA4F-88D8-4FBDD7E51B87}" dt="2024-05-16T07:02:58.100" v="2860"/>
          <ac:inkMkLst>
            <pc:docMk/>
            <pc:sldMk cId="1470357789" sldId="275"/>
            <ac:inkMk id="3" creationId="{952206E0-A65D-B77C-0887-FBAC76937530}"/>
          </ac:inkMkLst>
        </pc:inkChg>
        <pc:inkChg chg="add del">
          <ac:chgData name="JungYong Seok" userId="1df5f276-52e9-4b2d-94eb-97193fded349" providerId="ADAL" clId="{73F08B8E-ED59-BA4F-88D8-4FBDD7E51B87}" dt="2024-05-16T07:03:51.951" v="2868"/>
          <ac:inkMkLst>
            <pc:docMk/>
            <pc:sldMk cId="1470357789" sldId="275"/>
            <ac:inkMk id="4" creationId="{730A09E0-21D6-C514-89B0-DC69BA045B59}"/>
          </ac:inkMkLst>
        </pc:inkChg>
        <pc:inkChg chg="add del">
          <ac:chgData name="JungYong Seok" userId="1df5f276-52e9-4b2d-94eb-97193fded349" providerId="ADAL" clId="{73F08B8E-ED59-BA4F-88D8-4FBDD7E51B87}" dt="2024-05-16T07:03:51.951" v="2868"/>
          <ac:inkMkLst>
            <pc:docMk/>
            <pc:sldMk cId="1470357789" sldId="275"/>
            <ac:inkMk id="5" creationId="{10768AA0-76E8-FAFE-341A-13F6A0B30091}"/>
          </ac:inkMkLst>
        </pc:inkChg>
        <pc:inkChg chg="add del">
          <ac:chgData name="JungYong Seok" userId="1df5f276-52e9-4b2d-94eb-97193fded349" providerId="ADAL" clId="{73F08B8E-ED59-BA4F-88D8-4FBDD7E51B87}" dt="2024-05-16T07:03:51.951" v="2868"/>
          <ac:inkMkLst>
            <pc:docMk/>
            <pc:sldMk cId="1470357789" sldId="275"/>
            <ac:inkMk id="6" creationId="{7F48D552-EDA0-E207-B3D5-C2169E778704}"/>
          </ac:inkMkLst>
        </pc:inkChg>
        <pc:inkChg chg="add del">
          <ac:chgData name="JungYong Seok" userId="1df5f276-52e9-4b2d-94eb-97193fded349" providerId="ADAL" clId="{73F08B8E-ED59-BA4F-88D8-4FBDD7E51B87}" dt="2024-05-16T07:03:51.951" v="2868"/>
          <ac:inkMkLst>
            <pc:docMk/>
            <pc:sldMk cId="1470357789" sldId="275"/>
            <ac:inkMk id="7" creationId="{6E97317B-BFE7-2B69-F6D8-E931CB85658E}"/>
          </ac:inkMkLst>
        </pc:inkChg>
        <pc:inkChg chg="add del">
          <ac:chgData name="JungYong Seok" userId="1df5f276-52e9-4b2d-94eb-97193fded349" providerId="ADAL" clId="{73F08B8E-ED59-BA4F-88D8-4FBDD7E51B87}" dt="2024-05-16T07:03:51.951" v="2868"/>
          <ac:inkMkLst>
            <pc:docMk/>
            <pc:sldMk cId="1470357789" sldId="275"/>
            <ac:inkMk id="8" creationId="{42CBB7A6-CFBF-69F5-3628-6A76D4F2C653}"/>
          </ac:inkMkLst>
        </pc:inkChg>
        <pc:inkChg chg="add del">
          <ac:chgData name="JungYong Seok" userId="1df5f276-52e9-4b2d-94eb-97193fded349" providerId="ADAL" clId="{73F08B8E-ED59-BA4F-88D8-4FBDD7E51B87}" dt="2024-05-16T07:03:51.951" v="2868"/>
          <ac:inkMkLst>
            <pc:docMk/>
            <pc:sldMk cId="1470357789" sldId="275"/>
            <ac:inkMk id="9" creationId="{ACFF7816-196B-0CA0-472A-3DB8EE75DD86}"/>
          </ac:inkMkLst>
        </pc:inkChg>
        <pc:inkChg chg="add del">
          <ac:chgData name="JungYong Seok" userId="1df5f276-52e9-4b2d-94eb-97193fded349" providerId="ADAL" clId="{73F08B8E-ED59-BA4F-88D8-4FBDD7E51B87}" dt="2024-05-16T07:03:51.951" v="2868"/>
          <ac:inkMkLst>
            <pc:docMk/>
            <pc:sldMk cId="1470357789" sldId="275"/>
            <ac:inkMk id="10" creationId="{FC36EAF2-E1EA-6D9C-4FE0-261425A6E812}"/>
          </ac:inkMkLst>
        </pc:inkChg>
        <pc:inkChg chg="add del reco">
          <ac:chgData name="JungYong Seok" userId="1df5f276-52e9-4b2d-94eb-97193fded349" providerId="ADAL" clId="{73F08B8E-ED59-BA4F-88D8-4FBDD7E51B87}" dt="2024-05-16T07:03:53.628" v="2869"/>
          <ac:inkMkLst>
            <pc:docMk/>
            <pc:sldMk cId="1470357789" sldId="275"/>
            <ac:inkMk id="11" creationId="{9B87581E-A9C3-33E3-484E-B2F8F7F32D9B}"/>
          </ac:inkMkLst>
        </pc:inkChg>
        <pc:inkChg chg="add reco">
          <ac:chgData name="JungYong Seok" userId="1df5f276-52e9-4b2d-94eb-97193fded349" providerId="ADAL" clId="{73F08B8E-ED59-BA4F-88D8-4FBDD7E51B87}" dt="2024-05-16T07:03:51.951" v="2868"/>
          <ac:inkMkLst>
            <pc:docMk/>
            <pc:sldMk cId="1470357789" sldId="275"/>
            <ac:inkMk id="12" creationId="{249BEC66-C55C-64A1-0ED2-318129EA2EC6}"/>
          </ac:inkMkLst>
        </pc:inkChg>
        <pc:inkChg chg="add del">
          <ac:chgData name="JungYong Seok" userId="1df5f276-52e9-4b2d-94eb-97193fded349" providerId="ADAL" clId="{73F08B8E-ED59-BA4F-88D8-4FBDD7E51B87}" dt="2024-05-16T07:03:57.246" v="2875"/>
          <ac:inkMkLst>
            <pc:docMk/>
            <pc:sldMk cId="1470357789" sldId="275"/>
            <ac:inkMk id="13" creationId="{422834B4-DCB3-A92A-3D53-AC9E6BC81CDF}"/>
          </ac:inkMkLst>
        </pc:inkChg>
        <pc:inkChg chg="add del">
          <ac:chgData name="JungYong Seok" userId="1df5f276-52e9-4b2d-94eb-97193fded349" providerId="ADAL" clId="{73F08B8E-ED59-BA4F-88D8-4FBDD7E51B87}" dt="2024-05-16T07:03:57.246" v="2875"/>
          <ac:inkMkLst>
            <pc:docMk/>
            <pc:sldMk cId="1470357789" sldId="275"/>
            <ac:inkMk id="14" creationId="{82439CCC-213E-ADD9-7391-FF7E212E5829}"/>
          </ac:inkMkLst>
        </pc:inkChg>
        <pc:inkChg chg="add del">
          <ac:chgData name="JungYong Seok" userId="1df5f276-52e9-4b2d-94eb-97193fded349" providerId="ADAL" clId="{73F08B8E-ED59-BA4F-88D8-4FBDD7E51B87}" dt="2024-05-16T07:03:57.246" v="2875"/>
          <ac:inkMkLst>
            <pc:docMk/>
            <pc:sldMk cId="1470357789" sldId="275"/>
            <ac:inkMk id="15" creationId="{29833969-678A-4D35-525D-D1A10AD51687}"/>
          </ac:inkMkLst>
        </pc:inkChg>
        <pc:inkChg chg="add del">
          <ac:chgData name="JungYong Seok" userId="1df5f276-52e9-4b2d-94eb-97193fded349" providerId="ADAL" clId="{73F08B8E-ED59-BA4F-88D8-4FBDD7E51B87}" dt="2024-05-16T07:03:57.246" v="2875"/>
          <ac:inkMkLst>
            <pc:docMk/>
            <pc:sldMk cId="1470357789" sldId="275"/>
            <ac:inkMk id="16" creationId="{5ACD917C-9239-52F6-0BB5-392D196BB896}"/>
          </ac:inkMkLst>
        </pc:inkChg>
        <pc:inkChg chg="add del">
          <ac:chgData name="JungYong Seok" userId="1df5f276-52e9-4b2d-94eb-97193fded349" providerId="ADAL" clId="{73F08B8E-ED59-BA4F-88D8-4FBDD7E51B87}" dt="2024-05-16T07:03:57.246" v="2875"/>
          <ac:inkMkLst>
            <pc:docMk/>
            <pc:sldMk cId="1470357789" sldId="275"/>
            <ac:inkMk id="17" creationId="{7B120005-A4C7-BFF5-BBC7-F6949FEEE275}"/>
          </ac:inkMkLst>
        </pc:inkChg>
        <pc:inkChg chg="add reco">
          <ac:chgData name="JungYong Seok" userId="1df5f276-52e9-4b2d-94eb-97193fded349" providerId="ADAL" clId="{73F08B8E-ED59-BA4F-88D8-4FBDD7E51B87}" dt="2024-05-16T07:03:57.246" v="2875"/>
          <ac:inkMkLst>
            <pc:docMk/>
            <pc:sldMk cId="1470357789" sldId="275"/>
            <ac:inkMk id="18" creationId="{F59D88A3-245C-4338-C6C6-D33C22E2550C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19" creationId="{B205FFEA-9623-A055-E9D5-1AF7137616E1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20" creationId="{0A49F95F-535A-4018-CC23-ACC3B6FA5B91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21" creationId="{58DE4190-2DCA-CF4B-16D9-9B0AE1F005E9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22" creationId="{5060D118-6E1B-8640-01CF-94504CB76670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23" creationId="{3B51E428-2B27-5FBF-3900-95BE4184F1CA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24" creationId="{626F1BBB-8D4A-9B02-959F-0C76A4AD8ECB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25" creationId="{D256AEB0-2C68-1FA4-8886-9501B954EA63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26" creationId="{AE2C2B6F-42C3-B28E-352E-0A1C7245530A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27" creationId="{96FC5404-83C3-E42A-C71F-5EB6EFDF5094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28" creationId="{0FF6627E-058B-066F-042C-6ECB991856A5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29" creationId="{ADA70AE5-54EB-7B5E-F290-2F4C79929409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30" creationId="{133B9027-AB84-B301-D6EF-FCF7E32DE570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31" creationId="{71333141-2C33-894C-9564-C7D51A5398B4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32" creationId="{9F61D46E-B164-786D-DD6E-3D91322C15A3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33" creationId="{CB0F8760-4CDC-F254-95FA-82F2D111078B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34" creationId="{D8DEE19C-D539-386A-814A-1479CD9D33A0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35" creationId="{45D5A7EE-4B9F-96FD-EFEA-38145384463B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36" creationId="{522D356F-64F4-980A-80BD-7926A1776B0A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37" creationId="{646742A5-4400-142B-FFE4-3A3E70946EA2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38" creationId="{6B6402AF-5425-1FE3-CCC9-912E15FCCC4F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39" creationId="{C78D1019-CFFC-6961-7718-CB739257DF78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40" creationId="{C99476CF-C326-42DC-A400-9C0036061FFA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41" creationId="{46B236F4-0A1D-E8B2-3C80-B512F158C3F1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42" creationId="{A5702778-C4AC-86CD-CDEF-F727FCBFEC37}"/>
          </ac:inkMkLst>
        </pc:inkChg>
        <pc:inkChg chg="add del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43" creationId="{F9AE17B6-C594-C9D3-4949-922CBBA4EE2A}"/>
          </ac:inkMkLst>
        </pc:inkChg>
        <pc:inkChg chg="add reco">
          <ac:chgData name="JungYong Seok" userId="1df5f276-52e9-4b2d-94eb-97193fded349" providerId="ADAL" clId="{73F08B8E-ED59-BA4F-88D8-4FBDD7E51B87}" dt="2024-05-16T07:04:07.995" v="2901"/>
          <ac:inkMkLst>
            <pc:docMk/>
            <pc:sldMk cId="1470357789" sldId="275"/>
            <ac:inkMk id="44" creationId="{36955E62-D42C-5FA6-5277-D7C90FE188AD}"/>
          </ac:inkMkLst>
        </pc:inkChg>
        <pc:inkChg chg="add del">
          <ac:chgData name="JungYong Seok" userId="1df5f276-52e9-4b2d-94eb-97193fded349" providerId="ADAL" clId="{73F08B8E-ED59-BA4F-88D8-4FBDD7E51B87}" dt="2024-05-16T07:04:17.192" v="2905"/>
          <ac:inkMkLst>
            <pc:docMk/>
            <pc:sldMk cId="1470357789" sldId="275"/>
            <ac:inkMk id="45" creationId="{538D989A-DD00-116F-A436-F7206F1A194C}"/>
          </ac:inkMkLst>
        </pc:inkChg>
        <pc:inkChg chg="add del">
          <ac:chgData name="JungYong Seok" userId="1df5f276-52e9-4b2d-94eb-97193fded349" providerId="ADAL" clId="{73F08B8E-ED59-BA4F-88D8-4FBDD7E51B87}" dt="2024-05-16T07:04:17.192" v="2905"/>
          <ac:inkMkLst>
            <pc:docMk/>
            <pc:sldMk cId="1470357789" sldId="275"/>
            <ac:inkMk id="46" creationId="{81458627-9012-E486-D0AD-6EAF876359B2}"/>
          </ac:inkMkLst>
        </pc:inkChg>
        <pc:inkChg chg="add del">
          <ac:chgData name="JungYong Seok" userId="1df5f276-52e9-4b2d-94eb-97193fded349" providerId="ADAL" clId="{73F08B8E-ED59-BA4F-88D8-4FBDD7E51B87}" dt="2024-05-16T07:04:17.192" v="2905"/>
          <ac:inkMkLst>
            <pc:docMk/>
            <pc:sldMk cId="1470357789" sldId="275"/>
            <ac:inkMk id="47" creationId="{0FAB30FF-16B0-0FDF-CA83-35D932CF2890}"/>
          </ac:inkMkLst>
        </pc:inkChg>
        <pc:inkChg chg="add reco">
          <ac:chgData name="JungYong Seok" userId="1df5f276-52e9-4b2d-94eb-97193fded349" providerId="ADAL" clId="{73F08B8E-ED59-BA4F-88D8-4FBDD7E51B87}" dt="2024-05-16T07:04:17.192" v="2905"/>
          <ac:inkMkLst>
            <pc:docMk/>
            <pc:sldMk cId="1470357789" sldId="275"/>
            <ac:inkMk id="48" creationId="{18036F4C-8707-9EF5-0270-AC918F5C1F0A}"/>
          </ac:inkMkLst>
        </pc:inkChg>
        <pc:inkChg chg="add del">
          <ac:chgData name="JungYong Seok" userId="1df5f276-52e9-4b2d-94eb-97193fded349" providerId="ADAL" clId="{73F08B8E-ED59-BA4F-88D8-4FBDD7E51B87}" dt="2024-05-16T07:04:25.809" v="2925"/>
          <ac:inkMkLst>
            <pc:docMk/>
            <pc:sldMk cId="1470357789" sldId="275"/>
            <ac:inkMk id="49" creationId="{EB698F5D-C30C-F4B4-8B75-703A167DA5EE}"/>
          </ac:inkMkLst>
        </pc:inkChg>
        <pc:inkChg chg="add del">
          <ac:chgData name="JungYong Seok" userId="1df5f276-52e9-4b2d-94eb-97193fded349" providerId="ADAL" clId="{73F08B8E-ED59-BA4F-88D8-4FBDD7E51B87}" dt="2024-05-16T07:04:25.809" v="2925"/>
          <ac:inkMkLst>
            <pc:docMk/>
            <pc:sldMk cId="1470357789" sldId="275"/>
            <ac:inkMk id="50" creationId="{E959E8A9-ADCD-DAE7-5E3E-8214D1761CF0}"/>
          </ac:inkMkLst>
        </pc:inkChg>
        <pc:inkChg chg="add del">
          <ac:chgData name="JungYong Seok" userId="1df5f276-52e9-4b2d-94eb-97193fded349" providerId="ADAL" clId="{73F08B8E-ED59-BA4F-88D8-4FBDD7E51B87}" dt="2024-05-16T07:04:25.809" v="2925"/>
          <ac:inkMkLst>
            <pc:docMk/>
            <pc:sldMk cId="1470357789" sldId="275"/>
            <ac:inkMk id="51" creationId="{B98B072D-E7E9-8679-1949-5EC28A007F68}"/>
          </ac:inkMkLst>
        </pc:inkChg>
        <pc:inkChg chg="add del">
          <ac:chgData name="JungYong Seok" userId="1df5f276-52e9-4b2d-94eb-97193fded349" providerId="ADAL" clId="{73F08B8E-ED59-BA4F-88D8-4FBDD7E51B87}" dt="2024-05-16T07:04:25.809" v="2925"/>
          <ac:inkMkLst>
            <pc:docMk/>
            <pc:sldMk cId="1470357789" sldId="275"/>
            <ac:inkMk id="52" creationId="{E5E2DEA0-23E3-7A73-8155-FBB68553CE67}"/>
          </ac:inkMkLst>
        </pc:inkChg>
        <pc:inkChg chg="add del">
          <ac:chgData name="JungYong Seok" userId="1df5f276-52e9-4b2d-94eb-97193fded349" providerId="ADAL" clId="{73F08B8E-ED59-BA4F-88D8-4FBDD7E51B87}" dt="2024-05-16T07:04:25.809" v="2925"/>
          <ac:inkMkLst>
            <pc:docMk/>
            <pc:sldMk cId="1470357789" sldId="275"/>
            <ac:inkMk id="53" creationId="{927E7CA0-A4B4-7FC2-90C5-3D1CF0D95B21}"/>
          </ac:inkMkLst>
        </pc:inkChg>
        <pc:inkChg chg="add del">
          <ac:chgData name="JungYong Seok" userId="1df5f276-52e9-4b2d-94eb-97193fded349" providerId="ADAL" clId="{73F08B8E-ED59-BA4F-88D8-4FBDD7E51B87}" dt="2024-05-16T07:04:25.809" v="2925"/>
          <ac:inkMkLst>
            <pc:docMk/>
            <pc:sldMk cId="1470357789" sldId="275"/>
            <ac:inkMk id="54" creationId="{2A80EEC9-C3FD-4492-B2DC-FEE48CD1B1E0}"/>
          </ac:inkMkLst>
        </pc:inkChg>
        <pc:inkChg chg="add del">
          <ac:chgData name="JungYong Seok" userId="1df5f276-52e9-4b2d-94eb-97193fded349" providerId="ADAL" clId="{73F08B8E-ED59-BA4F-88D8-4FBDD7E51B87}" dt="2024-05-16T07:04:25.809" v="2925"/>
          <ac:inkMkLst>
            <pc:docMk/>
            <pc:sldMk cId="1470357789" sldId="275"/>
            <ac:inkMk id="55" creationId="{0F39016E-4784-9A82-58A6-0FEE6AAA4EB0}"/>
          </ac:inkMkLst>
        </pc:inkChg>
        <pc:inkChg chg="add del">
          <ac:chgData name="JungYong Seok" userId="1df5f276-52e9-4b2d-94eb-97193fded349" providerId="ADAL" clId="{73F08B8E-ED59-BA4F-88D8-4FBDD7E51B87}" dt="2024-05-16T07:04:25.809" v="2925"/>
          <ac:inkMkLst>
            <pc:docMk/>
            <pc:sldMk cId="1470357789" sldId="275"/>
            <ac:inkMk id="56" creationId="{AA1D3124-6DEC-1AE3-45C1-2C0B1A7ADBE5}"/>
          </ac:inkMkLst>
        </pc:inkChg>
        <pc:inkChg chg="add del">
          <ac:chgData name="JungYong Seok" userId="1df5f276-52e9-4b2d-94eb-97193fded349" providerId="ADAL" clId="{73F08B8E-ED59-BA4F-88D8-4FBDD7E51B87}" dt="2024-05-16T07:04:25.809" v="2925"/>
          <ac:inkMkLst>
            <pc:docMk/>
            <pc:sldMk cId="1470357789" sldId="275"/>
            <ac:inkMk id="57" creationId="{42B75CC9-DC47-0CEF-DB45-EB1F690C0FCE}"/>
          </ac:inkMkLst>
        </pc:inkChg>
        <pc:inkChg chg="add del">
          <ac:chgData name="JungYong Seok" userId="1df5f276-52e9-4b2d-94eb-97193fded349" providerId="ADAL" clId="{73F08B8E-ED59-BA4F-88D8-4FBDD7E51B87}" dt="2024-05-16T07:04:25.809" v="2925"/>
          <ac:inkMkLst>
            <pc:docMk/>
            <pc:sldMk cId="1470357789" sldId="275"/>
            <ac:inkMk id="58" creationId="{4AF22121-6889-0641-5D89-FEEF761F37D4}"/>
          </ac:inkMkLst>
        </pc:inkChg>
        <pc:inkChg chg="add del">
          <ac:chgData name="JungYong Seok" userId="1df5f276-52e9-4b2d-94eb-97193fded349" providerId="ADAL" clId="{73F08B8E-ED59-BA4F-88D8-4FBDD7E51B87}" dt="2024-05-16T07:04:25.809" v="2925"/>
          <ac:inkMkLst>
            <pc:docMk/>
            <pc:sldMk cId="1470357789" sldId="275"/>
            <ac:inkMk id="59" creationId="{32412F27-224A-2AFA-B28B-6D0A34361739}"/>
          </ac:inkMkLst>
        </pc:inkChg>
        <pc:inkChg chg="add del">
          <ac:chgData name="JungYong Seok" userId="1df5f276-52e9-4b2d-94eb-97193fded349" providerId="ADAL" clId="{73F08B8E-ED59-BA4F-88D8-4FBDD7E51B87}" dt="2024-05-16T07:04:25.809" v="2925"/>
          <ac:inkMkLst>
            <pc:docMk/>
            <pc:sldMk cId="1470357789" sldId="275"/>
            <ac:inkMk id="60" creationId="{565C2EAB-3DAD-F681-3F7B-CFBDC3413318}"/>
          </ac:inkMkLst>
        </pc:inkChg>
        <pc:inkChg chg="add del">
          <ac:chgData name="JungYong Seok" userId="1df5f276-52e9-4b2d-94eb-97193fded349" providerId="ADAL" clId="{73F08B8E-ED59-BA4F-88D8-4FBDD7E51B87}" dt="2024-05-16T07:04:25.809" v="2925"/>
          <ac:inkMkLst>
            <pc:docMk/>
            <pc:sldMk cId="1470357789" sldId="275"/>
            <ac:inkMk id="61" creationId="{A93650D7-5FF5-975A-5D78-32D3F6FAA688}"/>
          </ac:inkMkLst>
        </pc:inkChg>
        <pc:inkChg chg="add del">
          <ac:chgData name="JungYong Seok" userId="1df5f276-52e9-4b2d-94eb-97193fded349" providerId="ADAL" clId="{73F08B8E-ED59-BA4F-88D8-4FBDD7E51B87}" dt="2024-05-16T07:04:25.809" v="2925"/>
          <ac:inkMkLst>
            <pc:docMk/>
            <pc:sldMk cId="1470357789" sldId="275"/>
            <ac:inkMk id="62" creationId="{E65373F4-A305-E4B5-65FE-15198886FB50}"/>
          </ac:inkMkLst>
        </pc:inkChg>
        <pc:inkChg chg="add del">
          <ac:chgData name="JungYong Seok" userId="1df5f276-52e9-4b2d-94eb-97193fded349" providerId="ADAL" clId="{73F08B8E-ED59-BA4F-88D8-4FBDD7E51B87}" dt="2024-05-16T07:04:25.809" v="2925"/>
          <ac:inkMkLst>
            <pc:docMk/>
            <pc:sldMk cId="1470357789" sldId="275"/>
            <ac:inkMk id="63" creationId="{E8D82A6B-F96E-1DFC-662C-9D01CB9E3B9E}"/>
          </ac:inkMkLst>
        </pc:inkChg>
        <pc:inkChg chg="add del">
          <ac:chgData name="JungYong Seok" userId="1df5f276-52e9-4b2d-94eb-97193fded349" providerId="ADAL" clId="{73F08B8E-ED59-BA4F-88D8-4FBDD7E51B87}" dt="2024-05-16T07:04:25.809" v="2925"/>
          <ac:inkMkLst>
            <pc:docMk/>
            <pc:sldMk cId="1470357789" sldId="275"/>
            <ac:inkMk id="64" creationId="{165542C6-D0A3-FF61-98CA-B1CE1527FE23}"/>
          </ac:inkMkLst>
        </pc:inkChg>
        <pc:inkChg chg="add del">
          <ac:chgData name="JungYong Seok" userId="1df5f276-52e9-4b2d-94eb-97193fded349" providerId="ADAL" clId="{73F08B8E-ED59-BA4F-88D8-4FBDD7E51B87}" dt="2024-05-16T07:04:25.809" v="2925"/>
          <ac:inkMkLst>
            <pc:docMk/>
            <pc:sldMk cId="1470357789" sldId="275"/>
            <ac:inkMk id="65" creationId="{033B8E54-BDBF-11BE-AFF5-E9138CF460BA}"/>
          </ac:inkMkLst>
        </pc:inkChg>
        <pc:inkChg chg="add del">
          <ac:chgData name="JungYong Seok" userId="1df5f276-52e9-4b2d-94eb-97193fded349" providerId="ADAL" clId="{73F08B8E-ED59-BA4F-88D8-4FBDD7E51B87}" dt="2024-05-16T07:04:25.809" v="2925"/>
          <ac:inkMkLst>
            <pc:docMk/>
            <pc:sldMk cId="1470357789" sldId="275"/>
            <ac:inkMk id="66" creationId="{2119ABC4-4B63-4A63-1F3F-2892D9B80501}"/>
          </ac:inkMkLst>
        </pc:inkChg>
        <pc:inkChg chg="add del">
          <ac:chgData name="JungYong Seok" userId="1df5f276-52e9-4b2d-94eb-97193fded349" providerId="ADAL" clId="{73F08B8E-ED59-BA4F-88D8-4FBDD7E51B87}" dt="2024-05-16T07:04:25.809" v="2925"/>
          <ac:inkMkLst>
            <pc:docMk/>
            <pc:sldMk cId="1470357789" sldId="275"/>
            <ac:inkMk id="67" creationId="{86953291-2C5A-7DB7-E298-AD2BFC94385D}"/>
          </ac:inkMkLst>
        </pc:inkChg>
        <pc:inkChg chg="add reco">
          <ac:chgData name="JungYong Seok" userId="1df5f276-52e9-4b2d-94eb-97193fded349" providerId="ADAL" clId="{73F08B8E-ED59-BA4F-88D8-4FBDD7E51B87}" dt="2024-05-16T07:04:25.809" v="2925"/>
          <ac:inkMkLst>
            <pc:docMk/>
            <pc:sldMk cId="1470357789" sldId="275"/>
            <ac:inkMk id="68" creationId="{F993D2FC-941E-6104-3393-3515236FE9EE}"/>
          </ac:inkMkLst>
        </pc:inkChg>
        <pc:inkChg chg="add reco">
          <ac:chgData name="JungYong Seok" userId="1df5f276-52e9-4b2d-94eb-97193fded349" providerId="ADAL" clId="{73F08B8E-ED59-BA4F-88D8-4FBDD7E51B87}" dt="2024-05-16T07:04:25.809" v="2925"/>
          <ac:inkMkLst>
            <pc:docMk/>
            <pc:sldMk cId="1470357789" sldId="275"/>
            <ac:inkMk id="69" creationId="{DD89B13B-D961-88EF-CEC8-0528FE0CA825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70" creationId="{DCA4866C-3168-80FB-DE2C-811BC9150AD5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71" creationId="{E9CE9572-AB38-2BBE-A49C-50081C226E3C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72" creationId="{C77FAD26-C4FE-7320-DBDA-865AE9EF5F48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73" creationId="{25ED0EA8-5B21-895F-4570-98F0DD58E2C6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74" creationId="{75766D6D-B9F4-DC16-D783-A4000B55349B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75" creationId="{6D49F422-B8E5-4C3F-D1EF-AC423BCECDCB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76" creationId="{9CE7F372-25E4-BC4C-AEC0-6CCA279FEFCB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77" creationId="{6A2C7283-99B3-3F62-C2BC-423E9800F2E0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78" creationId="{F654B583-DACE-06F7-D5D2-BC9861F37BC5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79" creationId="{9A2C93BC-4E41-C672-BB20-79DADE72CFD1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80" creationId="{70EA6D86-441A-A409-CC01-E9358D944B61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81" creationId="{442D2824-0513-F634-0AE4-9EE079227B58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82" creationId="{5791F177-EA90-30EB-8764-995C8FE4C5CD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83" creationId="{109895AA-D63D-41EE-6E1C-91B96FAF5809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84" creationId="{8FBE2144-34A5-55B2-0BA7-F9DEF7160FA2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85" creationId="{033B8F45-FA5E-F223-DC08-60FD564AD7C0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86" creationId="{0CA42C0B-6D90-DF1F-DB4C-514DBF03BF8A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87" creationId="{075B0C1B-6481-68BF-5325-08B2347BD7CD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88" creationId="{B15B6005-C678-4359-3F4C-0836E4228278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89" creationId="{E3693455-C7B3-FBD2-A14D-9AA98748BA85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90" creationId="{BAD6E148-88E9-DF4C-363C-584197A01034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91" creationId="{C10729A3-DA4E-6F22-8E6B-63DA8F70E17F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92" creationId="{B5DC38C1-2519-0BCD-4452-F0091C0AC3D9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93" creationId="{88E7F640-A9FC-FE23-C28D-687641C55A80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94" creationId="{FFAB55DE-2DAC-6705-CBC3-4EDF15660802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95" creationId="{C37BA84B-C37F-384D-97A9-FBEB20CA7057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96" creationId="{0AC27355-97E8-DD61-2418-ACBADB169569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97" creationId="{BFEB005F-39DE-D3D6-BF65-8ED2967A37E8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98" creationId="{0F8B50DB-1B3E-6A3D-83EF-BA1ABE159B2D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99" creationId="{81754B96-0B57-5D13-0BBF-5AFD12DE57F9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100" creationId="{ED4DAA82-47EE-084A-59EA-67A02190D383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101" creationId="{86657559-9009-6286-39AE-53B02A6E2CB3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102" creationId="{D21197DA-34A5-9540-3E9D-93B7D4FEF91B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103" creationId="{6DF1F539-C922-6B0F-08D4-9F5BFBADAA69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104" creationId="{D454D4AA-B847-0652-F95A-9F841145BC61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105" creationId="{88AC5B86-3CE3-9CAA-4E7A-B63FAABFF919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106" creationId="{36B183E5-D6FF-1389-00D1-F7472FFF3929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107" creationId="{CDA0ED2B-5D1C-0F0D-42EF-B72A810A0ED3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108" creationId="{88634004-9153-3370-7470-030C894F6988}"/>
          </ac:inkMkLst>
        </pc:inkChg>
        <pc:inkChg chg="add del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109" creationId="{2CE99A53-AEA7-4DB7-8E45-3F011CC3ACD7}"/>
          </ac:inkMkLst>
        </pc:inkChg>
        <pc:inkChg chg="add reco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110" creationId="{D06A7515-EBE5-088F-749A-BD4BB198430B}"/>
          </ac:inkMkLst>
        </pc:inkChg>
        <pc:inkChg chg="add reco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111" creationId="{F52C4ADA-2B62-794F-0FF8-0DB6EC4AAA0D}"/>
          </ac:inkMkLst>
        </pc:inkChg>
        <pc:inkChg chg="add reco">
          <ac:chgData name="JungYong Seok" userId="1df5f276-52e9-4b2d-94eb-97193fded349" providerId="ADAL" clId="{73F08B8E-ED59-BA4F-88D8-4FBDD7E51B87}" dt="2024-05-16T07:04:41.505" v="2966"/>
          <ac:inkMkLst>
            <pc:docMk/>
            <pc:sldMk cId="1470357789" sldId="275"/>
            <ac:inkMk id="112" creationId="{6A94D24C-A820-F0BC-B555-616179BB8AFD}"/>
          </ac:inkMkLst>
        </pc:inkChg>
        <pc:inkChg chg="add del">
          <ac:chgData name="JungYong Seok" userId="1df5f276-52e9-4b2d-94eb-97193fded349" providerId="ADAL" clId="{73F08B8E-ED59-BA4F-88D8-4FBDD7E51B87}" dt="2024-05-16T07:04:51.054" v="2982"/>
          <ac:inkMkLst>
            <pc:docMk/>
            <pc:sldMk cId="1470357789" sldId="275"/>
            <ac:inkMk id="113" creationId="{08D372CE-6522-3BB5-AE36-A333D7192451}"/>
          </ac:inkMkLst>
        </pc:inkChg>
        <pc:inkChg chg="add del">
          <ac:chgData name="JungYong Seok" userId="1df5f276-52e9-4b2d-94eb-97193fded349" providerId="ADAL" clId="{73F08B8E-ED59-BA4F-88D8-4FBDD7E51B87}" dt="2024-05-16T07:04:51.054" v="2982"/>
          <ac:inkMkLst>
            <pc:docMk/>
            <pc:sldMk cId="1470357789" sldId="275"/>
            <ac:inkMk id="114" creationId="{8CDE113E-B00C-3116-5993-A6A47FE97D15}"/>
          </ac:inkMkLst>
        </pc:inkChg>
        <pc:inkChg chg="add del">
          <ac:chgData name="JungYong Seok" userId="1df5f276-52e9-4b2d-94eb-97193fded349" providerId="ADAL" clId="{73F08B8E-ED59-BA4F-88D8-4FBDD7E51B87}" dt="2024-05-16T07:04:51.054" v="2982"/>
          <ac:inkMkLst>
            <pc:docMk/>
            <pc:sldMk cId="1470357789" sldId="275"/>
            <ac:inkMk id="115" creationId="{BBB55CFC-9ACE-0B10-73F8-2626F5927A21}"/>
          </ac:inkMkLst>
        </pc:inkChg>
        <pc:inkChg chg="add del">
          <ac:chgData name="JungYong Seok" userId="1df5f276-52e9-4b2d-94eb-97193fded349" providerId="ADAL" clId="{73F08B8E-ED59-BA4F-88D8-4FBDD7E51B87}" dt="2024-05-16T07:04:51.054" v="2982"/>
          <ac:inkMkLst>
            <pc:docMk/>
            <pc:sldMk cId="1470357789" sldId="275"/>
            <ac:inkMk id="116" creationId="{91D723F4-34EF-8464-45AF-23464E3E4B92}"/>
          </ac:inkMkLst>
        </pc:inkChg>
        <pc:inkChg chg="add del">
          <ac:chgData name="JungYong Seok" userId="1df5f276-52e9-4b2d-94eb-97193fded349" providerId="ADAL" clId="{73F08B8E-ED59-BA4F-88D8-4FBDD7E51B87}" dt="2024-05-16T07:04:51.054" v="2982"/>
          <ac:inkMkLst>
            <pc:docMk/>
            <pc:sldMk cId="1470357789" sldId="275"/>
            <ac:inkMk id="117" creationId="{D1EA2771-08C8-8A90-5B04-128EAFF4F0BB}"/>
          </ac:inkMkLst>
        </pc:inkChg>
        <pc:inkChg chg="add del">
          <ac:chgData name="JungYong Seok" userId="1df5f276-52e9-4b2d-94eb-97193fded349" providerId="ADAL" clId="{73F08B8E-ED59-BA4F-88D8-4FBDD7E51B87}" dt="2024-05-16T07:04:51.054" v="2982"/>
          <ac:inkMkLst>
            <pc:docMk/>
            <pc:sldMk cId="1470357789" sldId="275"/>
            <ac:inkMk id="118" creationId="{F7955238-488A-90C9-837A-0CD2E15E2B53}"/>
          </ac:inkMkLst>
        </pc:inkChg>
        <pc:inkChg chg="add del">
          <ac:chgData name="JungYong Seok" userId="1df5f276-52e9-4b2d-94eb-97193fded349" providerId="ADAL" clId="{73F08B8E-ED59-BA4F-88D8-4FBDD7E51B87}" dt="2024-05-16T07:04:51.054" v="2982"/>
          <ac:inkMkLst>
            <pc:docMk/>
            <pc:sldMk cId="1470357789" sldId="275"/>
            <ac:inkMk id="119" creationId="{F03E2471-6409-62C4-4243-670F215E338F}"/>
          </ac:inkMkLst>
        </pc:inkChg>
        <pc:inkChg chg="add del">
          <ac:chgData name="JungYong Seok" userId="1df5f276-52e9-4b2d-94eb-97193fded349" providerId="ADAL" clId="{73F08B8E-ED59-BA4F-88D8-4FBDD7E51B87}" dt="2024-05-16T07:04:51.054" v="2982"/>
          <ac:inkMkLst>
            <pc:docMk/>
            <pc:sldMk cId="1470357789" sldId="275"/>
            <ac:inkMk id="120" creationId="{CB87D3C8-C5A3-F277-EA5E-AF4ACFB76976}"/>
          </ac:inkMkLst>
        </pc:inkChg>
        <pc:inkChg chg="add del">
          <ac:chgData name="JungYong Seok" userId="1df5f276-52e9-4b2d-94eb-97193fded349" providerId="ADAL" clId="{73F08B8E-ED59-BA4F-88D8-4FBDD7E51B87}" dt="2024-05-16T07:04:51.054" v="2982"/>
          <ac:inkMkLst>
            <pc:docMk/>
            <pc:sldMk cId="1470357789" sldId="275"/>
            <ac:inkMk id="121" creationId="{28FF8280-21A4-D892-8FF6-EF92C17FB0B9}"/>
          </ac:inkMkLst>
        </pc:inkChg>
        <pc:inkChg chg="add del">
          <ac:chgData name="JungYong Seok" userId="1df5f276-52e9-4b2d-94eb-97193fded349" providerId="ADAL" clId="{73F08B8E-ED59-BA4F-88D8-4FBDD7E51B87}" dt="2024-05-16T07:04:51.054" v="2982"/>
          <ac:inkMkLst>
            <pc:docMk/>
            <pc:sldMk cId="1470357789" sldId="275"/>
            <ac:inkMk id="122" creationId="{7A8D31A2-88A2-89DF-F1B8-254EBC4B0F00}"/>
          </ac:inkMkLst>
        </pc:inkChg>
        <pc:inkChg chg="add del">
          <ac:chgData name="JungYong Seok" userId="1df5f276-52e9-4b2d-94eb-97193fded349" providerId="ADAL" clId="{73F08B8E-ED59-BA4F-88D8-4FBDD7E51B87}" dt="2024-05-16T07:04:51.054" v="2982"/>
          <ac:inkMkLst>
            <pc:docMk/>
            <pc:sldMk cId="1470357789" sldId="275"/>
            <ac:inkMk id="123" creationId="{FADA5CE7-200B-C50A-AC29-DB35854F2412}"/>
          </ac:inkMkLst>
        </pc:inkChg>
        <pc:inkChg chg="add del">
          <ac:chgData name="JungYong Seok" userId="1df5f276-52e9-4b2d-94eb-97193fded349" providerId="ADAL" clId="{73F08B8E-ED59-BA4F-88D8-4FBDD7E51B87}" dt="2024-05-16T07:04:51.054" v="2982"/>
          <ac:inkMkLst>
            <pc:docMk/>
            <pc:sldMk cId="1470357789" sldId="275"/>
            <ac:inkMk id="124" creationId="{4B370269-649A-D0A1-88BE-801A2B8712D3}"/>
          </ac:inkMkLst>
        </pc:inkChg>
        <pc:inkChg chg="add del">
          <ac:chgData name="JungYong Seok" userId="1df5f276-52e9-4b2d-94eb-97193fded349" providerId="ADAL" clId="{73F08B8E-ED59-BA4F-88D8-4FBDD7E51B87}" dt="2024-05-16T07:04:51.054" v="2982"/>
          <ac:inkMkLst>
            <pc:docMk/>
            <pc:sldMk cId="1470357789" sldId="275"/>
            <ac:inkMk id="125" creationId="{E876ED1A-FB5B-B77A-4FD8-54AA7A802BB0}"/>
          </ac:inkMkLst>
        </pc:inkChg>
        <pc:inkChg chg="add del">
          <ac:chgData name="JungYong Seok" userId="1df5f276-52e9-4b2d-94eb-97193fded349" providerId="ADAL" clId="{73F08B8E-ED59-BA4F-88D8-4FBDD7E51B87}" dt="2024-05-16T07:04:51.054" v="2982"/>
          <ac:inkMkLst>
            <pc:docMk/>
            <pc:sldMk cId="1470357789" sldId="275"/>
            <ac:inkMk id="126" creationId="{30D1A858-D96B-A97F-707D-80433F6448C7}"/>
          </ac:inkMkLst>
        </pc:inkChg>
        <pc:inkChg chg="add del">
          <ac:chgData name="JungYong Seok" userId="1df5f276-52e9-4b2d-94eb-97193fded349" providerId="ADAL" clId="{73F08B8E-ED59-BA4F-88D8-4FBDD7E51B87}" dt="2024-05-16T07:04:51.054" v="2982"/>
          <ac:inkMkLst>
            <pc:docMk/>
            <pc:sldMk cId="1470357789" sldId="275"/>
            <ac:inkMk id="127" creationId="{045CF2A6-D547-8401-9794-9CF84A9B875E}"/>
          </ac:inkMkLst>
        </pc:inkChg>
        <pc:inkChg chg="add reco">
          <ac:chgData name="JungYong Seok" userId="1df5f276-52e9-4b2d-94eb-97193fded349" providerId="ADAL" clId="{73F08B8E-ED59-BA4F-88D8-4FBDD7E51B87}" dt="2024-05-16T07:04:51.054" v="2982"/>
          <ac:inkMkLst>
            <pc:docMk/>
            <pc:sldMk cId="1470357789" sldId="275"/>
            <ac:inkMk id="128" creationId="{854B8235-0F96-633A-31E5-3AC714C84952}"/>
          </ac:inkMkLst>
        </pc:inkChg>
        <pc:inkChg chg="add reco">
          <ac:chgData name="JungYong Seok" userId="1df5f276-52e9-4b2d-94eb-97193fded349" providerId="ADAL" clId="{73F08B8E-ED59-BA4F-88D8-4FBDD7E51B87}" dt="2024-05-16T07:04:51.054" v="2982"/>
          <ac:inkMkLst>
            <pc:docMk/>
            <pc:sldMk cId="1470357789" sldId="275"/>
            <ac:inkMk id="129" creationId="{FB413CD4-5545-AE72-9266-AB2936AF8AEF}"/>
          </ac:inkMkLst>
        </pc:inkChg>
        <pc:inkChg chg="add del">
          <ac:chgData name="JungYong Seok" userId="1df5f276-52e9-4b2d-94eb-97193fded349" providerId="ADAL" clId="{73F08B8E-ED59-BA4F-88D8-4FBDD7E51B87}" dt="2024-05-16T07:04:55.864" v="2990"/>
          <ac:inkMkLst>
            <pc:docMk/>
            <pc:sldMk cId="1470357789" sldId="275"/>
            <ac:inkMk id="130" creationId="{7CF3999D-5596-1CF7-D22F-5382D005A3CC}"/>
          </ac:inkMkLst>
        </pc:inkChg>
        <pc:inkChg chg="add del">
          <ac:chgData name="JungYong Seok" userId="1df5f276-52e9-4b2d-94eb-97193fded349" providerId="ADAL" clId="{73F08B8E-ED59-BA4F-88D8-4FBDD7E51B87}" dt="2024-05-16T07:04:55.864" v="2990"/>
          <ac:inkMkLst>
            <pc:docMk/>
            <pc:sldMk cId="1470357789" sldId="275"/>
            <ac:inkMk id="131" creationId="{ACF9C127-37AE-739C-E2FE-FFFFAB6173CE}"/>
          </ac:inkMkLst>
        </pc:inkChg>
        <pc:inkChg chg="add del">
          <ac:chgData name="JungYong Seok" userId="1df5f276-52e9-4b2d-94eb-97193fded349" providerId="ADAL" clId="{73F08B8E-ED59-BA4F-88D8-4FBDD7E51B87}" dt="2024-05-16T07:04:55.864" v="2990"/>
          <ac:inkMkLst>
            <pc:docMk/>
            <pc:sldMk cId="1470357789" sldId="275"/>
            <ac:inkMk id="132" creationId="{A6538C3F-DD6D-3979-9272-E49D141E110A}"/>
          </ac:inkMkLst>
        </pc:inkChg>
        <pc:inkChg chg="add del">
          <ac:chgData name="JungYong Seok" userId="1df5f276-52e9-4b2d-94eb-97193fded349" providerId="ADAL" clId="{73F08B8E-ED59-BA4F-88D8-4FBDD7E51B87}" dt="2024-05-16T07:04:55.864" v="2990"/>
          <ac:inkMkLst>
            <pc:docMk/>
            <pc:sldMk cId="1470357789" sldId="275"/>
            <ac:inkMk id="133" creationId="{8CBCA754-58A3-E56A-839B-7596DE68B7A0}"/>
          </ac:inkMkLst>
        </pc:inkChg>
        <pc:inkChg chg="add del">
          <ac:chgData name="JungYong Seok" userId="1df5f276-52e9-4b2d-94eb-97193fded349" providerId="ADAL" clId="{73F08B8E-ED59-BA4F-88D8-4FBDD7E51B87}" dt="2024-05-16T07:04:55.864" v="2990"/>
          <ac:inkMkLst>
            <pc:docMk/>
            <pc:sldMk cId="1470357789" sldId="275"/>
            <ac:inkMk id="134" creationId="{B6AA7F84-C3EC-0C65-BC22-2C1AF10DE457}"/>
          </ac:inkMkLst>
        </pc:inkChg>
        <pc:inkChg chg="add del">
          <ac:chgData name="JungYong Seok" userId="1df5f276-52e9-4b2d-94eb-97193fded349" providerId="ADAL" clId="{73F08B8E-ED59-BA4F-88D8-4FBDD7E51B87}" dt="2024-05-16T07:04:55.864" v="2990"/>
          <ac:inkMkLst>
            <pc:docMk/>
            <pc:sldMk cId="1470357789" sldId="275"/>
            <ac:inkMk id="135" creationId="{BC652D5C-FCFA-664F-A61C-B97F0E44AC6A}"/>
          </ac:inkMkLst>
        </pc:inkChg>
        <pc:inkChg chg="add del">
          <ac:chgData name="JungYong Seok" userId="1df5f276-52e9-4b2d-94eb-97193fded349" providerId="ADAL" clId="{73F08B8E-ED59-BA4F-88D8-4FBDD7E51B87}" dt="2024-05-16T07:04:55.864" v="2990"/>
          <ac:inkMkLst>
            <pc:docMk/>
            <pc:sldMk cId="1470357789" sldId="275"/>
            <ac:inkMk id="136" creationId="{249AE3A9-80E5-2251-835F-1417D646FC78}"/>
          </ac:inkMkLst>
        </pc:inkChg>
        <pc:inkChg chg="add reco">
          <ac:chgData name="JungYong Seok" userId="1df5f276-52e9-4b2d-94eb-97193fded349" providerId="ADAL" clId="{73F08B8E-ED59-BA4F-88D8-4FBDD7E51B87}" dt="2024-05-16T07:04:55.864" v="2990"/>
          <ac:inkMkLst>
            <pc:docMk/>
            <pc:sldMk cId="1470357789" sldId="275"/>
            <ac:inkMk id="137" creationId="{063444F2-5B25-E36E-08BD-ACCCAEF33D5A}"/>
          </ac:inkMkLst>
        </pc:inkChg>
      </pc:sldChg>
      <pc:sldChg chg="addSp delSp">
        <pc:chgData name="JungYong Seok" userId="1df5f276-52e9-4b2d-94eb-97193fded349" providerId="ADAL" clId="{73F08B8E-ED59-BA4F-88D8-4FBDD7E51B87}" dt="2024-05-16T07:07:51.417" v="3073"/>
        <pc:sldMkLst>
          <pc:docMk/>
          <pc:sldMk cId="858163820" sldId="276"/>
        </pc:sldMkLst>
        <pc:inkChg chg="add">
          <ac:chgData name="JungYong Seok" userId="1df5f276-52e9-4b2d-94eb-97193fded349" providerId="ADAL" clId="{73F08B8E-ED59-BA4F-88D8-4FBDD7E51B87}" dt="2024-05-16T07:05:30.080" v="2991"/>
          <ac:inkMkLst>
            <pc:docMk/>
            <pc:sldMk cId="858163820" sldId="276"/>
            <ac:inkMk id="3" creationId="{D29381B6-01B5-F39A-E927-863C18501B16}"/>
          </ac:inkMkLst>
        </pc:inkChg>
        <pc:inkChg chg="add">
          <ac:chgData name="JungYong Seok" userId="1df5f276-52e9-4b2d-94eb-97193fded349" providerId="ADAL" clId="{73F08B8E-ED59-BA4F-88D8-4FBDD7E51B87}" dt="2024-05-16T07:06:33.111" v="2993"/>
          <ac:inkMkLst>
            <pc:docMk/>
            <pc:sldMk cId="858163820" sldId="276"/>
            <ac:inkMk id="4" creationId="{4324C3AC-6922-3861-2389-EE09AC438BCC}"/>
          </ac:inkMkLst>
        </pc:inkChg>
        <pc:inkChg chg="add del">
          <ac:chgData name="JungYong Seok" userId="1df5f276-52e9-4b2d-94eb-97193fded349" providerId="ADAL" clId="{73F08B8E-ED59-BA4F-88D8-4FBDD7E51B87}" dt="2024-05-16T07:06:35.530" v="2996"/>
          <ac:inkMkLst>
            <pc:docMk/>
            <pc:sldMk cId="858163820" sldId="276"/>
            <ac:inkMk id="5" creationId="{379F9C21-D630-65FD-7115-FC49FD5EF94A}"/>
          </ac:inkMkLst>
        </pc:inkChg>
        <pc:inkChg chg="add del">
          <ac:chgData name="JungYong Seok" userId="1df5f276-52e9-4b2d-94eb-97193fded349" providerId="ADAL" clId="{73F08B8E-ED59-BA4F-88D8-4FBDD7E51B87}" dt="2024-05-16T07:06:35.530" v="2996"/>
          <ac:inkMkLst>
            <pc:docMk/>
            <pc:sldMk cId="858163820" sldId="276"/>
            <ac:inkMk id="6" creationId="{BC3E11A0-AE67-272E-C2DA-83E90CCB5C08}"/>
          </ac:inkMkLst>
        </pc:inkChg>
        <pc:inkChg chg="add reco">
          <ac:chgData name="JungYong Seok" userId="1df5f276-52e9-4b2d-94eb-97193fded349" providerId="ADAL" clId="{73F08B8E-ED59-BA4F-88D8-4FBDD7E51B87}" dt="2024-05-16T07:06:35.530" v="2996"/>
          <ac:inkMkLst>
            <pc:docMk/>
            <pc:sldMk cId="858163820" sldId="276"/>
            <ac:inkMk id="7" creationId="{FA96B08D-3927-47CD-9303-40401BC8429E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8" creationId="{DEE75150-8888-2443-2EDA-7CD313F35C11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9" creationId="{8B58A3C3-007B-B46E-58DA-363285407F59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10" creationId="{F3EB6AE2-FBD1-AFE1-9EC1-E5E00F673399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11" creationId="{86C139A0-AFAF-54D1-C9C7-0DA86242FB7C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12" creationId="{DBE83011-4051-80BC-7716-8BEF9ABD10E2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13" creationId="{5DB554D5-60C8-4BC1-1470-C648ED8E7416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14" creationId="{EDF145C7-254D-F374-262E-BC2FE57FAA86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15" creationId="{A38B0A53-4A19-1D78-767E-5FFDD9DDD502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16" creationId="{2EEF58F2-8C85-64C3-FA0E-18B556FD0EBB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17" creationId="{88BE05C5-1CBD-F134-C75C-4EE6E8613B17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18" creationId="{0C249BAB-77F4-121A-AE07-D42CE398FB95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19" creationId="{BDEB7C82-D496-494E-AC21-AB68908455ED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20" creationId="{5A1C7A97-29B2-F9BB-5A0D-260FFB0E97ED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21" creationId="{B8A04FCF-4941-7F12-5C80-52F25BFCDC8E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22" creationId="{B91270A3-0B4E-DEFD-364E-43741F5814E1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23" creationId="{BF8513CE-9BC1-A60D-C9B2-A7F545D3FE96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24" creationId="{7D0F948D-93F4-06EA-E328-E99140A9CB1A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25" creationId="{74994A33-4F60-5786-A1E8-E523E4EF5369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26" creationId="{6D6C3DED-C20C-A36C-B6A6-28FF7D6225B9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27" creationId="{BE3B9DF3-F815-807F-E3F9-B5A9821F4B1E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28" creationId="{B78EEC7C-DB54-9835-BA1B-5BD69C9CA120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29" creationId="{9D983C4D-7EC6-F1E1-0192-73BF907A9331}"/>
          </ac:inkMkLst>
        </pc:inkChg>
        <pc:inkChg chg="add del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30" creationId="{07B6868C-F84B-5800-C11E-AFBA8AF648D1}"/>
          </ac:inkMkLst>
        </pc:inkChg>
        <pc:inkChg chg="add reco">
          <ac:chgData name="JungYong Seok" userId="1df5f276-52e9-4b2d-94eb-97193fded349" providerId="ADAL" clId="{73F08B8E-ED59-BA4F-88D8-4FBDD7E51B87}" dt="2024-05-16T07:07:24.545" v="3020"/>
          <ac:inkMkLst>
            <pc:docMk/>
            <pc:sldMk cId="858163820" sldId="276"/>
            <ac:inkMk id="31" creationId="{378BF178-7178-DD29-BB16-982A4C7E94D6}"/>
          </ac:inkMkLst>
        </pc:inkChg>
        <pc:inkChg chg="add del">
          <ac:chgData name="JungYong Seok" userId="1df5f276-52e9-4b2d-94eb-97193fded349" providerId="ADAL" clId="{73F08B8E-ED59-BA4F-88D8-4FBDD7E51B87}" dt="2024-05-16T07:07:27.500" v="3024"/>
          <ac:inkMkLst>
            <pc:docMk/>
            <pc:sldMk cId="858163820" sldId="276"/>
            <ac:inkMk id="32" creationId="{3CD09C65-A5ED-EAF5-23C2-65C7885B3BE2}"/>
          </ac:inkMkLst>
        </pc:inkChg>
        <pc:inkChg chg="add del">
          <ac:chgData name="JungYong Seok" userId="1df5f276-52e9-4b2d-94eb-97193fded349" providerId="ADAL" clId="{73F08B8E-ED59-BA4F-88D8-4FBDD7E51B87}" dt="2024-05-16T07:07:27.500" v="3024"/>
          <ac:inkMkLst>
            <pc:docMk/>
            <pc:sldMk cId="858163820" sldId="276"/>
            <ac:inkMk id="33" creationId="{C2DF4472-CEA6-C615-BEDB-4C059F4D7273}"/>
          </ac:inkMkLst>
        </pc:inkChg>
        <pc:inkChg chg="add del">
          <ac:chgData name="JungYong Seok" userId="1df5f276-52e9-4b2d-94eb-97193fded349" providerId="ADAL" clId="{73F08B8E-ED59-BA4F-88D8-4FBDD7E51B87}" dt="2024-05-16T07:07:27.500" v="3024"/>
          <ac:inkMkLst>
            <pc:docMk/>
            <pc:sldMk cId="858163820" sldId="276"/>
            <ac:inkMk id="34" creationId="{FB2CBEB5-F557-E399-12AE-98E9D01FDC75}"/>
          </ac:inkMkLst>
        </pc:inkChg>
        <pc:inkChg chg="add reco">
          <ac:chgData name="JungYong Seok" userId="1df5f276-52e9-4b2d-94eb-97193fded349" providerId="ADAL" clId="{73F08B8E-ED59-BA4F-88D8-4FBDD7E51B87}" dt="2024-05-16T07:07:27.500" v="3024"/>
          <ac:inkMkLst>
            <pc:docMk/>
            <pc:sldMk cId="858163820" sldId="276"/>
            <ac:inkMk id="35" creationId="{985F9C6E-A535-98FE-CE63-8E4B68BD1202}"/>
          </ac:inkMkLst>
        </pc:inkChg>
        <pc:inkChg chg="add del">
          <ac:chgData name="JungYong Seok" userId="1df5f276-52e9-4b2d-94eb-97193fded349" providerId="ADAL" clId="{73F08B8E-ED59-BA4F-88D8-4FBDD7E51B87}" dt="2024-05-16T07:07:37.538" v="3040"/>
          <ac:inkMkLst>
            <pc:docMk/>
            <pc:sldMk cId="858163820" sldId="276"/>
            <ac:inkMk id="36" creationId="{B7E2B250-959D-0136-F469-9D4ED0663EF1}"/>
          </ac:inkMkLst>
        </pc:inkChg>
        <pc:inkChg chg="add del">
          <ac:chgData name="JungYong Seok" userId="1df5f276-52e9-4b2d-94eb-97193fded349" providerId="ADAL" clId="{73F08B8E-ED59-BA4F-88D8-4FBDD7E51B87}" dt="2024-05-16T07:07:37.538" v="3040"/>
          <ac:inkMkLst>
            <pc:docMk/>
            <pc:sldMk cId="858163820" sldId="276"/>
            <ac:inkMk id="37" creationId="{3007C0C9-A029-4A06-2F04-57896F212BE4}"/>
          </ac:inkMkLst>
        </pc:inkChg>
        <pc:inkChg chg="add del">
          <ac:chgData name="JungYong Seok" userId="1df5f276-52e9-4b2d-94eb-97193fded349" providerId="ADAL" clId="{73F08B8E-ED59-BA4F-88D8-4FBDD7E51B87}" dt="2024-05-16T07:07:37.538" v="3040"/>
          <ac:inkMkLst>
            <pc:docMk/>
            <pc:sldMk cId="858163820" sldId="276"/>
            <ac:inkMk id="38" creationId="{5C4A9D41-10EF-C6AA-6030-12E50A45D0D2}"/>
          </ac:inkMkLst>
        </pc:inkChg>
        <pc:inkChg chg="add del">
          <ac:chgData name="JungYong Seok" userId="1df5f276-52e9-4b2d-94eb-97193fded349" providerId="ADAL" clId="{73F08B8E-ED59-BA4F-88D8-4FBDD7E51B87}" dt="2024-05-16T07:07:37.538" v="3040"/>
          <ac:inkMkLst>
            <pc:docMk/>
            <pc:sldMk cId="858163820" sldId="276"/>
            <ac:inkMk id="39" creationId="{77DA4C70-764F-31CF-3B5C-423B5B4A9C19}"/>
          </ac:inkMkLst>
        </pc:inkChg>
        <pc:inkChg chg="add del">
          <ac:chgData name="JungYong Seok" userId="1df5f276-52e9-4b2d-94eb-97193fded349" providerId="ADAL" clId="{73F08B8E-ED59-BA4F-88D8-4FBDD7E51B87}" dt="2024-05-16T07:07:37.538" v="3040"/>
          <ac:inkMkLst>
            <pc:docMk/>
            <pc:sldMk cId="858163820" sldId="276"/>
            <ac:inkMk id="40" creationId="{A9C7B4F2-4B70-9C30-56B7-20884AFA4624}"/>
          </ac:inkMkLst>
        </pc:inkChg>
        <pc:inkChg chg="add del">
          <ac:chgData name="JungYong Seok" userId="1df5f276-52e9-4b2d-94eb-97193fded349" providerId="ADAL" clId="{73F08B8E-ED59-BA4F-88D8-4FBDD7E51B87}" dt="2024-05-16T07:07:37.538" v="3040"/>
          <ac:inkMkLst>
            <pc:docMk/>
            <pc:sldMk cId="858163820" sldId="276"/>
            <ac:inkMk id="41" creationId="{A42EA80A-DAAF-5570-3A78-ABC99795A366}"/>
          </ac:inkMkLst>
        </pc:inkChg>
        <pc:inkChg chg="add del">
          <ac:chgData name="JungYong Seok" userId="1df5f276-52e9-4b2d-94eb-97193fded349" providerId="ADAL" clId="{73F08B8E-ED59-BA4F-88D8-4FBDD7E51B87}" dt="2024-05-16T07:07:37.538" v="3040"/>
          <ac:inkMkLst>
            <pc:docMk/>
            <pc:sldMk cId="858163820" sldId="276"/>
            <ac:inkMk id="42" creationId="{997EBC67-837D-0DB8-58CF-91D9AABAE25E}"/>
          </ac:inkMkLst>
        </pc:inkChg>
        <pc:inkChg chg="add del">
          <ac:chgData name="JungYong Seok" userId="1df5f276-52e9-4b2d-94eb-97193fded349" providerId="ADAL" clId="{73F08B8E-ED59-BA4F-88D8-4FBDD7E51B87}" dt="2024-05-16T07:07:37.538" v="3040"/>
          <ac:inkMkLst>
            <pc:docMk/>
            <pc:sldMk cId="858163820" sldId="276"/>
            <ac:inkMk id="43" creationId="{71BACB38-C96C-604D-E576-35E67F5691E2}"/>
          </ac:inkMkLst>
        </pc:inkChg>
        <pc:inkChg chg="add del">
          <ac:chgData name="JungYong Seok" userId="1df5f276-52e9-4b2d-94eb-97193fded349" providerId="ADAL" clId="{73F08B8E-ED59-BA4F-88D8-4FBDD7E51B87}" dt="2024-05-16T07:07:37.538" v="3040"/>
          <ac:inkMkLst>
            <pc:docMk/>
            <pc:sldMk cId="858163820" sldId="276"/>
            <ac:inkMk id="44" creationId="{E9DF732A-BF8C-6068-F626-8F933DD3EE40}"/>
          </ac:inkMkLst>
        </pc:inkChg>
        <pc:inkChg chg="add del">
          <ac:chgData name="JungYong Seok" userId="1df5f276-52e9-4b2d-94eb-97193fded349" providerId="ADAL" clId="{73F08B8E-ED59-BA4F-88D8-4FBDD7E51B87}" dt="2024-05-16T07:07:37.538" v="3040"/>
          <ac:inkMkLst>
            <pc:docMk/>
            <pc:sldMk cId="858163820" sldId="276"/>
            <ac:inkMk id="45" creationId="{22A79663-9144-7B17-3D83-36DC74022F2A}"/>
          </ac:inkMkLst>
        </pc:inkChg>
        <pc:inkChg chg="add del">
          <ac:chgData name="JungYong Seok" userId="1df5f276-52e9-4b2d-94eb-97193fded349" providerId="ADAL" clId="{73F08B8E-ED59-BA4F-88D8-4FBDD7E51B87}" dt="2024-05-16T07:07:37.538" v="3040"/>
          <ac:inkMkLst>
            <pc:docMk/>
            <pc:sldMk cId="858163820" sldId="276"/>
            <ac:inkMk id="46" creationId="{06C7CD16-F3FA-EF2F-CA5D-1DEAF889FDC8}"/>
          </ac:inkMkLst>
        </pc:inkChg>
        <pc:inkChg chg="add del">
          <ac:chgData name="JungYong Seok" userId="1df5f276-52e9-4b2d-94eb-97193fded349" providerId="ADAL" clId="{73F08B8E-ED59-BA4F-88D8-4FBDD7E51B87}" dt="2024-05-16T07:07:37.538" v="3040"/>
          <ac:inkMkLst>
            <pc:docMk/>
            <pc:sldMk cId="858163820" sldId="276"/>
            <ac:inkMk id="47" creationId="{C5BEB92B-9752-76AE-BC26-B7D3FD879C6C}"/>
          </ac:inkMkLst>
        </pc:inkChg>
        <pc:inkChg chg="add del">
          <ac:chgData name="JungYong Seok" userId="1df5f276-52e9-4b2d-94eb-97193fded349" providerId="ADAL" clId="{73F08B8E-ED59-BA4F-88D8-4FBDD7E51B87}" dt="2024-05-16T07:07:37.538" v="3040"/>
          <ac:inkMkLst>
            <pc:docMk/>
            <pc:sldMk cId="858163820" sldId="276"/>
            <ac:inkMk id="48" creationId="{00DC84F1-2B58-CCC7-EA72-E34853AD388A}"/>
          </ac:inkMkLst>
        </pc:inkChg>
        <pc:inkChg chg="add del">
          <ac:chgData name="JungYong Seok" userId="1df5f276-52e9-4b2d-94eb-97193fded349" providerId="ADAL" clId="{73F08B8E-ED59-BA4F-88D8-4FBDD7E51B87}" dt="2024-05-16T07:07:37.538" v="3040"/>
          <ac:inkMkLst>
            <pc:docMk/>
            <pc:sldMk cId="858163820" sldId="276"/>
            <ac:inkMk id="49" creationId="{73188B01-E5ED-838B-54FB-5EE2B1025566}"/>
          </ac:inkMkLst>
        </pc:inkChg>
        <pc:inkChg chg="add del">
          <ac:chgData name="JungYong Seok" userId="1df5f276-52e9-4b2d-94eb-97193fded349" providerId="ADAL" clId="{73F08B8E-ED59-BA4F-88D8-4FBDD7E51B87}" dt="2024-05-16T07:07:37.538" v="3040"/>
          <ac:inkMkLst>
            <pc:docMk/>
            <pc:sldMk cId="858163820" sldId="276"/>
            <ac:inkMk id="50" creationId="{180C0E55-5221-4796-C2BF-F0052EC7B51C}"/>
          </ac:inkMkLst>
        </pc:inkChg>
        <pc:inkChg chg="add reco">
          <ac:chgData name="JungYong Seok" userId="1df5f276-52e9-4b2d-94eb-97193fded349" providerId="ADAL" clId="{73F08B8E-ED59-BA4F-88D8-4FBDD7E51B87}" dt="2024-05-16T07:07:37.538" v="3040"/>
          <ac:inkMkLst>
            <pc:docMk/>
            <pc:sldMk cId="858163820" sldId="276"/>
            <ac:inkMk id="51" creationId="{3135FC6D-B867-5D0A-DA5E-9C847DA469F2}"/>
          </ac:inkMkLst>
        </pc:inkChg>
        <pc:inkChg chg="add del">
          <ac:chgData name="JungYong Seok" userId="1df5f276-52e9-4b2d-94eb-97193fded349" providerId="ADAL" clId="{73F08B8E-ED59-BA4F-88D8-4FBDD7E51B87}" dt="2024-05-16T07:07:45.414" v="3055"/>
          <ac:inkMkLst>
            <pc:docMk/>
            <pc:sldMk cId="858163820" sldId="276"/>
            <ac:inkMk id="52" creationId="{65569333-A9C8-7BC3-1429-A4E64C750427}"/>
          </ac:inkMkLst>
        </pc:inkChg>
        <pc:inkChg chg="add del">
          <ac:chgData name="JungYong Seok" userId="1df5f276-52e9-4b2d-94eb-97193fded349" providerId="ADAL" clId="{73F08B8E-ED59-BA4F-88D8-4FBDD7E51B87}" dt="2024-05-16T07:07:45.414" v="3055"/>
          <ac:inkMkLst>
            <pc:docMk/>
            <pc:sldMk cId="858163820" sldId="276"/>
            <ac:inkMk id="53" creationId="{FAC274E3-F13E-A4C8-2925-69E50F9A09E7}"/>
          </ac:inkMkLst>
        </pc:inkChg>
        <pc:inkChg chg="add del">
          <ac:chgData name="JungYong Seok" userId="1df5f276-52e9-4b2d-94eb-97193fded349" providerId="ADAL" clId="{73F08B8E-ED59-BA4F-88D8-4FBDD7E51B87}" dt="2024-05-16T07:07:45.414" v="3055"/>
          <ac:inkMkLst>
            <pc:docMk/>
            <pc:sldMk cId="858163820" sldId="276"/>
            <ac:inkMk id="54" creationId="{7977D0E9-AEDF-779B-18C0-84C835A5CF72}"/>
          </ac:inkMkLst>
        </pc:inkChg>
        <pc:inkChg chg="add del">
          <ac:chgData name="JungYong Seok" userId="1df5f276-52e9-4b2d-94eb-97193fded349" providerId="ADAL" clId="{73F08B8E-ED59-BA4F-88D8-4FBDD7E51B87}" dt="2024-05-16T07:07:45.414" v="3055"/>
          <ac:inkMkLst>
            <pc:docMk/>
            <pc:sldMk cId="858163820" sldId="276"/>
            <ac:inkMk id="55" creationId="{D8268467-9122-5541-795A-CF0EDF8E98C0}"/>
          </ac:inkMkLst>
        </pc:inkChg>
        <pc:inkChg chg="add del">
          <ac:chgData name="JungYong Seok" userId="1df5f276-52e9-4b2d-94eb-97193fded349" providerId="ADAL" clId="{73F08B8E-ED59-BA4F-88D8-4FBDD7E51B87}" dt="2024-05-16T07:07:45.414" v="3055"/>
          <ac:inkMkLst>
            <pc:docMk/>
            <pc:sldMk cId="858163820" sldId="276"/>
            <ac:inkMk id="56" creationId="{7A297DBE-99D0-102D-90AB-28C95F70E935}"/>
          </ac:inkMkLst>
        </pc:inkChg>
        <pc:inkChg chg="add del">
          <ac:chgData name="JungYong Seok" userId="1df5f276-52e9-4b2d-94eb-97193fded349" providerId="ADAL" clId="{73F08B8E-ED59-BA4F-88D8-4FBDD7E51B87}" dt="2024-05-16T07:07:45.414" v="3055"/>
          <ac:inkMkLst>
            <pc:docMk/>
            <pc:sldMk cId="858163820" sldId="276"/>
            <ac:inkMk id="57" creationId="{44BDD45E-F3FF-B7E3-D527-4E4E17C2D1EB}"/>
          </ac:inkMkLst>
        </pc:inkChg>
        <pc:inkChg chg="add del">
          <ac:chgData name="JungYong Seok" userId="1df5f276-52e9-4b2d-94eb-97193fded349" providerId="ADAL" clId="{73F08B8E-ED59-BA4F-88D8-4FBDD7E51B87}" dt="2024-05-16T07:07:45.414" v="3055"/>
          <ac:inkMkLst>
            <pc:docMk/>
            <pc:sldMk cId="858163820" sldId="276"/>
            <ac:inkMk id="58" creationId="{F3C66333-4BAA-8CD6-326C-0ABE865F3D99}"/>
          </ac:inkMkLst>
        </pc:inkChg>
        <pc:inkChg chg="add del">
          <ac:chgData name="JungYong Seok" userId="1df5f276-52e9-4b2d-94eb-97193fded349" providerId="ADAL" clId="{73F08B8E-ED59-BA4F-88D8-4FBDD7E51B87}" dt="2024-05-16T07:07:45.414" v="3055"/>
          <ac:inkMkLst>
            <pc:docMk/>
            <pc:sldMk cId="858163820" sldId="276"/>
            <ac:inkMk id="59" creationId="{FAF05085-E5B9-C4E2-55AD-9B83F2739902}"/>
          </ac:inkMkLst>
        </pc:inkChg>
        <pc:inkChg chg="add del">
          <ac:chgData name="JungYong Seok" userId="1df5f276-52e9-4b2d-94eb-97193fded349" providerId="ADAL" clId="{73F08B8E-ED59-BA4F-88D8-4FBDD7E51B87}" dt="2024-05-16T07:07:45.414" v="3055"/>
          <ac:inkMkLst>
            <pc:docMk/>
            <pc:sldMk cId="858163820" sldId="276"/>
            <ac:inkMk id="60" creationId="{AF4DF0D4-09D0-DE6D-A294-E45986828121}"/>
          </ac:inkMkLst>
        </pc:inkChg>
        <pc:inkChg chg="add del">
          <ac:chgData name="JungYong Seok" userId="1df5f276-52e9-4b2d-94eb-97193fded349" providerId="ADAL" clId="{73F08B8E-ED59-BA4F-88D8-4FBDD7E51B87}" dt="2024-05-16T07:07:45.414" v="3055"/>
          <ac:inkMkLst>
            <pc:docMk/>
            <pc:sldMk cId="858163820" sldId="276"/>
            <ac:inkMk id="61" creationId="{D3D6706C-F0E3-E21D-5B7C-8763EBAA3B3F}"/>
          </ac:inkMkLst>
        </pc:inkChg>
        <pc:inkChg chg="add del">
          <ac:chgData name="JungYong Seok" userId="1df5f276-52e9-4b2d-94eb-97193fded349" providerId="ADAL" clId="{73F08B8E-ED59-BA4F-88D8-4FBDD7E51B87}" dt="2024-05-16T07:07:45.414" v="3055"/>
          <ac:inkMkLst>
            <pc:docMk/>
            <pc:sldMk cId="858163820" sldId="276"/>
            <ac:inkMk id="62" creationId="{FDDC6B31-6017-2141-DB1E-DC52A2740238}"/>
          </ac:inkMkLst>
        </pc:inkChg>
        <pc:inkChg chg="add del">
          <ac:chgData name="JungYong Seok" userId="1df5f276-52e9-4b2d-94eb-97193fded349" providerId="ADAL" clId="{73F08B8E-ED59-BA4F-88D8-4FBDD7E51B87}" dt="2024-05-16T07:07:45.414" v="3055"/>
          <ac:inkMkLst>
            <pc:docMk/>
            <pc:sldMk cId="858163820" sldId="276"/>
            <ac:inkMk id="63" creationId="{07EE8D58-A054-D315-BF45-959D505D5949}"/>
          </ac:inkMkLst>
        </pc:inkChg>
        <pc:inkChg chg="add del">
          <ac:chgData name="JungYong Seok" userId="1df5f276-52e9-4b2d-94eb-97193fded349" providerId="ADAL" clId="{73F08B8E-ED59-BA4F-88D8-4FBDD7E51B87}" dt="2024-05-16T07:07:45.414" v="3055"/>
          <ac:inkMkLst>
            <pc:docMk/>
            <pc:sldMk cId="858163820" sldId="276"/>
            <ac:inkMk id="64" creationId="{46E395BC-E79D-6D43-E47E-36B597766100}"/>
          </ac:inkMkLst>
        </pc:inkChg>
        <pc:inkChg chg="add del">
          <ac:chgData name="JungYong Seok" userId="1df5f276-52e9-4b2d-94eb-97193fded349" providerId="ADAL" clId="{73F08B8E-ED59-BA4F-88D8-4FBDD7E51B87}" dt="2024-05-16T07:07:45.414" v="3055"/>
          <ac:inkMkLst>
            <pc:docMk/>
            <pc:sldMk cId="858163820" sldId="276"/>
            <ac:inkMk id="65" creationId="{FD1CE652-25AD-A664-8181-5E942E6302BF}"/>
          </ac:inkMkLst>
        </pc:inkChg>
        <pc:inkChg chg="add reco">
          <ac:chgData name="JungYong Seok" userId="1df5f276-52e9-4b2d-94eb-97193fded349" providerId="ADAL" clId="{73F08B8E-ED59-BA4F-88D8-4FBDD7E51B87}" dt="2024-05-16T07:07:45.414" v="3055"/>
          <ac:inkMkLst>
            <pc:docMk/>
            <pc:sldMk cId="858163820" sldId="276"/>
            <ac:inkMk id="66" creationId="{1113A64B-347C-E337-C1C1-5970FE154A4E}"/>
          </ac:inkMkLst>
        </pc:inkChg>
        <pc:inkChg chg="add">
          <ac:chgData name="JungYong Seok" userId="1df5f276-52e9-4b2d-94eb-97193fded349" providerId="ADAL" clId="{73F08B8E-ED59-BA4F-88D8-4FBDD7E51B87}" dt="2024-05-16T07:07:46.338" v="3056"/>
          <ac:inkMkLst>
            <pc:docMk/>
            <pc:sldMk cId="858163820" sldId="276"/>
            <ac:inkMk id="67" creationId="{FE0CF893-38D3-4C60-0CD0-35267F5CAFD0}"/>
          </ac:inkMkLst>
        </pc:inkChg>
        <pc:inkChg chg="add">
          <ac:chgData name="JungYong Seok" userId="1df5f276-52e9-4b2d-94eb-97193fded349" providerId="ADAL" clId="{73F08B8E-ED59-BA4F-88D8-4FBDD7E51B87}" dt="2024-05-16T07:07:46.624" v="3057"/>
          <ac:inkMkLst>
            <pc:docMk/>
            <pc:sldMk cId="858163820" sldId="276"/>
            <ac:inkMk id="68" creationId="{88DF18AD-A1D0-C31C-AB4B-4104F0F055D0}"/>
          </ac:inkMkLst>
        </pc:inkChg>
        <pc:inkChg chg="add">
          <ac:chgData name="JungYong Seok" userId="1df5f276-52e9-4b2d-94eb-97193fded349" providerId="ADAL" clId="{73F08B8E-ED59-BA4F-88D8-4FBDD7E51B87}" dt="2024-05-16T07:07:47.139" v="3058"/>
          <ac:inkMkLst>
            <pc:docMk/>
            <pc:sldMk cId="858163820" sldId="276"/>
            <ac:inkMk id="69" creationId="{ED2A59A3-0763-CD20-4840-4B361DC4CE0A}"/>
          </ac:inkMkLst>
        </pc:inkChg>
        <pc:inkChg chg="add">
          <ac:chgData name="JungYong Seok" userId="1df5f276-52e9-4b2d-94eb-97193fded349" providerId="ADAL" clId="{73F08B8E-ED59-BA4F-88D8-4FBDD7E51B87}" dt="2024-05-16T07:07:47.322" v="3059"/>
          <ac:inkMkLst>
            <pc:docMk/>
            <pc:sldMk cId="858163820" sldId="276"/>
            <ac:inkMk id="70" creationId="{50A27B4B-5984-3301-E5AD-98BA2F0C51F1}"/>
          </ac:inkMkLst>
        </pc:inkChg>
        <pc:inkChg chg="add">
          <ac:chgData name="JungYong Seok" userId="1df5f276-52e9-4b2d-94eb-97193fded349" providerId="ADAL" clId="{73F08B8E-ED59-BA4F-88D8-4FBDD7E51B87}" dt="2024-05-16T07:07:47.773" v="3060"/>
          <ac:inkMkLst>
            <pc:docMk/>
            <pc:sldMk cId="858163820" sldId="276"/>
            <ac:inkMk id="71" creationId="{7AC43804-C7F7-0644-ADC1-056A12BD41A0}"/>
          </ac:inkMkLst>
        </pc:inkChg>
        <pc:inkChg chg="add">
          <ac:chgData name="JungYong Seok" userId="1df5f276-52e9-4b2d-94eb-97193fded349" providerId="ADAL" clId="{73F08B8E-ED59-BA4F-88D8-4FBDD7E51B87}" dt="2024-05-16T07:07:48.257" v="3061"/>
          <ac:inkMkLst>
            <pc:docMk/>
            <pc:sldMk cId="858163820" sldId="276"/>
            <ac:inkMk id="72" creationId="{0CEF54F0-E32B-92C2-80CF-1EDB28ADCA78}"/>
          </ac:inkMkLst>
        </pc:inkChg>
        <pc:inkChg chg="add">
          <ac:chgData name="JungYong Seok" userId="1df5f276-52e9-4b2d-94eb-97193fded349" providerId="ADAL" clId="{73F08B8E-ED59-BA4F-88D8-4FBDD7E51B87}" dt="2024-05-16T07:07:48.623" v="3062"/>
          <ac:inkMkLst>
            <pc:docMk/>
            <pc:sldMk cId="858163820" sldId="276"/>
            <ac:inkMk id="73" creationId="{3251F6FA-2781-2765-C971-D6FB2578309F}"/>
          </ac:inkMkLst>
        </pc:inkChg>
        <pc:inkChg chg="add">
          <ac:chgData name="JungYong Seok" userId="1df5f276-52e9-4b2d-94eb-97193fded349" providerId="ADAL" clId="{73F08B8E-ED59-BA4F-88D8-4FBDD7E51B87}" dt="2024-05-16T07:07:48.807" v="3063"/>
          <ac:inkMkLst>
            <pc:docMk/>
            <pc:sldMk cId="858163820" sldId="276"/>
            <ac:inkMk id="74" creationId="{2A6C4055-4C0D-34AB-308A-32F607C290FC}"/>
          </ac:inkMkLst>
        </pc:inkChg>
        <pc:inkChg chg="add">
          <ac:chgData name="JungYong Seok" userId="1df5f276-52e9-4b2d-94eb-97193fded349" providerId="ADAL" clId="{73F08B8E-ED59-BA4F-88D8-4FBDD7E51B87}" dt="2024-05-16T07:07:49.056" v="3064"/>
          <ac:inkMkLst>
            <pc:docMk/>
            <pc:sldMk cId="858163820" sldId="276"/>
            <ac:inkMk id="75" creationId="{D819288D-B503-5DD5-C589-B7F001718068}"/>
          </ac:inkMkLst>
        </pc:inkChg>
        <pc:inkChg chg="add">
          <ac:chgData name="JungYong Seok" userId="1df5f276-52e9-4b2d-94eb-97193fded349" providerId="ADAL" clId="{73F08B8E-ED59-BA4F-88D8-4FBDD7E51B87}" dt="2024-05-16T07:07:49.390" v="3065"/>
          <ac:inkMkLst>
            <pc:docMk/>
            <pc:sldMk cId="858163820" sldId="276"/>
            <ac:inkMk id="76" creationId="{1A852287-60BC-5397-BB8B-DF9C753DCC9D}"/>
          </ac:inkMkLst>
        </pc:inkChg>
        <pc:inkChg chg="add">
          <ac:chgData name="JungYong Seok" userId="1df5f276-52e9-4b2d-94eb-97193fded349" providerId="ADAL" clId="{73F08B8E-ED59-BA4F-88D8-4FBDD7E51B87}" dt="2024-05-16T07:07:49.739" v="3066"/>
          <ac:inkMkLst>
            <pc:docMk/>
            <pc:sldMk cId="858163820" sldId="276"/>
            <ac:inkMk id="77" creationId="{6808B138-E5DC-BB5D-F0DC-2F742943E4AF}"/>
          </ac:inkMkLst>
        </pc:inkChg>
        <pc:inkChg chg="add">
          <ac:chgData name="JungYong Seok" userId="1df5f276-52e9-4b2d-94eb-97193fded349" providerId="ADAL" clId="{73F08B8E-ED59-BA4F-88D8-4FBDD7E51B87}" dt="2024-05-16T07:07:50.153" v="3067"/>
          <ac:inkMkLst>
            <pc:docMk/>
            <pc:sldMk cId="858163820" sldId="276"/>
            <ac:inkMk id="78" creationId="{9CE62D44-7251-2BCD-1A66-AB9EBBA2D291}"/>
          </ac:inkMkLst>
        </pc:inkChg>
        <pc:inkChg chg="add">
          <ac:chgData name="JungYong Seok" userId="1df5f276-52e9-4b2d-94eb-97193fded349" providerId="ADAL" clId="{73F08B8E-ED59-BA4F-88D8-4FBDD7E51B87}" dt="2024-05-16T07:07:50.367" v="3068"/>
          <ac:inkMkLst>
            <pc:docMk/>
            <pc:sldMk cId="858163820" sldId="276"/>
            <ac:inkMk id="79" creationId="{415B509E-8F53-039B-7A5F-2E57E76D637E}"/>
          </ac:inkMkLst>
        </pc:inkChg>
        <pc:inkChg chg="add">
          <ac:chgData name="JungYong Seok" userId="1df5f276-52e9-4b2d-94eb-97193fded349" providerId="ADAL" clId="{73F08B8E-ED59-BA4F-88D8-4FBDD7E51B87}" dt="2024-05-16T07:07:50.551" v="3069"/>
          <ac:inkMkLst>
            <pc:docMk/>
            <pc:sldMk cId="858163820" sldId="276"/>
            <ac:inkMk id="80" creationId="{5B7F647F-32AD-578A-3342-4F833EDDB81E}"/>
          </ac:inkMkLst>
        </pc:inkChg>
        <pc:inkChg chg="add">
          <ac:chgData name="JungYong Seok" userId="1df5f276-52e9-4b2d-94eb-97193fded349" providerId="ADAL" clId="{73F08B8E-ED59-BA4F-88D8-4FBDD7E51B87}" dt="2024-05-16T07:07:50.783" v="3070"/>
          <ac:inkMkLst>
            <pc:docMk/>
            <pc:sldMk cId="858163820" sldId="276"/>
            <ac:inkMk id="81" creationId="{B0E466DB-7E8E-C47F-AAD8-442F1829B8DD}"/>
          </ac:inkMkLst>
        </pc:inkChg>
        <pc:inkChg chg="add">
          <ac:chgData name="JungYong Seok" userId="1df5f276-52e9-4b2d-94eb-97193fded349" providerId="ADAL" clId="{73F08B8E-ED59-BA4F-88D8-4FBDD7E51B87}" dt="2024-05-16T07:07:51.016" v="3071"/>
          <ac:inkMkLst>
            <pc:docMk/>
            <pc:sldMk cId="858163820" sldId="276"/>
            <ac:inkMk id="82" creationId="{C2F97BB4-626E-32E3-C4E6-216861387ECC}"/>
          </ac:inkMkLst>
        </pc:inkChg>
        <pc:inkChg chg="add">
          <ac:chgData name="JungYong Seok" userId="1df5f276-52e9-4b2d-94eb-97193fded349" providerId="ADAL" clId="{73F08B8E-ED59-BA4F-88D8-4FBDD7E51B87}" dt="2024-05-16T07:07:51.101" v="3072"/>
          <ac:inkMkLst>
            <pc:docMk/>
            <pc:sldMk cId="858163820" sldId="276"/>
            <ac:inkMk id="83" creationId="{E776F13C-57A8-55A2-9AD2-86477E70B35A}"/>
          </ac:inkMkLst>
        </pc:inkChg>
        <pc:inkChg chg="add">
          <ac:chgData name="JungYong Seok" userId="1df5f276-52e9-4b2d-94eb-97193fded349" providerId="ADAL" clId="{73F08B8E-ED59-BA4F-88D8-4FBDD7E51B87}" dt="2024-05-16T07:07:51.417" v="3073"/>
          <ac:inkMkLst>
            <pc:docMk/>
            <pc:sldMk cId="858163820" sldId="276"/>
            <ac:inkMk id="84" creationId="{F1380CDB-CC3E-AB50-83E0-78B8632376F2}"/>
          </ac:inkMkLst>
        </pc:inkChg>
      </pc:sldChg>
      <pc:sldChg chg="addSp">
        <pc:chgData name="JungYong Seok" userId="1df5f276-52e9-4b2d-94eb-97193fded349" providerId="ADAL" clId="{73F08B8E-ED59-BA4F-88D8-4FBDD7E51B87}" dt="2024-05-16T07:05:55.462" v="2992"/>
        <pc:sldMkLst>
          <pc:docMk/>
          <pc:sldMk cId="917078450" sldId="277"/>
        </pc:sldMkLst>
        <pc:inkChg chg="add">
          <ac:chgData name="JungYong Seok" userId="1df5f276-52e9-4b2d-94eb-97193fded349" providerId="ADAL" clId="{73F08B8E-ED59-BA4F-88D8-4FBDD7E51B87}" dt="2024-05-16T07:05:55.462" v="2992"/>
          <ac:inkMkLst>
            <pc:docMk/>
            <pc:sldMk cId="917078450" sldId="277"/>
            <ac:inkMk id="3" creationId="{3885CCB8-3F6A-B70D-60F0-BE8AC2343990}"/>
          </ac:inkMkLst>
        </pc:inkChg>
      </pc:sldChg>
      <pc:sldChg chg="addSp delSp modSp">
        <pc:chgData name="JungYong Seok" userId="1df5f276-52e9-4b2d-94eb-97193fded349" providerId="ADAL" clId="{73F08B8E-ED59-BA4F-88D8-4FBDD7E51B87}" dt="2024-05-16T07:12:42.456" v="3363"/>
        <pc:sldMkLst>
          <pc:docMk/>
          <pc:sldMk cId="3291116065" sldId="278"/>
        </pc:sldMkLst>
        <pc:inkChg chg="add">
          <ac:chgData name="JungYong Seok" userId="1df5f276-52e9-4b2d-94eb-97193fded349" providerId="ADAL" clId="{73F08B8E-ED59-BA4F-88D8-4FBDD7E51B87}" dt="2024-05-16T07:09:08.647" v="3074"/>
          <ac:inkMkLst>
            <pc:docMk/>
            <pc:sldMk cId="3291116065" sldId="278"/>
            <ac:inkMk id="3" creationId="{9E968012-8322-EFEB-54B7-03077EF5F937}"/>
          </ac:inkMkLst>
        </pc:inkChg>
        <pc:inkChg chg="add">
          <ac:chgData name="JungYong Seok" userId="1df5f276-52e9-4b2d-94eb-97193fded349" providerId="ADAL" clId="{73F08B8E-ED59-BA4F-88D8-4FBDD7E51B87}" dt="2024-05-16T07:09:17.048" v="3075"/>
          <ac:inkMkLst>
            <pc:docMk/>
            <pc:sldMk cId="3291116065" sldId="278"/>
            <ac:inkMk id="4" creationId="{9025BCF8-4510-3485-D8CC-992FC005255C}"/>
          </ac:inkMkLst>
        </pc:inkChg>
        <pc:inkChg chg="add del">
          <ac:chgData name="JungYong Seok" userId="1df5f276-52e9-4b2d-94eb-97193fded349" providerId="ADAL" clId="{73F08B8E-ED59-BA4F-88D8-4FBDD7E51B87}" dt="2024-05-16T07:09:19.096" v="3079"/>
          <ac:inkMkLst>
            <pc:docMk/>
            <pc:sldMk cId="3291116065" sldId="278"/>
            <ac:inkMk id="5" creationId="{56A4CE40-94BF-9780-7A80-36419D381162}"/>
          </ac:inkMkLst>
        </pc:inkChg>
        <pc:inkChg chg="add del">
          <ac:chgData name="JungYong Seok" userId="1df5f276-52e9-4b2d-94eb-97193fded349" providerId="ADAL" clId="{73F08B8E-ED59-BA4F-88D8-4FBDD7E51B87}" dt="2024-05-16T07:09:19.096" v="3079"/>
          <ac:inkMkLst>
            <pc:docMk/>
            <pc:sldMk cId="3291116065" sldId="278"/>
            <ac:inkMk id="6" creationId="{E8005735-943C-A257-F9D2-3511F04B10CF}"/>
          </ac:inkMkLst>
        </pc:inkChg>
        <pc:inkChg chg="add del">
          <ac:chgData name="JungYong Seok" userId="1df5f276-52e9-4b2d-94eb-97193fded349" providerId="ADAL" clId="{73F08B8E-ED59-BA4F-88D8-4FBDD7E51B87}" dt="2024-05-16T07:09:19.096" v="3079"/>
          <ac:inkMkLst>
            <pc:docMk/>
            <pc:sldMk cId="3291116065" sldId="278"/>
            <ac:inkMk id="7" creationId="{2FC51A84-2CB8-A14E-70AA-33277CFEFC86}"/>
          </ac:inkMkLst>
        </pc:inkChg>
        <pc:inkChg chg="add del mod reco modStrokes">
          <ac:chgData name="JungYong Seok" userId="1df5f276-52e9-4b2d-94eb-97193fded349" providerId="ADAL" clId="{73F08B8E-ED59-BA4F-88D8-4FBDD7E51B87}" dt="2024-05-16T07:09:20.576" v="3081"/>
          <ac:inkMkLst>
            <pc:docMk/>
            <pc:sldMk cId="3291116065" sldId="278"/>
            <ac:inkMk id="8" creationId="{CB28CB1B-350B-D310-8955-EB30215B3632}"/>
          </ac:inkMkLst>
        </pc:inkChg>
        <pc:inkChg chg="add del">
          <ac:chgData name="JungYong Seok" userId="1df5f276-52e9-4b2d-94eb-97193fded349" providerId="ADAL" clId="{73F08B8E-ED59-BA4F-88D8-4FBDD7E51B87}" dt="2024-05-16T07:09:23.300" v="3086"/>
          <ac:inkMkLst>
            <pc:docMk/>
            <pc:sldMk cId="3291116065" sldId="278"/>
            <ac:inkMk id="9" creationId="{99420FBF-DBAA-3C8A-C3BB-811B4FE6CD56}"/>
          </ac:inkMkLst>
        </pc:inkChg>
        <pc:inkChg chg="add del">
          <ac:chgData name="JungYong Seok" userId="1df5f276-52e9-4b2d-94eb-97193fded349" providerId="ADAL" clId="{73F08B8E-ED59-BA4F-88D8-4FBDD7E51B87}" dt="2024-05-16T07:09:23.300" v="3086"/>
          <ac:inkMkLst>
            <pc:docMk/>
            <pc:sldMk cId="3291116065" sldId="278"/>
            <ac:inkMk id="10" creationId="{837C05DA-D64C-C484-70B4-B4902779BCC1}"/>
          </ac:inkMkLst>
        </pc:inkChg>
        <pc:inkChg chg="add del">
          <ac:chgData name="JungYong Seok" userId="1df5f276-52e9-4b2d-94eb-97193fded349" providerId="ADAL" clId="{73F08B8E-ED59-BA4F-88D8-4FBDD7E51B87}" dt="2024-05-16T07:09:23.300" v="3086"/>
          <ac:inkMkLst>
            <pc:docMk/>
            <pc:sldMk cId="3291116065" sldId="278"/>
            <ac:inkMk id="11" creationId="{CA6D079A-26A1-BC64-8E0E-7FA97AD047E0}"/>
          </ac:inkMkLst>
        </pc:inkChg>
        <pc:inkChg chg="add del">
          <ac:chgData name="JungYong Seok" userId="1df5f276-52e9-4b2d-94eb-97193fded349" providerId="ADAL" clId="{73F08B8E-ED59-BA4F-88D8-4FBDD7E51B87}" dt="2024-05-16T07:09:23.300" v="3086"/>
          <ac:inkMkLst>
            <pc:docMk/>
            <pc:sldMk cId="3291116065" sldId="278"/>
            <ac:inkMk id="12" creationId="{A4F1DC94-3FBE-AB01-193B-D53D46E6BE2F}"/>
          </ac:inkMkLst>
        </pc:inkChg>
        <pc:inkChg chg="add reco">
          <ac:chgData name="JungYong Seok" userId="1df5f276-52e9-4b2d-94eb-97193fded349" providerId="ADAL" clId="{73F08B8E-ED59-BA4F-88D8-4FBDD7E51B87}" dt="2024-05-16T07:09:23.300" v="3086"/>
          <ac:inkMkLst>
            <pc:docMk/>
            <pc:sldMk cId="3291116065" sldId="278"/>
            <ac:inkMk id="13" creationId="{B1F091B1-0421-35B8-4312-11699475DC62}"/>
          </ac:inkMkLst>
        </pc:inkChg>
        <pc:inkChg chg="add del">
          <ac:chgData name="JungYong Seok" userId="1df5f276-52e9-4b2d-94eb-97193fded349" providerId="ADAL" clId="{73F08B8E-ED59-BA4F-88D8-4FBDD7E51B87}" dt="2024-05-16T07:09:36.347" v="3101"/>
          <ac:inkMkLst>
            <pc:docMk/>
            <pc:sldMk cId="3291116065" sldId="278"/>
            <ac:inkMk id="14" creationId="{9DA4002B-EE8C-D2B9-677D-4903C9D3F76C}"/>
          </ac:inkMkLst>
        </pc:inkChg>
        <pc:inkChg chg="add del">
          <ac:chgData name="JungYong Seok" userId="1df5f276-52e9-4b2d-94eb-97193fded349" providerId="ADAL" clId="{73F08B8E-ED59-BA4F-88D8-4FBDD7E51B87}" dt="2024-05-16T07:09:36.347" v="3101"/>
          <ac:inkMkLst>
            <pc:docMk/>
            <pc:sldMk cId="3291116065" sldId="278"/>
            <ac:inkMk id="15" creationId="{984D58E3-3366-75D3-2645-9162688CC5D3}"/>
          </ac:inkMkLst>
        </pc:inkChg>
        <pc:inkChg chg="add del">
          <ac:chgData name="JungYong Seok" userId="1df5f276-52e9-4b2d-94eb-97193fded349" providerId="ADAL" clId="{73F08B8E-ED59-BA4F-88D8-4FBDD7E51B87}" dt="2024-05-16T07:09:36.347" v="3101"/>
          <ac:inkMkLst>
            <pc:docMk/>
            <pc:sldMk cId="3291116065" sldId="278"/>
            <ac:inkMk id="16" creationId="{5BAD11FC-B996-17E6-A60D-DD5C06CF5E0F}"/>
          </ac:inkMkLst>
        </pc:inkChg>
        <pc:inkChg chg="add del">
          <ac:chgData name="JungYong Seok" userId="1df5f276-52e9-4b2d-94eb-97193fded349" providerId="ADAL" clId="{73F08B8E-ED59-BA4F-88D8-4FBDD7E51B87}" dt="2024-05-16T07:09:36.347" v="3101"/>
          <ac:inkMkLst>
            <pc:docMk/>
            <pc:sldMk cId="3291116065" sldId="278"/>
            <ac:inkMk id="17" creationId="{1F976CE5-D819-8608-9872-750BB0EB92F7}"/>
          </ac:inkMkLst>
        </pc:inkChg>
        <pc:inkChg chg="add del">
          <ac:chgData name="JungYong Seok" userId="1df5f276-52e9-4b2d-94eb-97193fded349" providerId="ADAL" clId="{73F08B8E-ED59-BA4F-88D8-4FBDD7E51B87}" dt="2024-05-16T07:09:36.347" v="3101"/>
          <ac:inkMkLst>
            <pc:docMk/>
            <pc:sldMk cId="3291116065" sldId="278"/>
            <ac:inkMk id="18" creationId="{82CC168B-6329-2A15-5314-9F9D48425960}"/>
          </ac:inkMkLst>
        </pc:inkChg>
        <pc:inkChg chg="add del">
          <ac:chgData name="JungYong Seok" userId="1df5f276-52e9-4b2d-94eb-97193fded349" providerId="ADAL" clId="{73F08B8E-ED59-BA4F-88D8-4FBDD7E51B87}" dt="2024-05-16T07:09:36.347" v="3101"/>
          <ac:inkMkLst>
            <pc:docMk/>
            <pc:sldMk cId="3291116065" sldId="278"/>
            <ac:inkMk id="19" creationId="{1035CCF5-382B-EA7B-1ED1-648A17A7F339}"/>
          </ac:inkMkLst>
        </pc:inkChg>
        <pc:inkChg chg="add del">
          <ac:chgData name="JungYong Seok" userId="1df5f276-52e9-4b2d-94eb-97193fded349" providerId="ADAL" clId="{73F08B8E-ED59-BA4F-88D8-4FBDD7E51B87}" dt="2024-05-16T07:09:36.347" v="3101"/>
          <ac:inkMkLst>
            <pc:docMk/>
            <pc:sldMk cId="3291116065" sldId="278"/>
            <ac:inkMk id="20" creationId="{12A51B59-0D81-6E9A-95FC-0F6E6AA36A5C}"/>
          </ac:inkMkLst>
        </pc:inkChg>
        <pc:inkChg chg="add del">
          <ac:chgData name="JungYong Seok" userId="1df5f276-52e9-4b2d-94eb-97193fded349" providerId="ADAL" clId="{73F08B8E-ED59-BA4F-88D8-4FBDD7E51B87}" dt="2024-05-16T07:09:36.347" v="3101"/>
          <ac:inkMkLst>
            <pc:docMk/>
            <pc:sldMk cId="3291116065" sldId="278"/>
            <ac:inkMk id="21" creationId="{C6EAF6F3-1E99-6B10-DE30-94C3320A6F43}"/>
          </ac:inkMkLst>
        </pc:inkChg>
        <pc:inkChg chg="add del">
          <ac:chgData name="JungYong Seok" userId="1df5f276-52e9-4b2d-94eb-97193fded349" providerId="ADAL" clId="{73F08B8E-ED59-BA4F-88D8-4FBDD7E51B87}" dt="2024-05-16T07:09:36.347" v="3101"/>
          <ac:inkMkLst>
            <pc:docMk/>
            <pc:sldMk cId="3291116065" sldId="278"/>
            <ac:inkMk id="22" creationId="{807689FC-9EAB-B77D-AFC3-0A9037738ED5}"/>
          </ac:inkMkLst>
        </pc:inkChg>
        <pc:inkChg chg="add del">
          <ac:chgData name="JungYong Seok" userId="1df5f276-52e9-4b2d-94eb-97193fded349" providerId="ADAL" clId="{73F08B8E-ED59-BA4F-88D8-4FBDD7E51B87}" dt="2024-05-16T07:09:36.347" v="3101"/>
          <ac:inkMkLst>
            <pc:docMk/>
            <pc:sldMk cId="3291116065" sldId="278"/>
            <ac:inkMk id="23" creationId="{E035E4F5-9EB8-D889-2E40-E6CA9FD2A695}"/>
          </ac:inkMkLst>
        </pc:inkChg>
        <pc:inkChg chg="add del">
          <ac:chgData name="JungYong Seok" userId="1df5f276-52e9-4b2d-94eb-97193fded349" providerId="ADAL" clId="{73F08B8E-ED59-BA4F-88D8-4FBDD7E51B87}" dt="2024-05-16T07:09:36.347" v="3101"/>
          <ac:inkMkLst>
            <pc:docMk/>
            <pc:sldMk cId="3291116065" sldId="278"/>
            <ac:inkMk id="24" creationId="{7971536C-3A1F-A07D-BA9F-DD3FA6855B77}"/>
          </ac:inkMkLst>
        </pc:inkChg>
        <pc:inkChg chg="add del">
          <ac:chgData name="JungYong Seok" userId="1df5f276-52e9-4b2d-94eb-97193fded349" providerId="ADAL" clId="{73F08B8E-ED59-BA4F-88D8-4FBDD7E51B87}" dt="2024-05-16T07:09:36.347" v="3101"/>
          <ac:inkMkLst>
            <pc:docMk/>
            <pc:sldMk cId="3291116065" sldId="278"/>
            <ac:inkMk id="25" creationId="{E1F96EBF-6D44-4179-DA7F-353600DD107C}"/>
          </ac:inkMkLst>
        </pc:inkChg>
        <pc:inkChg chg="add del">
          <ac:chgData name="JungYong Seok" userId="1df5f276-52e9-4b2d-94eb-97193fded349" providerId="ADAL" clId="{73F08B8E-ED59-BA4F-88D8-4FBDD7E51B87}" dt="2024-05-16T07:09:36.347" v="3101"/>
          <ac:inkMkLst>
            <pc:docMk/>
            <pc:sldMk cId="3291116065" sldId="278"/>
            <ac:inkMk id="26" creationId="{277C801D-03E8-AF7D-2350-A9B308284DFA}"/>
          </ac:inkMkLst>
        </pc:inkChg>
        <pc:inkChg chg="add del reco">
          <ac:chgData name="JungYong Seok" userId="1df5f276-52e9-4b2d-94eb-97193fded349" providerId="ADAL" clId="{73F08B8E-ED59-BA4F-88D8-4FBDD7E51B87}" dt="2024-05-16T07:09:36.347" v="3101"/>
          <ac:inkMkLst>
            <pc:docMk/>
            <pc:sldMk cId="3291116065" sldId="278"/>
            <ac:inkMk id="27" creationId="{16018535-9DBA-54FD-4BE5-E033E41E1AFB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28" creationId="{727731AA-E7D4-11F9-3C3B-4D0B4B4B3AC6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29" creationId="{8BA8235A-EFB5-EF77-320D-3073BDDC9ECA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30" creationId="{CA494D08-B89E-BAD3-2B40-803F35307304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31" creationId="{30C4F311-4D83-0406-6259-4BC36F00550E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32" creationId="{A6DE0FB1-6F1E-7C51-2D95-2C25AAF9B4CE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33" creationId="{48EDB5A5-3A8F-8C80-2FBC-87968C3301CA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34" creationId="{76CC7B37-59D9-9F8A-5C5A-EDFA13A01A77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35" creationId="{56FF4B49-0054-3584-B3A5-BDA7A06E9A44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36" creationId="{75762203-7DA8-67C1-50EE-978BD9AE2E13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37" creationId="{E7FB6628-85CC-4A88-02F6-435F14637B71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38" creationId="{85D307DB-2585-B518-E7A4-4E0135A31E44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39" creationId="{25820CFA-6AA1-15D4-162F-AAF63752EA4A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40" creationId="{955FDEA0-FDEA-3991-31DA-AA1B282E2621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41" creationId="{CE003768-0B02-B2A3-B8FC-1F3056B24129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42" creationId="{9A901662-BDF2-97B8-ED7C-DAB96A77A41D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43" creationId="{C30284AC-F4B5-3A99-C079-2466197BD25F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44" creationId="{098CDBD9-59CF-F9AF-4661-CEA6EA6171F8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45" creationId="{9CFF87A9-3A4F-F3D5-2866-E1F4E52E5F9A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46" creationId="{5DA156A0-05D3-EC2F-C4A6-4BED53797713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47" creationId="{2C85A409-E77E-6324-AC77-09089F1A604A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48" creationId="{469B5B09-A8AE-4939-68AE-48DE33A21EBB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49" creationId="{F481E6C0-4292-4326-AD9E-DBACFA9DED68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50" creationId="{64FB5C6B-6AC5-A961-1BA6-D64BB776B95C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51" creationId="{AE6C2E51-391C-E226-B2DA-17ECD54A0DEE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52" creationId="{9D9AD6B5-40CB-00EA-3AC8-500A73AF1380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53" creationId="{0488D388-15AE-1A50-ADA2-75F73359E6A6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54" creationId="{08ABF6B9-BBB8-D747-68B4-2F11034650AA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55" creationId="{D8B2AFEC-D1E9-99D3-C03C-9400E0EE6E18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56" creationId="{A7E6821D-2EC8-FDBF-4662-DF6AA88A1EF9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57" creationId="{1C7B416E-CCAE-069D-7E3B-6AC59761E85D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58" creationId="{28C7EA70-9FEB-211B-5010-A4E35FD2A3D3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59" creationId="{A7AF9D8E-689E-6895-57A5-45EB8943A5D4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60" creationId="{1B2EAD3B-7AAA-5CDA-0F5E-95BC3A8CAC26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61" creationId="{CA78C458-5FCD-4A4A-855E-B20A6D1D0C7F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62" creationId="{725B53C0-3CAE-F6D9-280D-BE95FB81EF7F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63" creationId="{D614CADC-E712-01F5-9468-5185E1C684B8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64" creationId="{5BE2C421-9011-A7A4-971C-71E5DD4779E8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65" creationId="{64AF6703-1BC9-AAEE-11A5-7B0C3B1235BC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66" creationId="{9E17BCCF-E7AD-439D-1B64-AD820F232B5C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67" creationId="{3B36B131-AB8E-59D2-B722-A43B402047BF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68" creationId="{C9888CB9-EA60-660B-3A95-E4F153D3EC32}"/>
          </ac:inkMkLst>
        </pc:inkChg>
        <pc:inkChg chg="add del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69" creationId="{23BA0FF7-F376-5D4A-F952-04FA5E8F316D}"/>
          </ac:inkMkLst>
        </pc:inkChg>
        <pc:inkChg chg="add reco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70" creationId="{E8F1114C-0B55-F187-8B0E-B902D5FE77F8}"/>
          </ac:inkMkLst>
        </pc:inkChg>
        <pc:inkChg chg="add reco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71" creationId="{8B751515-6AD1-4E5B-07B9-7430F8444690}"/>
          </ac:inkMkLst>
        </pc:inkChg>
        <pc:inkChg chg="add reco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72" creationId="{616856F7-0B76-0548-0A59-A63D752896BD}"/>
          </ac:inkMkLst>
        </pc:inkChg>
        <pc:inkChg chg="add reco">
          <ac:chgData name="JungYong Seok" userId="1df5f276-52e9-4b2d-94eb-97193fded349" providerId="ADAL" clId="{73F08B8E-ED59-BA4F-88D8-4FBDD7E51B87}" dt="2024-05-16T07:09:51.574" v="3144"/>
          <ac:inkMkLst>
            <pc:docMk/>
            <pc:sldMk cId="3291116065" sldId="278"/>
            <ac:inkMk id="73" creationId="{07C1E0A4-CBCF-2965-D529-446A01126EDD}"/>
          </ac:inkMkLst>
        </pc:inkChg>
        <pc:inkChg chg="add del">
          <ac:chgData name="JungYong Seok" userId="1df5f276-52e9-4b2d-94eb-97193fded349" providerId="ADAL" clId="{73F08B8E-ED59-BA4F-88D8-4FBDD7E51B87}" dt="2024-05-16T07:09:53.713" v="3150"/>
          <ac:inkMkLst>
            <pc:docMk/>
            <pc:sldMk cId="3291116065" sldId="278"/>
            <ac:inkMk id="74" creationId="{F90E2624-B41B-444B-710D-67B29DD4924C}"/>
          </ac:inkMkLst>
        </pc:inkChg>
        <pc:inkChg chg="add del">
          <ac:chgData name="JungYong Seok" userId="1df5f276-52e9-4b2d-94eb-97193fded349" providerId="ADAL" clId="{73F08B8E-ED59-BA4F-88D8-4FBDD7E51B87}" dt="2024-05-16T07:09:53.713" v="3150"/>
          <ac:inkMkLst>
            <pc:docMk/>
            <pc:sldMk cId="3291116065" sldId="278"/>
            <ac:inkMk id="75" creationId="{3D02FE31-8497-3B8A-2D3E-4DD27152E57E}"/>
          </ac:inkMkLst>
        </pc:inkChg>
        <pc:inkChg chg="add del">
          <ac:chgData name="JungYong Seok" userId="1df5f276-52e9-4b2d-94eb-97193fded349" providerId="ADAL" clId="{73F08B8E-ED59-BA4F-88D8-4FBDD7E51B87}" dt="2024-05-16T07:09:53.713" v="3150"/>
          <ac:inkMkLst>
            <pc:docMk/>
            <pc:sldMk cId="3291116065" sldId="278"/>
            <ac:inkMk id="76" creationId="{0610F383-7F43-8ADF-A63E-6BF500650354}"/>
          </ac:inkMkLst>
        </pc:inkChg>
        <pc:inkChg chg="add del">
          <ac:chgData name="JungYong Seok" userId="1df5f276-52e9-4b2d-94eb-97193fded349" providerId="ADAL" clId="{73F08B8E-ED59-BA4F-88D8-4FBDD7E51B87}" dt="2024-05-16T07:09:53.713" v="3150"/>
          <ac:inkMkLst>
            <pc:docMk/>
            <pc:sldMk cId="3291116065" sldId="278"/>
            <ac:inkMk id="77" creationId="{705D7FC2-5F88-C78E-428C-0360A90427AF}"/>
          </ac:inkMkLst>
        </pc:inkChg>
        <pc:inkChg chg="add">
          <ac:chgData name="JungYong Seok" userId="1df5f276-52e9-4b2d-94eb-97193fded349" providerId="ADAL" clId="{73F08B8E-ED59-BA4F-88D8-4FBDD7E51B87}" dt="2024-05-16T07:09:52.873" v="3149"/>
          <ac:inkMkLst>
            <pc:docMk/>
            <pc:sldMk cId="3291116065" sldId="278"/>
            <ac:inkMk id="78" creationId="{91A94003-9893-4EBA-EED0-4ECA5C13302A}"/>
          </ac:inkMkLst>
        </pc:inkChg>
        <pc:inkChg chg="add reco">
          <ac:chgData name="JungYong Seok" userId="1df5f276-52e9-4b2d-94eb-97193fded349" providerId="ADAL" clId="{73F08B8E-ED59-BA4F-88D8-4FBDD7E51B87}" dt="2024-05-16T07:09:53.713" v="3150"/>
          <ac:inkMkLst>
            <pc:docMk/>
            <pc:sldMk cId="3291116065" sldId="278"/>
            <ac:inkMk id="79" creationId="{C11F82CE-3C01-FAAF-79ED-A2155E0ADBCC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80" creationId="{8A47D68D-3AED-C724-8AAD-E1D9EEC94902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81" creationId="{1789F219-5671-A7A5-F8E8-D46D0DE1C3EC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82" creationId="{CDF99095-D60B-6E59-09C5-23019AC3459F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83" creationId="{675BC823-4013-D63E-7FBD-301FCBBE8C2B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84" creationId="{1B91C45D-617A-421A-6C13-DC0BC8278325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85" creationId="{C9F54DCC-14BE-F5ED-791A-4F7592E79755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86" creationId="{E7A3003B-F1BE-A212-9A40-433ABA6EB7EB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87" creationId="{5817AF3D-8A3F-4035-BC2F-0EDCACBAA078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88" creationId="{16D3B2FD-9294-F441-A21A-8ED9772B576F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89" creationId="{083B703C-5491-768B-953D-45876EE1A5BF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90" creationId="{1472D7DE-8367-31A1-F31A-17660C76FCF4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91" creationId="{D127A624-9183-837F-B7DA-B472B015319E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92" creationId="{6BFD4F69-20F0-38B4-CDBE-0BF6E4363504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93" creationId="{F65790A0-DC9C-2A06-2F2A-9367A73A2683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94" creationId="{CCDBE85F-0AF3-CF2D-E24F-1B3509E89BD5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95" creationId="{D972F551-3144-32DB-7F1E-370E6D23BC0F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96" creationId="{0B8F68E5-9688-67A2-01D9-5D5FD5B88DEF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97" creationId="{A3A3D9B4-4910-2888-46DB-8CA8ADBD3D55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98" creationId="{DCCB6243-D0DC-C5C7-D4A9-CAB5C517AF47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99" creationId="{7A5253BB-2353-6A4E-4B2B-A19860ADEE93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100" creationId="{8D3FD463-D13E-4EDA-426C-BEB3CA1B6CAC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101" creationId="{2E443CBA-A1E4-F93C-7A62-85628A81D7F3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102" creationId="{74F1389B-DA95-9112-1293-6F6191E10605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103" creationId="{8A29469B-EE83-A4C5-E3D2-040AF9F3E319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104" creationId="{4E5D5175-25C4-708B-A30E-22C5932ECF77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105" creationId="{DA2D8F37-8A30-F3DA-4372-EB6B51F76375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106" creationId="{CAAD00D6-0A50-E94E-5168-112BBBB7DE8A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107" creationId="{A93191E9-ADFE-7B37-C406-9BCEF2058E89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108" creationId="{62E09084-9422-C9AF-7C22-9F43E5A48A78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109" creationId="{EF8A2C0C-44D0-9921-B912-ED11C364015E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110" creationId="{3C8657A0-A0F8-6374-0A00-06C6B694B32B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111" creationId="{097092D9-B139-900A-0F89-475468785EA7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112" creationId="{4657712D-89EF-07C2-EC44-EE5344457109}"/>
          </ac:inkMkLst>
        </pc:inkChg>
        <pc:inkChg chg="add del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113" creationId="{7F69A7CB-B2DF-2E70-D333-CD0BDF4C3BAA}"/>
          </ac:inkMkLst>
        </pc:inkChg>
        <pc:inkChg chg="add reco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114" creationId="{1F293579-EE69-25E1-16B9-A07DF62F92F9}"/>
          </ac:inkMkLst>
        </pc:inkChg>
        <pc:inkChg chg="add reco">
          <ac:chgData name="JungYong Seok" userId="1df5f276-52e9-4b2d-94eb-97193fded349" providerId="ADAL" clId="{73F08B8E-ED59-BA4F-88D8-4FBDD7E51B87}" dt="2024-05-16T07:10:09.358" v="3185"/>
          <ac:inkMkLst>
            <pc:docMk/>
            <pc:sldMk cId="3291116065" sldId="278"/>
            <ac:inkMk id="115" creationId="{2D84CFF7-638C-79D3-4E91-1560CCC5BFC7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16" creationId="{F6E62ABA-2F99-7C81-FE0A-4E746BA87B9C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17" creationId="{867CA481-EF14-C1DB-D046-16CD7CCA16B8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18" creationId="{F6922759-C394-65C3-632D-1AE9A93D9106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19" creationId="{0EF53099-D4EF-F6D7-D711-ECE2CC36B395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20" creationId="{CF95F626-AA08-B8AE-4F73-11E7EBF7DFAA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21" creationId="{965C8B99-ADA4-E718-5D8B-B9649B42F4A2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22" creationId="{3A1AF94A-66EE-DBBE-A99F-73FFA815433D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23" creationId="{873D597C-2C6A-5BC4-E296-ED87CBFFB950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24" creationId="{E68FFE25-18A8-4DB5-FF65-378026D8B495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25" creationId="{13D1F5F7-A53D-052C-3EA4-22F1BC416F63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26" creationId="{60A71A6D-F43F-9446-F670-62636BE337AC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27" creationId="{7E39BFD4-DD64-521C-0030-0CFB0A719B2A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28" creationId="{85DFCDF0-FFC5-D8B6-581A-90F21688B8A8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29" creationId="{28E78933-CD87-3E2F-5AAA-E000D669AC6C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30" creationId="{F0930C46-3816-4135-1B48-1C150437975A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31" creationId="{733D6BB0-90B4-90EB-3FE8-51FC88682CD8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32" creationId="{F2CF15FA-0E87-97DA-DFEA-C8261A0894BF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33" creationId="{2CE1E347-7846-05E7-DC1B-45AC87238F44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34" creationId="{A3293775-DC67-101D-85F3-B6A5AE84228C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35" creationId="{753772BC-AF78-C7AD-66BB-8C845A82B4EA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36" creationId="{FACCF354-5261-533E-DEEB-32753409B32B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37" creationId="{E0B4CBA2-E9DD-0F0E-2B83-D676EEEA1539}"/>
          </ac:inkMkLst>
        </pc:inkChg>
        <pc:inkChg chg="add del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38" creationId="{28482DB4-1F32-9258-11A3-A9D9E7B45EA1}"/>
          </ac:inkMkLst>
        </pc:inkChg>
        <pc:inkChg chg="add reco">
          <ac:chgData name="JungYong Seok" userId="1df5f276-52e9-4b2d-94eb-97193fded349" providerId="ADAL" clId="{73F08B8E-ED59-BA4F-88D8-4FBDD7E51B87}" dt="2024-05-16T07:11:30.574" v="3209"/>
          <ac:inkMkLst>
            <pc:docMk/>
            <pc:sldMk cId="3291116065" sldId="278"/>
            <ac:inkMk id="139" creationId="{C299E2A4-D2AE-DE43-46E1-A41E51F92E42}"/>
          </ac:inkMkLst>
        </pc:inkChg>
        <pc:inkChg chg="add del">
          <ac:chgData name="JungYong Seok" userId="1df5f276-52e9-4b2d-94eb-97193fded349" providerId="ADAL" clId="{73F08B8E-ED59-BA4F-88D8-4FBDD7E51B87}" dt="2024-05-16T07:11:38.704" v="3213"/>
          <ac:inkMkLst>
            <pc:docMk/>
            <pc:sldMk cId="3291116065" sldId="278"/>
            <ac:inkMk id="140" creationId="{B7F7A534-0A7D-BC51-CDC3-5C4DA0294D23}"/>
          </ac:inkMkLst>
        </pc:inkChg>
        <pc:inkChg chg="add del">
          <ac:chgData name="JungYong Seok" userId="1df5f276-52e9-4b2d-94eb-97193fded349" providerId="ADAL" clId="{73F08B8E-ED59-BA4F-88D8-4FBDD7E51B87}" dt="2024-05-16T07:11:38.704" v="3213"/>
          <ac:inkMkLst>
            <pc:docMk/>
            <pc:sldMk cId="3291116065" sldId="278"/>
            <ac:inkMk id="141" creationId="{30F1F6C2-FC28-1D9F-DB87-59DA74485028}"/>
          </ac:inkMkLst>
        </pc:inkChg>
        <pc:inkChg chg="add del">
          <ac:chgData name="JungYong Seok" userId="1df5f276-52e9-4b2d-94eb-97193fded349" providerId="ADAL" clId="{73F08B8E-ED59-BA4F-88D8-4FBDD7E51B87}" dt="2024-05-16T07:11:38.704" v="3213"/>
          <ac:inkMkLst>
            <pc:docMk/>
            <pc:sldMk cId="3291116065" sldId="278"/>
            <ac:inkMk id="142" creationId="{FF7E7DAF-5F6D-2409-402C-8C96AF1D9FAE}"/>
          </ac:inkMkLst>
        </pc:inkChg>
        <pc:inkChg chg="add del reco">
          <ac:chgData name="JungYong Seok" userId="1df5f276-52e9-4b2d-94eb-97193fded349" providerId="ADAL" clId="{73F08B8E-ED59-BA4F-88D8-4FBDD7E51B87}" dt="2024-05-16T07:11:43.702" v="3214"/>
          <ac:inkMkLst>
            <pc:docMk/>
            <pc:sldMk cId="3291116065" sldId="278"/>
            <ac:inkMk id="143" creationId="{969EEEE9-96CA-E5C8-073B-D4779C8D46FB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44" creationId="{B492C2AF-AE7A-3C09-3179-F26AD64647B1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45" creationId="{619F8D46-C639-389E-839C-60E33600FF82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46" creationId="{494C860F-695C-E0D0-06E9-F988E137272D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47" creationId="{DD2F1800-8B4E-C456-6020-4D29802225F6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48" creationId="{44B1E226-B1EC-B877-8C40-B7A9D2293C3F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49" creationId="{EC7FD3D2-CB1E-BC86-A4DF-EB9858AB3BD9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50" creationId="{56F402B4-E5A4-B8B7-442F-B83928149278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51" creationId="{32C590BE-0F6A-E674-E042-3EEC29FC9FCC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52" creationId="{F1556BF8-5047-9697-D0E0-CD744AA30FEC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53" creationId="{57D0D47A-5B8A-4C4B-3EB7-22E0CB18A8FE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54" creationId="{080AB9B8-B26A-FAD7-3FBD-67A0C29F6C27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55" creationId="{D6B2592D-945B-ADED-06C7-1343F64A0E58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56" creationId="{26A60C86-0E9F-7CE7-E912-253EFB8A06D1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57" creationId="{02B0A2B2-D6A3-BEB7-22A0-E0CCFAD8216D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58" creationId="{CA6B53A3-6008-171D-D0CC-A006D0B99625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59" creationId="{E99DD045-7713-EFC9-3F04-93C4A7FE0FD7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60" creationId="{A16D5837-30B9-F4EF-DC3D-E2A145AE8DFD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61" creationId="{50B71CD9-FD8B-3A95-1DE0-A35C7C906471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62" creationId="{9CDC85EF-6619-F342-74E4-00441646B3EE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63" creationId="{A034B09A-5CB6-5C59-B660-2E5B94B11A51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64" creationId="{343512DD-05C5-802F-4AEB-A13B4F94B04F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65" creationId="{B9FF0203-9FAD-ABB8-28A6-57862A1DFD33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66" creationId="{59E5D37E-FB0C-8F80-9832-3BF579C8D4A4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67" creationId="{B18D745B-277C-6A5F-853F-207ED755C18B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68" creationId="{DD0F4DF2-6577-1FC2-6D11-ADC95EEF9055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69" creationId="{B0C9AB92-27D3-CAD7-6C36-8AFD76C6994A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70" creationId="{85FA30BB-35FA-9E1F-84CC-7A954023F716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71" creationId="{A68B0654-99CE-8A07-C730-8F0C202C9F69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72" creationId="{EF165895-9D2E-BC85-0F6C-98920E8A8634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73" creationId="{F2C54F17-56B8-6CAC-3F8F-CCF1C7550FAF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74" creationId="{17A622CC-CFD0-2E61-5554-C912FB77B8FD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75" creationId="{9D9669D7-9CAE-9BE2-1451-654AA2F1EFEA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76" creationId="{CEF9D12C-38A9-272A-D768-FA9C76F70338}"/>
          </ac:inkMkLst>
        </pc:inkChg>
        <pc:inkChg chg="add del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77" creationId="{66EE716D-B1AA-D2A1-9FCC-FDF74B20C38D}"/>
          </ac:inkMkLst>
        </pc:inkChg>
        <pc:inkChg chg="add reco">
          <ac:chgData name="JungYong Seok" userId="1df5f276-52e9-4b2d-94eb-97193fded349" providerId="ADAL" clId="{73F08B8E-ED59-BA4F-88D8-4FBDD7E51B87}" dt="2024-05-16T07:11:56.713" v="3249"/>
          <ac:inkMkLst>
            <pc:docMk/>
            <pc:sldMk cId="3291116065" sldId="278"/>
            <ac:inkMk id="178" creationId="{E56C1EB0-288B-0F4E-C66D-FFA0F6BE4CDE}"/>
          </ac:inkMkLst>
        </pc:inkChg>
        <pc:inkChg chg="add">
          <ac:chgData name="JungYong Seok" userId="1df5f276-52e9-4b2d-94eb-97193fded349" providerId="ADAL" clId="{73F08B8E-ED59-BA4F-88D8-4FBDD7E51B87}" dt="2024-05-16T07:11:58.618" v="3250"/>
          <ac:inkMkLst>
            <pc:docMk/>
            <pc:sldMk cId="3291116065" sldId="278"/>
            <ac:inkMk id="179" creationId="{DA6C817D-AD74-0AA9-6346-607F7197E994}"/>
          </ac:inkMkLst>
        </pc:inkChg>
        <pc:inkChg chg="add">
          <ac:chgData name="JungYong Seok" userId="1df5f276-52e9-4b2d-94eb-97193fded349" providerId="ADAL" clId="{73F08B8E-ED59-BA4F-88D8-4FBDD7E51B87}" dt="2024-05-16T07:11:58.930" v="3251"/>
          <ac:inkMkLst>
            <pc:docMk/>
            <pc:sldMk cId="3291116065" sldId="278"/>
            <ac:inkMk id="180" creationId="{707D1351-2232-4845-3F14-746909D5F044}"/>
          </ac:inkMkLst>
        </pc:inkChg>
        <pc:inkChg chg="add">
          <ac:chgData name="JungYong Seok" userId="1df5f276-52e9-4b2d-94eb-97193fded349" providerId="ADAL" clId="{73F08B8E-ED59-BA4F-88D8-4FBDD7E51B87}" dt="2024-05-16T07:11:59.211" v="3252"/>
          <ac:inkMkLst>
            <pc:docMk/>
            <pc:sldMk cId="3291116065" sldId="278"/>
            <ac:inkMk id="181" creationId="{ECEB9400-B30A-5956-694A-B49812FB5697}"/>
          </ac:inkMkLst>
        </pc:inkChg>
        <pc:inkChg chg="add">
          <ac:chgData name="JungYong Seok" userId="1df5f276-52e9-4b2d-94eb-97193fded349" providerId="ADAL" clId="{73F08B8E-ED59-BA4F-88D8-4FBDD7E51B87}" dt="2024-05-16T07:11:59.678" v="3253"/>
          <ac:inkMkLst>
            <pc:docMk/>
            <pc:sldMk cId="3291116065" sldId="278"/>
            <ac:inkMk id="182" creationId="{02E6AE2B-8E7E-6FBB-9DAB-E0FA30E81049}"/>
          </ac:inkMkLst>
        </pc:inkChg>
        <pc:inkChg chg="add">
          <ac:chgData name="JungYong Seok" userId="1df5f276-52e9-4b2d-94eb-97193fded349" providerId="ADAL" clId="{73F08B8E-ED59-BA4F-88D8-4FBDD7E51B87}" dt="2024-05-16T07:11:59.945" v="3254"/>
          <ac:inkMkLst>
            <pc:docMk/>
            <pc:sldMk cId="3291116065" sldId="278"/>
            <ac:inkMk id="183" creationId="{93293425-154C-3DE4-D2A4-38263AC5A415}"/>
          </ac:inkMkLst>
        </pc:inkChg>
        <pc:inkChg chg="add">
          <ac:chgData name="JungYong Seok" userId="1df5f276-52e9-4b2d-94eb-97193fded349" providerId="ADAL" clId="{73F08B8E-ED59-BA4F-88D8-4FBDD7E51B87}" dt="2024-05-16T07:12:00.111" v="3255"/>
          <ac:inkMkLst>
            <pc:docMk/>
            <pc:sldMk cId="3291116065" sldId="278"/>
            <ac:inkMk id="184" creationId="{988B089F-26F5-8659-23FB-B8F4C6049003}"/>
          </ac:inkMkLst>
        </pc:inkChg>
        <pc:inkChg chg="add">
          <ac:chgData name="JungYong Seok" userId="1df5f276-52e9-4b2d-94eb-97193fded349" providerId="ADAL" clId="{73F08B8E-ED59-BA4F-88D8-4FBDD7E51B87}" dt="2024-05-16T07:12:00.466" v="3256"/>
          <ac:inkMkLst>
            <pc:docMk/>
            <pc:sldMk cId="3291116065" sldId="278"/>
            <ac:inkMk id="185" creationId="{0FFFCB3A-41E1-B244-BEBE-C064FEDC2907}"/>
          </ac:inkMkLst>
        </pc:inkChg>
        <pc:inkChg chg="add">
          <ac:chgData name="JungYong Seok" userId="1df5f276-52e9-4b2d-94eb-97193fded349" providerId="ADAL" clId="{73F08B8E-ED59-BA4F-88D8-4FBDD7E51B87}" dt="2024-05-16T07:12:00.612" v="3257"/>
          <ac:inkMkLst>
            <pc:docMk/>
            <pc:sldMk cId="3291116065" sldId="278"/>
            <ac:inkMk id="186" creationId="{C99F690E-B1F0-B8B8-3E98-9EECFF58772C}"/>
          </ac:inkMkLst>
        </pc:inkChg>
        <pc:inkChg chg="add">
          <ac:chgData name="JungYong Seok" userId="1df5f276-52e9-4b2d-94eb-97193fded349" providerId="ADAL" clId="{73F08B8E-ED59-BA4F-88D8-4FBDD7E51B87}" dt="2024-05-16T07:12:00.917" v="3258"/>
          <ac:inkMkLst>
            <pc:docMk/>
            <pc:sldMk cId="3291116065" sldId="278"/>
            <ac:inkMk id="187" creationId="{254BF8A1-49E5-4CF2-B074-B5624976FF62}"/>
          </ac:inkMkLst>
        </pc:inkChg>
        <pc:inkChg chg="add">
          <ac:chgData name="JungYong Seok" userId="1df5f276-52e9-4b2d-94eb-97193fded349" providerId="ADAL" clId="{73F08B8E-ED59-BA4F-88D8-4FBDD7E51B87}" dt="2024-05-16T07:12:01.183" v="3259"/>
          <ac:inkMkLst>
            <pc:docMk/>
            <pc:sldMk cId="3291116065" sldId="278"/>
            <ac:inkMk id="188" creationId="{8D4F7E02-47FE-02C4-785E-FC2E727055CA}"/>
          </ac:inkMkLst>
        </pc:inkChg>
        <pc:inkChg chg="add">
          <ac:chgData name="JungYong Seok" userId="1df5f276-52e9-4b2d-94eb-97193fded349" providerId="ADAL" clId="{73F08B8E-ED59-BA4F-88D8-4FBDD7E51B87}" dt="2024-05-16T07:12:01.417" v="3260"/>
          <ac:inkMkLst>
            <pc:docMk/>
            <pc:sldMk cId="3291116065" sldId="278"/>
            <ac:inkMk id="189" creationId="{290D3D55-9AC2-644C-191B-78A8C4B44122}"/>
          </ac:inkMkLst>
        </pc:inkChg>
        <pc:inkChg chg="add">
          <ac:chgData name="JungYong Seok" userId="1df5f276-52e9-4b2d-94eb-97193fded349" providerId="ADAL" clId="{73F08B8E-ED59-BA4F-88D8-4FBDD7E51B87}" dt="2024-05-16T07:12:01.779" v="3261"/>
          <ac:inkMkLst>
            <pc:docMk/>
            <pc:sldMk cId="3291116065" sldId="278"/>
            <ac:inkMk id="190" creationId="{25D57266-DAC8-E136-1E62-EF98FA2B1CF4}"/>
          </ac:inkMkLst>
        </pc:inkChg>
        <pc:inkChg chg="add">
          <ac:chgData name="JungYong Seok" userId="1df5f276-52e9-4b2d-94eb-97193fded349" providerId="ADAL" clId="{73F08B8E-ED59-BA4F-88D8-4FBDD7E51B87}" dt="2024-05-16T07:12:02.017" v="3262"/>
          <ac:inkMkLst>
            <pc:docMk/>
            <pc:sldMk cId="3291116065" sldId="278"/>
            <ac:inkMk id="191" creationId="{F099F9D6-D39C-C362-5927-CD405C0C3123}"/>
          </ac:inkMkLst>
        </pc:inkChg>
        <pc:inkChg chg="add">
          <ac:chgData name="JungYong Seok" userId="1df5f276-52e9-4b2d-94eb-97193fded349" providerId="ADAL" clId="{73F08B8E-ED59-BA4F-88D8-4FBDD7E51B87}" dt="2024-05-16T07:12:02.580" v="3263"/>
          <ac:inkMkLst>
            <pc:docMk/>
            <pc:sldMk cId="3291116065" sldId="278"/>
            <ac:inkMk id="192" creationId="{A5137983-49CB-9A14-5A5C-8833ED3DBF6C}"/>
          </ac:inkMkLst>
        </pc:inkChg>
        <pc:inkChg chg="add">
          <ac:chgData name="JungYong Seok" userId="1df5f276-52e9-4b2d-94eb-97193fded349" providerId="ADAL" clId="{73F08B8E-ED59-BA4F-88D8-4FBDD7E51B87}" dt="2024-05-16T07:12:02.834" v="3264"/>
          <ac:inkMkLst>
            <pc:docMk/>
            <pc:sldMk cId="3291116065" sldId="278"/>
            <ac:inkMk id="193" creationId="{0846F766-FC3F-B7AE-E399-9C3E46A3E0B9}"/>
          </ac:inkMkLst>
        </pc:inkChg>
        <pc:inkChg chg="add">
          <ac:chgData name="JungYong Seok" userId="1df5f276-52e9-4b2d-94eb-97193fded349" providerId="ADAL" clId="{73F08B8E-ED59-BA4F-88D8-4FBDD7E51B87}" dt="2024-05-16T07:12:03.200" v="3265"/>
          <ac:inkMkLst>
            <pc:docMk/>
            <pc:sldMk cId="3291116065" sldId="278"/>
            <ac:inkMk id="194" creationId="{946BC9E7-BD74-A41C-CBB7-E5EBF7A75ED7}"/>
          </ac:inkMkLst>
        </pc:inkChg>
        <pc:inkChg chg="add">
          <ac:chgData name="JungYong Seok" userId="1df5f276-52e9-4b2d-94eb-97193fded349" providerId="ADAL" clId="{73F08B8E-ED59-BA4F-88D8-4FBDD7E51B87}" dt="2024-05-16T07:12:03.883" v="3266"/>
          <ac:inkMkLst>
            <pc:docMk/>
            <pc:sldMk cId="3291116065" sldId="278"/>
            <ac:inkMk id="195" creationId="{F5E3E519-708C-FD4A-49A8-E36A8A7D7246}"/>
          </ac:inkMkLst>
        </pc:inkChg>
        <pc:inkChg chg="add">
          <ac:chgData name="JungYong Seok" userId="1df5f276-52e9-4b2d-94eb-97193fded349" providerId="ADAL" clId="{73F08B8E-ED59-BA4F-88D8-4FBDD7E51B87}" dt="2024-05-16T07:12:04.134" v="3267"/>
          <ac:inkMkLst>
            <pc:docMk/>
            <pc:sldMk cId="3291116065" sldId="278"/>
            <ac:inkMk id="196" creationId="{C7F5BEF5-EF0C-7D20-2AD7-CF81B85348B6}"/>
          </ac:inkMkLst>
        </pc:inkChg>
        <pc:inkChg chg="add">
          <ac:chgData name="JungYong Seok" userId="1df5f276-52e9-4b2d-94eb-97193fded349" providerId="ADAL" clId="{73F08B8E-ED59-BA4F-88D8-4FBDD7E51B87}" dt="2024-05-16T07:12:04.501" v="3268"/>
          <ac:inkMkLst>
            <pc:docMk/>
            <pc:sldMk cId="3291116065" sldId="278"/>
            <ac:inkMk id="197" creationId="{57FEB344-EE7A-A71E-30B6-24F89421C312}"/>
          </ac:inkMkLst>
        </pc:inkChg>
        <pc:inkChg chg="add">
          <ac:chgData name="JungYong Seok" userId="1df5f276-52e9-4b2d-94eb-97193fded349" providerId="ADAL" clId="{73F08B8E-ED59-BA4F-88D8-4FBDD7E51B87}" dt="2024-05-16T07:12:04.833" v="3269"/>
          <ac:inkMkLst>
            <pc:docMk/>
            <pc:sldMk cId="3291116065" sldId="278"/>
            <ac:inkMk id="198" creationId="{A3E7F63B-71B5-7B65-98AC-3BC52D878AAF}"/>
          </ac:inkMkLst>
        </pc:inkChg>
        <pc:inkChg chg="add">
          <ac:chgData name="JungYong Seok" userId="1df5f276-52e9-4b2d-94eb-97193fded349" providerId="ADAL" clId="{73F08B8E-ED59-BA4F-88D8-4FBDD7E51B87}" dt="2024-05-16T07:12:04.996" v="3270"/>
          <ac:inkMkLst>
            <pc:docMk/>
            <pc:sldMk cId="3291116065" sldId="278"/>
            <ac:inkMk id="199" creationId="{94A49958-EF3C-420C-00C6-FBAD3C5E2891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02" creationId="{C5C6A8F5-A5B5-D3FE-F0BF-3DB6C4C78FF9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03" creationId="{9C858D8A-1C84-62CB-307A-0AA72C219A05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04" creationId="{7AB84233-3C3E-BE87-7404-CEF341CCF37E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05" creationId="{0C15A85F-7433-524E-AE81-730F8C43CD2E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06" creationId="{D098DAF4-F75D-22A5-B9A5-B6585573A46E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07" creationId="{996E3E73-15A3-D2A4-AF2C-D923066125C9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08" creationId="{F1FF48D5-266C-03CB-901D-E8002597E0A6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09" creationId="{F7E9E95E-C95B-2679-9334-655538ABC462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10" creationId="{1361FA57-6FAC-F39D-4EEE-485871F9D275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11" creationId="{573C7D99-0030-7F2B-E6A3-BE84CB1894D8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12" creationId="{EE2FF181-1DAC-A21D-226D-ACE27594E7F4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13" creationId="{D1254E6B-DE8A-FEBE-22FB-F9B49ED0C9FE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14" creationId="{79ED7B61-D943-1B0F-B915-01B5DB1BA53E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15" creationId="{4D355D8A-4036-E166-33EC-AA24AE9F0167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16" creationId="{B3DC8F83-9001-7DE4-00BA-EB37639EF840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17" creationId="{14F337B9-6881-6600-3B96-125AD02B265F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18" creationId="{BA082703-7E05-964B-AE71-603951417422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19" creationId="{29A98C63-44A9-FED2-D66E-EED4760D96A3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20" creationId="{E775CF29-0E34-B7E1-9B2F-D96E5DC56A14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21" creationId="{DF0E25B1-0A4A-D920-30E3-0F4868B0F375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22" creationId="{4B5E9A52-65C0-4BAB-D658-F44F37785CF1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23" creationId="{5F459579-B9CE-923B-DC06-60EC4105269E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24" creationId="{57AA9867-E210-AFA5-C795-E0BF05FC01BB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25" creationId="{A1226813-8847-C953-9CC2-1357969CE6CB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26" creationId="{70C3BE1B-FC2D-8FDD-44FA-30726569B0B8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27" creationId="{D9FC6CB4-EF7D-41AD-00C9-FDAF3EF161AD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28" creationId="{BDF8EF90-5ECE-305F-61C0-3708DCEAB1C0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29" creationId="{0672BB27-22CD-E261-02CA-8883FB5DE83A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30" creationId="{3C96C472-AF03-A690-7E88-21C30F7008D1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31" creationId="{D3E291A4-F5CF-B14F-A9BD-D4EC60EE0C16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32" creationId="{7B2AEEA1-8DB1-4355-54E7-2EDA0D4E0A4A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33" creationId="{F8CFEE33-3689-E907-E141-F145D9945FAB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34" creationId="{5E7615EF-7289-B6C8-725C-29046466F764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35" creationId="{2E5DE8D0-1356-4BDC-1950-044F8AE7853C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36" creationId="{5B5E0F2E-2206-EA0D-9E64-03EA448DD3F4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37" creationId="{36B5CB0E-FF76-D9F4-9FED-F9B7600EEDEC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38" creationId="{5FB35449-A91D-BEC3-3733-92CED7001D0F}"/>
          </ac:inkMkLst>
        </pc:inkChg>
        <pc:inkChg chg="add del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39" creationId="{6CB8E6C7-206F-2F98-2AB6-5CB8BF013E13}"/>
          </ac:inkMkLst>
        </pc:inkChg>
        <pc:inkChg chg="add reco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40" creationId="{B63D09BF-AFC4-1B3C-DABD-A2219979A1D2}"/>
          </ac:inkMkLst>
        </pc:inkChg>
        <pc:inkChg chg="add reco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41" creationId="{B3561B58-0D99-8E60-79FA-FAFEA044EDD6}"/>
          </ac:inkMkLst>
        </pc:inkChg>
        <pc:inkChg chg="add reco">
          <ac:chgData name="JungYong Seok" userId="1df5f276-52e9-4b2d-94eb-97193fded349" providerId="ADAL" clId="{73F08B8E-ED59-BA4F-88D8-4FBDD7E51B87}" dt="2024-05-16T07:12:18.281" v="3309"/>
          <ac:inkMkLst>
            <pc:docMk/>
            <pc:sldMk cId="3291116065" sldId="278"/>
            <ac:inkMk id="242" creationId="{D6A50DFC-EF23-2A6E-BB05-7D96B615EF65}"/>
          </ac:inkMkLst>
        </pc:inkChg>
        <pc:inkChg chg="add del">
          <ac:chgData name="JungYong Seok" userId="1df5f276-52e9-4b2d-94eb-97193fded349" providerId="ADAL" clId="{73F08B8E-ED59-BA4F-88D8-4FBDD7E51B87}" dt="2024-05-16T07:12:24.933" v="3327"/>
          <ac:inkMkLst>
            <pc:docMk/>
            <pc:sldMk cId="3291116065" sldId="278"/>
            <ac:inkMk id="243" creationId="{749F5F32-9B90-98A9-418D-1AC347B4ED8B}"/>
          </ac:inkMkLst>
        </pc:inkChg>
        <pc:inkChg chg="add del">
          <ac:chgData name="JungYong Seok" userId="1df5f276-52e9-4b2d-94eb-97193fded349" providerId="ADAL" clId="{73F08B8E-ED59-BA4F-88D8-4FBDD7E51B87}" dt="2024-05-16T07:12:24.933" v="3327"/>
          <ac:inkMkLst>
            <pc:docMk/>
            <pc:sldMk cId="3291116065" sldId="278"/>
            <ac:inkMk id="244" creationId="{6C73CC59-1B51-DA8E-06C5-B384489B5D3D}"/>
          </ac:inkMkLst>
        </pc:inkChg>
        <pc:inkChg chg="add del">
          <ac:chgData name="JungYong Seok" userId="1df5f276-52e9-4b2d-94eb-97193fded349" providerId="ADAL" clId="{73F08B8E-ED59-BA4F-88D8-4FBDD7E51B87}" dt="2024-05-16T07:12:24.933" v="3327"/>
          <ac:inkMkLst>
            <pc:docMk/>
            <pc:sldMk cId="3291116065" sldId="278"/>
            <ac:inkMk id="245" creationId="{28C0E3C1-8254-076D-9FC7-589EA09A1AE9}"/>
          </ac:inkMkLst>
        </pc:inkChg>
        <pc:inkChg chg="add del">
          <ac:chgData name="JungYong Seok" userId="1df5f276-52e9-4b2d-94eb-97193fded349" providerId="ADAL" clId="{73F08B8E-ED59-BA4F-88D8-4FBDD7E51B87}" dt="2024-05-16T07:12:24.933" v="3327"/>
          <ac:inkMkLst>
            <pc:docMk/>
            <pc:sldMk cId="3291116065" sldId="278"/>
            <ac:inkMk id="246" creationId="{1B962BAF-2505-C298-9D6F-858C03C4724A}"/>
          </ac:inkMkLst>
        </pc:inkChg>
        <pc:inkChg chg="add del">
          <ac:chgData name="JungYong Seok" userId="1df5f276-52e9-4b2d-94eb-97193fded349" providerId="ADAL" clId="{73F08B8E-ED59-BA4F-88D8-4FBDD7E51B87}" dt="2024-05-16T07:12:24.933" v="3327"/>
          <ac:inkMkLst>
            <pc:docMk/>
            <pc:sldMk cId="3291116065" sldId="278"/>
            <ac:inkMk id="247" creationId="{ED38FACD-B6F4-0888-F5E2-E9B39A35CCF3}"/>
          </ac:inkMkLst>
        </pc:inkChg>
        <pc:inkChg chg="add del">
          <ac:chgData name="JungYong Seok" userId="1df5f276-52e9-4b2d-94eb-97193fded349" providerId="ADAL" clId="{73F08B8E-ED59-BA4F-88D8-4FBDD7E51B87}" dt="2024-05-16T07:12:24.933" v="3327"/>
          <ac:inkMkLst>
            <pc:docMk/>
            <pc:sldMk cId="3291116065" sldId="278"/>
            <ac:inkMk id="248" creationId="{AE6DA7B2-3880-1751-8C37-26264F7B9034}"/>
          </ac:inkMkLst>
        </pc:inkChg>
        <pc:inkChg chg="add del">
          <ac:chgData name="JungYong Seok" userId="1df5f276-52e9-4b2d-94eb-97193fded349" providerId="ADAL" clId="{73F08B8E-ED59-BA4F-88D8-4FBDD7E51B87}" dt="2024-05-16T07:12:24.933" v="3327"/>
          <ac:inkMkLst>
            <pc:docMk/>
            <pc:sldMk cId="3291116065" sldId="278"/>
            <ac:inkMk id="249" creationId="{F0C685F4-8272-81B5-0F9D-B6B107281C95}"/>
          </ac:inkMkLst>
        </pc:inkChg>
        <pc:inkChg chg="add del">
          <ac:chgData name="JungYong Seok" userId="1df5f276-52e9-4b2d-94eb-97193fded349" providerId="ADAL" clId="{73F08B8E-ED59-BA4F-88D8-4FBDD7E51B87}" dt="2024-05-16T07:12:24.933" v="3327"/>
          <ac:inkMkLst>
            <pc:docMk/>
            <pc:sldMk cId="3291116065" sldId="278"/>
            <ac:inkMk id="250" creationId="{0ECF59E6-125A-E6E6-08B4-5BE3947905B1}"/>
          </ac:inkMkLst>
        </pc:inkChg>
        <pc:inkChg chg="add del">
          <ac:chgData name="JungYong Seok" userId="1df5f276-52e9-4b2d-94eb-97193fded349" providerId="ADAL" clId="{73F08B8E-ED59-BA4F-88D8-4FBDD7E51B87}" dt="2024-05-16T07:12:24.933" v="3327"/>
          <ac:inkMkLst>
            <pc:docMk/>
            <pc:sldMk cId="3291116065" sldId="278"/>
            <ac:inkMk id="251" creationId="{14FC4D33-0CE9-2CCD-284A-D4C685BE8CF5}"/>
          </ac:inkMkLst>
        </pc:inkChg>
        <pc:inkChg chg="add del">
          <ac:chgData name="JungYong Seok" userId="1df5f276-52e9-4b2d-94eb-97193fded349" providerId="ADAL" clId="{73F08B8E-ED59-BA4F-88D8-4FBDD7E51B87}" dt="2024-05-16T07:12:24.933" v="3327"/>
          <ac:inkMkLst>
            <pc:docMk/>
            <pc:sldMk cId="3291116065" sldId="278"/>
            <ac:inkMk id="252" creationId="{144DC093-7121-6FA8-AEC7-3CB9452707B6}"/>
          </ac:inkMkLst>
        </pc:inkChg>
        <pc:inkChg chg="add del">
          <ac:chgData name="JungYong Seok" userId="1df5f276-52e9-4b2d-94eb-97193fded349" providerId="ADAL" clId="{73F08B8E-ED59-BA4F-88D8-4FBDD7E51B87}" dt="2024-05-16T07:12:24.933" v="3327"/>
          <ac:inkMkLst>
            <pc:docMk/>
            <pc:sldMk cId="3291116065" sldId="278"/>
            <ac:inkMk id="253" creationId="{7ACE88A5-069C-E881-9CB9-62C5DB7B9DA6}"/>
          </ac:inkMkLst>
        </pc:inkChg>
        <pc:inkChg chg="add del">
          <ac:chgData name="JungYong Seok" userId="1df5f276-52e9-4b2d-94eb-97193fded349" providerId="ADAL" clId="{73F08B8E-ED59-BA4F-88D8-4FBDD7E51B87}" dt="2024-05-16T07:12:24.933" v="3327"/>
          <ac:inkMkLst>
            <pc:docMk/>
            <pc:sldMk cId="3291116065" sldId="278"/>
            <ac:inkMk id="254" creationId="{0B4270F7-58AD-F1A2-9817-86404009F187}"/>
          </ac:inkMkLst>
        </pc:inkChg>
        <pc:inkChg chg="add del">
          <ac:chgData name="JungYong Seok" userId="1df5f276-52e9-4b2d-94eb-97193fded349" providerId="ADAL" clId="{73F08B8E-ED59-BA4F-88D8-4FBDD7E51B87}" dt="2024-05-16T07:12:24.933" v="3327"/>
          <ac:inkMkLst>
            <pc:docMk/>
            <pc:sldMk cId="3291116065" sldId="278"/>
            <ac:inkMk id="255" creationId="{5643E7F3-E5CD-C92F-D1A3-698665A44E6A}"/>
          </ac:inkMkLst>
        </pc:inkChg>
        <pc:inkChg chg="add del">
          <ac:chgData name="JungYong Seok" userId="1df5f276-52e9-4b2d-94eb-97193fded349" providerId="ADAL" clId="{73F08B8E-ED59-BA4F-88D8-4FBDD7E51B87}" dt="2024-05-16T07:12:24.933" v="3327"/>
          <ac:inkMkLst>
            <pc:docMk/>
            <pc:sldMk cId="3291116065" sldId="278"/>
            <ac:inkMk id="256" creationId="{A014B73F-6B89-524D-25D3-3197C704738E}"/>
          </ac:inkMkLst>
        </pc:inkChg>
        <pc:inkChg chg="add del">
          <ac:chgData name="JungYong Seok" userId="1df5f276-52e9-4b2d-94eb-97193fded349" providerId="ADAL" clId="{73F08B8E-ED59-BA4F-88D8-4FBDD7E51B87}" dt="2024-05-16T07:12:24.933" v="3327"/>
          <ac:inkMkLst>
            <pc:docMk/>
            <pc:sldMk cId="3291116065" sldId="278"/>
            <ac:inkMk id="257" creationId="{F75036F7-DD5A-D582-4985-9E769C2C06CE}"/>
          </ac:inkMkLst>
        </pc:inkChg>
        <pc:inkChg chg="add del">
          <ac:chgData name="JungYong Seok" userId="1df5f276-52e9-4b2d-94eb-97193fded349" providerId="ADAL" clId="{73F08B8E-ED59-BA4F-88D8-4FBDD7E51B87}" dt="2024-05-16T07:12:24.933" v="3327"/>
          <ac:inkMkLst>
            <pc:docMk/>
            <pc:sldMk cId="3291116065" sldId="278"/>
            <ac:inkMk id="258" creationId="{5FB77FC0-9818-E04E-8743-17349ADB40A1}"/>
          </ac:inkMkLst>
        </pc:inkChg>
        <pc:inkChg chg="add del">
          <ac:chgData name="JungYong Seok" userId="1df5f276-52e9-4b2d-94eb-97193fded349" providerId="ADAL" clId="{73F08B8E-ED59-BA4F-88D8-4FBDD7E51B87}" dt="2024-05-16T07:12:24.933" v="3327"/>
          <ac:inkMkLst>
            <pc:docMk/>
            <pc:sldMk cId="3291116065" sldId="278"/>
            <ac:inkMk id="259" creationId="{869046B9-240C-7526-F639-E6E53C3505EC}"/>
          </ac:inkMkLst>
        </pc:inkChg>
        <pc:inkChg chg="add reco">
          <ac:chgData name="JungYong Seok" userId="1df5f276-52e9-4b2d-94eb-97193fded349" providerId="ADAL" clId="{73F08B8E-ED59-BA4F-88D8-4FBDD7E51B87}" dt="2024-05-16T07:12:24.933" v="3327"/>
          <ac:inkMkLst>
            <pc:docMk/>
            <pc:sldMk cId="3291116065" sldId="278"/>
            <ac:inkMk id="260" creationId="{AFEEC009-E45C-D0B3-1EEA-0B0F941C489E}"/>
          </ac:inkMkLst>
        </pc:inkChg>
        <pc:inkChg chg="add reco">
          <ac:chgData name="JungYong Seok" userId="1df5f276-52e9-4b2d-94eb-97193fded349" providerId="ADAL" clId="{73F08B8E-ED59-BA4F-88D8-4FBDD7E51B87}" dt="2024-05-16T07:12:24.933" v="3327"/>
          <ac:inkMkLst>
            <pc:docMk/>
            <pc:sldMk cId="3291116065" sldId="278"/>
            <ac:inkMk id="261" creationId="{DF03CF97-247A-45B8-B939-8CEF3C418C3D}"/>
          </ac:inkMkLst>
        </pc:inkChg>
        <pc:inkChg chg="add del">
          <ac:chgData name="JungYong Seok" userId="1df5f276-52e9-4b2d-94eb-97193fded349" providerId="ADAL" clId="{73F08B8E-ED59-BA4F-88D8-4FBDD7E51B87}" dt="2024-05-16T07:12:33.975" v="3345"/>
          <ac:inkMkLst>
            <pc:docMk/>
            <pc:sldMk cId="3291116065" sldId="278"/>
            <ac:inkMk id="262" creationId="{C3785834-01DC-8641-8056-7EB0DAABC4A1}"/>
          </ac:inkMkLst>
        </pc:inkChg>
        <pc:inkChg chg="add del">
          <ac:chgData name="JungYong Seok" userId="1df5f276-52e9-4b2d-94eb-97193fded349" providerId="ADAL" clId="{73F08B8E-ED59-BA4F-88D8-4FBDD7E51B87}" dt="2024-05-16T07:12:33.975" v="3345"/>
          <ac:inkMkLst>
            <pc:docMk/>
            <pc:sldMk cId="3291116065" sldId="278"/>
            <ac:inkMk id="263" creationId="{CB90B585-2F96-A339-51C6-88F3BD809438}"/>
          </ac:inkMkLst>
        </pc:inkChg>
        <pc:inkChg chg="add del">
          <ac:chgData name="JungYong Seok" userId="1df5f276-52e9-4b2d-94eb-97193fded349" providerId="ADAL" clId="{73F08B8E-ED59-BA4F-88D8-4FBDD7E51B87}" dt="2024-05-16T07:12:33.975" v="3345"/>
          <ac:inkMkLst>
            <pc:docMk/>
            <pc:sldMk cId="3291116065" sldId="278"/>
            <ac:inkMk id="264" creationId="{05BD1381-036C-FC02-125C-32CB84659FC3}"/>
          </ac:inkMkLst>
        </pc:inkChg>
        <pc:inkChg chg="add del">
          <ac:chgData name="JungYong Seok" userId="1df5f276-52e9-4b2d-94eb-97193fded349" providerId="ADAL" clId="{73F08B8E-ED59-BA4F-88D8-4FBDD7E51B87}" dt="2024-05-16T07:12:33.975" v="3345"/>
          <ac:inkMkLst>
            <pc:docMk/>
            <pc:sldMk cId="3291116065" sldId="278"/>
            <ac:inkMk id="265" creationId="{4A716F58-E8EC-8212-1A18-5B8DEBCC3F20}"/>
          </ac:inkMkLst>
        </pc:inkChg>
        <pc:inkChg chg="add del">
          <ac:chgData name="JungYong Seok" userId="1df5f276-52e9-4b2d-94eb-97193fded349" providerId="ADAL" clId="{73F08B8E-ED59-BA4F-88D8-4FBDD7E51B87}" dt="2024-05-16T07:12:33.975" v="3345"/>
          <ac:inkMkLst>
            <pc:docMk/>
            <pc:sldMk cId="3291116065" sldId="278"/>
            <ac:inkMk id="266" creationId="{1BFBA587-0F76-483F-7684-9B011F6FE6DE}"/>
          </ac:inkMkLst>
        </pc:inkChg>
        <pc:inkChg chg="add del">
          <ac:chgData name="JungYong Seok" userId="1df5f276-52e9-4b2d-94eb-97193fded349" providerId="ADAL" clId="{73F08B8E-ED59-BA4F-88D8-4FBDD7E51B87}" dt="2024-05-16T07:12:33.975" v="3345"/>
          <ac:inkMkLst>
            <pc:docMk/>
            <pc:sldMk cId="3291116065" sldId="278"/>
            <ac:inkMk id="267" creationId="{DFF4EAAA-3C2D-A127-456D-5129E86A2816}"/>
          </ac:inkMkLst>
        </pc:inkChg>
        <pc:inkChg chg="add del">
          <ac:chgData name="JungYong Seok" userId="1df5f276-52e9-4b2d-94eb-97193fded349" providerId="ADAL" clId="{73F08B8E-ED59-BA4F-88D8-4FBDD7E51B87}" dt="2024-05-16T07:12:33.975" v="3345"/>
          <ac:inkMkLst>
            <pc:docMk/>
            <pc:sldMk cId="3291116065" sldId="278"/>
            <ac:inkMk id="268" creationId="{479162D1-3403-FD8C-DC8D-AE71AC9C5BCD}"/>
          </ac:inkMkLst>
        </pc:inkChg>
        <pc:inkChg chg="add del">
          <ac:chgData name="JungYong Seok" userId="1df5f276-52e9-4b2d-94eb-97193fded349" providerId="ADAL" clId="{73F08B8E-ED59-BA4F-88D8-4FBDD7E51B87}" dt="2024-05-16T07:12:33.975" v="3345"/>
          <ac:inkMkLst>
            <pc:docMk/>
            <pc:sldMk cId="3291116065" sldId="278"/>
            <ac:inkMk id="269" creationId="{CB5425FF-32A7-EBC5-C836-55A33B0D03F8}"/>
          </ac:inkMkLst>
        </pc:inkChg>
        <pc:inkChg chg="add del">
          <ac:chgData name="JungYong Seok" userId="1df5f276-52e9-4b2d-94eb-97193fded349" providerId="ADAL" clId="{73F08B8E-ED59-BA4F-88D8-4FBDD7E51B87}" dt="2024-05-16T07:12:33.975" v="3345"/>
          <ac:inkMkLst>
            <pc:docMk/>
            <pc:sldMk cId="3291116065" sldId="278"/>
            <ac:inkMk id="270" creationId="{3C6FE870-1E85-92C1-ED03-2F0D23B33A54}"/>
          </ac:inkMkLst>
        </pc:inkChg>
        <pc:inkChg chg="add del">
          <ac:chgData name="JungYong Seok" userId="1df5f276-52e9-4b2d-94eb-97193fded349" providerId="ADAL" clId="{73F08B8E-ED59-BA4F-88D8-4FBDD7E51B87}" dt="2024-05-16T07:12:33.975" v="3345"/>
          <ac:inkMkLst>
            <pc:docMk/>
            <pc:sldMk cId="3291116065" sldId="278"/>
            <ac:inkMk id="271" creationId="{4B31B06F-D7FA-8120-7385-DBDB49D3AFA9}"/>
          </ac:inkMkLst>
        </pc:inkChg>
        <pc:inkChg chg="add del">
          <ac:chgData name="JungYong Seok" userId="1df5f276-52e9-4b2d-94eb-97193fded349" providerId="ADAL" clId="{73F08B8E-ED59-BA4F-88D8-4FBDD7E51B87}" dt="2024-05-16T07:12:33.975" v="3345"/>
          <ac:inkMkLst>
            <pc:docMk/>
            <pc:sldMk cId="3291116065" sldId="278"/>
            <ac:inkMk id="272" creationId="{A562734F-4355-E96A-EB54-8270B947907A}"/>
          </ac:inkMkLst>
        </pc:inkChg>
        <pc:inkChg chg="add del">
          <ac:chgData name="JungYong Seok" userId="1df5f276-52e9-4b2d-94eb-97193fded349" providerId="ADAL" clId="{73F08B8E-ED59-BA4F-88D8-4FBDD7E51B87}" dt="2024-05-16T07:12:33.975" v="3345"/>
          <ac:inkMkLst>
            <pc:docMk/>
            <pc:sldMk cId="3291116065" sldId="278"/>
            <ac:inkMk id="273" creationId="{C1BA40F6-7978-B558-7714-29182B23FC5F}"/>
          </ac:inkMkLst>
        </pc:inkChg>
        <pc:inkChg chg="add del">
          <ac:chgData name="JungYong Seok" userId="1df5f276-52e9-4b2d-94eb-97193fded349" providerId="ADAL" clId="{73F08B8E-ED59-BA4F-88D8-4FBDD7E51B87}" dt="2024-05-16T07:12:33.975" v="3345"/>
          <ac:inkMkLst>
            <pc:docMk/>
            <pc:sldMk cId="3291116065" sldId="278"/>
            <ac:inkMk id="274" creationId="{CB3A09B0-BB52-6B23-5099-C946D4F0664E}"/>
          </ac:inkMkLst>
        </pc:inkChg>
        <pc:inkChg chg="add del">
          <ac:chgData name="JungYong Seok" userId="1df5f276-52e9-4b2d-94eb-97193fded349" providerId="ADAL" clId="{73F08B8E-ED59-BA4F-88D8-4FBDD7E51B87}" dt="2024-05-16T07:12:33.975" v="3345"/>
          <ac:inkMkLst>
            <pc:docMk/>
            <pc:sldMk cId="3291116065" sldId="278"/>
            <ac:inkMk id="275" creationId="{59E3C0AB-F52E-C7F3-086E-978D8128EE8E}"/>
          </ac:inkMkLst>
        </pc:inkChg>
        <pc:inkChg chg="add del">
          <ac:chgData name="JungYong Seok" userId="1df5f276-52e9-4b2d-94eb-97193fded349" providerId="ADAL" clId="{73F08B8E-ED59-BA4F-88D8-4FBDD7E51B87}" dt="2024-05-16T07:12:33.975" v="3345"/>
          <ac:inkMkLst>
            <pc:docMk/>
            <pc:sldMk cId="3291116065" sldId="278"/>
            <ac:inkMk id="276" creationId="{0D14E4EA-C076-72D3-050D-FBA7B76506BA}"/>
          </ac:inkMkLst>
        </pc:inkChg>
        <pc:inkChg chg="add del">
          <ac:chgData name="JungYong Seok" userId="1df5f276-52e9-4b2d-94eb-97193fded349" providerId="ADAL" clId="{73F08B8E-ED59-BA4F-88D8-4FBDD7E51B87}" dt="2024-05-16T07:12:33.975" v="3345"/>
          <ac:inkMkLst>
            <pc:docMk/>
            <pc:sldMk cId="3291116065" sldId="278"/>
            <ac:inkMk id="277" creationId="{DF4FC699-2146-8CC5-51D6-60E60F98D859}"/>
          </ac:inkMkLst>
        </pc:inkChg>
        <pc:inkChg chg="add del">
          <ac:chgData name="JungYong Seok" userId="1df5f276-52e9-4b2d-94eb-97193fded349" providerId="ADAL" clId="{73F08B8E-ED59-BA4F-88D8-4FBDD7E51B87}" dt="2024-05-16T07:12:33.975" v="3345"/>
          <ac:inkMkLst>
            <pc:docMk/>
            <pc:sldMk cId="3291116065" sldId="278"/>
            <ac:inkMk id="278" creationId="{0F258737-3E4F-FD6B-7A2B-D17CABEF20A8}"/>
          </ac:inkMkLst>
        </pc:inkChg>
        <pc:inkChg chg="add reco">
          <ac:chgData name="JungYong Seok" userId="1df5f276-52e9-4b2d-94eb-97193fded349" providerId="ADAL" clId="{73F08B8E-ED59-BA4F-88D8-4FBDD7E51B87}" dt="2024-05-16T07:12:33.975" v="3345"/>
          <ac:inkMkLst>
            <pc:docMk/>
            <pc:sldMk cId="3291116065" sldId="278"/>
            <ac:inkMk id="279" creationId="{972B5D3B-5D35-8FDF-247E-82859BD39644}"/>
          </ac:inkMkLst>
        </pc:inkChg>
        <pc:inkChg chg="add del">
          <ac:chgData name="JungYong Seok" userId="1df5f276-52e9-4b2d-94eb-97193fded349" providerId="ADAL" clId="{73F08B8E-ED59-BA4F-88D8-4FBDD7E51B87}" dt="2024-05-16T07:12:42.456" v="3363"/>
          <ac:inkMkLst>
            <pc:docMk/>
            <pc:sldMk cId="3291116065" sldId="278"/>
            <ac:inkMk id="280" creationId="{2BB89C7B-19EB-9F10-C0A8-09B6CC04748A}"/>
          </ac:inkMkLst>
        </pc:inkChg>
        <pc:inkChg chg="add del">
          <ac:chgData name="JungYong Seok" userId="1df5f276-52e9-4b2d-94eb-97193fded349" providerId="ADAL" clId="{73F08B8E-ED59-BA4F-88D8-4FBDD7E51B87}" dt="2024-05-16T07:12:42.456" v="3363"/>
          <ac:inkMkLst>
            <pc:docMk/>
            <pc:sldMk cId="3291116065" sldId="278"/>
            <ac:inkMk id="281" creationId="{C788CE48-6D68-315D-8A65-BB55E6BF2B60}"/>
          </ac:inkMkLst>
        </pc:inkChg>
        <pc:inkChg chg="add del">
          <ac:chgData name="JungYong Seok" userId="1df5f276-52e9-4b2d-94eb-97193fded349" providerId="ADAL" clId="{73F08B8E-ED59-BA4F-88D8-4FBDD7E51B87}" dt="2024-05-16T07:12:42.456" v="3363"/>
          <ac:inkMkLst>
            <pc:docMk/>
            <pc:sldMk cId="3291116065" sldId="278"/>
            <ac:inkMk id="282" creationId="{9FD31080-D2C5-FA72-856B-110825F7D4D8}"/>
          </ac:inkMkLst>
        </pc:inkChg>
        <pc:inkChg chg="add del">
          <ac:chgData name="JungYong Seok" userId="1df5f276-52e9-4b2d-94eb-97193fded349" providerId="ADAL" clId="{73F08B8E-ED59-BA4F-88D8-4FBDD7E51B87}" dt="2024-05-16T07:12:42.456" v="3363"/>
          <ac:inkMkLst>
            <pc:docMk/>
            <pc:sldMk cId="3291116065" sldId="278"/>
            <ac:inkMk id="283" creationId="{3053D39E-106B-8A7F-939E-2D4910920885}"/>
          </ac:inkMkLst>
        </pc:inkChg>
        <pc:inkChg chg="add del">
          <ac:chgData name="JungYong Seok" userId="1df5f276-52e9-4b2d-94eb-97193fded349" providerId="ADAL" clId="{73F08B8E-ED59-BA4F-88D8-4FBDD7E51B87}" dt="2024-05-16T07:12:42.456" v="3363"/>
          <ac:inkMkLst>
            <pc:docMk/>
            <pc:sldMk cId="3291116065" sldId="278"/>
            <ac:inkMk id="284" creationId="{5FE0815D-4705-E6EB-28AE-BC345D2C04A3}"/>
          </ac:inkMkLst>
        </pc:inkChg>
        <pc:inkChg chg="add del">
          <ac:chgData name="JungYong Seok" userId="1df5f276-52e9-4b2d-94eb-97193fded349" providerId="ADAL" clId="{73F08B8E-ED59-BA4F-88D8-4FBDD7E51B87}" dt="2024-05-16T07:12:42.456" v="3363"/>
          <ac:inkMkLst>
            <pc:docMk/>
            <pc:sldMk cId="3291116065" sldId="278"/>
            <ac:inkMk id="285" creationId="{70ADC506-D5F4-D209-FD97-9E71940A2F8B}"/>
          </ac:inkMkLst>
        </pc:inkChg>
        <pc:inkChg chg="add del">
          <ac:chgData name="JungYong Seok" userId="1df5f276-52e9-4b2d-94eb-97193fded349" providerId="ADAL" clId="{73F08B8E-ED59-BA4F-88D8-4FBDD7E51B87}" dt="2024-05-16T07:12:42.456" v="3363"/>
          <ac:inkMkLst>
            <pc:docMk/>
            <pc:sldMk cId="3291116065" sldId="278"/>
            <ac:inkMk id="286" creationId="{5BA5EC25-2106-89F5-438E-B076C63CF6E9}"/>
          </ac:inkMkLst>
        </pc:inkChg>
        <pc:inkChg chg="add del">
          <ac:chgData name="JungYong Seok" userId="1df5f276-52e9-4b2d-94eb-97193fded349" providerId="ADAL" clId="{73F08B8E-ED59-BA4F-88D8-4FBDD7E51B87}" dt="2024-05-16T07:12:42.456" v="3363"/>
          <ac:inkMkLst>
            <pc:docMk/>
            <pc:sldMk cId="3291116065" sldId="278"/>
            <ac:inkMk id="287" creationId="{BBD9575A-C168-ECE3-F3D8-CCC284F92997}"/>
          </ac:inkMkLst>
        </pc:inkChg>
        <pc:inkChg chg="add del">
          <ac:chgData name="JungYong Seok" userId="1df5f276-52e9-4b2d-94eb-97193fded349" providerId="ADAL" clId="{73F08B8E-ED59-BA4F-88D8-4FBDD7E51B87}" dt="2024-05-16T07:12:42.456" v="3363"/>
          <ac:inkMkLst>
            <pc:docMk/>
            <pc:sldMk cId="3291116065" sldId="278"/>
            <ac:inkMk id="288" creationId="{E7FBF083-D4AB-C1A5-7D22-EF5C323D55FA}"/>
          </ac:inkMkLst>
        </pc:inkChg>
        <pc:inkChg chg="add del">
          <ac:chgData name="JungYong Seok" userId="1df5f276-52e9-4b2d-94eb-97193fded349" providerId="ADAL" clId="{73F08B8E-ED59-BA4F-88D8-4FBDD7E51B87}" dt="2024-05-16T07:12:42.456" v="3363"/>
          <ac:inkMkLst>
            <pc:docMk/>
            <pc:sldMk cId="3291116065" sldId="278"/>
            <ac:inkMk id="289" creationId="{62D9A155-C8E6-11EA-15CC-81D9A8FD51EA}"/>
          </ac:inkMkLst>
        </pc:inkChg>
        <pc:inkChg chg="add del">
          <ac:chgData name="JungYong Seok" userId="1df5f276-52e9-4b2d-94eb-97193fded349" providerId="ADAL" clId="{73F08B8E-ED59-BA4F-88D8-4FBDD7E51B87}" dt="2024-05-16T07:12:42.456" v="3363"/>
          <ac:inkMkLst>
            <pc:docMk/>
            <pc:sldMk cId="3291116065" sldId="278"/>
            <ac:inkMk id="290" creationId="{B551032A-B4D5-BE0D-EEAD-8291DEC7E4C4}"/>
          </ac:inkMkLst>
        </pc:inkChg>
        <pc:inkChg chg="add del">
          <ac:chgData name="JungYong Seok" userId="1df5f276-52e9-4b2d-94eb-97193fded349" providerId="ADAL" clId="{73F08B8E-ED59-BA4F-88D8-4FBDD7E51B87}" dt="2024-05-16T07:12:42.456" v="3363"/>
          <ac:inkMkLst>
            <pc:docMk/>
            <pc:sldMk cId="3291116065" sldId="278"/>
            <ac:inkMk id="291" creationId="{9784D4F5-8145-6230-C9DD-464782957716}"/>
          </ac:inkMkLst>
        </pc:inkChg>
        <pc:inkChg chg="add del">
          <ac:chgData name="JungYong Seok" userId="1df5f276-52e9-4b2d-94eb-97193fded349" providerId="ADAL" clId="{73F08B8E-ED59-BA4F-88D8-4FBDD7E51B87}" dt="2024-05-16T07:12:42.456" v="3363"/>
          <ac:inkMkLst>
            <pc:docMk/>
            <pc:sldMk cId="3291116065" sldId="278"/>
            <ac:inkMk id="292" creationId="{2CC1ACA4-C026-76B4-CE38-F1A2F0FE4CE8}"/>
          </ac:inkMkLst>
        </pc:inkChg>
        <pc:inkChg chg="add del">
          <ac:chgData name="JungYong Seok" userId="1df5f276-52e9-4b2d-94eb-97193fded349" providerId="ADAL" clId="{73F08B8E-ED59-BA4F-88D8-4FBDD7E51B87}" dt="2024-05-16T07:12:42.456" v="3363"/>
          <ac:inkMkLst>
            <pc:docMk/>
            <pc:sldMk cId="3291116065" sldId="278"/>
            <ac:inkMk id="293" creationId="{4B92D6DB-7161-D2C5-A7F4-E1C441FD403F}"/>
          </ac:inkMkLst>
        </pc:inkChg>
        <pc:inkChg chg="add del">
          <ac:chgData name="JungYong Seok" userId="1df5f276-52e9-4b2d-94eb-97193fded349" providerId="ADAL" clId="{73F08B8E-ED59-BA4F-88D8-4FBDD7E51B87}" dt="2024-05-16T07:12:42.456" v="3363"/>
          <ac:inkMkLst>
            <pc:docMk/>
            <pc:sldMk cId="3291116065" sldId="278"/>
            <ac:inkMk id="294" creationId="{C9239F7B-DD85-45CA-13C3-3BED685AAD00}"/>
          </ac:inkMkLst>
        </pc:inkChg>
        <pc:inkChg chg="add del">
          <ac:chgData name="JungYong Seok" userId="1df5f276-52e9-4b2d-94eb-97193fded349" providerId="ADAL" clId="{73F08B8E-ED59-BA4F-88D8-4FBDD7E51B87}" dt="2024-05-16T07:12:42.456" v="3363"/>
          <ac:inkMkLst>
            <pc:docMk/>
            <pc:sldMk cId="3291116065" sldId="278"/>
            <ac:inkMk id="295" creationId="{535B279E-5AE9-ADC8-F43E-8159C9D2EBCC}"/>
          </ac:inkMkLst>
        </pc:inkChg>
        <pc:inkChg chg="add del">
          <ac:chgData name="JungYong Seok" userId="1df5f276-52e9-4b2d-94eb-97193fded349" providerId="ADAL" clId="{73F08B8E-ED59-BA4F-88D8-4FBDD7E51B87}" dt="2024-05-16T07:12:42.456" v="3363"/>
          <ac:inkMkLst>
            <pc:docMk/>
            <pc:sldMk cId="3291116065" sldId="278"/>
            <ac:inkMk id="296" creationId="{52107B70-458C-2762-41F6-A9979A12DBFF}"/>
          </ac:inkMkLst>
        </pc:inkChg>
        <pc:inkChg chg="add reco">
          <ac:chgData name="JungYong Seok" userId="1df5f276-52e9-4b2d-94eb-97193fded349" providerId="ADAL" clId="{73F08B8E-ED59-BA4F-88D8-4FBDD7E51B87}" dt="2024-05-16T07:12:42.456" v="3363"/>
          <ac:inkMkLst>
            <pc:docMk/>
            <pc:sldMk cId="3291116065" sldId="278"/>
            <ac:inkMk id="297" creationId="{9B03A463-29D6-EA9F-A6C1-48BEDF7B48BD}"/>
          </ac:inkMkLst>
        </pc:inkChg>
      </pc:sldChg>
      <pc:sldChg chg="addSp delSp">
        <pc:chgData name="JungYong Seok" userId="1df5f276-52e9-4b2d-94eb-97193fded349" providerId="ADAL" clId="{73F08B8E-ED59-BA4F-88D8-4FBDD7E51B87}" dt="2024-05-16T12:57:18.237" v="3541"/>
        <pc:sldMkLst>
          <pc:docMk/>
          <pc:sldMk cId="2209419356" sldId="279"/>
        </pc:sldMkLst>
        <pc:inkChg chg="add">
          <ac:chgData name="JungYong Seok" userId="1df5f276-52e9-4b2d-94eb-97193fded349" providerId="ADAL" clId="{73F08B8E-ED59-BA4F-88D8-4FBDD7E51B87}" dt="2024-05-16T07:13:02.288" v="3364"/>
          <ac:inkMkLst>
            <pc:docMk/>
            <pc:sldMk cId="2209419356" sldId="279"/>
            <ac:inkMk id="3" creationId="{C238F0A4-0F03-63C5-C38B-78716D3A7FE4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4" creationId="{7739299E-6F0B-4322-61D3-973B0C1F9963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5" creationId="{F22E111E-304C-CE14-FE8C-2565FF0FD546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6" creationId="{EF2ACB30-69A1-CB36-3B60-D44D8BBD33A7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7" creationId="{1EFC86AF-71A9-1CA7-F5FD-B93A60A5794F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8" creationId="{32610D00-8990-EE37-E0D2-731F94F09C0D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9" creationId="{EC5A1F7F-9EA1-A646-F519-D7BC3074A010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10" creationId="{FD1B9FE8-6B23-AC31-2121-63F2EEE167FB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11" creationId="{122FA04E-4112-24A1-D36A-DC77C81D2BAF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12" creationId="{2E3D8034-8FCD-0544-B045-49D017A8B3D4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13" creationId="{E263233B-EAEE-6540-3593-84AD83DB5A08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14" creationId="{0FEFD9CB-843C-971B-25AD-3AB0DBA61A84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15" creationId="{8602CB71-E610-058B-FB5B-85A64AC958B7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16" creationId="{5C2AE3C3-D24F-A66E-AC80-7A431F2F99F6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17" creationId="{FFE4FA46-6E60-115F-BFC1-0FAAA379A00A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18" creationId="{34D84C14-11E5-2ECA-7106-61F8BCCCE635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19" creationId="{2CB35F28-8418-F101-E4D3-D4F4775DED17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20" creationId="{CE36D44F-0EE8-9C5F-32AE-375E6D81BAC2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21" creationId="{D842E33D-784F-83DB-E49B-B58E76CA0E6B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22" creationId="{11C2CC41-28A5-1448-C93B-585F83489A63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23" creationId="{FDE7ECBB-6C6D-2BB1-49E1-2A4A619FBC69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24" creationId="{20EE3F4C-DE03-46AD-F9C0-116B94CFD786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25" creationId="{69EBB9C3-6767-E3B4-9804-3C8C0512277D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26" creationId="{EFCF2E07-C8E1-13D0-AA82-7C07CB37294F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27" creationId="{7F5BD91D-F543-3D53-C7EC-FC6CD00CAE6E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28" creationId="{46C66C98-1BD3-3DD9-32C6-093161EA9B65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29" creationId="{116FC7B7-8ADA-1653-16E6-F295090A0B58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30" creationId="{31D9E5A3-ED6B-073E-0F05-A47E099E04FD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31" creationId="{4C76D081-5102-5B8A-1B0B-A8BDE7A358DB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32" creationId="{F06E1A7D-C94A-0450-66DE-3697105C01BC}"/>
          </ac:inkMkLst>
        </pc:inkChg>
        <pc:inkChg chg="add del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33" creationId="{27ADACB1-C7CB-27D3-0751-3F533F555D54}"/>
          </ac:inkMkLst>
        </pc:inkChg>
        <pc:inkChg chg="add reco">
          <ac:chgData name="JungYong Seok" userId="1df5f276-52e9-4b2d-94eb-97193fded349" providerId="ADAL" clId="{73F08B8E-ED59-BA4F-88D8-4FBDD7E51B87}" dt="2024-05-16T07:13:44.703" v="3395"/>
          <ac:inkMkLst>
            <pc:docMk/>
            <pc:sldMk cId="2209419356" sldId="279"/>
            <ac:inkMk id="34" creationId="{8A1F19CC-8B13-634C-036F-6F57EB231A8E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35" creationId="{C27A4BCC-7D89-EF18-65A3-61B20345CCF6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36" creationId="{F83F79F6-5B85-3565-FA10-11BE1F3AB377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37" creationId="{39625427-26A1-31C9-F353-37E1A6220CDB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38" creationId="{B9A240E2-7EA2-0D74-0E40-3BFED904BF4C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39" creationId="{35DBBFA2-0C0D-587F-90B4-88638517011B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40" creationId="{DD0AD16B-F80F-FCA8-E4FE-502250DB8C65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41" creationId="{D02791E4-E0AA-9595-51EB-C8346EFEABE0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42" creationId="{9F7D1606-C6F6-AC64-568C-0CC8EA679D15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43" creationId="{B00794FE-1EE6-1FF3-B2A7-54BA45D6D9A9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44" creationId="{FD959F05-5A78-975A-17D2-DDF1A8BAF95B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45" creationId="{30CD7966-862C-6916-496E-D00BCA32B644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46" creationId="{AC7E03F6-FD99-46FC-12A9-183469948B06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47" creationId="{8C2B06A6-835D-205C-B6F9-0314DCAD4254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48" creationId="{B593A267-4C32-C4C1-9D28-D759FC4CB5E6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49" creationId="{4DA69C58-FDB7-2A8F-ACE7-3444400BDCF3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50" creationId="{23B8702B-B44A-F3D2-BA4D-65FB220715E7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51" creationId="{C0072505-D3FC-22AB-7F03-2E2C06E20066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52" creationId="{4C822BB4-FAFB-34F1-C7B4-F495E6F885AB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53" creationId="{7B7D219A-10A2-4374-4576-C361D1377654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54" creationId="{D8455205-8B95-58A8-D526-F5A9C9DDE38A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55" creationId="{73FC1C95-2FBF-DE96-DAA2-E94851901456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56" creationId="{24DCEB3C-562E-6B66-6647-E1A2061B3DE1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57" creationId="{E31E6A90-5EE8-032F-FBCE-E63C4FFDD361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58" creationId="{1B472629-E1DC-95BA-EE93-AA2C8BDC7AFE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59" creationId="{D66FB673-EF77-C9A0-270E-3629458B37D4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60" creationId="{F9606687-56EB-FF4D-0993-61411C0C6C2B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61" creationId="{782F85ED-9149-1B74-9B74-1378529D4692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62" creationId="{2F6D1DD5-53C2-0BA2-7524-F1D6A1AC8619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63" creationId="{9EA4B598-7DBB-CF0A-8F1E-9E338C442326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64" creationId="{1182C26B-4C52-8497-338C-C2C9A9D79A29}"/>
          </ac:inkMkLst>
        </pc:inkChg>
        <pc:inkChg chg="add del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65" creationId="{B5F56058-7E69-D83D-102F-DF65B17DF499}"/>
          </ac:inkMkLst>
        </pc:inkChg>
        <pc:inkChg chg="add reco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66" creationId="{C0A1E134-426B-0E54-32F4-8FCE3C41B4D0}"/>
          </ac:inkMkLst>
        </pc:inkChg>
        <pc:inkChg chg="add reco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67" creationId="{15194F83-C0EA-A79E-3DC0-B09A66731DF7}"/>
          </ac:inkMkLst>
        </pc:inkChg>
        <pc:inkChg chg="add reco">
          <ac:chgData name="JungYong Seok" userId="1df5f276-52e9-4b2d-94eb-97193fded349" providerId="ADAL" clId="{73F08B8E-ED59-BA4F-88D8-4FBDD7E51B87}" dt="2024-05-16T07:13:55.604" v="3427"/>
          <ac:inkMkLst>
            <pc:docMk/>
            <pc:sldMk cId="2209419356" sldId="279"/>
            <ac:inkMk id="68" creationId="{48BFCD8A-3685-5501-6D80-D50849923C19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69" creationId="{9C0962F7-F2FE-F77C-6E8D-9F040DA7B1B8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70" creationId="{937338D6-66BA-79B4-EE70-925DE9A26F5C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71" creationId="{CF916EBF-3146-D8D9-7F15-073DD5E9F3A8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72" creationId="{3A66E58A-A953-E696-7848-019630C3170F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73" creationId="{6646B5A5-24A3-722F-06F9-F9CC994D65E4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74" creationId="{C393CC7D-7E62-BBC2-2051-69C284E920C9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75" creationId="{CBE73441-EFEC-E6E2-ED1B-0CC85B154640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76" creationId="{E03B4E04-0015-917F-8207-386469CB9728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77" creationId="{7188E75C-0A9B-82B5-A1CF-F07FABF52DAE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78" creationId="{238111D6-1F85-D831-4AE1-DD7D8DBA6889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79" creationId="{A5A2A91E-CDF1-CE9C-8D56-70622DE4295E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80" creationId="{F88839BA-CC3D-947C-3A97-78C4AB4E1D62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81" creationId="{C87D22EF-107D-BEB5-4C15-19ABDD2534A4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82" creationId="{92751218-EF04-0B7B-CFC5-0A4049BCA375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83" creationId="{048AAF2A-EF75-E94C-E2F2-625D516B5BD4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84" creationId="{26E26C20-48D0-291F-1473-E99CD736ACA9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85" creationId="{6ACA8E49-9ACA-FACF-31E0-8A768DA73A6C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86" creationId="{50D895E6-18BC-9B0F-D8E6-7E41242DDDEA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87" creationId="{7D6385CB-024D-E238-7E6D-F282960D3DCF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88" creationId="{AB0AFA7E-1C10-52EE-4D86-9E0E320E4DB9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89" creationId="{91A2869C-2DCD-2B21-4706-A84053270B13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90" creationId="{23A041B4-C14D-9CD2-C514-F6627CDDE58D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91" creationId="{91604ABF-420A-E0E4-69AB-076637AEA971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92" creationId="{A35682F7-C37D-497B-D494-8F5A84CF46FD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93" creationId="{B129B26D-4BED-7736-EB59-CF9F78283BBD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94" creationId="{2F85A188-6BEB-E6FA-7968-37F6FCCEC84E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95" creationId="{EA7AB9E3-61D7-6537-CC5E-DDF86DBB48DC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96" creationId="{46D5CD45-FD2A-C77F-7B77-E4D98805F13D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97" creationId="{6E5DD646-59A1-1F23-E9D0-032232E660EE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98" creationId="{B21ABDE7-6376-F117-39F5-51E0DA8D9640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99" creationId="{2AFDEEC9-AFA0-10D5-FB6F-5D250883607F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100" creationId="{974EABF0-856F-E532-AF13-36B90A2B0394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101" creationId="{00E93A68-9870-522E-10DB-1C01B569265A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102" creationId="{B5C5C1EE-4625-7EAF-DCE7-56E436AAFF9A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103" creationId="{A4698DAA-599A-02B3-6118-73AE1CD89C92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104" creationId="{D6DA1671-17D4-0542-7D57-4347976274DF}"/>
          </ac:inkMkLst>
        </pc:inkChg>
        <pc:inkChg chg="add del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105" creationId="{52F41B20-B169-781B-7B54-55BCF49B1D04}"/>
          </ac:inkMkLst>
        </pc:inkChg>
        <pc:inkChg chg="add reco">
          <ac:chgData name="JungYong Seok" userId="1df5f276-52e9-4b2d-94eb-97193fded349" providerId="ADAL" clId="{73F08B8E-ED59-BA4F-88D8-4FBDD7E51B87}" dt="2024-05-16T12:56:47.193" v="3465"/>
          <ac:inkMkLst>
            <pc:docMk/>
            <pc:sldMk cId="2209419356" sldId="279"/>
            <ac:inkMk id="106" creationId="{9B4C5E74-BF0A-9E45-B7D8-E8EA02E61217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07" creationId="{FE776435-0981-83C1-1E5B-CA3BBCCD4A66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08" creationId="{00881156-32EA-940F-F4B5-4202C6B73A41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09" creationId="{F698B155-62F1-994F-F6D3-79A41D2E203E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10" creationId="{6367BCC8-065E-BA00-A287-298C0DCABE5A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11" creationId="{74FA8DA4-228B-7875-7E07-C2CA3054578D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12" creationId="{54C19A7E-10FC-3C1F-1662-6B4F5DF1088A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13" creationId="{6689A452-9E88-F607-A407-D90929BB4E13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14" creationId="{1A4F0A63-FC5D-C491-A4B7-D356FE739D8C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15" creationId="{CD00A9CE-D52F-9FA9-9342-FA28145997CF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16" creationId="{78BAA683-95F7-9450-8F73-2AA9B5668113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17" creationId="{E24734FA-7287-1DE8-63B4-7DA7C48D38B6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18" creationId="{452817A6-42D7-4682-44BF-D20C3EA6BE18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19" creationId="{F2AF80B0-5A09-CB0D-BF84-C4FF1791DF7D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20" creationId="{7FD3C17C-E4CF-EA92-6975-CA773CB6457B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21" creationId="{53B39CE5-84DB-C374-E7E0-852E113CFE16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22" creationId="{4C42CA52-A18D-F499-64C5-20CC2F667AAF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23" creationId="{53D81AC6-BE94-7981-14FA-3E2451074B6B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24" creationId="{0AAAF095-7D10-AD4D-DBFC-E541757ABAF3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25" creationId="{9B75F43D-8B30-8D09-B912-4383591C0CA2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26" creationId="{7664CEF2-D6E2-58A6-326C-F38FD3F86AB0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27" creationId="{7DF98D5E-DE52-D8F9-6864-DC055BA9C77D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28" creationId="{F33516DE-9D14-1259-4BEA-0BBEDB753F05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29" creationId="{110BABE6-63B5-490D-151F-0E7B67C53CDE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30" creationId="{FEB9FA2B-A486-CB05-9FDB-0F0A590F1712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31" creationId="{8C976441-4D67-3059-216A-5A8AF01D50A2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32" creationId="{0159F5C4-4143-8D7A-6A22-01ED9A4C41C6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33" creationId="{1E50F37F-E907-BD9C-4B7B-34D1006345FF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34" creationId="{1BEB693B-6A32-E483-5D6F-B1468639C370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35" creationId="{6B656870-B830-9BC8-875F-2F2D52382CB7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36" creationId="{2D76342B-8890-C65A-1CC5-D1CC4F3E381B}"/>
          </ac:inkMkLst>
        </pc:inkChg>
        <pc:inkChg chg="add del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37" creationId="{E5464A60-1BE2-E798-0FC5-7960BE56C71B}"/>
          </ac:inkMkLst>
        </pc:inkChg>
        <pc:inkChg chg="add reco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38" creationId="{CF06A2F9-CE2A-5DD1-29C7-070EE0B2F634}"/>
          </ac:inkMkLst>
        </pc:inkChg>
        <pc:inkChg chg="add reco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39" creationId="{F890F346-AF21-09AA-B7EB-9FE1C0C657DA}"/>
          </ac:inkMkLst>
        </pc:inkChg>
        <pc:inkChg chg="add reco">
          <ac:chgData name="JungYong Seok" userId="1df5f276-52e9-4b2d-94eb-97193fded349" providerId="ADAL" clId="{73F08B8E-ED59-BA4F-88D8-4FBDD7E51B87}" dt="2024-05-16T12:56:59.723" v="3497"/>
          <ac:inkMkLst>
            <pc:docMk/>
            <pc:sldMk cId="2209419356" sldId="279"/>
            <ac:inkMk id="140" creationId="{8B891631-1566-B5D0-F49D-A70809AB9580}"/>
          </ac:inkMkLst>
        </pc:inkChg>
        <pc:inkChg chg="add del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41" creationId="{2332D490-FF55-8DBC-FCC5-398A18832F6E}"/>
          </ac:inkMkLst>
        </pc:inkChg>
        <pc:inkChg chg="add del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42" creationId="{BCE02B99-6292-6E6F-8512-4B43135A6B76}"/>
          </ac:inkMkLst>
        </pc:inkChg>
        <pc:inkChg chg="add del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43" creationId="{3484AC20-A4AA-1880-318F-426FD3CDD6EF}"/>
          </ac:inkMkLst>
        </pc:inkChg>
        <pc:inkChg chg="add del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44" creationId="{4D7A78BA-0A97-245F-067A-F0B33305147A}"/>
          </ac:inkMkLst>
        </pc:inkChg>
        <pc:inkChg chg="add del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45" creationId="{694DB348-9282-9414-E657-42B7A2B0E093}"/>
          </ac:inkMkLst>
        </pc:inkChg>
        <pc:inkChg chg="add del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46" creationId="{E8E61D3B-3DD0-474E-95CF-CF14F572B89F}"/>
          </ac:inkMkLst>
        </pc:inkChg>
        <pc:inkChg chg="add del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47" creationId="{673B0FF4-BDF0-3989-AC19-1A714789BE1D}"/>
          </ac:inkMkLst>
        </pc:inkChg>
        <pc:inkChg chg="add del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48" creationId="{768CF819-699C-C621-6D45-D53321FBA0DF}"/>
          </ac:inkMkLst>
        </pc:inkChg>
        <pc:inkChg chg="add del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49" creationId="{B7B52DEE-7553-34AA-96CE-48CDCEEAB589}"/>
          </ac:inkMkLst>
        </pc:inkChg>
        <pc:inkChg chg="add del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50" creationId="{FF2A1E58-223C-71A4-6E22-58F5CA75B8A9}"/>
          </ac:inkMkLst>
        </pc:inkChg>
        <pc:inkChg chg="add del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51" creationId="{578F6403-B50B-FEB3-EDF9-4C2F15A46291}"/>
          </ac:inkMkLst>
        </pc:inkChg>
        <pc:inkChg chg="add del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52" creationId="{6FD45B61-602A-AF5B-2AA9-7E2AC4A3BFE2}"/>
          </ac:inkMkLst>
        </pc:inkChg>
        <pc:inkChg chg="add del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53" creationId="{05574B98-78F1-7C7F-F497-39C12DD84819}"/>
          </ac:inkMkLst>
        </pc:inkChg>
        <pc:inkChg chg="add del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54" creationId="{B63A7E49-0762-FFE7-210A-30FA0A36CE9D}"/>
          </ac:inkMkLst>
        </pc:inkChg>
        <pc:inkChg chg="add del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55" creationId="{243BED0C-DE34-DF5E-399B-9B05A5E0B6AA}"/>
          </ac:inkMkLst>
        </pc:inkChg>
        <pc:inkChg chg="add del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56" creationId="{628E88FB-61A1-B226-AA68-4CEA2EB5E1AE}"/>
          </ac:inkMkLst>
        </pc:inkChg>
        <pc:inkChg chg="add del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57" creationId="{72849AAA-5696-BFAE-127E-AE917337868C}"/>
          </ac:inkMkLst>
        </pc:inkChg>
        <pc:inkChg chg="add del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58" creationId="{C58D43EC-F516-2459-0C92-0A71D2E8E898}"/>
          </ac:inkMkLst>
        </pc:inkChg>
        <pc:inkChg chg="add del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59" creationId="{0C194319-F4F8-B3BF-B203-5015712FCAC8}"/>
          </ac:inkMkLst>
        </pc:inkChg>
        <pc:inkChg chg="add del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60" creationId="{2EB8F15E-55D0-ED91-F2B7-DD811283F457}"/>
          </ac:inkMkLst>
        </pc:inkChg>
        <pc:inkChg chg="add del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61" creationId="{A1BD2D35-194E-511E-09A0-C89DBD9709C8}"/>
          </ac:inkMkLst>
        </pc:inkChg>
        <pc:inkChg chg="add reco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62" creationId="{C2DC0030-6DB2-364F-D49C-66C486CBAA36}"/>
          </ac:inkMkLst>
        </pc:inkChg>
        <pc:inkChg chg="add reco">
          <ac:chgData name="JungYong Seok" userId="1df5f276-52e9-4b2d-94eb-97193fded349" providerId="ADAL" clId="{73F08B8E-ED59-BA4F-88D8-4FBDD7E51B87}" dt="2024-05-16T12:57:07.782" v="3519"/>
          <ac:inkMkLst>
            <pc:docMk/>
            <pc:sldMk cId="2209419356" sldId="279"/>
            <ac:inkMk id="163" creationId="{C8745B06-BBBD-7B61-C9E9-64A8999DA369}"/>
          </ac:inkMkLst>
        </pc:inkChg>
        <pc:inkChg chg="add">
          <ac:chgData name="JungYong Seok" userId="1df5f276-52e9-4b2d-94eb-97193fded349" providerId="ADAL" clId="{73F08B8E-ED59-BA4F-88D8-4FBDD7E51B87}" dt="2024-05-16T12:57:11.697" v="3520"/>
          <ac:inkMkLst>
            <pc:docMk/>
            <pc:sldMk cId="2209419356" sldId="279"/>
            <ac:inkMk id="164" creationId="{D3EA68AD-E38B-AE71-7B7D-FD504A8E14B3}"/>
          </ac:inkMkLst>
        </pc:inkChg>
        <pc:inkChg chg="add">
          <ac:chgData name="JungYong Seok" userId="1df5f276-52e9-4b2d-94eb-97193fded349" providerId="ADAL" clId="{73F08B8E-ED59-BA4F-88D8-4FBDD7E51B87}" dt="2024-05-16T12:57:11.867" v="3521"/>
          <ac:inkMkLst>
            <pc:docMk/>
            <pc:sldMk cId="2209419356" sldId="279"/>
            <ac:inkMk id="165" creationId="{01532D5C-203D-2A27-A497-389D86EA022D}"/>
          </ac:inkMkLst>
        </pc:inkChg>
        <pc:inkChg chg="add">
          <ac:chgData name="JungYong Seok" userId="1df5f276-52e9-4b2d-94eb-97193fded349" providerId="ADAL" clId="{73F08B8E-ED59-BA4F-88D8-4FBDD7E51B87}" dt="2024-05-16T12:57:12.137" v="3522"/>
          <ac:inkMkLst>
            <pc:docMk/>
            <pc:sldMk cId="2209419356" sldId="279"/>
            <ac:inkMk id="166" creationId="{0B4AFF91-CCD1-0F7B-88CF-7F477A392F9B}"/>
          </ac:inkMkLst>
        </pc:inkChg>
        <pc:inkChg chg="add">
          <ac:chgData name="JungYong Seok" userId="1df5f276-52e9-4b2d-94eb-97193fded349" providerId="ADAL" clId="{73F08B8E-ED59-BA4F-88D8-4FBDD7E51B87}" dt="2024-05-16T12:57:12.370" v="3523"/>
          <ac:inkMkLst>
            <pc:docMk/>
            <pc:sldMk cId="2209419356" sldId="279"/>
            <ac:inkMk id="167" creationId="{91904E9E-0BD7-4121-4F30-68F161CFD256}"/>
          </ac:inkMkLst>
        </pc:inkChg>
        <pc:inkChg chg="add">
          <ac:chgData name="JungYong Seok" userId="1df5f276-52e9-4b2d-94eb-97193fded349" providerId="ADAL" clId="{73F08B8E-ED59-BA4F-88D8-4FBDD7E51B87}" dt="2024-05-16T12:57:12.637" v="3524"/>
          <ac:inkMkLst>
            <pc:docMk/>
            <pc:sldMk cId="2209419356" sldId="279"/>
            <ac:inkMk id="168" creationId="{24FBFD8D-5ACB-65E4-E347-082BDFE7784A}"/>
          </ac:inkMkLst>
        </pc:inkChg>
        <pc:inkChg chg="add">
          <ac:chgData name="JungYong Seok" userId="1df5f276-52e9-4b2d-94eb-97193fded349" providerId="ADAL" clId="{73F08B8E-ED59-BA4F-88D8-4FBDD7E51B87}" dt="2024-05-16T12:57:13.087" v="3525"/>
          <ac:inkMkLst>
            <pc:docMk/>
            <pc:sldMk cId="2209419356" sldId="279"/>
            <ac:inkMk id="169" creationId="{81CA837D-57D9-E8A2-F848-AD1DD332287B}"/>
          </ac:inkMkLst>
        </pc:inkChg>
        <pc:inkChg chg="add">
          <ac:chgData name="JungYong Seok" userId="1df5f276-52e9-4b2d-94eb-97193fded349" providerId="ADAL" clId="{73F08B8E-ED59-BA4F-88D8-4FBDD7E51B87}" dt="2024-05-16T12:57:13.354" v="3526"/>
          <ac:inkMkLst>
            <pc:docMk/>
            <pc:sldMk cId="2209419356" sldId="279"/>
            <ac:inkMk id="170" creationId="{380E23E3-A4E2-1901-F2D0-980E49F348D3}"/>
          </ac:inkMkLst>
        </pc:inkChg>
        <pc:inkChg chg="add">
          <ac:chgData name="JungYong Seok" userId="1df5f276-52e9-4b2d-94eb-97193fded349" providerId="ADAL" clId="{73F08B8E-ED59-BA4F-88D8-4FBDD7E51B87}" dt="2024-05-16T12:57:13.687" v="3527"/>
          <ac:inkMkLst>
            <pc:docMk/>
            <pc:sldMk cId="2209419356" sldId="279"/>
            <ac:inkMk id="171" creationId="{D0E28754-8476-B19D-BAAE-69CBCD6D1B08}"/>
          </ac:inkMkLst>
        </pc:inkChg>
        <pc:inkChg chg="add">
          <ac:chgData name="JungYong Seok" userId="1df5f276-52e9-4b2d-94eb-97193fded349" providerId="ADAL" clId="{73F08B8E-ED59-BA4F-88D8-4FBDD7E51B87}" dt="2024-05-16T12:57:13.833" v="3528"/>
          <ac:inkMkLst>
            <pc:docMk/>
            <pc:sldMk cId="2209419356" sldId="279"/>
            <ac:inkMk id="172" creationId="{0D1745E5-9E38-3F76-F0D6-CDD22A9F8F3F}"/>
          </ac:inkMkLst>
        </pc:inkChg>
        <pc:inkChg chg="add">
          <ac:chgData name="JungYong Seok" userId="1df5f276-52e9-4b2d-94eb-97193fded349" providerId="ADAL" clId="{73F08B8E-ED59-BA4F-88D8-4FBDD7E51B87}" dt="2024-05-16T12:57:14.187" v="3529"/>
          <ac:inkMkLst>
            <pc:docMk/>
            <pc:sldMk cId="2209419356" sldId="279"/>
            <ac:inkMk id="173" creationId="{FCF0967C-24E7-F19A-8157-8DBED9009F7B}"/>
          </ac:inkMkLst>
        </pc:inkChg>
        <pc:inkChg chg="add">
          <ac:chgData name="JungYong Seok" userId="1df5f276-52e9-4b2d-94eb-97193fded349" providerId="ADAL" clId="{73F08B8E-ED59-BA4F-88D8-4FBDD7E51B87}" dt="2024-05-16T12:57:14.622" v="3530"/>
          <ac:inkMkLst>
            <pc:docMk/>
            <pc:sldMk cId="2209419356" sldId="279"/>
            <ac:inkMk id="174" creationId="{1E01FCD4-3D0D-BAA5-683B-4571D0D6A231}"/>
          </ac:inkMkLst>
        </pc:inkChg>
        <pc:inkChg chg="add">
          <ac:chgData name="JungYong Seok" userId="1df5f276-52e9-4b2d-94eb-97193fded349" providerId="ADAL" clId="{73F08B8E-ED59-BA4F-88D8-4FBDD7E51B87}" dt="2024-05-16T12:57:14.836" v="3531"/>
          <ac:inkMkLst>
            <pc:docMk/>
            <pc:sldMk cId="2209419356" sldId="279"/>
            <ac:inkMk id="175" creationId="{30729603-1CA7-A6D9-ECC4-7F04A50DB15E}"/>
          </ac:inkMkLst>
        </pc:inkChg>
        <pc:inkChg chg="add">
          <ac:chgData name="JungYong Seok" userId="1df5f276-52e9-4b2d-94eb-97193fded349" providerId="ADAL" clId="{73F08B8E-ED59-BA4F-88D8-4FBDD7E51B87}" dt="2024-05-16T12:57:15.153" v="3532"/>
          <ac:inkMkLst>
            <pc:docMk/>
            <pc:sldMk cId="2209419356" sldId="279"/>
            <ac:inkMk id="176" creationId="{577C5BB5-9461-3917-B783-67D1C1278BBC}"/>
          </ac:inkMkLst>
        </pc:inkChg>
        <pc:inkChg chg="add">
          <ac:chgData name="JungYong Seok" userId="1df5f276-52e9-4b2d-94eb-97193fded349" providerId="ADAL" clId="{73F08B8E-ED59-BA4F-88D8-4FBDD7E51B87}" dt="2024-05-16T12:57:15.335" v="3533"/>
          <ac:inkMkLst>
            <pc:docMk/>
            <pc:sldMk cId="2209419356" sldId="279"/>
            <ac:inkMk id="177" creationId="{684754B2-38AA-74CE-7D4B-474BE719ABA2}"/>
          </ac:inkMkLst>
        </pc:inkChg>
        <pc:inkChg chg="add">
          <ac:chgData name="JungYong Seok" userId="1df5f276-52e9-4b2d-94eb-97193fded349" providerId="ADAL" clId="{73F08B8E-ED59-BA4F-88D8-4FBDD7E51B87}" dt="2024-05-16T12:57:15.788" v="3534"/>
          <ac:inkMkLst>
            <pc:docMk/>
            <pc:sldMk cId="2209419356" sldId="279"/>
            <ac:inkMk id="178" creationId="{EF2787B0-EEBB-A2CE-7AA3-3CEC7BF2991D}"/>
          </ac:inkMkLst>
        </pc:inkChg>
        <pc:inkChg chg="add">
          <ac:chgData name="JungYong Seok" userId="1df5f276-52e9-4b2d-94eb-97193fded349" providerId="ADAL" clId="{73F08B8E-ED59-BA4F-88D8-4FBDD7E51B87}" dt="2024-05-16T12:57:16.070" v="3535"/>
          <ac:inkMkLst>
            <pc:docMk/>
            <pc:sldMk cId="2209419356" sldId="279"/>
            <ac:inkMk id="179" creationId="{310C457E-AC73-AB72-1403-C50EC9F5C59F}"/>
          </ac:inkMkLst>
        </pc:inkChg>
        <pc:inkChg chg="add">
          <ac:chgData name="JungYong Seok" userId="1df5f276-52e9-4b2d-94eb-97193fded349" providerId="ADAL" clId="{73F08B8E-ED59-BA4F-88D8-4FBDD7E51B87}" dt="2024-05-16T12:57:16.404" v="3536"/>
          <ac:inkMkLst>
            <pc:docMk/>
            <pc:sldMk cId="2209419356" sldId="279"/>
            <ac:inkMk id="180" creationId="{58FB5CD3-F9F1-FF9A-3B01-4711D3763CF2}"/>
          </ac:inkMkLst>
        </pc:inkChg>
        <pc:inkChg chg="add">
          <ac:chgData name="JungYong Seok" userId="1df5f276-52e9-4b2d-94eb-97193fded349" providerId="ADAL" clId="{73F08B8E-ED59-BA4F-88D8-4FBDD7E51B87}" dt="2024-05-16T12:57:16.671" v="3537"/>
          <ac:inkMkLst>
            <pc:docMk/>
            <pc:sldMk cId="2209419356" sldId="279"/>
            <ac:inkMk id="181" creationId="{DF41E675-17B0-5046-6187-56D43C86585D}"/>
          </ac:inkMkLst>
        </pc:inkChg>
        <pc:inkChg chg="add">
          <ac:chgData name="JungYong Seok" userId="1df5f276-52e9-4b2d-94eb-97193fded349" providerId="ADAL" clId="{73F08B8E-ED59-BA4F-88D8-4FBDD7E51B87}" dt="2024-05-16T12:57:16.869" v="3538"/>
          <ac:inkMkLst>
            <pc:docMk/>
            <pc:sldMk cId="2209419356" sldId="279"/>
            <ac:inkMk id="182" creationId="{F2133BBE-2103-EB98-DEA0-54C24F8ABE79}"/>
          </ac:inkMkLst>
        </pc:inkChg>
        <pc:inkChg chg="add">
          <ac:chgData name="JungYong Seok" userId="1df5f276-52e9-4b2d-94eb-97193fded349" providerId="ADAL" clId="{73F08B8E-ED59-BA4F-88D8-4FBDD7E51B87}" dt="2024-05-16T12:57:17.121" v="3539"/>
          <ac:inkMkLst>
            <pc:docMk/>
            <pc:sldMk cId="2209419356" sldId="279"/>
            <ac:inkMk id="183" creationId="{A2C39FA1-0EFF-7964-7F5E-33CC2DF3F5B4}"/>
          </ac:inkMkLst>
        </pc:inkChg>
        <pc:inkChg chg="add">
          <ac:chgData name="JungYong Seok" userId="1df5f276-52e9-4b2d-94eb-97193fded349" providerId="ADAL" clId="{73F08B8E-ED59-BA4F-88D8-4FBDD7E51B87}" dt="2024-05-16T12:57:17.949" v="3540"/>
          <ac:inkMkLst>
            <pc:docMk/>
            <pc:sldMk cId="2209419356" sldId="279"/>
            <ac:inkMk id="184" creationId="{9541864E-A38D-FC77-F629-3654C9BC7B89}"/>
          </ac:inkMkLst>
        </pc:inkChg>
        <pc:inkChg chg="add">
          <ac:chgData name="JungYong Seok" userId="1df5f276-52e9-4b2d-94eb-97193fded349" providerId="ADAL" clId="{73F08B8E-ED59-BA4F-88D8-4FBDD7E51B87}" dt="2024-05-16T12:57:18.237" v="3541"/>
          <ac:inkMkLst>
            <pc:docMk/>
            <pc:sldMk cId="2209419356" sldId="279"/>
            <ac:inkMk id="185" creationId="{38F75481-1B05-3C06-651D-EA37D54E8DCA}"/>
          </ac:inkMkLst>
        </pc:inkChg>
      </pc:sldChg>
      <pc:sldChg chg="addSp">
        <pc:chgData name="JungYong Seok" userId="1df5f276-52e9-4b2d-94eb-97193fded349" providerId="ADAL" clId="{73F08B8E-ED59-BA4F-88D8-4FBDD7E51B87}" dt="2024-05-16T12:57:34.063" v="3542"/>
        <pc:sldMkLst>
          <pc:docMk/>
          <pc:sldMk cId="3560441906" sldId="280"/>
        </pc:sldMkLst>
        <pc:inkChg chg="add">
          <ac:chgData name="JungYong Seok" userId="1df5f276-52e9-4b2d-94eb-97193fded349" providerId="ADAL" clId="{73F08B8E-ED59-BA4F-88D8-4FBDD7E51B87}" dt="2024-05-16T12:57:34.063" v="3542"/>
          <ac:inkMkLst>
            <pc:docMk/>
            <pc:sldMk cId="3560441906" sldId="280"/>
            <ac:inkMk id="3" creationId="{093A05C6-E96D-CD44-5047-C8EFCEC06728}"/>
          </ac:inkMkLst>
        </pc:inkChg>
      </pc:sldChg>
      <pc:sldChg chg="addSp delSp">
        <pc:chgData name="JungYong Seok" userId="1df5f276-52e9-4b2d-94eb-97193fded349" providerId="ADAL" clId="{73F08B8E-ED59-BA4F-88D8-4FBDD7E51B87}" dt="2024-05-16T12:58:34.761" v="3556"/>
        <pc:sldMkLst>
          <pc:docMk/>
          <pc:sldMk cId="4269620267" sldId="281"/>
        </pc:sldMkLst>
        <pc:inkChg chg="add">
          <ac:chgData name="JungYong Seok" userId="1df5f276-52e9-4b2d-94eb-97193fded349" providerId="ADAL" clId="{73F08B8E-ED59-BA4F-88D8-4FBDD7E51B87}" dt="2024-05-16T12:58:17.965" v="3543"/>
          <ac:inkMkLst>
            <pc:docMk/>
            <pc:sldMk cId="4269620267" sldId="281"/>
            <ac:inkMk id="3" creationId="{5EFD1930-5F0C-1320-C330-FEFEEE65CA95}"/>
          </ac:inkMkLst>
        </pc:inkChg>
        <pc:inkChg chg="add del">
          <ac:chgData name="JungYong Seok" userId="1df5f276-52e9-4b2d-94eb-97193fded349" providerId="ADAL" clId="{73F08B8E-ED59-BA4F-88D8-4FBDD7E51B87}" dt="2024-05-16T12:58:23.195" v="3555"/>
          <ac:inkMkLst>
            <pc:docMk/>
            <pc:sldMk cId="4269620267" sldId="281"/>
            <ac:inkMk id="4" creationId="{A75467F8-0570-99AA-AC3F-F150908C018A}"/>
          </ac:inkMkLst>
        </pc:inkChg>
        <pc:inkChg chg="add del">
          <ac:chgData name="JungYong Seok" userId="1df5f276-52e9-4b2d-94eb-97193fded349" providerId="ADAL" clId="{73F08B8E-ED59-BA4F-88D8-4FBDD7E51B87}" dt="2024-05-16T12:58:23.195" v="3555"/>
          <ac:inkMkLst>
            <pc:docMk/>
            <pc:sldMk cId="4269620267" sldId="281"/>
            <ac:inkMk id="5" creationId="{2BBB204E-B708-F3D5-4127-346A4832C978}"/>
          </ac:inkMkLst>
        </pc:inkChg>
        <pc:inkChg chg="add del">
          <ac:chgData name="JungYong Seok" userId="1df5f276-52e9-4b2d-94eb-97193fded349" providerId="ADAL" clId="{73F08B8E-ED59-BA4F-88D8-4FBDD7E51B87}" dt="2024-05-16T12:58:23.195" v="3555"/>
          <ac:inkMkLst>
            <pc:docMk/>
            <pc:sldMk cId="4269620267" sldId="281"/>
            <ac:inkMk id="6" creationId="{BEC14606-A2B7-3A6D-82BD-1301F3BF8704}"/>
          </ac:inkMkLst>
        </pc:inkChg>
        <pc:inkChg chg="add del">
          <ac:chgData name="JungYong Seok" userId="1df5f276-52e9-4b2d-94eb-97193fded349" providerId="ADAL" clId="{73F08B8E-ED59-BA4F-88D8-4FBDD7E51B87}" dt="2024-05-16T12:58:23.195" v="3555"/>
          <ac:inkMkLst>
            <pc:docMk/>
            <pc:sldMk cId="4269620267" sldId="281"/>
            <ac:inkMk id="7" creationId="{AABBB479-F9EC-A354-38A8-B706FA7B2CBF}"/>
          </ac:inkMkLst>
        </pc:inkChg>
        <pc:inkChg chg="add del">
          <ac:chgData name="JungYong Seok" userId="1df5f276-52e9-4b2d-94eb-97193fded349" providerId="ADAL" clId="{73F08B8E-ED59-BA4F-88D8-4FBDD7E51B87}" dt="2024-05-16T12:58:23.195" v="3555"/>
          <ac:inkMkLst>
            <pc:docMk/>
            <pc:sldMk cId="4269620267" sldId="281"/>
            <ac:inkMk id="8" creationId="{9519E11A-70FA-4BE0-6F39-C959615C7E68}"/>
          </ac:inkMkLst>
        </pc:inkChg>
        <pc:inkChg chg="add del">
          <ac:chgData name="JungYong Seok" userId="1df5f276-52e9-4b2d-94eb-97193fded349" providerId="ADAL" clId="{73F08B8E-ED59-BA4F-88D8-4FBDD7E51B87}" dt="2024-05-16T12:58:23.195" v="3555"/>
          <ac:inkMkLst>
            <pc:docMk/>
            <pc:sldMk cId="4269620267" sldId="281"/>
            <ac:inkMk id="9" creationId="{C3A71E23-84FB-11C0-90DF-B3A8E582D531}"/>
          </ac:inkMkLst>
        </pc:inkChg>
        <pc:inkChg chg="add del">
          <ac:chgData name="JungYong Seok" userId="1df5f276-52e9-4b2d-94eb-97193fded349" providerId="ADAL" clId="{73F08B8E-ED59-BA4F-88D8-4FBDD7E51B87}" dt="2024-05-16T12:58:23.195" v="3555"/>
          <ac:inkMkLst>
            <pc:docMk/>
            <pc:sldMk cId="4269620267" sldId="281"/>
            <ac:inkMk id="10" creationId="{0DE0EB23-FA70-27FA-EA1E-A0E9BF8E18BC}"/>
          </ac:inkMkLst>
        </pc:inkChg>
        <pc:inkChg chg="add del">
          <ac:chgData name="JungYong Seok" userId="1df5f276-52e9-4b2d-94eb-97193fded349" providerId="ADAL" clId="{73F08B8E-ED59-BA4F-88D8-4FBDD7E51B87}" dt="2024-05-16T12:58:23.195" v="3555"/>
          <ac:inkMkLst>
            <pc:docMk/>
            <pc:sldMk cId="4269620267" sldId="281"/>
            <ac:inkMk id="11" creationId="{CB6E727B-7C0A-DA00-3913-00BE0FCBC1ED}"/>
          </ac:inkMkLst>
        </pc:inkChg>
        <pc:inkChg chg="add del">
          <ac:chgData name="JungYong Seok" userId="1df5f276-52e9-4b2d-94eb-97193fded349" providerId="ADAL" clId="{73F08B8E-ED59-BA4F-88D8-4FBDD7E51B87}" dt="2024-05-16T12:58:23.195" v="3555"/>
          <ac:inkMkLst>
            <pc:docMk/>
            <pc:sldMk cId="4269620267" sldId="281"/>
            <ac:inkMk id="12" creationId="{A9722C88-B8D8-BBDD-07F0-4A0AC3FC8FA4}"/>
          </ac:inkMkLst>
        </pc:inkChg>
        <pc:inkChg chg="add del">
          <ac:chgData name="JungYong Seok" userId="1df5f276-52e9-4b2d-94eb-97193fded349" providerId="ADAL" clId="{73F08B8E-ED59-BA4F-88D8-4FBDD7E51B87}" dt="2024-05-16T12:58:23.195" v="3555"/>
          <ac:inkMkLst>
            <pc:docMk/>
            <pc:sldMk cId="4269620267" sldId="281"/>
            <ac:inkMk id="13" creationId="{256660EA-8B66-E65D-A413-6E325080FC01}"/>
          </ac:inkMkLst>
        </pc:inkChg>
        <pc:inkChg chg="add">
          <ac:chgData name="JungYong Seok" userId="1df5f276-52e9-4b2d-94eb-97193fded349" providerId="ADAL" clId="{73F08B8E-ED59-BA4F-88D8-4FBDD7E51B87}" dt="2024-05-16T12:58:22.200" v="3554"/>
          <ac:inkMkLst>
            <pc:docMk/>
            <pc:sldMk cId="4269620267" sldId="281"/>
            <ac:inkMk id="14" creationId="{0261F115-B202-5A17-4C44-AD8D64114B94}"/>
          </ac:inkMkLst>
        </pc:inkChg>
        <pc:inkChg chg="add reco">
          <ac:chgData name="JungYong Seok" userId="1df5f276-52e9-4b2d-94eb-97193fded349" providerId="ADAL" clId="{73F08B8E-ED59-BA4F-88D8-4FBDD7E51B87}" dt="2024-05-16T12:58:23.195" v="3555"/>
          <ac:inkMkLst>
            <pc:docMk/>
            <pc:sldMk cId="4269620267" sldId="281"/>
            <ac:inkMk id="15" creationId="{E2B04D4F-B215-AFBD-9B41-F4A4FD1FCD87}"/>
          </ac:inkMkLst>
        </pc:inkChg>
        <pc:inkChg chg="add">
          <ac:chgData name="JungYong Seok" userId="1df5f276-52e9-4b2d-94eb-97193fded349" providerId="ADAL" clId="{73F08B8E-ED59-BA4F-88D8-4FBDD7E51B87}" dt="2024-05-16T12:58:34.761" v="3556"/>
          <ac:inkMkLst>
            <pc:docMk/>
            <pc:sldMk cId="4269620267" sldId="281"/>
            <ac:inkMk id="16" creationId="{56B847A4-DFF8-2B48-6B23-A85B26115E1E}"/>
          </ac:inkMkLst>
        </pc:inkChg>
      </pc:sldChg>
      <pc:sldChg chg="addSp delSp">
        <pc:chgData name="JungYong Seok" userId="1df5f276-52e9-4b2d-94eb-97193fded349" providerId="ADAL" clId="{73F08B8E-ED59-BA4F-88D8-4FBDD7E51B87}" dt="2024-05-16T13:02:19.372" v="3916"/>
        <pc:sldMkLst>
          <pc:docMk/>
          <pc:sldMk cId="126612863" sldId="282"/>
        </pc:sldMkLst>
        <pc:inkChg chg="add">
          <ac:chgData name="JungYong Seok" userId="1df5f276-52e9-4b2d-94eb-97193fded349" providerId="ADAL" clId="{73F08B8E-ED59-BA4F-88D8-4FBDD7E51B87}" dt="2024-05-16T12:59:30.228" v="3557"/>
          <ac:inkMkLst>
            <pc:docMk/>
            <pc:sldMk cId="126612863" sldId="282"/>
            <ac:inkMk id="3" creationId="{B03E8E22-DE2B-8F01-07D3-E8B8E2FCCF13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4" creationId="{3AD8E4A5-8357-B6DC-1BCA-1E1C28363634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5" creationId="{A966E1A8-6A5B-1714-71F4-4D7332C183AF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6" creationId="{725F7AF0-F8FF-DEC2-16D2-AD6D541195DA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7" creationId="{9E8D73B0-E7FA-DA29-A563-9E3E5A1C20F1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8" creationId="{8BBECF37-9EA7-A203-BF82-9D13D9311C30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9" creationId="{DDC41035-ADAA-4FAB-710C-2AF7777160B4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10" creationId="{BE5A0665-E5A2-0450-E4D0-F026FB66E88F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11" creationId="{48A9F997-03AC-91C5-497D-142879FFA181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12" creationId="{42452409-5F10-B9D3-D46D-D51EBCC95752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13" creationId="{8E83F015-BA89-5B33-2D58-6325B27AA704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14" creationId="{9308A44F-F7D5-C3BA-697C-EBBFA216FF3A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15" creationId="{58D5F418-6556-8432-5E56-D731BA2D9BDB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16" creationId="{7859C458-BDC8-6534-AD29-C47F7F61CA30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17" creationId="{619C16A5-BF53-38DD-9878-5DB2C661D094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18" creationId="{5B7F4ADF-F455-844C-8327-BD84BFBED513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19" creationId="{8B5CF49D-E8A4-7221-7FB9-6F890CD0BBA2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20" creationId="{69C92DD7-D88A-910A-CF44-23C35F03D702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21" creationId="{5A953552-F407-4E4B-6A4C-FF278653070F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22" creationId="{F9DE86C2-4222-A553-00B4-F01F24CED8AD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23" creationId="{43F87131-59C3-267B-5EAE-991EEFD78F55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24" creationId="{262B41B8-E027-F7CC-8C51-7992BC68E4E9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25" creationId="{B885093A-1459-0B0F-E952-7161ACFDC706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26" creationId="{D7883050-1EA5-97C0-89A1-11C576FBF498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27" creationId="{BED2B2CD-0EDA-DBC4-4FFF-BE76015E7E16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28" creationId="{5151F2DA-2FF9-F5D5-93C5-55140AD16510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29" creationId="{AC506263-6D3E-7520-A930-3A3FDE2C33A3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30" creationId="{A2CBE4B6-64C0-58B7-28B1-0C047D83C525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31" creationId="{D8E4B1AE-ED10-8C21-BF93-459CD2F9B6B3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32" creationId="{ADEA9002-8FB2-B93F-73B8-D36C61420147}"/>
          </ac:inkMkLst>
        </pc:inkChg>
        <pc:inkChg chg="add del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33" creationId="{89263A64-2623-7B2A-DD20-25B8E491E196}"/>
          </ac:inkMkLst>
        </pc:inkChg>
        <pc:inkChg chg="add reco">
          <ac:chgData name="JungYong Seok" userId="1df5f276-52e9-4b2d-94eb-97193fded349" providerId="ADAL" clId="{73F08B8E-ED59-BA4F-88D8-4FBDD7E51B87}" dt="2024-05-16T12:59:43.420" v="3588"/>
          <ac:inkMkLst>
            <pc:docMk/>
            <pc:sldMk cId="126612863" sldId="282"/>
            <ac:inkMk id="34" creationId="{693FEAF6-8321-B1A0-A7EA-669C622214E6}"/>
          </ac:inkMkLst>
        </pc:inkChg>
        <pc:inkChg chg="add">
          <ac:chgData name="JungYong Seok" userId="1df5f276-52e9-4b2d-94eb-97193fded349" providerId="ADAL" clId="{73F08B8E-ED59-BA4F-88D8-4FBDD7E51B87}" dt="2024-05-16T12:59:45.229" v="3589"/>
          <ac:inkMkLst>
            <pc:docMk/>
            <pc:sldMk cId="126612863" sldId="282"/>
            <ac:inkMk id="35" creationId="{87655C9C-7AB9-1796-7335-F748BAC30717}"/>
          </ac:inkMkLst>
        </pc:inkChg>
        <pc:inkChg chg="add">
          <ac:chgData name="JungYong Seok" userId="1df5f276-52e9-4b2d-94eb-97193fded349" providerId="ADAL" clId="{73F08B8E-ED59-BA4F-88D8-4FBDD7E51B87}" dt="2024-05-16T12:59:45.496" v="3590"/>
          <ac:inkMkLst>
            <pc:docMk/>
            <pc:sldMk cId="126612863" sldId="282"/>
            <ac:inkMk id="36" creationId="{8845A5E6-4791-3DDE-E1EE-B44479B9534B}"/>
          </ac:inkMkLst>
        </pc:inkChg>
        <pc:inkChg chg="add">
          <ac:chgData name="JungYong Seok" userId="1df5f276-52e9-4b2d-94eb-97193fded349" providerId="ADAL" clId="{73F08B8E-ED59-BA4F-88D8-4FBDD7E51B87}" dt="2024-05-16T12:59:45.645" v="3591"/>
          <ac:inkMkLst>
            <pc:docMk/>
            <pc:sldMk cId="126612863" sldId="282"/>
            <ac:inkMk id="37" creationId="{3A6E5AAB-9E87-520C-A38D-0151C8C911D1}"/>
          </ac:inkMkLst>
        </pc:inkChg>
        <pc:inkChg chg="add">
          <ac:chgData name="JungYong Seok" userId="1df5f276-52e9-4b2d-94eb-97193fded349" providerId="ADAL" clId="{73F08B8E-ED59-BA4F-88D8-4FBDD7E51B87}" dt="2024-05-16T12:59:46.077" v="3592"/>
          <ac:inkMkLst>
            <pc:docMk/>
            <pc:sldMk cId="126612863" sldId="282"/>
            <ac:inkMk id="38" creationId="{8120B789-44BC-554F-42C4-95ACC0915A11}"/>
          </ac:inkMkLst>
        </pc:inkChg>
        <pc:inkChg chg="add">
          <ac:chgData name="JungYong Seok" userId="1df5f276-52e9-4b2d-94eb-97193fded349" providerId="ADAL" clId="{73F08B8E-ED59-BA4F-88D8-4FBDD7E51B87}" dt="2024-05-16T12:59:46.380" v="3593"/>
          <ac:inkMkLst>
            <pc:docMk/>
            <pc:sldMk cId="126612863" sldId="282"/>
            <ac:inkMk id="39" creationId="{8CE46BB3-4238-1014-AF10-B07A10DE2B3D}"/>
          </ac:inkMkLst>
        </pc:inkChg>
        <pc:inkChg chg="add">
          <ac:chgData name="JungYong Seok" userId="1df5f276-52e9-4b2d-94eb-97193fded349" providerId="ADAL" clId="{73F08B8E-ED59-BA4F-88D8-4FBDD7E51B87}" dt="2024-05-16T12:59:46.647" v="3594"/>
          <ac:inkMkLst>
            <pc:docMk/>
            <pc:sldMk cId="126612863" sldId="282"/>
            <ac:inkMk id="40" creationId="{0D272CD1-CFA6-9FD5-D989-A6D832E982DF}"/>
          </ac:inkMkLst>
        </pc:inkChg>
        <pc:inkChg chg="add">
          <ac:chgData name="JungYong Seok" userId="1df5f276-52e9-4b2d-94eb-97193fded349" providerId="ADAL" clId="{73F08B8E-ED59-BA4F-88D8-4FBDD7E51B87}" dt="2024-05-16T12:59:47.079" v="3595"/>
          <ac:inkMkLst>
            <pc:docMk/>
            <pc:sldMk cId="126612863" sldId="282"/>
            <ac:inkMk id="41" creationId="{61DF2E09-052A-2225-E7A2-988B97A99616}"/>
          </ac:inkMkLst>
        </pc:inkChg>
        <pc:inkChg chg="add">
          <ac:chgData name="JungYong Seok" userId="1df5f276-52e9-4b2d-94eb-97193fded349" providerId="ADAL" clId="{73F08B8E-ED59-BA4F-88D8-4FBDD7E51B87}" dt="2024-05-16T12:59:47.295" v="3596"/>
          <ac:inkMkLst>
            <pc:docMk/>
            <pc:sldMk cId="126612863" sldId="282"/>
            <ac:inkMk id="42" creationId="{F44E74A9-A813-FC64-C89F-C245400FD3E1}"/>
          </ac:inkMkLst>
        </pc:inkChg>
        <pc:inkChg chg="add">
          <ac:chgData name="JungYong Seok" userId="1df5f276-52e9-4b2d-94eb-97193fded349" providerId="ADAL" clId="{73F08B8E-ED59-BA4F-88D8-4FBDD7E51B87}" dt="2024-05-16T12:59:47.629" v="3597"/>
          <ac:inkMkLst>
            <pc:docMk/>
            <pc:sldMk cId="126612863" sldId="282"/>
            <ac:inkMk id="43" creationId="{24C28C24-3C0B-273B-9803-E614CF949773}"/>
          </ac:inkMkLst>
        </pc:inkChg>
        <pc:inkChg chg="add">
          <ac:chgData name="JungYong Seok" userId="1df5f276-52e9-4b2d-94eb-97193fded349" providerId="ADAL" clId="{73F08B8E-ED59-BA4F-88D8-4FBDD7E51B87}" dt="2024-05-16T12:59:47.795" v="3598"/>
          <ac:inkMkLst>
            <pc:docMk/>
            <pc:sldMk cId="126612863" sldId="282"/>
            <ac:inkMk id="44" creationId="{6C88A9A7-A2B4-FC9F-D544-B697F2562B57}"/>
          </ac:inkMkLst>
        </pc:inkChg>
        <pc:inkChg chg="add">
          <ac:chgData name="JungYong Seok" userId="1df5f276-52e9-4b2d-94eb-97193fded349" providerId="ADAL" clId="{73F08B8E-ED59-BA4F-88D8-4FBDD7E51B87}" dt="2024-05-16T12:59:48.078" v="3599"/>
          <ac:inkMkLst>
            <pc:docMk/>
            <pc:sldMk cId="126612863" sldId="282"/>
            <ac:inkMk id="45" creationId="{529EDF51-2F84-2C6A-75EC-47500EF0CF7B}"/>
          </ac:inkMkLst>
        </pc:inkChg>
        <pc:inkChg chg="add">
          <ac:chgData name="JungYong Seok" userId="1df5f276-52e9-4b2d-94eb-97193fded349" providerId="ADAL" clId="{73F08B8E-ED59-BA4F-88D8-4FBDD7E51B87}" dt="2024-05-16T12:59:48.313" v="3600"/>
          <ac:inkMkLst>
            <pc:docMk/>
            <pc:sldMk cId="126612863" sldId="282"/>
            <ac:inkMk id="46" creationId="{7E8C32E6-661B-A5FA-6873-623525390A72}"/>
          </ac:inkMkLst>
        </pc:inkChg>
        <pc:inkChg chg="add">
          <ac:chgData name="JungYong Seok" userId="1df5f276-52e9-4b2d-94eb-97193fded349" providerId="ADAL" clId="{73F08B8E-ED59-BA4F-88D8-4FBDD7E51B87}" dt="2024-05-16T12:59:48.529" v="3601"/>
          <ac:inkMkLst>
            <pc:docMk/>
            <pc:sldMk cId="126612863" sldId="282"/>
            <ac:inkMk id="47" creationId="{1BBB2201-3EC3-F0FF-497A-8E117D461BCF}"/>
          </ac:inkMkLst>
        </pc:inkChg>
        <pc:inkChg chg="add">
          <ac:chgData name="JungYong Seok" userId="1df5f276-52e9-4b2d-94eb-97193fded349" providerId="ADAL" clId="{73F08B8E-ED59-BA4F-88D8-4FBDD7E51B87}" dt="2024-05-16T12:59:48.879" v="3602"/>
          <ac:inkMkLst>
            <pc:docMk/>
            <pc:sldMk cId="126612863" sldId="282"/>
            <ac:inkMk id="48" creationId="{EEC31782-DD5C-20FF-7F80-7D216EC0A680}"/>
          </ac:inkMkLst>
        </pc:inkChg>
        <pc:inkChg chg="add">
          <ac:chgData name="JungYong Seok" userId="1df5f276-52e9-4b2d-94eb-97193fded349" providerId="ADAL" clId="{73F08B8E-ED59-BA4F-88D8-4FBDD7E51B87}" dt="2024-05-16T12:59:49.146" v="3603"/>
          <ac:inkMkLst>
            <pc:docMk/>
            <pc:sldMk cId="126612863" sldId="282"/>
            <ac:inkMk id="49" creationId="{0653D1C4-B25B-04BD-619F-86D1AB942E77}"/>
          </ac:inkMkLst>
        </pc:inkChg>
        <pc:inkChg chg="add">
          <ac:chgData name="JungYong Seok" userId="1df5f276-52e9-4b2d-94eb-97193fded349" providerId="ADAL" clId="{73F08B8E-ED59-BA4F-88D8-4FBDD7E51B87}" dt="2024-05-16T12:59:49.360" v="3604"/>
          <ac:inkMkLst>
            <pc:docMk/>
            <pc:sldMk cId="126612863" sldId="282"/>
            <ac:inkMk id="50" creationId="{5A61FB68-A19C-2CCC-E50E-ECAF0FFBDB85}"/>
          </ac:inkMkLst>
        </pc:inkChg>
        <pc:inkChg chg="add">
          <ac:chgData name="JungYong Seok" userId="1df5f276-52e9-4b2d-94eb-97193fded349" providerId="ADAL" clId="{73F08B8E-ED59-BA4F-88D8-4FBDD7E51B87}" dt="2024-05-16T12:59:49.662" v="3605"/>
          <ac:inkMkLst>
            <pc:docMk/>
            <pc:sldMk cId="126612863" sldId="282"/>
            <ac:inkMk id="51" creationId="{56916843-9FD9-F87F-F5DE-78ABBF843791}"/>
          </ac:inkMkLst>
        </pc:inkChg>
        <pc:inkChg chg="add">
          <ac:chgData name="JungYong Seok" userId="1df5f276-52e9-4b2d-94eb-97193fded349" providerId="ADAL" clId="{73F08B8E-ED59-BA4F-88D8-4FBDD7E51B87}" dt="2024-05-16T12:59:49.811" v="3606"/>
          <ac:inkMkLst>
            <pc:docMk/>
            <pc:sldMk cId="126612863" sldId="282"/>
            <ac:inkMk id="52" creationId="{876AEB55-D447-4D01-56BC-F5DACCA66622}"/>
          </ac:inkMkLst>
        </pc:inkChg>
        <pc:inkChg chg="add">
          <ac:chgData name="JungYong Seok" userId="1df5f276-52e9-4b2d-94eb-97193fded349" providerId="ADAL" clId="{73F08B8E-ED59-BA4F-88D8-4FBDD7E51B87}" dt="2024-05-16T12:59:50.179" v="3607"/>
          <ac:inkMkLst>
            <pc:docMk/>
            <pc:sldMk cId="126612863" sldId="282"/>
            <ac:inkMk id="53" creationId="{DF7FBC0A-3B00-0D48-C563-396057BC6498}"/>
          </ac:inkMkLst>
        </pc:inkChg>
        <pc:inkChg chg="add">
          <ac:chgData name="JungYong Seok" userId="1df5f276-52e9-4b2d-94eb-97193fded349" providerId="ADAL" clId="{73F08B8E-ED59-BA4F-88D8-4FBDD7E51B87}" dt="2024-05-16T12:59:50.546" v="3608"/>
          <ac:inkMkLst>
            <pc:docMk/>
            <pc:sldMk cId="126612863" sldId="282"/>
            <ac:inkMk id="54" creationId="{63C3C3A0-734D-B59F-6D68-1258A2CBC03A}"/>
          </ac:inkMkLst>
        </pc:inkChg>
        <pc:inkChg chg="add">
          <ac:chgData name="JungYong Seok" userId="1df5f276-52e9-4b2d-94eb-97193fded349" providerId="ADAL" clId="{73F08B8E-ED59-BA4F-88D8-4FBDD7E51B87}" dt="2024-05-16T12:59:50.911" v="3609"/>
          <ac:inkMkLst>
            <pc:docMk/>
            <pc:sldMk cId="126612863" sldId="282"/>
            <ac:inkMk id="55" creationId="{C2EAFA18-7E86-B305-628C-C7D560F168D2}"/>
          </ac:inkMkLst>
        </pc:inkChg>
        <pc:inkChg chg="add">
          <ac:chgData name="JungYong Seok" userId="1df5f276-52e9-4b2d-94eb-97193fded349" providerId="ADAL" clId="{73F08B8E-ED59-BA4F-88D8-4FBDD7E51B87}" dt="2024-05-16T12:59:51.026" v="3610"/>
          <ac:inkMkLst>
            <pc:docMk/>
            <pc:sldMk cId="126612863" sldId="282"/>
            <ac:inkMk id="56" creationId="{6E072465-1332-A55E-94A1-7373B827E754}"/>
          </ac:inkMkLst>
        </pc:inkChg>
        <pc:inkChg chg="add">
          <ac:chgData name="JungYong Seok" userId="1df5f276-52e9-4b2d-94eb-97193fded349" providerId="ADAL" clId="{73F08B8E-ED59-BA4F-88D8-4FBDD7E51B87}" dt="2024-05-16T12:59:51.345" v="3611"/>
          <ac:inkMkLst>
            <pc:docMk/>
            <pc:sldMk cId="126612863" sldId="282"/>
            <ac:inkMk id="57" creationId="{3F0BF5B9-4739-71E4-0447-67628974E856}"/>
          </ac:inkMkLst>
        </pc:inkChg>
        <pc:inkChg chg="add">
          <ac:chgData name="JungYong Seok" userId="1df5f276-52e9-4b2d-94eb-97193fded349" providerId="ADAL" clId="{73F08B8E-ED59-BA4F-88D8-4FBDD7E51B87}" dt="2024-05-16T12:59:51.478" v="3612"/>
          <ac:inkMkLst>
            <pc:docMk/>
            <pc:sldMk cId="126612863" sldId="282"/>
            <ac:inkMk id="58" creationId="{6F245A92-9CB1-C2B3-B2FD-6F62173AA820}"/>
          </ac:inkMkLst>
        </pc:inkChg>
        <pc:inkChg chg="add">
          <ac:chgData name="JungYong Seok" userId="1df5f276-52e9-4b2d-94eb-97193fded349" providerId="ADAL" clId="{73F08B8E-ED59-BA4F-88D8-4FBDD7E51B87}" dt="2024-05-16T12:59:51.829" v="3613"/>
          <ac:inkMkLst>
            <pc:docMk/>
            <pc:sldMk cId="126612863" sldId="282"/>
            <ac:inkMk id="59" creationId="{5F7723BA-444B-71D0-E729-5922E1412E3F}"/>
          </ac:inkMkLst>
        </pc:inkChg>
        <pc:inkChg chg="add">
          <ac:chgData name="JungYong Seok" userId="1df5f276-52e9-4b2d-94eb-97193fded349" providerId="ADAL" clId="{73F08B8E-ED59-BA4F-88D8-4FBDD7E51B87}" dt="2024-05-16T12:59:52.059" v="3614"/>
          <ac:inkMkLst>
            <pc:docMk/>
            <pc:sldMk cId="126612863" sldId="282"/>
            <ac:inkMk id="60" creationId="{5056EEE9-62D5-3A3A-67A1-743B720AE0FD}"/>
          </ac:inkMkLst>
        </pc:inkChg>
        <pc:inkChg chg="add">
          <ac:chgData name="JungYong Seok" userId="1df5f276-52e9-4b2d-94eb-97193fded349" providerId="ADAL" clId="{73F08B8E-ED59-BA4F-88D8-4FBDD7E51B87}" dt="2024-05-16T12:59:52.290" v="3615"/>
          <ac:inkMkLst>
            <pc:docMk/>
            <pc:sldMk cId="126612863" sldId="282"/>
            <ac:inkMk id="61" creationId="{B5FCBC3D-D68C-7281-D4A8-98A724699D45}"/>
          </ac:inkMkLst>
        </pc:inkChg>
        <pc:inkChg chg="add">
          <ac:chgData name="JungYong Seok" userId="1df5f276-52e9-4b2d-94eb-97193fded349" providerId="ADAL" clId="{73F08B8E-ED59-BA4F-88D8-4FBDD7E51B87}" dt="2024-05-16T12:59:52.556" v="3616"/>
          <ac:inkMkLst>
            <pc:docMk/>
            <pc:sldMk cId="126612863" sldId="282"/>
            <ac:inkMk id="62" creationId="{BC825309-88A2-3F93-5D40-679E70F1AA2D}"/>
          </ac:inkMkLst>
        </pc:inkChg>
        <pc:inkChg chg="add">
          <ac:chgData name="JungYong Seok" userId="1df5f276-52e9-4b2d-94eb-97193fded349" providerId="ADAL" clId="{73F08B8E-ED59-BA4F-88D8-4FBDD7E51B87}" dt="2024-05-16T12:59:52.973" v="3617"/>
          <ac:inkMkLst>
            <pc:docMk/>
            <pc:sldMk cId="126612863" sldId="282"/>
            <ac:inkMk id="63" creationId="{EB0A9479-E251-44DC-25E1-D1E014DEBB3E}"/>
          </ac:inkMkLst>
        </pc:inkChg>
        <pc:inkChg chg="add">
          <ac:chgData name="JungYong Seok" userId="1df5f276-52e9-4b2d-94eb-97193fded349" providerId="ADAL" clId="{73F08B8E-ED59-BA4F-88D8-4FBDD7E51B87}" dt="2024-05-16T12:59:53.157" v="3618"/>
          <ac:inkMkLst>
            <pc:docMk/>
            <pc:sldMk cId="126612863" sldId="282"/>
            <ac:inkMk id="64" creationId="{4F5EBCBE-0E83-4689-2BA5-329AE1D40BE1}"/>
          </ac:inkMkLst>
        </pc:inkChg>
        <pc:inkChg chg="add">
          <ac:chgData name="JungYong Seok" userId="1df5f276-52e9-4b2d-94eb-97193fded349" providerId="ADAL" clId="{73F08B8E-ED59-BA4F-88D8-4FBDD7E51B87}" dt="2024-05-16T12:59:53.424" v="3619"/>
          <ac:inkMkLst>
            <pc:docMk/>
            <pc:sldMk cId="126612863" sldId="282"/>
            <ac:inkMk id="65" creationId="{773F37D4-171A-4FA3-797D-5D8459D70D84}"/>
          </ac:inkMkLst>
        </pc:inkChg>
        <pc:inkChg chg="add">
          <ac:chgData name="JungYong Seok" userId="1df5f276-52e9-4b2d-94eb-97193fded349" providerId="ADAL" clId="{73F08B8E-ED59-BA4F-88D8-4FBDD7E51B87}" dt="2024-05-16T12:59:53.729" v="3620"/>
          <ac:inkMkLst>
            <pc:docMk/>
            <pc:sldMk cId="126612863" sldId="282"/>
            <ac:inkMk id="66" creationId="{9027E13B-FF0A-5096-6255-6A8AE53A91C1}"/>
          </ac:inkMkLst>
        </pc:inkChg>
        <pc:inkChg chg="add">
          <ac:chgData name="JungYong Seok" userId="1df5f276-52e9-4b2d-94eb-97193fded349" providerId="ADAL" clId="{73F08B8E-ED59-BA4F-88D8-4FBDD7E51B87}" dt="2024-05-16T12:59:54.060" v="3621"/>
          <ac:inkMkLst>
            <pc:docMk/>
            <pc:sldMk cId="126612863" sldId="282"/>
            <ac:inkMk id="67" creationId="{9D2E0504-5F1E-41F0-F7BB-963CBDA57E31}"/>
          </ac:inkMkLst>
        </pc:inkChg>
        <pc:inkChg chg="add">
          <ac:chgData name="JungYong Seok" userId="1df5f276-52e9-4b2d-94eb-97193fded349" providerId="ADAL" clId="{73F08B8E-ED59-BA4F-88D8-4FBDD7E51B87}" dt="2024-05-16T12:59:54.278" v="3622"/>
          <ac:inkMkLst>
            <pc:docMk/>
            <pc:sldMk cId="126612863" sldId="282"/>
            <ac:inkMk id="68" creationId="{37FD058B-BD2F-0BDB-C71A-FD9183930391}"/>
          </ac:inkMkLst>
        </pc:inkChg>
        <pc:inkChg chg="add">
          <ac:chgData name="JungYong Seok" userId="1df5f276-52e9-4b2d-94eb-97193fded349" providerId="ADAL" clId="{73F08B8E-ED59-BA4F-88D8-4FBDD7E51B87}" dt="2024-05-16T12:59:54.409" v="3623"/>
          <ac:inkMkLst>
            <pc:docMk/>
            <pc:sldMk cId="126612863" sldId="282"/>
            <ac:inkMk id="69" creationId="{58EC2B75-ED0F-7A7E-FDBD-077CB9CEF6BD}"/>
          </ac:inkMkLst>
        </pc:inkChg>
        <pc:inkChg chg="add">
          <ac:chgData name="JungYong Seok" userId="1df5f276-52e9-4b2d-94eb-97193fded349" providerId="ADAL" clId="{73F08B8E-ED59-BA4F-88D8-4FBDD7E51B87}" dt="2024-05-16T12:59:54.808" v="3624"/>
          <ac:inkMkLst>
            <pc:docMk/>
            <pc:sldMk cId="126612863" sldId="282"/>
            <ac:inkMk id="70" creationId="{FE515EA5-2600-C514-A6F4-5AD310D81CB8}"/>
          </ac:inkMkLst>
        </pc:inkChg>
        <pc:inkChg chg="add">
          <ac:chgData name="JungYong Seok" userId="1df5f276-52e9-4b2d-94eb-97193fded349" providerId="ADAL" clId="{73F08B8E-ED59-BA4F-88D8-4FBDD7E51B87}" dt="2024-05-16T12:59:55.208" v="3625"/>
          <ac:inkMkLst>
            <pc:docMk/>
            <pc:sldMk cId="126612863" sldId="282"/>
            <ac:inkMk id="71" creationId="{C3350489-89F8-3FAD-5349-B2C4B0A3CA7F}"/>
          </ac:inkMkLst>
        </pc:inkChg>
        <pc:inkChg chg="add">
          <ac:chgData name="JungYong Seok" userId="1df5f276-52e9-4b2d-94eb-97193fded349" providerId="ADAL" clId="{73F08B8E-ED59-BA4F-88D8-4FBDD7E51B87}" dt="2024-05-16T12:59:55.462" v="3626"/>
          <ac:inkMkLst>
            <pc:docMk/>
            <pc:sldMk cId="126612863" sldId="282"/>
            <ac:inkMk id="72" creationId="{54F27E7D-C615-BFF7-7499-E548057046D8}"/>
          </ac:inkMkLst>
        </pc:inkChg>
        <pc:inkChg chg="add">
          <ac:chgData name="JungYong Seok" userId="1df5f276-52e9-4b2d-94eb-97193fded349" providerId="ADAL" clId="{73F08B8E-ED59-BA4F-88D8-4FBDD7E51B87}" dt="2024-05-16T12:59:55.662" v="3627"/>
          <ac:inkMkLst>
            <pc:docMk/>
            <pc:sldMk cId="126612863" sldId="282"/>
            <ac:inkMk id="73" creationId="{974A82CF-DE1E-0422-68CA-F2C3E5AE8187}"/>
          </ac:inkMkLst>
        </pc:inkChg>
        <pc:inkChg chg="add">
          <ac:chgData name="JungYong Seok" userId="1df5f276-52e9-4b2d-94eb-97193fded349" providerId="ADAL" clId="{73F08B8E-ED59-BA4F-88D8-4FBDD7E51B87}" dt="2024-05-16T12:59:55.878" v="3628"/>
          <ac:inkMkLst>
            <pc:docMk/>
            <pc:sldMk cId="126612863" sldId="282"/>
            <ac:inkMk id="74" creationId="{6FC36E30-9979-D3B6-44ED-722CA819817D}"/>
          </ac:inkMkLst>
        </pc:inkChg>
        <pc:inkChg chg="add">
          <ac:chgData name="JungYong Seok" userId="1df5f276-52e9-4b2d-94eb-97193fded349" providerId="ADAL" clId="{73F08B8E-ED59-BA4F-88D8-4FBDD7E51B87}" dt="2024-05-16T12:59:56.729" v="3629"/>
          <ac:inkMkLst>
            <pc:docMk/>
            <pc:sldMk cId="126612863" sldId="282"/>
            <ac:inkMk id="75" creationId="{4A5437BA-69BB-EEC2-C7B3-766BC1B4E15F}"/>
          </ac:inkMkLst>
        </pc:inkChg>
        <pc:inkChg chg="add">
          <ac:chgData name="JungYong Seok" userId="1df5f276-52e9-4b2d-94eb-97193fded349" providerId="ADAL" clId="{73F08B8E-ED59-BA4F-88D8-4FBDD7E51B87}" dt="2024-05-16T12:59:57.061" v="3630"/>
          <ac:inkMkLst>
            <pc:docMk/>
            <pc:sldMk cId="126612863" sldId="282"/>
            <ac:inkMk id="76" creationId="{C1CD6B87-3E24-0075-D5B1-678C01A82962}"/>
          </ac:inkMkLst>
        </pc:inkChg>
        <pc:inkChg chg="add del">
          <ac:chgData name="JungYong Seok" userId="1df5f276-52e9-4b2d-94eb-97193fded349" providerId="ADAL" clId="{73F08B8E-ED59-BA4F-88D8-4FBDD7E51B87}" dt="2024-05-16T13:00:03.170" v="3639"/>
          <ac:inkMkLst>
            <pc:docMk/>
            <pc:sldMk cId="126612863" sldId="282"/>
            <ac:inkMk id="79" creationId="{9605B387-5E15-28F2-C097-081C6D7B0668}"/>
          </ac:inkMkLst>
        </pc:inkChg>
        <pc:inkChg chg="add del">
          <ac:chgData name="JungYong Seok" userId="1df5f276-52e9-4b2d-94eb-97193fded349" providerId="ADAL" clId="{73F08B8E-ED59-BA4F-88D8-4FBDD7E51B87}" dt="2024-05-16T13:00:03.170" v="3639"/>
          <ac:inkMkLst>
            <pc:docMk/>
            <pc:sldMk cId="126612863" sldId="282"/>
            <ac:inkMk id="80" creationId="{D2531110-8471-4420-DE95-D8B935CCC640}"/>
          </ac:inkMkLst>
        </pc:inkChg>
        <pc:inkChg chg="add del">
          <ac:chgData name="JungYong Seok" userId="1df5f276-52e9-4b2d-94eb-97193fded349" providerId="ADAL" clId="{73F08B8E-ED59-BA4F-88D8-4FBDD7E51B87}" dt="2024-05-16T13:00:03.170" v="3639"/>
          <ac:inkMkLst>
            <pc:docMk/>
            <pc:sldMk cId="126612863" sldId="282"/>
            <ac:inkMk id="81" creationId="{0DFE48D6-CEAE-D0B2-CB80-68785C29AA28}"/>
          </ac:inkMkLst>
        </pc:inkChg>
        <pc:inkChg chg="add del">
          <ac:chgData name="JungYong Seok" userId="1df5f276-52e9-4b2d-94eb-97193fded349" providerId="ADAL" clId="{73F08B8E-ED59-BA4F-88D8-4FBDD7E51B87}" dt="2024-05-16T13:00:03.170" v="3639"/>
          <ac:inkMkLst>
            <pc:docMk/>
            <pc:sldMk cId="126612863" sldId="282"/>
            <ac:inkMk id="82" creationId="{66138190-E6EA-F7CF-2C59-C465ED96E8F7}"/>
          </ac:inkMkLst>
        </pc:inkChg>
        <pc:inkChg chg="add del">
          <ac:chgData name="JungYong Seok" userId="1df5f276-52e9-4b2d-94eb-97193fded349" providerId="ADAL" clId="{73F08B8E-ED59-BA4F-88D8-4FBDD7E51B87}" dt="2024-05-16T13:00:03.170" v="3639"/>
          <ac:inkMkLst>
            <pc:docMk/>
            <pc:sldMk cId="126612863" sldId="282"/>
            <ac:inkMk id="83" creationId="{53F15774-A27B-4743-D2D7-CB3E512D2807}"/>
          </ac:inkMkLst>
        </pc:inkChg>
        <pc:inkChg chg="add del">
          <ac:chgData name="JungYong Seok" userId="1df5f276-52e9-4b2d-94eb-97193fded349" providerId="ADAL" clId="{73F08B8E-ED59-BA4F-88D8-4FBDD7E51B87}" dt="2024-05-16T13:00:03.170" v="3639"/>
          <ac:inkMkLst>
            <pc:docMk/>
            <pc:sldMk cId="126612863" sldId="282"/>
            <ac:inkMk id="84" creationId="{A763C722-52BF-FB8F-D050-C69331BAC3DB}"/>
          </ac:inkMkLst>
        </pc:inkChg>
        <pc:inkChg chg="add del">
          <ac:chgData name="JungYong Seok" userId="1df5f276-52e9-4b2d-94eb-97193fded349" providerId="ADAL" clId="{73F08B8E-ED59-BA4F-88D8-4FBDD7E51B87}" dt="2024-05-16T13:00:03.170" v="3639"/>
          <ac:inkMkLst>
            <pc:docMk/>
            <pc:sldMk cId="126612863" sldId="282"/>
            <ac:inkMk id="85" creationId="{785E99C6-4AD3-703C-93BD-1C44D9E963BD}"/>
          </ac:inkMkLst>
        </pc:inkChg>
        <pc:inkChg chg="add del">
          <ac:chgData name="JungYong Seok" userId="1df5f276-52e9-4b2d-94eb-97193fded349" providerId="ADAL" clId="{73F08B8E-ED59-BA4F-88D8-4FBDD7E51B87}" dt="2024-05-16T13:00:03.170" v="3639"/>
          <ac:inkMkLst>
            <pc:docMk/>
            <pc:sldMk cId="126612863" sldId="282"/>
            <ac:inkMk id="86" creationId="{4A9167C9-7E42-B713-1AEE-170ABB653FE7}"/>
          </ac:inkMkLst>
        </pc:inkChg>
        <pc:inkChg chg="add reco">
          <ac:chgData name="JungYong Seok" userId="1df5f276-52e9-4b2d-94eb-97193fded349" providerId="ADAL" clId="{73F08B8E-ED59-BA4F-88D8-4FBDD7E51B87}" dt="2024-05-16T13:00:03.170" v="3639"/>
          <ac:inkMkLst>
            <pc:docMk/>
            <pc:sldMk cId="126612863" sldId="282"/>
            <ac:inkMk id="87" creationId="{697A7CFF-1CC7-B636-E696-854225268FE9}"/>
          </ac:inkMkLst>
        </pc:inkChg>
        <pc:inkChg chg="add del">
          <ac:chgData name="JungYong Seok" userId="1df5f276-52e9-4b2d-94eb-97193fded349" providerId="ADAL" clId="{73F08B8E-ED59-BA4F-88D8-4FBDD7E51B87}" dt="2024-05-16T13:00:12.812" v="3656"/>
          <ac:inkMkLst>
            <pc:docMk/>
            <pc:sldMk cId="126612863" sldId="282"/>
            <ac:inkMk id="88" creationId="{DD0DB5FA-CE5D-4E50-99DC-15A3571AE248}"/>
          </ac:inkMkLst>
        </pc:inkChg>
        <pc:inkChg chg="add del">
          <ac:chgData name="JungYong Seok" userId="1df5f276-52e9-4b2d-94eb-97193fded349" providerId="ADAL" clId="{73F08B8E-ED59-BA4F-88D8-4FBDD7E51B87}" dt="2024-05-16T13:00:12.812" v="3656"/>
          <ac:inkMkLst>
            <pc:docMk/>
            <pc:sldMk cId="126612863" sldId="282"/>
            <ac:inkMk id="89" creationId="{9D7725FC-2B79-D811-B660-D8A955FB6148}"/>
          </ac:inkMkLst>
        </pc:inkChg>
        <pc:inkChg chg="add del">
          <ac:chgData name="JungYong Seok" userId="1df5f276-52e9-4b2d-94eb-97193fded349" providerId="ADAL" clId="{73F08B8E-ED59-BA4F-88D8-4FBDD7E51B87}" dt="2024-05-16T13:00:12.812" v="3656"/>
          <ac:inkMkLst>
            <pc:docMk/>
            <pc:sldMk cId="126612863" sldId="282"/>
            <ac:inkMk id="90" creationId="{344D12D6-887B-F578-2F8A-D2D0A9186AC8}"/>
          </ac:inkMkLst>
        </pc:inkChg>
        <pc:inkChg chg="add del">
          <ac:chgData name="JungYong Seok" userId="1df5f276-52e9-4b2d-94eb-97193fded349" providerId="ADAL" clId="{73F08B8E-ED59-BA4F-88D8-4FBDD7E51B87}" dt="2024-05-16T13:00:12.812" v="3656"/>
          <ac:inkMkLst>
            <pc:docMk/>
            <pc:sldMk cId="126612863" sldId="282"/>
            <ac:inkMk id="91" creationId="{F9490D15-31B8-0C64-A182-FBE2D5DEA36D}"/>
          </ac:inkMkLst>
        </pc:inkChg>
        <pc:inkChg chg="add del">
          <ac:chgData name="JungYong Seok" userId="1df5f276-52e9-4b2d-94eb-97193fded349" providerId="ADAL" clId="{73F08B8E-ED59-BA4F-88D8-4FBDD7E51B87}" dt="2024-05-16T13:00:12.812" v="3656"/>
          <ac:inkMkLst>
            <pc:docMk/>
            <pc:sldMk cId="126612863" sldId="282"/>
            <ac:inkMk id="92" creationId="{5EF77EED-E638-02B9-226F-A74EE381C743}"/>
          </ac:inkMkLst>
        </pc:inkChg>
        <pc:inkChg chg="add del">
          <ac:chgData name="JungYong Seok" userId="1df5f276-52e9-4b2d-94eb-97193fded349" providerId="ADAL" clId="{73F08B8E-ED59-BA4F-88D8-4FBDD7E51B87}" dt="2024-05-16T13:00:12.812" v="3656"/>
          <ac:inkMkLst>
            <pc:docMk/>
            <pc:sldMk cId="126612863" sldId="282"/>
            <ac:inkMk id="93" creationId="{75C43F43-9FAC-2CE2-27A9-D1196ACF6376}"/>
          </ac:inkMkLst>
        </pc:inkChg>
        <pc:inkChg chg="add del">
          <ac:chgData name="JungYong Seok" userId="1df5f276-52e9-4b2d-94eb-97193fded349" providerId="ADAL" clId="{73F08B8E-ED59-BA4F-88D8-4FBDD7E51B87}" dt="2024-05-16T13:00:12.812" v="3656"/>
          <ac:inkMkLst>
            <pc:docMk/>
            <pc:sldMk cId="126612863" sldId="282"/>
            <ac:inkMk id="94" creationId="{DFE9E099-1AB0-13FC-DEB8-F68FBE362DBE}"/>
          </ac:inkMkLst>
        </pc:inkChg>
        <pc:inkChg chg="add del">
          <ac:chgData name="JungYong Seok" userId="1df5f276-52e9-4b2d-94eb-97193fded349" providerId="ADAL" clId="{73F08B8E-ED59-BA4F-88D8-4FBDD7E51B87}" dt="2024-05-16T13:00:12.812" v="3656"/>
          <ac:inkMkLst>
            <pc:docMk/>
            <pc:sldMk cId="126612863" sldId="282"/>
            <ac:inkMk id="95" creationId="{F441A73B-042E-77C9-1609-276D63D5363D}"/>
          </ac:inkMkLst>
        </pc:inkChg>
        <pc:inkChg chg="add del">
          <ac:chgData name="JungYong Seok" userId="1df5f276-52e9-4b2d-94eb-97193fded349" providerId="ADAL" clId="{73F08B8E-ED59-BA4F-88D8-4FBDD7E51B87}" dt="2024-05-16T13:00:12.812" v="3656"/>
          <ac:inkMkLst>
            <pc:docMk/>
            <pc:sldMk cId="126612863" sldId="282"/>
            <ac:inkMk id="96" creationId="{FCEE3082-147E-1CBB-AD38-8F4BC6881F3C}"/>
          </ac:inkMkLst>
        </pc:inkChg>
        <pc:inkChg chg="add del">
          <ac:chgData name="JungYong Seok" userId="1df5f276-52e9-4b2d-94eb-97193fded349" providerId="ADAL" clId="{73F08B8E-ED59-BA4F-88D8-4FBDD7E51B87}" dt="2024-05-16T13:00:12.812" v="3656"/>
          <ac:inkMkLst>
            <pc:docMk/>
            <pc:sldMk cId="126612863" sldId="282"/>
            <ac:inkMk id="97" creationId="{C7262312-A782-81E2-CE1D-E7C93BDF64C4}"/>
          </ac:inkMkLst>
        </pc:inkChg>
        <pc:inkChg chg="add del">
          <ac:chgData name="JungYong Seok" userId="1df5f276-52e9-4b2d-94eb-97193fded349" providerId="ADAL" clId="{73F08B8E-ED59-BA4F-88D8-4FBDD7E51B87}" dt="2024-05-16T13:00:12.812" v="3656"/>
          <ac:inkMkLst>
            <pc:docMk/>
            <pc:sldMk cId="126612863" sldId="282"/>
            <ac:inkMk id="98" creationId="{16C78D71-C09B-3000-DDDB-4722442704CC}"/>
          </ac:inkMkLst>
        </pc:inkChg>
        <pc:inkChg chg="add del">
          <ac:chgData name="JungYong Seok" userId="1df5f276-52e9-4b2d-94eb-97193fded349" providerId="ADAL" clId="{73F08B8E-ED59-BA4F-88D8-4FBDD7E51B87}" dt="2024-05-16T13:00:12.812" v="3656"/>
          <ac:inkMkLst>
            <pc:docMk/>
            <pc:sldMk cId="126612863" sldId="282"/>
            <ac:inkMk id="99" creationId="{4E9C6624-7D9B-CFE3-72EF-17835BD12C96}"/>
          </ac:inkMkLst>
        </pc:inkChg>
        <pc:inkChg chg="add del">
          <ac:chgData name="JungYong Seok" userId="1df5f276-52e9-4b2d-94eb-97193fded349" providerId="ADAL" clId="{73F08B8E-ED59-BA4F-88D8-4FBDD7E51B87}" dt="2024-05-16T13:00:12.812" v="3656"/>
          <ac:inkMkLst>
            <pc:docMk/>
            <pc:sldMk cId="126612863" sldId="282"/>
            <ac:inkMk id="100" creationId="{852CAF14-6E14-65EE-EAED-2D260A411F8E}"/>
          </ac:inkMkLst>
        </pc:inkChg>
        <pc:inkChg chg="add del">
          <ac:chgData name="JungYong Seok" userId="1df5f276-52e9-4b2d-94eb-97193fded349" providerId="ADAL" clId="{73F08B8E-ED59-BA4F-88D8-4FBDD7E51B87}" dt="2024-05-16T13:00:12.812" v="3656"/>
          <ac:inkMkLst>
            <pc:docMk/>
            <pc:sldMk cId="126612863" sldId="282"/>
            <ac:inkMk id="101" creationId="{547EC76D-DAD9-9ECB-E37A-AA299A3E18FF}"/>
          </ac:inkMkLst>
        </pc:inkChg>
        <pc:inkChg chg="add del">
          <ac:chgData name="JungYong Seok" userId="1df5f276-52e9-4b2d-94eb-97193fded349" providerId="ADAL" clId="{73F08B8E-ED59-BA4F-88D8-4FBDD7E51B87}" dt="2024-05-16T13:00:12.812" v="3656"/>
          <ac:inkMkLst>
            <pc:docMk/>
            <pc:sldMk cId="126612863" sldId="282"/>
            <ac:inkMk id="102" creationId="{17EE37F0-137D-A76E-4544-A039CA7E2EF9}"/>
          </ac:inkMkLst>
        </pc:inkChg>
        <pc:inkChg chg="add del">
          <ac:chgData name="JungYong Seok" userId="1df5f276-52e9-4b2d-94eb-97193fded349" providerId="ADAL" clId="{73F08B8E-ED59-BA4F-88D8-4FBDD7E51B87}" dt="2024-05-16T13:00:12.812" v="3656"/>
          <ac:inkMkLst>
            <pc:docMk/>
            <pc:sldMk cId="126612863" sldId="282"/>
            <ac:inkMk id="103" creationId="{D914F96B-80D5-1903-D025-B0CDC3328D13}"/>
          </ac:inkMkLst>
        </pc:inkChg>
        <pc:inkChg chg="add reco">
          <ac:chgData name="JungYong Seok" userId="1df5f276-52e9-4b2d-94eb-97193fded349" providerId="ADAL" clId="{73F08B8E-ED59-BA4F-88D8-4FBDD7E51B87}" dt="2024-05-16T13:00:12.812" v="3656"/>
          <ac:inkMkLst>
            <pc:docMk/>
            <pc:sldMk cId="126612863" sldId="282"/>
            <ac:inkMk id="104" creationId="{6A9CCC0D-745B-5EB2-9A64-E9C14BB9D221}"/>
          </ac:inkMkLst>
        </pc:inkChg>
        <pc:inkChg chg="add del">
          <ac:chgData name="JungYong Seok" userId="1df5f276-52e9-4b2d-94eb-97193fded349" providerId="ADAL" clId="{73F08B8E-ED59-BA4F-88D8-4FBDD7E51B87}" dt="2024-05-16T13:00:34.513" v="3678"/>
          <ac:inkMkLst>
            <pc:docMk/>
            <pc:sldMk cId="126612863" sldId="282"/>
            <ac:inkMk id="105" creationId="{BAB4B190-4232-250B-1D32-78DE356E6AEE}"/>
          </ac:inkMkLst>
        </pc:inkChg>
        <pc:inkChg chg="add del">
          <ac:chgData name="JungYong Seok" userId="1df5f276-52e9-4b2d-94eb-97193fded349" providerId="ADAL" clId="{73F08B8E-ED59-BA4F-88D8-4FBDD7E51B87}" dt="2024-05-16T13:00:34.513" v="3678"/>
          <ac:inkMkLst>
            <pc:docMk/>
            <pc:sldMk cId="126612863" sldId="282"/>
            <ac:inkMk id="106" creationId="{B59C3F8B-2234-5203-44E2-FD2A702694E5}"/>
          </ac:inkMkLst>
        </pc:inkChg>
        <pc:inkChg chg="add del">
          <ac:chgData name="JungYong Seok" userId="1df5f276-52e9-4b2d-94eb-97193fded349" providerId="ADAL" clId="{73F08B8E-ED59-BA4F-88D8-4FBDD7E51B87}" dt="2024-05-16T13:00:34.513" v="3678"/>
          <ac:inkMkLst>
            <pc:docMk/>
            <pc:sldMk cId="126612863" sldId="282"/>
            <ac:inkMk id="107" creationId="{33070AC0-0EB6-A29A-90F8-C491E09204EB}"/>
          </ac:inkMkLst>
        </pc:inkChg>
        <pc:inkChg chg="add del">
          <ac:chgData name="JungYong Seok" userId="1df5f276-52e9-4b2d-94eb-97193fded349" providerId="ADAL" clId="{73F08B8E-ED59-BA4F-88D8-4FBDD7E51B87}" dt="2024-05-16T13:00:34.513" v="3678"/>
          <ac:inkMkLst>
            <pc:docMk/>
            <pc:sldMk cId="126612863" sldId="282"/>
            <ac:inkMk id="108" creationId="{01B0F65D-D5B4-F216-8083-439719498740}"/>
          </ac:inkMkLst>
        </pc:inkChg>
        <pc:inkChg chg="add del">
          <ac:chgData name="JungYong Seok" userId="1df5f276-52e9-4b2d-94eb-97193fded349" providerId="ADAL" clId="{73F08B8E-ED59-BA4F-88D8-4FBDD7E51B87}" dt="2024-05-16T13:00:34.513" v="3678"/>
          <ac:inkMkLst>
            <pc:docMk/>
            <pc:sldMk cId="126612863" sldId="282"/>
            <ac:inkMk id="109" creationId="{894B93CF-E8C7-0872-1A0B-A073497E79E3}"/>
          </ac:inkMkLst>
        </pc:inkChg>
        <pc:inkChg chg="add del">
          <ac:chgData name="JungYong Seok" userId="1df5f276-52e9-4b2d-94eb-97193fded349" providerId="ADAL" clId="{73F08B8E-ED59-BA4F-88D8-4FBDD7E51B87}" dt="2024-05-16T13:00:34.513" v="3678"/>
          <ac:inkMkLst>
            <pc:docMk/>
            <pc:sldMk cId="126612863" sldId="282"/>
            <ac:inkMk id="110" creationId="{11C82408-0A7C-E129-C869-9DFDD143531F}"/>
          </ac:inkMkLst>
        </pc:inkChg>
        <pc:inkChg chg="add del">
          <ac:chgData name="JungYong Seok" userId="1df5f276-52e9-4b2d-94eb-97193fded349" providerId="ADAL" clId="{73F08B8E-ED59-BA4F-88D8-4FBDD7E51B87}" dt="2024-05-16T13:00:34.513" v="3678"/>
          <ac:inkMkLst>
            <pc:docMk/>
            <pc:sldMk cId="126612863" sldId="282"/>
            <ac:inkMk id="111" creationId="{7800406B-6ED6-A31C-81A0-589EB368DE07}"/>
          </ac:inkMkLst>
        </pc:inkChg>
        <pc:inkChg chg="add del">
          <ac:chgData name="JungYong Seok" userId="1df5f276-52e9-4b2d-94eb-97193fded349" providerId="ADAL" clId="{73F08B8E-ED59-BA4F-88D8-4FBDD7E51B87}" dt="2024-05-16T13:00:34.513" v="3678"/>
          <ac:inkMkLst>
            <pc:docMk/>
            <pc:sldMk cId="126612863" sldId="282"/>
            <ac:inkMk id="112" creationId="{81D6CC00-932A-9133-6804-5C0615064858}"/>
          </ac:inkMkLst>
        </pc:inkChg>
        <pc:inkChg chg="add del">
          <ac:chgData name="JungYong Seok" userId="1df5f276-52e9-4b2d-94eb-97193fded349" providerId="ADAL" clId="{73F08B8E-ED59-BA4F-88D8-4FBDD7E51B87}" dt="2024-05-16T13:00:34.513" v="3678"/>
          <ac:inkMkLst>
            <pc:docMk/>
            <pc:sldMk cId="126612863" sldId="282"/>
            <ac:inkMk id="113" creationId="{4E8F7BF7-8A08-D9DD-969D-7C29A3A203BC}"/>
          </ac:inkMkLst>
        </pc:inkChg>
        <pc:inkChg chg="add del">
          <ac:chgData name="JungYong Seok" userId="1df5f276-52e9-4b2d-94eb-97193fded349" providerId="ADAL" clId="{73F08B8E-ED59-BA4F-88D8-4FBDD7E51B87}" dt="2024-05-16T13:00:34.513" v="3678"/>
          <ac:inkMkLst>
            <pc:docMk/>
            <pc:sldMk cId="126612863" sldId="282"/>
            <ac:inkMk id="114" creationId="{5FFACD2E-A1DE-7947-15EA-649BC35F2BC2}"/>
          </ac:inkMkLst>
        </pc:inkChg>
        <pc:inkChg chg="add del">
          <ac:chgData name="JungYong Seok" userId="1df5f276-52e9-4b2d-94eb-97193fded349" providerId="ADAL" clId="{73F08B8E-ED59-BA4F-88D8-4FBDD7E51B87}" dt="2024-05-16T13:00:34.513" v="3678"/>
          <ac:inkMkLst>
            <pc:docMk/>
            <pc:sldMk cId="126612863" sldId="282"/>
            <ac:inkMk id="115" creationId="{FA69E94C-BB2F-21C4-1E5A-EC6299C60F81}"/>
          </ac:inkMkLst>
        </pc:inkChg>
        <pc:inkChg chg="add del">
          <ac:chgData name="JungYong Seok" userId="1df5f276-52e9-4b2d-94eb-97193fded349" providerId="ADAL" clId="{73F08B8E-ED59-BA4F-88D8-4FBDD7E51B87}" dt="2024-05-16T13:00:34.513" v="3678"/>
          <ac:inkMkLst>
            <pc:docMk/>
            <pc:sldMk cId="126612863" sldId="282"/>
            <ac:inkMk id="116" creationId="{06ADA785-9BC0-143B-AA00-12F587833ACC}"/>
          </ac:inkMkLst>
        </pc:inkChg>
        <pc:inkChg chg="add del">
          <ac:chgData name="JungYong Seok" userId="1df5f276-52e9-4b2d-94eb-97193fded349" providerId="ADAL" clId="{73F08B8E-ED59-BA4F-88D8-4FBDD7E51B87}" dt="2024-05-16T13:00:34.513" v="3678"/>
          <ac:inkMkLst>
            <pc:docMk/>
            <pc:sldMk cId="126612863" sldId="282"/>
            <ac:inkMk id="117" creationId="{2CDA93D3-5E55-A00E-DDB2-FF1414A249BC}"/>
          </ac:inkMkLst>
        </pc:inkChg>
        <pc:inkChg chg="add del">
          <ac:chgData name="JungYong Seok" userId="1df5f276-52e9-4b2d-94eb-97193fded349" providerId="ADAL" clId="{73F08B8E-ED59-BA4F-88D8-4FBDD7E51B87}" dt="2024-05-16T13:00:34.513" v="3678"/>
          <ac:inkMkLst>
            <pc:docMk/>
            <pc:sldMk cId="126612863" sldId="282"/>
            <ac:inkMk id="118" creationId="{5B045469-F492-5A20-8B41-94307F6D0A81}"/>
          </ac:inkMkLst>
        </pc:inkChg>
        <pc:inkChg chg="add del">
          <ac:chgData name="JungYong Seok" userId="1df5f276-52e9-4b2d-94eb-97193fded349" providerId="ADAL" clId="{73F08B8E-ED59-BA4F-88D8-4FBDD7E51B87}" dt="2024-05-16T13:00:34.513" v="3678"/>
          <ac:inkMkLst>
            <pc:docMk/>
            <pc:sldMk cId="126612863" sldId="282"/>
            <ac:inkMk id="119" creationId="{F43F9C72-0390-D300-65DA-628AC2CFD7D3}"/>
          </ac:inkMkLst>
        </pc:inkChg>
        <pc:inkChg chg="add del">
          <ac:chgData name="JungYong Seok" userId="1df5f276-52e9-4b2d-94eb-97193fded349" providerId="ADAL" clId="{73F08B8E-ED59-BA4F-88D8-4FBDD7E51B87}" dt="2024-05-16T13:00:34.513" v="3678"/>
          <ac:inkMkLst>
            <pc:docMk/>
            <pc:sldMk cId="126612863" sldId="282"/>
            <ac:inkMk id="120" creationId="{F0093551-0D83-C3C1-075E-7F6CFCDFBF24}"/>
          </ac:inkMkLst>
        </pc:inkChg>
        <pc:inkChg chg="add del">
          <ac:chgData name="JungYong Seok" userId="1df5f276-52e9-4b2d-94eb-97193fded349" providerId="ADAL" clId="{73F08B8E-ED59-BA4F-88D8-4FBDD7E51B87}" dt="2024-05-16T13:00:34.513" v="3678"/>
          <ac:inkMkLst>
            <pc:docMk/>
            <pc:sldMk cId="126612863" sldId="282"/>
            <ac:inkMk id="121" creationId="{5314B3C8-9D9F-7CBB-CCBC-F7079171E720}"/>
          </ac:inkMkLst>
        </pc:inkChg>
        <pc:inkChg chg="add del">
          <ac:chgData name="JungYong Seok" userId="1df5f276-52e9-4b2d-94eb-97193fded349" providerId="ADAL" clId="{73F08B8E-ED59-BA4F-88D8-4FBDD7E51B87}" dt="2024-05-16T13:00:34.513" v="3678"/>
          <ac:inkMkLst>
            <pc:docMk/>
            <pc:sldMk cId="126612863" sldId="282"/>
            <ac:inkMk id="122" creationId="{D614CD48-8F5F-2541-3531-B4F8EEA0EB45}"/>
          </ac:inkMkLst>
        </pc:inkChg>
        <pc:inkChg chg="add del">
          <ac:chgData name="JungYong Seok" userId="1df5f276-52e9-4b2d-94eb-97193fded349" providerId="ADAL" clId="{73F08B8E-ED59-BA4F-88D8-4FBDD7E51B87}" dt="2024-05-16T13:00:34.513" v="3678"/>
          <ac:inkMkLst>
            <pc:docMk/>
            <pc:sldMk cId="126612863" sldId="282"/>
            <ac:inkMk id="123" creationId="{ACEF2503-EE48-EF46-411E-F15F960E2C0B}"/>
          </ac:inkMkLst>
        </pc:inkChg>
        <pc:inkChg chg="add del">
          <ac:chgData name="JungYong Seok" userId="1df5f276-52e9-4b2d-94eb-97193fded349" providerId="ADAL" clId="{73F08B8E-ED59-BA4F-88D8-4FBDD7E51B87}" dt="2024-05-16T13:00:34.513" v="3678"/>
          <ac:inkMkLst>
            <pc:docMk/>
            <pc:sldMk cId="126612863" sldId="282"/>
            <ac:inkMk id="124" creationId="{3251D65A-5E18-E768-B011-56FBCC4FEEDA}"/>
          </ac:inkMkLst>
        </pc:inkChg>
        <pc:inkChg chg="add del">
          <ac:chgData name="JungYong Seok" userId="1df5f276-52e9-4b2d-94eb-97193fded349" providerId="ADAL" clId="{73F08B8E-ED59-BA4F-88D8-4FBDD7E51B87}" dt="2024-05-16T13:00:34.513" v="3678"/>
          <ac:inkMkLst>
            <pc:docMk/>
            <pc:sldMk cId="126612863" sldId="282"/>
            <ac:inkMk id="125" creationId="{41D4724C-35F4-C0E0-EB5C-D9452DE7995A}"/>
          </ac:inkMkLst>
        </pc:inkChg>
        <pc:inkChg chg="add reco">
          <ac:chgData name="JungYong Seok" userId="1df5f276-52e9-4b2d-94eb-97193fded349" providerId="ADAL" clId="{73F08B8E-ED59-BA4F-88D8-4FBDD7E51B87}" dt="2024-05-16T13:00:34.513" v="3678"/>
          <ac:inkMkLst>
            <pc:docMk/>
            <pc:sldMk cId="126612863" sldId="282"/>
            <ac:inkMk id="126" creationId="{BA7171A1-F611-69EA-51A0-92C4CB82F217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27" creationId="{F8EADBF0-9454-96DB-2E49-D54486A780E6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28" creationId="{627DCA2A-80DE-F2C1-2752-21243CA75DB0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29" creationId="{B8E2BCF7-7140-4A21-063E-3306CB9C4FF9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30" creationId="{62B692B8-A144-BE49-21CC-118FC47DA145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31" creationId="{E8216993-5AB7-B016-23A3-E2D341D5B315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32" creationId="{34795E50-B445-A6FD-54E8-D1DDAB22A88B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33" creationId="{85338841-55B3-7665-13AC-4FDE6C59CD5E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34" creationId="{0116DC55-C2FE-928A-C25C-5BFE1EF212BE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35" creationId="{D7D9381A-E83F-1B4A-C358-ADBB30072DC6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36" creationId="{1D32D5A1-AD68-FBB7-840B-EBEC8F4495C2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37" creationId="{9823E38E-6EC9-78DD-1F3C-DC9781319248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38" creationId="{B6E44A5A-9EB6-5702-7F15-BB157CD27D4B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39" creationId="{33C33600-7FB6-9BE8-272A-08ED31409025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40" creationId="{5A01039E-8747-4A2A-916A-87920150C355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41" creationId="{C650206A-4196-5293-2E39-9D2D9D864FCE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42" creationId="{059572A6-D6CC-EB46-3B74-50B00BA7D0A9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43" creationId="{87B21B93-F678-5ABC-D153-8D273E452DF2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44" creationId="{510A91F4-1989-61BE-3C34-327063C27369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45" creationId="{200CDA2A-83FE-9262-6F3A-E374C6DDF626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46" creationId="{C6A6D9CA-0885-0325-8C2D-7BB1BBF506BE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47" creationId="{691D3081-FAB7-05AA-36EB-2FEEFF66FD11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48" creationId="{8A258011-EC4A-3EAC-122D-CF21E2052495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49" creationId="{59D955D6-E290-3812-8667-A607C15AD440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50" creationId="{BF50884E-EE42-5E2C-7C1A-83DA54118896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51" creationId="{3A31F166-0BC9-CB94-A140-74A306B1E958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52" creationId="{7E08B8AD-3324-A11B-C57E-7B958B81A2F5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53" creationId="{763F3FA1-3689-2722-8DB0-4881440BF7E6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54" creationId="{3CCE18F4-E9D7-743D-BAF0-791B5F315626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55" creationId="{2EFB7C47-3B23-40AA-D320-76BE154FE68E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56" creationId="{322B5515-B163-0550-FE18-330C5C2C476E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57" creationId="{C2A46030-E8AC-E24F-F0C1-2B016E7B84A6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58" creationId="{3F255A46-A380-4A1C-3341-BD2EE227019D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59" creationId="{B4A961E1-DF1F-CA62-97FA-D9582A7051BF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60" creationId="{46217A3D-6292-EAD4-C769-3659EB44E3F9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61" creationId="{AC8DB98C-ECA4-6C80-948F-EBF4BE375304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62" creationId="{BAB6AA94-4284-1BDB-89D7-1594F9E0BD3A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63" creationId="{4DBDF634-7AD5-8840-5BC0-DBC97A893AD5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64" creationId="{121ED9B3-BF7F-0B14-385B-0E372AD75D33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65" creationId="{04338C58-5E02-583F-B4F6-F8EDE4FBE7E7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66" creationId="{57AEFE38-8A23-C1B4-3C63-A277F539DF3E}"/>
          </ac:inkMkLst>
        </pc:inkChg>
        <pc:inkChg chg="add del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67" creationId="{B72A991C-67F6-8535-ADC1-06E8AAFE4C93}"/>
          </ac:inkMkLst>
        </pc:inkChg>
        <pc:inkChg chg="add reco">
          <ac:chgData name="JungYong Seok" userId="1df5f276-52e9-4b2d-94eb-97193fded349" providerId="ADAL" clId="{73F08B8E-ED59-BA4F-88D8-4FBDD7E51B87}" dt="2024-05-16T13:00:48.836" v="3720"/>
          <ac:inkMkLst>
            <pc:docMk/>
            <pc:sldMk cId="126612863" sldId="282"/>
            <ac:inkMk id="168" creationId="{9DFED143-6073-0369-67C0-3ACDA38F23C4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69" creationId="{D69DC046-9090-54A9-E7E0-1EC530DB0623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70" creationId="{2F8D478C-A818-E00C-8D2E-82D7BB4633AB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71" creationId="{26FA3E4D-0E2A-ABC9-1433-7FC8776649C8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72" creationId="{ECCE9CF7-A2F5-E308-C19C-848E61DB2F54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73" creationId="{7FDE7567-0F34-962A-2217-B50268B4E9FE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74" creationId="{BF0E5BB3-A802-D496-255B-C5D5BB1E3D91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75" creationId="{C22F33FB-D60F-7272-6D2A-CAA368A307BD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76" creationId="{BA6C1F41-AC93-85C7-0A62-247B212FFE27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77" creationId="{3A6FBCE8-394A-30E9-CF2B-B83974745EB4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78" creationId="{3F0A6159-E5A3-1141-DFD3-CB10D7A3E6AA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79" creationId="{0D2BB856-E5B5-8E45-97F8-4E8641E9358C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80" creationId="{93BAAA56-5357-9A43-EC92-43F590E6FC42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81" creationId="{81BFD8FF-C394-6663-765D-43CBE5024EFF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82" creationId="{C2C3809E-60BC-9C94-5395-7DB186AEF5EB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83" creationId="{5594C587-8CA8-8406-0BEA-A3E84279291C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84" creationId="{1E4FE37B-D3A3-E592-B9B3-33905AA9F2CE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85" creationId="{49D04938-DAB6-DC13-1226-826C72598A95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86" creationId="{0B3794D3-D1D3-77CD-2AB1-EC1705B9AFE0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87" creationId="{22AA788B-0D29-7481-A2D8-55A7221275CA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88" creationId="{58A0C35E-B414-82DA-FCCE-3A49915B2AD5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89" creationId="{9C7CFD70-0C71-9992-78FB-7CB879A936BF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90" creationId="{62DF0164-CE50-DBD1-B099-0953D216141F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91" creationId="{DEF1CE20-95AD-1C14-C221-685C6766B5D3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92" creationId="{2FEF6700-40EB-D4D5-078E-8B2ADAC43D9E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93" creationId="{4D702EF2-69AA-03CE-EF61-08BCB16F4244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94" creationId="{74AA0D5C-F59B-9C97-A6E0-7DA917F4216E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95" creationId="{DF500608-E0E1-BC0A-3F81-38BE60333E76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96" creationId="{06BB4340-4A5E-C6DE-4AD6-9A816A8CBCF7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97" creationId="{A97B9500-4858-FF0F-24DE-F2F5BF627D6E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98" creationId="{BB94FCB7-A977-2A1C-5B04-4CC634A47644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199" creationId="{9CBE2F94-95FD-A163-5DBC-FA58B9254042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200" creationId="{DAFA64B5-753F-EA0F-42FB-BB812B5EB5A1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201" creationId="{06EC52E3-7644-8735-204C-81F8D46AD474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202" creationId="{3AE47029-EF35-6773-EAB0-ED9B4B442822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203" creationId="{EE8E22FF-994B-7015-68AC-E17C8CC3B0A7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204" creationId="{8C431A9A-2D7C-84DF-48C2-0A2236578282}"/>
          </ac:inkMkLst>
        </pc:inkChg>
        <pc:inkChg chg="add del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205" creationId="{0E1E0F83-6CB1-67C9-7794-2806ACB2816A}"/>
          </ac:inkMkLst>
        </pc:inkChg>
        <pc:inkChg chg="add reco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206" creationId="{E12D8866-1AFE-F4FB-33C7-A89C2AF77456}"/>
          </ac:inkMkLst>
        </pc:inkChg>
        <pc:inkChg chg="add reco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207" creationId="{AC05CBFD-EBED-8AA1-6806-CAB961AEC7DB}"/>
          </ac:inkMkLst>
        </pc:inkChg>
        <pc:inkChg chg="add reco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208" creationId="{29202019-4A93-FB0D-453A-B0FFC5651DA7}"/>
          </ac:inkMkLst>
        </pc:inkChg>
        <pc:inkChg chg="add reco">
          <ac:chgData name="JungYong Seok" userId="1df5f276-52e9-4b2d-94eb-97193fded349" providerId="ADAL" clId="{73F08B8E-ED59-BA4F-88D8-4FBDD7E51B87}" dt="2024-05-16T13:01:01.439" v="3758"/>
          <ac:inkMkLst>
            <pc:docMk/>
            <pc:sldMk cId="126612863" sldId="282"/>
            <ac:inkMk id="209" creationId="{8D394770-EFE8-3D94-AD13-721FAC47B315}"/>
          </ac:inkMkLst>
        </pc:inkChg>
        <pc:inkChg chg="add del">
          <ac:chgData name="JungYong Seok" userId="1df5f276-52e9-4b2d-94eb-97193fded349" providerId="ADAL" clId="{73F08B8E-ED59-BA4F-88D8-4FBDD7E51B87}" dt="2024-05-16T13:01:09.467" v="3777"/>
          <ac:inkMkLst>
            <pc:docMk/>
            <pc:sldMk cId="126612863" sldId="282"/>
            <ac:inkMk id="210" creationId="{97B1D79B-9EAB-E16C-3F98-5AA1E5E4A90E}"/>
          </ac:inkMkLst>
        </pc:inkChg>
        <pc:inkChg chg="add del">
          <ac:chgData name="JungYong Seok" userId="1df5f276-52e9-4b2d-94eb-97193fded349" providerId="ADAL" clId="{73F08B8E-ED59-BA4F-88D8-4FBDD7E51B87}" dt="2024-05-16T13:01:09.467" v="3777"/>
          <ac:inkMkLst>
            <pc:docMk/>
            <pc:sldMk cId="126612863" sldId="282"/>
            <ac:inkMk id="211" creationId="{1543F80D-70C4-55D7-2AF6-090394D35EA5}"/>
          </ac:inkMkLst>
        </pc:inkChg>
        <pc:inkChg chg="add del">
          <ac:chgData name="JungYong Seok" userId="1df5f276-52e9-4b2d-94eb-97193fded349" providerId="ADAL" clId="{73F08B8E-ED59-BA4F-88D8-4FBDD7E51B87}" dt="2024-05-16T13:01:09.467" v="3777"/>
          <ac:inkMkLst>
            <pc:docMk/>
            <pc:sldMk cId="126612863" sldId="282"/>
            <ac:inkMk id="212" creationId="{E2E5DF59-1A9D-8979-AE59-4F5425ACB8AD}"/>
          </ac:inkMkLst>
        </pc:inkChg>
        <pc:inkChg chg="add del">
          <ac:chgData name="JungYong Seok" userId="1df5f276-52e9-4b2d-94eb-97193fded349" providerId="ADAL" clId="{73F08B8E-ED59-BA4F-88D8-4FBDD7E51B87}" dt="2024-05-16T13:01:09.467" v="3777"/>
          <ac:inkMkLst>
            <pc:docMk/>
            <pc:sldMk cId="126612863" sldId="282"/>
            <ac:inkMk id="213" creationId="{DF97EEB7-0F7D-8551-F4E7-1E1634FB52AE}"/>
          </ac:inkMkLst>
        </pc:inkChg>
        <pc:inkChg chg="add del">
          <ac:chgData name="JungYong Seok" userId="1df5f276-52e9-4b2d-94eb-97193fded349" providerId="ADAL" clId="{73F08B8E-ED59-BA4F-88D8-4FBDD7E51B87}" dt="2024-05-16T13:01:09.467" v="3777"/>
          <ac:inkMkLst>
            <pc:docMk/>
            <pc:sldMk cId="126612863" sldId="282"/>
            <ac:inkMk id="214" creationId="{A05D4D19-1FEE-28E8-6337-FDCA55C39BD5}"/>
          </ac:inkMkLst>
        </pc:inkChg>
        <pc:inkChg chg="add del">
          <ac:chgData name="JungYong Seok" userId="1df5f276-52e9-4b2d-94eb-97193fded349" providerId="ADAL" clId="{73F08B8E-ED59-BA4F-88D8-4FBDD7E51B87}" dt="2024-05-16T13:01:09.467" v="3777"/>
          <ac:inkMkLst>
            <pc:docMk/>
            <pc:sldMk cId="126612863" sldId="282"/>
            <ac:inkMk id="215" creationId="{BB7088AD-3414-E377-1CFE-FD1436FA7E06}"/>
          </ac:inkMkLst>
        </pc:inkChg>
        <pc:inkChg chg="add del">
          <ac:chgData name="JungYong Seok" userId="1df5f276-52e9-4b2d-94eb-97193fded349" providerId="ADAL" clId="{73F08B8E-ED59-BA4F-88D8-4FBDD7E51B87}" dt="2024-05-16T13:01:09.467" v="3777"/>
          <ac:inkMkLst>
            <pc:docMk/>
            <pc:sldMk cId="126612863" sldId="282"/>
            <ac:inkMk id="216" creationId="{2ECB9038-7656-2D6F-C290-3FFB96313A3C}"/>
          </ac:inkMkLst>
        </pc:inkChg>
        <pc:inkChg chg="add del">
          <ac:chgData name="JungYong Seok" userId="1df5f276-52e9-4b2d-94eb-97193fded349" providerId="ADAL" clId="{73F08B8E-ED59-BA4F-88D8-4FBDD7E51B87}" dt="2024-05-16T13:01:09.467" v="3777"/>
          <ac:inkMkLst>
            <pc:docMk/>
            <pc:sldMk cId="126612863" sldId="282"/>
            <ac:inkMk id="217" creationId="{1AECC933-1FE2-3CD0-365E-D599D3F9F86A}"/>
          </ac:inkMkLst>
        </pc:inkChg>
        <pc:inkChg chg="add del">
          <ac:chgData name="JungYong Seok" userId="1df5f276-52e9-4b2d-94eb-97193fded349" providerId="ADAL" clId="{73F08B8E-ED59-BA4F-88D8-4FBDD7E51B87}" dt="2024-05-16T13:01:09.467" v="3777"/>
          <ac:inkMkLst>
            <pc:docMk/>
            <pc:sldMk cId="126612863" sldId="282"/>
            <ac:inkMk id="218" creationId="{80C4815D-844A-0CB1-0156-3F2FDCE3E5BD}"/>
          </ac:inkMkLst>
        </pc:inkChg>
        <pc:inkChg chg="add del">
          <ac:chgData name="JungYong Seok" userId="1df5f276-52e9-4b2d-94eb-97193fded349" providerId="ADAL" clId="{73F08B8E-ED59-BA4F-88D8-4FBDD7E51B87}" dt="2024-05-16T13:01:09.467" v="3777"/>
          <ac:inkMkLst>
            <pc:docMk/>
            <pc:sldMk cId="126612863" sldId="282"/>
            <ac:inkMk id="219" creationId="{DF4DBBF6-2DD7-7296-BB4F-AA1B670A4EBF}"/>
          </ac:inkMkLst>
        </pc:inkChg>
        <pc:inkChg chg="add del">
          <ac:chgData name="JungYong Seok" userId="1df5f276-52e9-4b2d-94eb-97193fded349" providerId="ADAL" clId="{73F08B8E-ED59-BA4F-88D8-4FBDD7E51B87}" dt="2024-05-16T13:01:09.467" v="3777"/>
          <ac:inkMkLst>
            <pc:docMk/>
            <pc:sldMk cId="126612863" sldId="282"/>
            <ac:inkMk id="220" creationId="{F1842E80-20A2-5688-8597-ED3288861E74}"/>
          </ac:inkMkLst>
        </pc:inkChg>
        <pc:inkChg chg="add del">
          <ac:chgData name="JungYong Seok" userId="1df5f276-52e9-4b2d-94eb-97193fded349" providerId="ADAL" clId="{73F08B8E-ED59-BA4F-88D8-4FBDD7E51B87}" dt="2024-05-16T13:01:09.467" v="3777"/>
          <ac:inkMkLst>
            <pc:docMk/>
            <pc:sldMk cId="126612863" sldId="282"/>
            <ac:inkMk id="221" creationId="{41471E5A-C387-8109-A901-33F5AE837FE3}"/>
          </ac:inkMkLst>
        </pc:inkChg>
        <pc:inkChg chg="add del">
          <ac:chgData name="JungYong Seok" userId="1df5f276-52e9-4b2d-94eb-97193fded349" providerId="ADAL" clId="{73F08B8E-ED59-BA4F-88D8-4FBDD7E51B87}" dt="2024-05-16T13:01:09.467" v="3777"/>
          <ac:inkMkLst>
            <pc:docMk/>
            <pc:sldMk cId="126612863" sldId="282"/>
            <ac:inkMk id="222" creationId="{C874563E-3975-66B9-B812-122DA7736849}"/>
          </ac:inkMkLst>
        </pc:inkChg>
        <pc:inkChg chg="add del">
          <ac:chgData name="JungYong Seok" userId="1df5f276-52e9-4b2d-94eb-97193fded349" providerId="ADAL" clId="{73F08B8E-ED59-BA4F-88D8-4FBDD7E51B87}" dt="2024-05-16T13:01:09.467" v="3777"/>
          <ac:inkMkLst>
            <pc:docMk/>
            <pc:sldMk cId="126612863" sldId="282"/>
            <ac:inkMk id="223" creationId="{0443AC6E-E8EF-92AF-D1DF-14EB79AE7C6B}"/>
          </ac:inkMkLst>
        </pc:inkChg>
        <pc:inkChg chg="add del">
          <ac:chgData name="JungYong Seok" userId="1df5f276-52e9-4b2d-94eb-97193fded349" providerId="ADAL" clId="{73F08B8E-ED59-BA4F-88D8-4FBDD7E51B87}" dt="2024-05-16T13:01:09.467" v="3777"/>
          <ac:inkMkLst>
            <pc:docMk/>
            <pc:sldMk cId="126612863" sldId="282"/>
            <ac:inkMk id="224" creationId="{15EE72FA-71B2-A3DB-1D83-E10C814A487B}"/>
          </ac:inkMkLst>
        </pc:inkChg>
        <pc:inkChg chg="add del">
          <ac:chgData name="JungYong Seok" userId="1df5f276-52e9-4b2d-94eb-97193fded349" providerId="ADAL" clId="{73F08B8E-ED59-BA4F-88D8-4FBDD7E51B87}" dt="2024-05-16T13:01:09.467" v="3777"/>
          <ac:inkMkLst>
            <pc:docMk/>
            <pc:sldMk cId="126612863" sldId="282"/>
            <ac:inkMk id="225" creationId="{46F4E5C4-2F63-14D5-B7EF-3BDAE5693EA1}"/>
          </ac:inkMkLst>
        </pc:inkChg>
        <pc:inkChg chg="add del">
          <ac:chgData name="JungYong Seok" userId="1df5f276-52e9-4b2d-94eb-97193fded349" providerId="ADAL" clId="{73F08B8E-ED59-BA4F-88D8-4FBDD7E51B87}" dt="2024-05-16T13:01:09.467" v="3777"/>
          <ac:inkMkLst>
            <pc:docMk/>
            <pc:sldMk cId="126612863" sldId="282"/>
            <ac:inkMk id="226" creationId="{B3703984-EC52-ACB4-9626-1A5AC0CEA5F2}"/>
          </ac:inkMkLst>
        </pc:inkChg>
        <pc:inkChg chg="add del">
          <ac:chgData name="JungYong Seok" userId="1df5f276-52e9-4b2d-94eb-97193fded349" providerId="ADAL" clId="{73F08B8E-ED59-BA4F-88D8-4FBDD7E51B87}" dt="2024-05-16T13:01:09.467" v="3777"/>
          <ac:inkMkLst>
            <pc:docMk/>
            <pc:sldMk cId="126612863" sldId="282"/>
            <ac:inkMk id="227" creationId="{C7B2466A-3E53-C9CC-4D68-639463B2705E}"/>
          </ac:inkMkLst>
        </pc:inkChg>
        <pc:inkChg chg="add reco">
          <ac:chgData name="JungYong Seok" userId="1df5f276-52e9-4b2d-94eb-97193fded349" providerId="ADAL" clId="{73F08B8E-ED59-BA4F-88D8-4FBDD7E51B87}" dt="2024-05-16T13:01:09.467" v="3777"/>
          <ac:inkMkLst>
            <pc:docMk/>
            <pc:sldMk cId="126612863" sldId="282"/>
            <ac:inkMk id="228" creationId="{068FFDA0-CB27-8DE5-4C5E-AB92AD453BDC}"/>
          </ac:inkMkLst>
        </pc:inkChg>
        <pc:inkChg chg="add del">
          <ac:chgData name="JungYong Seok" userId="1df5f276-52e9-4b2d-94eb-97193fded349" providerId="ADAL" clId="{73F08B8E-ED59-BA4F-88D8-4FBDD7E51B87}" dt="2024-05-16T13:01:18.348" v="3798"/>
          <ac:inkMkLst>
            <pc:docMk/>
            <pc:sldMk cId="126612863" sldId="282"/>
            <ac:inkMk id="229" creationId="{9EE90ECE-BB6B-C25E-B999-D5754B432254}"/>
          </ac:inkMkLst>
        </pc:inkChg>
        <pc:inkChg chg="add del">
          <ac:chgData name="JungYong Seok" userId="1df5f276-52e9-4b2d-94eb-97193fded349" providerId="ADAL" clId="{73F08B8E-ED59-BA4F-88D8-4FBDD7E51B87}" dt="2024-05-16T13:01:18.348" v="3798"/>
          <ac:inkMkLst>
            <pc:docMk/>
            <pc:sldMk cId="126612863" sldId="282"/>
            <ac:inkMk id="230" creationId="{857704FA-856C-0DC9-8AD0-C87094A6157C}"/>
          </ac:inkMkLst>
        </pc:inkChg>
        <pc:inkChg chg="add del">
          <ac:chgData name="JungYong Seok" userId="1df5f276-52e9-4b2d-94eb-97193fded349" providerId="ADAL" clId="{73F08B8E-ED59-BA4F-88D8-4FBDD7E51B87}" dt="2024-05-16T13:01:18.348" v="3798"/>
          <ac:inkMkLst>
            <pc:docMk/>
            <pc:sldMk cId="126612863" sldId="282"/>
            <ac:inkMk id="231" creationId="{478AA78B-712E-04E4-E5C0-E8431371EE43}"/>
          </ac:inkMkLst>
        </pc:inkChg>
        <pc:inkChg chg="add del">
          <ac:chgData name="JungYong Seok" userId="1df5f276-52e9-4b2d-94eb-97193fded349" providerId="ADAL" clId="{73F08B8E-ED59-BA4F-88D8-4FBDD7E51B87}" dt="2024-05-16T13:01:18.348" v="3798"/>
          <ac:inkMkLst>
            <pc:docMk/>
            <pc:sldMk cId="126612863" sldId="282"/>
            <ac:inkMk id="232" creationId="{754C2A4F-7908-70BD-C228-57693026F168}"/>
          </ac:inkMkLst>
        </pc:inkChg>
        <pc:inkChg chg="add del">
          <ac:chgData name="JungYong Seok" userId="1df5f276-52e9-4b2d-94eb-97193fded349" providerId="ADAL" clId="{73F08B8E-ED59-BA4F-88D8-4FBDD7E51B87}" dt="2024-05-16T13:01:18.348" v="3798"/>
          <ac:inkMkLst>
            <pc:docMk/>
            <pc:sldMk cId="126612863" sldId="282"/>
            <ac:inkMk id="233" creationId="{2A0F2A8E-E27E-7C64-594E-A7BB5FD74651}"/>
          </ac:inkMkLst>
        </pc:inkChg>
        <pc:inkChg chg="add del">
          <ac:chgData name="JungYong Seok" userId="1df5f276-52e9-4b2d-94eb-97193fded349" providerId="ADAL" clId="{73F08B8E-ED59-BA4F-88D8-4FBDD7E51B87}" dt="2024-05-16T13:01:18.348" v="3798"/>
          <ac:inkMkLst>
            <pc:docMk/>
            <pc:sldMk cId="126612863" sldId="282"/>
            <ac:inkMk id="234" creationId="{93CA2A17-3F6E-9089-B0EC-5E3B94B0F18D}"/>
          </ac:inkMkLst>
        </pc:inkChg>
        <pc:inkChg chg="add del">
          <ac:chgData name="JungYong Seok" userId="1df5f276-52e9-4b2d-94eb-97193fded349" providerId="ADAL" clId="{73F08B8E-ED59-BA4F-88D8-4FBDD7E51B87}" dt="2024-05-16T13:01:18.348" v="3798"/>
          <ac:inkMkLst>
            <pc:docMk/>
            <pc:sldMk cId="126612863" sldId="282"/>
            <ac:inkMk id="235" creationId="{A234E819-812E-A48B-6A37-54387C41BE65}"/>
          </ac:inkMkLst>
        </pc:inkChg>
        <pc:inkChg chg="add del">
          <ac:chgData name="JungYong Seok" userId="1df5f276-52e9-4b2d-94eb-97193fded349" providerId="ADAL" clId="{73F08B8E-ED59-BA4F-88D8-4FBDD7E51B87}" dt="2024-05-16T13:01:18.348" v="3798"/>
          <ac:inkMkLst>
            <pc:docMk/>
            <pc:sldMk cId="126612863" sldId="282"/>
            <ac:inkMk id="236" creationId="{36C12218-A133-A972-9867-903A5B45BF15}"/>
          </ac:inkMkLst>
        </pc:inkChg>
        <pc:inkChg chg="add del">
          <ac:chgData name="JungYong Seok" userId="1df5f276-52e9-4b2d-94eb-97193fded349" providerId="ADAL" clId="{73F08B8E-ED59-BA4F-88D8-4FBDD7E51B87}" dt="2024-05-16T13:01:18.348" v="3798"/>
          <ac:inkMkLst>
            <pc:docMk/>
            <pc:sldMk cId="126612863" sldId="282"/>
            <ac:inkMk id="237" creationId="{B0449F3E-9B93-C63F-B4B4-A58584EB5FE8}"/>
          </ac:inkMkLst>
        </pc:inkChg>
        <pc:inkChg chg="add del">
          <ac:chgData name="JungYong Seok" userId="1df5f276-52e9-4b2d-94eb-97193fded349" providerId="ADAL" clId="{73F08B8E-ED59-BA4F-88D8-4FBDD7E51B87}" dt="2024-05-16T13:01:18.348" v="3798"/>
          <ac:inkMkLst>
            <pc:docMk/>
            <pc:sldMk cId="126612863" sldId="282"/>
            <ac:inkMk id="238" creationId="{5EB0184F-0EA1-2343-1F35-1258C79B3E26}"/>
          </ac:inkMkLst>
        </pc:inkChg>
        <pc:inkChg chg="add del">
          <ac:chgData name="JungYong Seok" userId="1df5f276-52e9-4b2d-94eb-97193fded349" providerId="ADAL" clId="{73F08B8E-ED59-BA4F-88D8-4FBDD7E51B87}" dt="2024-05-16T13:01:18.348" v="3798"/>
          <ac:inkMkLst>
            <pc:docMk/>
            <pc:sldMk cId="126612863" sldId="282"/>
            <ac:inkMk id="239" creationId="{3C4F2477-AA74-566B-AE1C-2FFCEF6CE215}"/>
          </ac:inkMkLst>
        </pc:inkChg>
        <pc:inkChg chg="add del">
          <ac:chgData name="JungYong Seok" userId="1df5f276-52e9-4b2d-94eb-97193fded349" providerId="ADAL" clId="{73F08B8E-ED59-BA4F-88D8-4FBDD7E51B87}" dt="2024-05-16T13:01:18.348" v="3798"/>
          <ac:inkMkLst>
            <pc:docMk/>
            <pc:sldMk cId="126612863" sldId="282"/>
            <ac:inkMk id="240" creationId="{E6FD3F8B-839F-142D-9996-BAEA95CC4866}"/>
          </ac:inkMkLst>
        </pc:inkChg>
        <pc:inkChg chg="add del">
          <ac:chgData name="JungYong Seok" userId="1df5f276-52e9-4b2d-94eb-97193fded349" providerId="ADAL" clId="{73F08B8E-ED59-BA4F-88D8-4FBDD7E51B87}" dt="2024-05-16T13:01:18.348" v="3798"/>
          <ac:inkMkLst>
            <pc:docMk/>
            <pc:sldMk cId="126612863" sldId="282"/>
            <ac:inkMk id="241" creationId="{AE7872B8-A008-21AC-582D-6AC2E35C55A4}"/>
          </ac:inkMkLst>
        </pc:inkChg>
        <pc:inkChg chg="add del">
          <ac:chgData name="JungYong Seok" userId="1df5f276-52e9-4b2d-94eb-97193fded349" providerId="ADAL" clId="{73F08B8E-ED59-BA4F-88D8-4FBDD7E51B87}" dt="2024-05-16T13:01:18.348" v="3798"/>
          <ac:inkMkLst>
            <pc:docMk/>
            <pc:sldMk cId="126612863" sldId="282"/>
            <ac:inkMk id="242" creationId="{9F341004-2C08-0573-A693-7737A10688C3}"/>
          </ac:inkMkLst>
        </pc:inkChg>
        <pc:inkChg chg="add del">
          <ac:chgData name="JungYong Seok" userId="1df5f276-52e9-4b2d-94eb-97193fded349" providerId="ADAL" clId="{73F08B8E-ED59-BA4F-88D8-4FBDD7E51B87}" dt="2024-05-16T13:01:18.348" v="3798"/>
          <ac:inkMkLst>
            <pc:docMk/>
            <pc:sldMk cId="126612863" sldId="282"/>
            <ac:inkMk id="243" creationId="{A667103C-1C13-409E-31D2-58E0EBFE4F12}"/>
          </ac:inkMkLst>
        </pc:inkChg>
        <pc:inkChg chg="add del">
          <ac:chgData name="JungYong Seok" userId="1df5f276-52e9-4b2d-94eb-97193fded349" providerId="ADAL" clId="{73F08B8E-ED59-BA4F-88D8-4FBDD7E51B87}" dt="2024-05-16T13:01:18.348" v="3798"/>
          <ac:inkMkLst>
            <pc:docMk/>
            <pc:sldMk cId="126612863" sldId="282"/>
            <ac:inkMk id="244" creationId="{97267C4C-F857-5F38-9470-FDB8465FBDFF}"/>
          </ac:inkMkLst>
        </pc:inkChg>
        <pc:inkChg chg="add del">
          <ac:chgData name="JungYong Seok" userId="1df5f276-52e9-4b2d-94eb-97193fded349" providerId="ADAL" clId="{73F08B8E-ED59-BA4F-88D8-4FBDD7E51B87}" dt="2024-05-16T13:01:18.348" v="3798"/>
          <ac:inkMkLst>
            <pc:docMk/>
            <pc:sldMk cId="126612863" sldId="282"/>
            <ac:inkMk id="245" creationId="{A0B4C34A-831D-A701-5CB8-48BA0926613B}"/>
          </ac:inkMkLst>
        </pc:inkChg>
        <pc:inkChg chg="add del">
          <ac:chgData name="JungYong Seok" userId="1df5f276-52e9-4b2d-94eb-97193fded349" providerId="ADAL" clId="{73F08B8E-ED59-BA4F-88D8-4FBDD7E51B87}" dt="2024-05-16T13:01:18.348" v="3798"/>
          <ac:inkMkLst>
            <pc:docMk/>
            <pc:sldMk cId="126612863" sldId="282"/>
            <ac:inkMk id="246" creationId="{FB3ACFB2-278D-707A-F66D-B4DF1F5C5101}"/>
          </ac:inkMkLst>
        </pc:inkChg>
        <pc:inkChg chg="add del">
          <ac:chgData name="JungYong Seok" userId="1df5f276-52e9-4b2d-94eb-97193fded349" providerId="ADAL" clId="{73F08B8E-ED59-BA4F-88D8-4FBDD7E51B87}" dt="2024-05-16T13:01:18.348" v="3798"/>
          <ac:inkMkLst>
            <pc:docMk/>
            <pc:sldMk cId="126612863" sldId="282"/>
            <ac:inkMk id="247" creationId="{2F8D2375-8FE0-5605-4705-81036C23807B}"/>
          </ac:inkMkLst>
        </pc:inkChg>
        <pc:inkChg chg="add del">
          <ac:chgData name="JungYong Seok" userId="1df5f276-52e9-4b2d-94eb-97193fded349" providerId="ADAL" clId="{73F08B8E-ED59-BA4F-88D8-4FBDD7E51B87}" dt="2024-05-16T13:01:18.348" v="3798"/>
          <ac:inkMkLst>
            <pc:docMk/>
            <pc:sldMk cId="126612863" sldId="282"/>
            <ac:inkMk id="248" creationId="{AE3EC5D0-2985-624F-0448-BD1589C5078E}"/>
          </ac:inkMkLst>
        </pc:inkChg>
        <pc:inkChg chg="add reco">
          <ac:chgData name="JungYong Seok" userId="1df5f276-52e9-4b2d-94eb-97193fded349" providerId="ADAL" clId="{73F08B8E-ED59-BA4F-88D8-4FBDD7E51B87}" dt="2024-05-16T13:01:18.348" v="3798"/>
          <ac:inkMkLst>
            <pc:docMk/>
            <pc:sldMk cId="126612863" sldId="282"/>
            <ac:inkMk id="249" creationId="{B21AC6F1-7B52-A365-8FA9-5E26D7952CAD}"/>
          </ac:inkMkLst>
        </pc:inkChg>
        <pc:inkChg chg="add">
          <ac:chgData name="JungYong Seok" userId="1df5f276-52e9-4b2d-94eb-97193fded349" providerId="ADAL" clId="{73F08B8E-ED59-BA4F-88D8-4FBDD7E51B87}" dt="2024-05-16T13:01:30.048" v="3799"/>
          <ac:inkMkLst>
            <pc:docMk/>
            <pc:sldMk cId="126612863" sldId="282"/>
            <ac:inkMk id="250" creationId="{F7DA9115-C5AF-F6BA-78CF-9BA3ED4BF279}"/>
          </ac:inkMkLst>
        </pc:inkChg>
        <pc:inkChg chg="add del">
          <ac:chgData name="JungYong Seok" userId="1df5f276-52e9-4b2d-94eb-97193fded349" providerId="ADAL" clId="{73F08B8E-ED59-BA4F-88D8-4FBDD7E51B87}" dt="2024-05-16T13:01:35.909" v="3817"/>
          <ac:inkMkLst>
            <pc:docMk/>
            <pc:sldMk cId="126612863" sldId="282"/>
            <ac:inkMk id="251" creationId="{DCD722BB-C404-3659-2D8F-CFB955F9298E}"/>
          </ac:inkMkLst>
        </pc:inkChg>
        <pc:inkChg chg="add del">
          <ac:chgData name="JungYong Seok" userId="1df5f276-52e9-4b2d-94eb-97193fded349" providerId="ADAL" clId="{73F08B8E-ED59-BA4F-88D8-4FBDD7E51B87}" dt="2024-05-16T13:01:35.909" v="3817"/>
          <ac:inkMkLst>
            <pc:docMk/>
            <pc:sldMk cId="126612863" sldId="282"/>
            <ac:inkMk id="252" creationId="{C48C6375-B8EF-8F40-72A6-8303E82A49CD}"/>
          </ac:inkMkLst>
        </pc:inkChg>
        <pc:inkChg chg="add del">
          <ac:chgData name="JungYong Seok" userId="1df5f276-52e9-4b2d-94eb-97193fded349" providerId="ADAL" clId="{73F08B8E-ED59-BA4F-88D8-4FBDD7E51B87}" dt="2024-05-16T13:01:35.909" v="3817"/>
          <ac:inkMkLst>
            <pc:docMk/>
            <pc:sldMk cId="126612863" sldId="282"/>
            <ac:inkMk id="253" creationId="{2BF78897-BAE1-196E-E446-F310296F55EB}"/>
          </ac:inkMkLst>
        </pc:inkChg>
        <pc:inkChg chg="add del">
          <ac:chgData name="JungYong Seok" userId="1df5f276-52e9-4b2d-94eb-97193fded349" providerId="ADAL" clId="{73F08B8E-ED59-BA4F-88D8-4FBDD7E51B87}" dt="2024-05-16T13:01:35.909" v="3817"/>
          <ac:inkMkLst>
            <pc:docMk/>
            <pc:sldMk cId="126612863" sldId="282"/>
            <ac:inkMk id="254" creationId="{AA577F20-F625-E460-8404-D68A6C1F449A}"/>
          </ac:inkMkLst>
        </pc:inkChg>
        <pc:inkChg chg="add del">
          <ac:chgData name="JungYong Seok" userId="1df5f276-52e9-4b2d-94eb-97193fded349" providerId="ADAL" clId="{73F08B8E-ED59-BA4F-88D8-4FBDD7E51B87}" dt="2024-05-16T13:01:35.909" v="3817"/>
          <ac:inkMkLst>
            <pc:docMk/>
            <pc:sldMk cId="126612863" sldId="282"/>
            <ac:inkMk id="255" creationId="{24EC3662-EE8C-B36F-D7B1-E4816BB7483B}"/>
          </ac:inkMkLst>
        </pc:inkChg>
        <pc:inkChg chg="add del">
          <ac:chgData name="JungYong Seok" userId="1df5f276-52e9-4b2d-94eb-97193fded349" providerId="ADAL" clId="{73F08B8E-ED59-BA4F-88D8-4FBDD7E51B87}" dt="2024-05-16T13:01:35.909" v="3817"/>
          <ac:inkMkLst>
            <pc:docMk/>
            <pc:sldMk cId="126612863" sldId="282"/>
            <ac:inkMk id="256" creationId="{44290054-F236-AA82-BB17-2F38C81A8F99}"/>
          </ac:inkMkLst>
        </pc:inkChg>
        <pc:inkChg chg="add del">
          <ac:chgData name="JungYong Seok" userId="1df5f276-52e9-4b2d-94eb-97193fded349" providerId="ADAL" clId="{73F08B8E-ED59-BA4F-88D8-4FBDD7E51B87}" dt="2024-05-16T13:01:35.909" v="3817"/>
          <ac:inkMkLst>
            <pc:docMk/>
            <pc:sldMk cId="126612863" sldId="282"/>
            <ac:inkMk id="257" creationId="{81FC8DD2-5058-8036-0ECD-A1B9A9344CCA}"/>
          </ac:inkMkLst>
        </pc:inkChg>
        <pc:inkChg chg="add del">
          <ac:chgData name="JungYong Seok" userId="1df5f276-52e9-4b2d-94eb-97193fded349" providerId="ADAL" clId="{73F08B8E-ED59-BA4F-88D8-4FBDD7E51B87}" dt="2024-05-16T13:01:35.909" v="3817"/>
          <ac:inkMkLst>
            <pc:docMk/>
            <pc:sldMk cId="126612863" sldId="282"/>
            <ac:inkMk id="258" creationId="{187C6CD6-103B-BD0F-C716-5FEFFFD4E3F3}"/>
          </ac:inkMkLst>
        </pc:inkChg>
        <pc:inkChg chg="add del">
          <ac:chgData name="JungYong Seok" userId="1df5f276-52e9-4b2d-94eb-97193fded349" providerId="ADAL" clId="{73F08B8E-ED59-BA4F-88D8-4FBDD7E51B87}" dt="2024-05-16T13:01:35.909" v="3817"/>
          <ac:inkMkLst>
            <pc:docMk/>
            <pc:sldMk cId="126612863" sldId="282"/>
            <ac:inkMk id="259" creationId="{DC89A3D8-3698-6E81-850A-D9609BD31EA7}"/>
          </ac:inkMkLst>
        </pc:inkChg>
        <pc:inkChg chg="add del">
          <ac:chgData name="JungYong Seok" userId="1df5f276-52e9-4b2d-94eb-97193fded349" providerId="ADAL" clId="{73F08B8E-ED59-BA4F-88D8-4FBDD7E51B87}" dt="2024-05-16T13:01:35.909" v="3817"/>
          <ac:inkMkLst>
            <pc:docMk/>
            <pc:sldMk cId="126612863" sldId="282"/>
            <ac:inkMk id="260" creationId="{14A32C87-75BB-C55F-0C64-2290D5D8653C}"/>
          </ac:inkMkLst>
        </pc:inkChg>
        <pc:inkChg chg="add del">
          <ac:chgData name="JungYong Seok" userId="1df5f276-52e9-4b2d-94eb-97193fded349" providerId="ADAL" clId="{73F08B8E-ED59-BA4F-88D8-4FBDD7E51B87}" dt="2024-05-16T13:01:35.909" v="3817"/>
          <ac:inkMkLst>
            <pc:docMk/>
            <pc:sldMk cId="126612863" sldId="282"/>
            <ac:inkMk id="261" creationId="{B3B1C6B2-5500-A35B-4EDE-D6301D27A4FF}"/>
          </ac:inkMkLst>
        </pc:inkChg>
        <pc:inkChg chg="add del">
          <ac:chgData name="JungYong Seok" userId="1df5f276-52e9-4b2d-94eb-97193fded349" providerId="ADAL" clId="{73F08B8E-ED59-BA4F-88D8-4FBDD7E51B87}" dt="2024-05-16T13:01:35.909" v="3817"/>
          <ac:inkMkLst>
            <pc:docMk/>
            <pc:sldMk cId="126612863" sldId="282"/>
            <ac:inkMk id="262" creationId="{1A13FB19-1873-732D-0248-8EAB034E7E9B}"/>
          </ac:inkMkLst>
        </pc:inkChg>
        <pc:inkChg chg="add del">
          <ac:chgData name="JungYong Seok" userId="1df5f276-52e9-4b2d-94eb-97193fded349" providerId="ADAL" clId="{73F08B8E-ED59-BA4F-88D8-4FBDD7E51B87}" dt="2024-05-16T13:01:35.909" v="3817"/>
          <ac:inkMkLst>
            <pc:docMk/>
            <pc:sldMk cId="126612863" sldId="282"/>
            <ac:inkMk id="263" creationId="{479128CB-3048-1942-B9B4-A58D4CDA2603}"/>
          </ac:inkMkLst>
        </pc:inkChg>
        <pc:inkChg chg="add del">
          <ac:chgData name="JungYong Seok" userId="1df5f276-52e9-4b2d-94eb-97193fded349" providerId="ADAL" clId="{73F08B8E-ED59-BA4F-88D8-4FBDD7E51B87}" dt="2024-05-16T13:01:35.909" v="3817"/>
          <ac:inkMkLst>
            <pc:docMk/>
            <pc:sldMk cId="126612863" sldId="282"/>
            <ac:inkMk id="264" creationId="{64C107A2-6D89-8621-1338-81C71CF71BBD}"/>
          </ac:inkMkLst>
        </pc:inkChg>
        <pc:inkChg chg="add del">
          <ac:chgData name="JungYong Seok" userId="1df5f276-52e9-4b2d-94eb-97193fded349" providerId="ADAL" clId="{73F08B8E-ED59-BA4F-88D8-4FBDD7E51B87}" dt="2024-05-16T13:01:35.909" v="3817"/>
          <ac:inkMkLst>
            <pc:docMk/>
            <pc:sldMk cId="126612863" sldId="282"/>
            <ac:inkMk id="265" creationId="{80EDE7D9-2EC0-0519-9883-91E15927B1E5}"/>
          </ac:inkMkLst>
        </pc:inkChg>
        <pc:inkChg chg="add del">
          <ac:chgData name="JungYong Seok" userId="1df5f276-52e9-4b2d-94eb-97193fded349" providerId="ADAL" clId="{73F08B8E-ED59-BA4F-88D8-4FBDD7E51B87}" dt="2024-05-16T13:01:35.909" v="3817"/>
          <ac:inkMkLst>
            <pc:docMk/>
            <pc:sldMk cId="126612863" sldId="282"/>
            <ac:inkMk id="266" creationId="{E889DAC7-3587-6E6A-5B2F-612D4B496E32}"/>
          </ac:inkMkLst>
        </pc:inkChg>
        <pc:inkChg chg="add del">
          <ac:chgData name="JungYong Seok" userId="1df5f276-52e9-4b2d-94eb-97193fded349" providerId="ADAL" clId="{73F08B8E-ED59-BA4F-88D8-4FBDD7E51B87}" dt="2024-05-16T13:01:35.909" v="3817"/>
          <ac:inkMkLst>
            <pc:docMk/>
            <pc:sldMk cId="126612863" sldId="282"/>
            <ac:inkMk id="267" creationId="{682BD3C3-D83D-DB75-F651-2313C4C18ACC}"/>
          </ac:inkMkLst>
        </pc:inkChg>
        <pc:inkChg chg="add reco">
          <ac:chgData name="JungYong Seok" userId="1df5f276-52e9-4b2d-94eb-97193fded349" providerId="ADAL" clId="{73F08B8E-ED59-BA4F-88D8-4FBDD7E51B87}" dt="2024-05-16T13:01:35.909" v="3817"/>
          <ac:inkMkLst>
            <pc:docMk/>
            <pc:sldMk cId="126612863" sldId="282"/>
            <ac:inkMk id="268" creationId="{F0B8E8E7-0143-0110-37AF-F77A00194C09}"/>
          </ac:inkMkLst>
        </pc:inkChg>
        <pc:inkChg chg="add">
          <ac:chgData name="JungYong Seok" userId="1df5f276-52e9-4b2d-94eb-97193fded349" providerId="ADAL" clId="{73F08B8E-ED59-BA4F-88D8-4FBDD7E51B87}" dt="2024-05-16T13:01:37.008" v="3818"/>
          <ac:inkMkLst>
            <pc:docMk/>
            <pc:sldMk cId="126612863" sldId="282"/>
            <ac:inkMk id="269" creationId="{DD36A19C-CEFA-2126-CB98-E03EBC05D5FA}"/>
          </ac:inkMkLst>
        </pc:inkChg>
        <pc:inkChg chg="add del">
          <ac:chgData name="JungYong Seok" userId="1df5f276-52e9-4b2d-94eb-97193fded349" providerId="ADAL" clId="{73F08B8E-ED59-BA4F-88D8-4FBDD7E51B87}" dt="2024-05-16T13:01:42.737" v="3829"/>
          <ac:inkMkLst>
            <pc:docMk/>
            <pc:sldMk cId="126612863" sldId="282"/>
            <ac:inkMk id="270" creationId="{9D065609-1175-04EF-3870-0240C9A009D9}"/>
          </ac:inkMkLst>
        </pc:inkChg>
        <pc:inkChg chg="add del">
          <ac:chgData name="JungYong Seok" userId="1df5f276-52e9-4b2d-94eb-97193fded349" providerId="ADAL" clId="{73F08B8E-ED59-BA4F-88D8-4FBDD7E51B87}" dt="2024-05-16T13:01:42.737" v="3829"/>
          <ac:inkMkLst>
            <pc:docMk/>
            <pc:sldMk cId="126612863" sldId="282"/>
            <ac:inkMk id="271" creationId="{60BD8293-3298-B7C9-0FA8-B1CB9FFFC4F5}"/>
          </ac:inkMkLst>
        </pc:inkChg>
        <pc:inkChg chg="add del">
          <ac:chgData name="JungYong Seok" userId="1df5f276-52e9-4b2d-94eb-97193fded349" providerId="ADAL" clId="{73F08B8E-ED59-BA4F-88D8-4FBDD7E51B87}" dt="2024-05-16T13:01:42.737" v="3829"/>
          <ac:inkMkLst>
            <pc:docMk/>
            <pc:sldMk cId="126612863" sldId="282"/>
            <ac:inkMk id="272" creationId="{88E2FE25-B3BC-ACC8-2DB7-C15EEE56B51C}"/>
          </ac:inkMkLst>
        </pc:inkChg>
        <pc:inkChg chg="add del">
          <ac:chgData name="JungYong Seok" userId="1df5f276-52e9-4b2d-94eb-97193fded349" providerId="ADAL" clId="{73F08B8E-ED59-BA4F-88D8-4FBDD7E51B87}" dt="2024-05-16T13:01:42.737" v="3829"/>
          <ac:inkMkLst>
            <pc:docMk/>
            <pc:sldMk cId="126612863" sldId="282"/>
            <ac:inkMk id="273" creationId="{53737C57-AC06-0718-A9B4-198C0AA3F381}"/>
          </ac:inkMkLst>
        </pc:inkChg>
        <pc:inkChg chg="add del">
          <ac:chgData name="JungYong Seok" userId="1df5f276-52e9-4b2d-94eb-97193fded349" providerId="ADAL" clId="{73F08B8E-ED59-BA4F-88D8-4FBDD7E51B87}" dt="2024-05-16T13:01:42.737" v="3829"/>
          <ac:inkMkLst>
            <pc:docMk/>
            <pc:sldMk cId="126612863" sldId="282"/>
            <ac:inkMk id="274" creationId="{B3CFC011-07F4-C4C1-B309-1E3AD7CF3623}"/>
          </ac:inkMkLst>
        </pc:inkChg>
        <pc:inkChg chg="add del">
          <ac:chgData name="JungYong Seok" userId="1df5f276-52e9-4b2d-94eb-97193fded349" providerId="ADAL" clId="{73F08B8E-ED59-BA4F-88D8-4FBDD7E51B87}" dt="2024-05-16T13:01:42.737" v="3829"/>
          <ac:inkMkLst>
            <pc:docMk/>
            <pc:sldMk cId="126612863" sldId="282"/>
            <ac:inkMk id="275" creationId="{E1BB793B-0010-8D18-82E7-30B971354317}"/>
          </ac:inkMkLst>
        </pc:inkChg>
        <pc:inkChg chg="add del">
          <ac:chgData name="JungYong Seok" userId="1df5f276-52e9-4b2d-94eb-97193fded349" providerId="ADAL" clId="{73F08B8E-ED59-BA4F-88D8-4FBDD7E51B87}" dt="2024-05-16T13:01:42.737" v="3829"/>
          <ac:inkMkLst>
            <pc:docMk/>
            <pc:sldMk cId="126612863" sldId="282"/>
            <ac:inkMk id="276" creationId="{8067E676-A40D-5DBD-03A6-7C091A3651B3}"/>
          </ac:inkMkLst>
        </pc:inkChg>
        <pc:inkChg chg="add del">
          <ac:chgData name="JungYong Seok" userId="1df5f276-52e9-4b2d-94eb-97193fded349" providerId="ADAL" clId="{73F08B8E-ED59-BA4F-88D8-4FBDD7E51B87}" dt="2024-05-16T13:01:42.737" v="3829"/>
          <ac:inkMkLst>
            <pc:docMk/>
            <pc:sldMk cId="126612863" sldId="282"/>
            <ac:inkMk id="277" creationId="{282CD5FA-3AC9-5038-330A-C0EE26CE1BEF}"/>
          </ac:inkMkLst>
        </pc:inkChg>
        <pc:inkChg chg="add del">
          <ac:chgData name="JungYong Seok" userId="1df5f276-52e9-4b2d-94eb-97193fded349" providerId="ADAL" clId="{73F08B8E-ED59-BA4F-88D8-4FBDD7E51B87}" dt="2024-05-16T13:01:42.737" v="3829"/>
          <ac:inkMkLst>
            <pc:docMk/>
            <pc:sldMk cId="126612863" sldId="282"/>
            <ac:inkMk id="278" creationId="{74DE2C8F-B8A0-C08A-E933-B85AE497939D}"/>
          </ac:inkMkLst>
        </pc:inkChg>
        <pc:inkChg chg="add del">
          <ac:chgData name="JungYong Seok" userId="1df5f276-52e9-4b2d-94eb-97193fded349" providerId="ADAL" clId="{73F08B8E-ED59-BA4F-88D8-4FBDD7E51B87}" dt="2024-05-16T13:01:42.737" v="3829"/>
          <ac:inkMkLst>
            <pc:docMk/>
            <pc:sldMk cId="126612863" sldId="282"/>
            <ac:inkMk id="279" creationId="{87D1E655-5AE9-2A5D-5FDF-34A69F99F841}"/>
          </ac:inkMkLst>
        </pc:inkChg>
        <pc:inkChg chg="add reco">
          <ac:chgData name="JungYong Seok" userId="1df5f276-52e9-4b2d-94eb-97193fded349" providerId="ADAL" clId="{73F08B8E-ED59-BA4F-88D8-4FBDD7E51B87}" dt="2024-05-16T13:01:42.737" v="3829"/>
          <ac:inkMkLst>
            <pc:docMk/>
            <pc:sldMk cId="126612863" sldId="282"/>
            <ac:inkMk id="280" creationId="{7DC43A17-3F0F-1D72-2D33-BC09F00DC962}"/>
          </ac:inkMkLst>
        </pc:inkChg>
        <pc:inkChg chg="add del">
          <ac:chgData name="JungYong Seok" userId="1df5f276-52e9-4b2d-94eb-97193fded349" providerId="ADAL" clId="{73F08B8E-ED59-BA4F-88D8-4FBDD7E51B87}" dt="2024-05-16T13:01:54.098" v="3843"/>
          <ac:inkMkLst>
            <pc:docMk/>
            <pc:sldMk cId="126612863" sldId="282"/>
            <ac:inkMk id="281" creationId="{43AC206F-7A6B-87DD-C3FD-97D53AB6CFE1}"/>
          </ac:inkMkLst>
        </pc:inkChg>
        <pc:inkChg chg="add del">
          <ac:chgData name="JungYong Seok" userId="1df5f276-52e9-4b2d-94eb-97193fded349" providerId="ADAL" clId="{73F08B8E-ED59-BA4F-88D8-4FBDD7E51B87}" dt="2024-05-16T13:01:54.098" v="3843"/>
          <ac:inkMkLst>
            <pc:docMk/>
            <pc:sldMk cId="126612863" sldId="282"/>
            <ac:inkMk id="282" creationId="{06B5A423-B7F2-38BD-A428-2F999A56110C}"/>
          </ac:inkMkLst>
        </pc:inkChg>
        <pc:inkChg chg="add del">
          <ac:chgData name="JungYong Seok" userId="1df5f276-52e9-4b2d-94eb-97193fded349" providerId="ADAL" clId="{73F08B8E-ED59-BA4F-88D8-4FBDD7E51B87}" dt="2024-05-16T13:01:54.098" v="3843"/>
          <ac:inkMkLst>
            <pc:docMk/>
            <pc:sldMk cId="126612863" sldId="282"/>
            <ac:inkMk id="283" creationId="{6F28A656-A0B1-2A56-10E1-156CF615946F}"/>
          </ac:inkMkLst>
        </pc:inkChg>
        <pc:inkChg chg="add del">
          <ac:chgData name="JungYong Seok" userId="1df5f276-52e9-4b2d-94eb-97193fded349" providerId="ADAL" clId="{73F08B8E-ED59-BA4F-88D8-4FBDD7E51B87}" dt="2024-05-16T13:01:54.098" v="3843"/>
          <ac:inkMkLst>
            <pc:docMk/>
            <pc:sldMk cId="126612863" sldId="282"/>
            <ac:inkMk id="284" creationId="{26129791-051D-0FDC-44C7-BC600DAD93CD}"/>
          </ac:inkMkLst>
        </pc:inkChg>
        <pc:inkChg chg="add del">
          <ac:chgData name="JungYong Seok" userId="1df5f276-52e9-4b2d-94eb-97193fded349" providerId="ADAL" clId="{73F08B8E-ED59-BA4F-88D8-4FBDD7E51B87}" dt="2024-05-16T13:01:54.098" v="3843"/>
          <ac:inkMkLst>
            <pc:docMk/>
            <pc:sldMk cId="126612863" sldId="282"/>
            <ac:inkMk id="285" creationId="{6EE4BB6D-E1F5-B7EA-90B9-EB3498FE133B}"/>
          </ac:inkMkLst>
        </pc:inkChg>
        <pc:inkChg chg="add del">
          <ac:chgData name="JungYong Seok" userId="1df5f276-52e9-4b2d-94eb-97193fded349" providerId="ADAL" clId="{73F08B8E-ED59-BA4F-88D8-4FBDD7E51B87}" dt="2024-05-16T13:01:54.098" v="3843"/>
          <ac:inkMkLst>
            <pc:docMk/>
            <pc:sldMk cId="126612863" sldId="282"/>
            <ac:inkMk id="286" creationId="{DDB76F36-3233-BB8F-0B2B-EEAF4330EAF5}"/>
          </ac:inkMkLst>
        </pc:inkChg>
        <pc:inkChg chg="add del">
          <ac:chgData name="JungYong Seok" userId="1df5f276-52e9-4b2d-94eb-97193fded349" providerId="ADAL" clId="{73F08B8E-ED59-BA4F-88D8-4FBDD7E51B87}" dt="2024-05-16T13:01:54.098" v="3843"/>
          <ac:inkMkLst>
            <pc:docMk/>
            <pc:sldMk cId="126612863" sldId="282"/>
            <ac:inkMk id="287" creationId="{E42098B1-E3EB-4FC1-15C2-0E7B13C5D64C}"/>
          </ac:inkMkLst>
        </pc:inkChg>
        <pc:inkChg chg="add del">
          <ac:chgData name="JungYong Seok" userId="1df5f276-52e9-4b2d-94eb-97193fded349" providerId="ADAL" clId="{73F08B8E-ED59-BA4F-88D8-4FBDD7E51B87}" dt="2024-05-16T13:01:54.098" v="3843"/>
          <ac:inkMkLst>
            <pc:docMk/>
            <pc:sldMk cId="126612863" sldId="282"/>
            <ac:inkMk id="288" creationId="{629A559A-4911-0AA4-CC36-F42EF299E4DF}"/>
          </ac:inkMkLst>
        </pc:inkChg>
        <pc:inkChg chg="add del">
          <ac:chgData name="JungYong Seok" userId="1df5f276-52e9-4b2d-94eb-97193fded349" providerId="ADAL" clId="{73F08B8E-ED59-BA4F-88D8-4FBDD7E51B87}" dt="2024-05-16T13:01:54.098" v="3843"/>
          <ac:inkMkLst>
            <pc:docMk/>
            <pc:sldMk cId="126612863" sldId="282"/>
            <ac:inkMk id="289" creationId="{6328A63E-0363-45A0-49CC-A042307F24A8}"/>
          </ac:inkMkLst>
        </pc:inkChg>
        <pc:inkChg chg="add del">
          <ac:chgData name="JungYong Seok" userId="1df5f276-52e9-4b2d-94eb-97193fded349" providerId="ADAL" clId="{73F08B8E-ED59-BA4F-88D8-4FBDD7E51B87}" dt="2024-05-16T13:01:54.098" v="3843"/>
          <ac:inkMkLst>
            <pc:docMk/>
            <pc:sldMk cId="126612863" sldId="282"/>
            <ac:inkMk id="290" creationId="{98D96692-EFAD-46F1-7282-5FA52373490D}"/>
          </ac:inkMkLst>
        </pc:inkChg>
        <pc:inkChg chg="add del">
          <ac:chgData name="JungYong Seok" userId="1df5f276-52e9-4b2d-94eb-97193fded349" providerId="ADAL" clId="{73F08B8E-ED59-BA4F-88D8-4FBDD7E51B87}" dt="2024-05-16T13:01:54.098" v="3843"/>
          <ac:inkMkLst>
            <pc:docMk/>
            <pc:sldMk cId="126612863" sldId="282"/>
            <ac:inkMk id="291" creationId="{999C4474-1D8A-CEE8-9129-B4B3EC697024}"/>
          </ac:inkMkLst>
        </pc:inkChg>
        <pc:inkChg chg="add del">
          <ac:chgData name="JungYong Seok" userId="1df5f276-52e9-4b2d-94eb-97193fded349" providerId="ADAL" clId="{73F08B8E-ED59-BA4F-88D8-4FBDD7E51B87}" dt="2024-05-16T13:01:54.098" v="3843"/>
          <ac:inkMkLst>
            <pc:docMk/>
            <pc:sldMk cId="126612863" sldId="282"/>
            <ac:inkMk id="292" creationId="{72618B82-C3D8-D1D6-34C8-ECF8B8817641}"/>
          </ac:inkMkLst>
        </pc:inkChg>
        <pc:inkChg chg="add del">
          <ac:chgData name="JungYong Seok" userId="1df5f276-52e9-4b2d-94eb-97193fded349" providerId="ADAL" clId="{73F08B8E-ED59-BA4F-88D8-4FBDD7E51B87}" dt="2024-05-16T13:01:54.098" v="3843"/>
          <ac:inkMkLst>
            <pc:docMk/>
            <pc:sldMk cId="126612863" sldId="282"/>
            <ac:inkMk id="293" creationId="{C5CF2C5A-DE34-3459-961B-AE1401AC1759}"/>
          </ac:inkMkLst>
        </pc:inkChg>
        <pc:inkChg chg="add reco">
          <ac:chgData name="JungYong Seok" userId="1df5f276-52e9-4b2d-94eb-97193fded349" providerId="ADAL" clId="{73F08B8E-ED59-BA4F-88D8-4FBDD7E51B87}" dt="2024-05-16T13:01:54.098" v="3843"/>
          <ac:inkMkLst>
            <pc:docMk/>
            <pc:sldMk cId="126612863" sldId="282"/>
            <ac:inkMk id="294" creationId="{EEB1683B-859A-D00E-AF42-546C334C1BCD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295" creationId="{0AC52753-3072-1998-BA91-8295A337AC4D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296" creationId="{DBC1173D-228D-1359-E26C-F72238E5E147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297" creationId="{0224A787-6A52-2794-CE89-6D9D748D1B08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298" creationId="{31FB2FD3-A542-AE14-E0D6-66E472E22EDB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299" creationId="{7F1FF794-23A2-5830-834D-FA36568F7606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00" creationId="{E85ACCEC-4D1B-AED9-7917-476F7ACA7828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01" creationId="{A137134A-867C-A446-E0F8-7F1D77639AA7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02" creationId="{055F9E8F-F3E6-0A28-E140-48C311925EDD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03" creationId="{5E6A4FFC-15A8-6B93-902D-8DB5C87B7ACC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04" creationId="{22EC4C53-1E92-D4CC-D731-BFF177ED9F3A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05" creationId="{AC6DC201-3E2A-8B55-9A1B-6B1E792FE63C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06" creationId="{B10A42F7-3CF3-5914-6DC7-791EC786FE5E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07" creationId="{37B3A127-58B7-72BB-4158-4F9D47A6EB03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08" creationId="{A7E1A089-E709-17A3-1F57-D4EC1F020601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09" creationId="{08924EE9-38D6-898E-4ED2-A13035E6794A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10" creationId="{B823D6C5-72AB-64C9-B19D-A75FB5C64481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11" creationId="{D0A6AAA6-F3B5-35B2-01D0-5E60254A51E8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12" creationId="{E0A9EC48-5413-470E-A7F6-0DBF1CC591C2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13" creationId="{EF2B95F2-3B4B-86F7-859D-FB9E15D79B02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14" creationId="{C1F7E80E-0C46-96F4-4911-DD3171E24F86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15" creationId="{5E958ED6-1077-A421-7822-2483ECCFD638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16" creationId="{70F38787-DFFC-05B1-CAFF-09C071C95016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17" creationId="{04275181-8855-6DDD-8D4C-48E3F1BEB9B2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18" creationId="{33F757EE-0956-C244-F2C1-F8ECFD37ED35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19" creationId="{5597437F-D84A-1B5B-20F6-A15A0565B2DE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20" creationId="{92A18DE0-7DCF-E781-E136-7BAE8826746F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21" creationId="{F15738B4-8607-3048-F2D3-7A10D1281621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22" creationId="{6FF000B6-7EF6-B7D5-A899-EADA4F8DEC92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23" creationId="{E0583D4F-2ECB-214E-4FD6-A38AE313D939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24" creationId="{E268EE30-811A-E92E-AF21-327173529B38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25" creationId="{AE8AE0D4-F1C7-04EB-9353-873F303CEE9B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26" creationId="{50465047-AB2C-0420-44FD-E1EFD3B88313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27" creationId="{8B04EA15-2EA4-B040-35EC-65DD8CDB74AB}"/>
          </ac:inkMkLst>
        </pc:inkChg>
        <pc:inkChg chg="add del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28" creationId="{182C213B-AEFB-07D5-E421-BE3B9432659C}"/>
          </ac:inkMkLst>
        </pc:inkChg>
        <pc:inkChg chg="add reco">
          <ac:chgData name="JungYong Seok" userId="1df5f276-52e9-4b2d-94eb-97193fded349" providerId="ADAL" clId="{73F08B8E-ED59-BA4F-88D8-4FBDD7E51B87}" dt="2024-05-16T13:02:04.241" v="3878"/>
          <ac:inkMkLst>
            <pc:docMk/>
            <pc:sldMk cId="126612863" sldId="282"/>
            <ac:inkMk id="329" creationId="{6506AA07-DAA3-6D26-ABF6-91A89DB935F8}"/>
          </ac:inkMkLst>
        </pc:inkChg>
        <pc:inkChg chg="add del">
          <ac:chgData name="JungYong Seok" userId="1df5f276-52e9-4b2d-94eb-97193fded349" providerId="ADAL" clId="{73F08B8E-ED59-BA4F-88D8-4FBDD7E51B87}" dt="2024-05-16T13:02:11.991" v="3900"/>
          <ac:inkMkLst>
            <pc:docMk/>
            <pc:sldMk cId="126612863" sldId="282"/>
            <ac:inkMk id="330" creationId="{8E46725E-BD6A-D150-51D3-8B12FF9791D9}"/>
          </ac:inkMkLst>
        </pc:inkChg>
        <pc:inkChg chg="add del">
          <ac:chgData name="JungYong Seok" userId="1df5f276-52e9-4b2d-94eb-97193fded349" providerId="ADAL" clId="{73F08B8E-ED59-BA4F-88D8-4FBDD7E51B87}" dt="2024-05-16T13:02:11.991" v="3900"/>
          <ac:inkMkLst>
            <pc:docMk/>
            <pc:sldMk cId="126612863" sldId="282"/>
            <ac:inkMk id="331" creationId="{D36C0501-25D7-48A4-CA71-72A9D2B6FF68}"/>
          </ac:inkMkLst>
        </pc:inkChg>
        <pc:inkChg chg="add del">
          <ac:chgData name="JungYong Seok" userId="1df5f276-52e9-4b2d-94eb-97193fded349" providerId="ADAL" clId="{73F08B8E-ED59-BA4F-88D8-4FBDD7E51B87}" dt="2024-05-16T13:02:11.991" v="3900"/>
          <ac:inkMkLst>
            <pc:docMk/>
            <pc:sldMk cId="126612863" sldId="282"/>
            <ac:inkMk id="332" creationId="{6313A70D-0084-5886-696C-75DE09CEF9FB}"/>
          </ac:inkMkLst>
        </pc:inkChg>
        <pc:inkChg chg="add del">
          <ac:chgData name="JungYong Seok" userId="1df5f276-52e9-4b2d-94eb-97193fded349" providerId="ADAL" clId="{73F08B8E-ED59-BA4F-88D8-4FBDD7E51B87}" dt="2024-05-16T13:02:11.991" v="3900"/>
          <ac:inkMkLst>
            <pc:docMk/>
            <pc:sldMk cId="126612863" sldId="282"/>
            <ac:inkMk id="333" creationId="{C54FD72A-0325-E3B3-B409-4FD7188FAA61}"/>
          </ac:inkMkLst>
        </pc:inkChg>
        <pc:inkChg chg="add del">
          <ac:chgData name="JungYong Seok" userId="1df5f276-52e9-4b2d-94eb-97193fded349" providerId="ADAL" clId="{73F08B8E-ED59-BA4F-88D8-4FBDD7E51B87}" dt="2024-05-16T13:02:11.991" v="3900"/>
          <ac:inkMkLst>
            <pc:docMk/>
            <pc:sldMk cId="126612863" sldId="282"/>
            <ac:inkMk id="334" creationId="{FC65E15A-B535-ACD1-C2ED-A9751B5DFAC3}"/>
          </ac:inkMkLst>
        </pc:inkChg>
        <pc:inkChg chg="add del">
          <ac:chgData name="JungYong Seok" userId="1df5f276-52e9-4b2d-94eb-97193fded349" providerId="ADAL" clId="{73F08B8E-ED59-BA4F-88D8-4FBDD7E51B87}" dt="2024-05-16T13:02:11.991" v="3900"/>
          <ac:inkMkLst>
            <pc:docMk/>
            <pc:sldMk cId="126612863" sldId="282"/>
            <ac:inkMk id="335" creationId="{B996AA36-4C3A-8225-29A3-948442821F6E}"/>
          </ac:inkMkLst>
        </pc:inkChg>
        <pc:inkChg chg="add del">
          <ac:chgData name="JungYong Seok" userId="1df5f276-52e9-4b2d-94eb-97193fded349" providerId="ADAL" clId="{73F08B8E-ED59-BA4F-88D8-4FBDD7E51B87}" dt="2024-05-16T13:02:11.991" v="3900"/>
          <ac:inkMkLst>
            <pc:docMk/>
            <pc:sldMk cId="126612863" sldId="282"/>
            <ac:inkMk id="336" creationId="{032B6144-DAB0-65D2-5B74-2F7BB2C59A23}"/>
          </ac:inkMkLst>
        </pc:inkChg>
        <pc:inkChg chg="add del">
          <ac:chgData name="JungYong Seok" userId="1df5f276-52e9-4b2d-94eb-97193fded349" providerId="ADAL" clId="{73F08B8E-ED59-BA4F-88D8-4FBDD7E51B87}" dt="2024-05-16T13:02:11.991" v="3900"/>
          <ac:inkMkLst>
            <pc:docMk/>
            <pc:sldMk cId="126612863" sldId="282"/>
            <ac:inkMk id="337" creationId="{D97547C7-69B7-0E98-6F90-27869BC109C1}"/>
          </ac:inkMkLst>
        </pc:inkChg>
        <pc:inkChg chg="add del">
          <ac:chgData name="JungYong Seok" userId="1df5f276-52e9-4b2d-94eb-97193fded349" providerId="ADAL" clId="{73F08B8E-ED59-BA4F-88D8-4FBDD7E51B87}" dt="2024-05-16T13:02:11.991" v="3900"/>
          <ac:inkMkLst>
            <pc:docMk/>
            <pc:sldMk cId="126612863" sldId="282"/>
            <ac:inkMk id="338" creationId="{6BA1C334-A561-F001-06AA-01A9A402D349}"/>
          </ac:inkMkLst>
        </pc:inkChg>
        <pc:inkChg chg="add del">
          <ac:chgData name="JungYong Seok" userId="1df5f276-52e9-4b2d-94eb-97193fded349" providerId="ADAL" clId="{73F08B8E-ED59-BA4F-88D8-4FBDD7E51B87}" dt="2024-05-16T13:02:11.991" v="3900"/>
          <ac:inkMkLst>
            <pc:docMk/>
            <pc:sldMk cId="126612863" sldId="282"/>
            <ac:inkMk id="339" creationId="{98EAECA3-68EB-8F04-C947-687F9A14ABA8}"/>
          </ac:inkMkLst>
        </pc:inkChg>
        <pc:inkChg chg="add del">
          <ac:chgData name="JungYong Seok" userId="1df5f276-52e9-4b2d-94eb-97193fded349" providerId="ADAL" clId="{73F08B8E-ED59-BA4F-88D8-4FBDD7E51B87}" dt="2024-05-16T13:02:11.991" v="3900"/>
          <ac:inkMkLst>
            <pc:docMk/>
            <pc:sldMk cId="126612863" sldId="282"/>
            <ac:inkMk id="340" creationId="{A6149480-52C1-107D-57A8-13E0BB9714AF}"/>
          </ac:inkMkLst>
        </pc:inkChg>
        <pc:inkChg chg="add del">
          <ac:chgData name="JungYong Seok" userId="1df5f276-52e9-4b2d-94eb-97193fded349" providerId="ADAL" clId="{73F08B8E-ED59-BA4F-88D8-4FBDD7E51B87}" dt="2024-05-16T13:02:11.991" v="3900"/>
          <ac:inkMkLst>
            <pc:docMk/>
            <pc:sldMk cId="126612863" sldId="282"/>
            <ac:inkMk id="341" creationId="{7B0420A7-62B0-76D9-2027-C875588F6610}"/>
          </ac:inkMkLst>
        </pc:inkChg>
        <pc:inkChg chg="add del">
          <ac:chgData name="JungYong Seok" userId="1df5f276-52e9-4b2d-94eb-97193fded349" providerId="ADAL" clId="{73F08B8E-ED59-BA4F-88D8-4FBDD7E51B87}" dt="2024-05-16T13:02:11.991" v="3900"/>
          <ac:inkMkLst>
            <pc:docMk/>
            <pc:sldMk cId="126612863" sldId="282"/>
            <ac:inkMk id="342" creationId="{49143665-2868-B3FC-4AB5-5030C044740A}"/>
          </ac:inkMkLst>
        </pc:inkChg>
        <pc:inkChg chg="add del">
          <ac:chgData name="JungYong Seok" userId="1df5f276-52e9-4b2d-94eb-97193fded349" providerId="ADAL" clId="{73F08B8E-ED59-BA4F-88D8-4FBDD7E51B87}" dt="2024-05-16T13:02:11.991" v="3900"/>
          <ac:inkMkLst>
            <pc:docMk/>
            <pc:sldMk cId="126612863" sldId="282"/>
            <ac:inkMk id="343" creationId="{73417DA7-AF14-582F-23C4-3FA7F176C852}"/>
          </ac:inkMkLst>
        </pc:inkChg>
        <pc:inkChg chg="add del">
          <ac:chgData name="JungYong Seok" userId="1df5f276-52e9-4b2d-94eb-97193fded349" providerId="ADAL" clId="{73F08B8E-ED59-BA4F-88D8-4FBDD7E51B87}" dt="2024-05-16T13:02:11.991" v="3900"/>
          <ac:inkMkLst>
            <pc:docMk/>
            <pc:sldMk cId="126612863" sldId="282"/>
            <ac:inkMk id="344" creationId="{58A9F85A-5E0A-E330-3D72-FE4172184E4A}"/>
          </ac:inkMkLst>
        </pc:inkChg>
        <pc:inkChg chg="add del">
          <ac:chgData name="JungYong Seok" userId="1df5f276-52e9-4b2d-94eb-97193fded349" providerId="ADAL" clId="{73F08B8E-ED59-BA4F-88D8-4FBDD7E51B87}" dt="2024-05-16T13:02:11.991" v="3900"/>
          <ac:inkMkLst>
            <pc:docMk/>
            <pc:sldMk cId="126612863" sldId="282"/>
            <ac:inkMk id="345" creationId="{3557F4F4-76CD-353C-41B9-C3E6350F2CCA}"/>
          </ac:inkMkLst>
        </pc:inkChg>
        <pc:inkChg chg="add del">
          <ac:chgData name="JungYong Seok" userId="1df5f276-52e9-4b2d-94eb-97193fded349" providerId="ADAL" clId="{73F08B8E-ED59-BA4F-88D8-4FBDD7E51B87}" dt="2024-05-16T13:02:11.991" v="3900"/>
          <ac:inkMkLst>
            <pc:docMk/>
            <pc:sldMk cId="126612863" sldId="282"/>
            <ac:inkMk id="346" creationId="{F9B67B75-8A31-3A51-445B-3242BA3436AE}"/>
          </ac:inkMkLst>
        </pc:inkChg>
        <pc:inkChg chg="add del">
          <ac:chgData name="JungYong Seok" userId="1df5f276-52e9-4b2d-94eb-97193fded349" providerId="ADAL" clId="{73F08B8E-ED59-BA4F-88D8-4FBDD7E51B87}" dt="2024-05-16T13:02:11.991" v="3900"/>
          <ac:inkMkLst>
            <pc:docMk/>
            <pc:sldMk cId="126612863" sldId="282"/>
            <ac:inkMk id="347" creationId="{B9291625-6760-2273-12DD-DB8D4F757CA8}"/>
          </ac:inkMkLst>
        </pc:inkChg>
        <pc:inkChg chg="add del">
          <ac:chgData name="JungYong Seok" userId="1df5f276-52e9-4b2d-94eb-97193fded349" providerId="ADAL" clId="{73F08B8E-ED59-BA4F-88D8-4FBDD7E51B87}" dt="2024-05-16T13:02:11.991" v="3900"/>
          <ac:inkMkLst>
            <pc:docMk/>
            <pc:sldMk cId="126612863" sldId="282"/>
            <ac:inkMk id="348" creationId="{33BC484A-0271-3407-BFFB-428C82CC6EF2}"/>
          </ac:inkMkLst>
        </pc:inkChg>
        <pc:inkChg chg="add del">
          <ac:chgData name="JungYong Seok" userId="1df5f276-52e9-4b2d-94eb-97193fded349" providerId="ADAL" clId="{73F08B8E-ED59-BA4F-88D8-4FBDD7E51B87}" dt="2024-05-16T13:02:11.991" v="3900"/>
          <ac:inkMkLst>
            <pc:docMk/>
            <pc:sldMk cId="126612863" sldId="282"/>
            <ac:inkMk id="349" creationId="{91DBC541-8F54-F50A-8512-8844C6AE0DB3}"/>
          </ac:inkMkLst>
        </pc:inkChg>
        <pc:inkChg chg="add del">
          <ac:chgData name="JungYong Seok" userId="1df5f276-52e9-4b2d-94eb-97193fded349" providerId="ADAL" clId="{73F08B8E-ED59-BA4F-88D8-4FBDD7E51B87}" dt="2024-05-16T13:02:11.991" v="3900"/>
          <ac:inkMkLst>
            <pc:docMk/>
            <pc:sldMk cId="126612863" sldId="282"/>
            <ac:inkMk id="350" creationId="{6FE7B893-7F12-5C87-6BC6-BAA15C159E6C}"/>
          </ac:inkMkLst>
        </pc:inkChg>
        <pc:inkChg chg="add reco">
          <ac:chgData name="JungYong Seok" userId="1df5f276-52e9-4b2d-94eb-97193fded349" providerId="ADAL" clId="{73F08B8E-ED59-BA4F-88D8-4FBDD7E51B87}" dt="2024-05-16T13:02:11.991" v="3900"/>
          <ac:inkMkLst>
            <pc:docMk/>
            <pc:sldMk cId="126612863" sldId="282"/>
            <ac:inkMk id="351" creationId="{175AA3ED-8ED7-FF73-C5AD-3C87FB9DBF5B}"/>
          </ac:inkMkLst>
        </pc:inkChg>
        <pc:inkChg chg="add del">
          <ac:chgData name="JungYong Seok" userId="1df5f276-52e9-4b2d-94eb-97193fded349" providerId="ADAL" clId="{73F08B8E-ED59-BA4F-88D8-4FBDD7E51B87}" dt="2024-05-16T13:02:19.372" v="3916"/>
          <ac:inkMkLst>
            <pc:docMk/>
            <pc:sldMk cId="126612863" sldId="282"/>
            <ac:inkMk id="352" creationId="{EB612F77-2CFB-1E6F-3197-5924DE2D6D0B}"/>
          </ac:inkMkLst>
        </pc:inkChg>
        <pc:inkChg chg="add del">
          <ac:chgData name="JungYong Seok" userId="1df5f276-52e9-4b2d-94eb-97193fded349" providerId="ADAL" clId="{73F08B8E-ED59-BA4F-88D8-4FBDD7E51B87}" dt="2024-05-16T13:02:19.372" v="3916"/>
          <ac:inkMkLst>
            <pc:docMk/>
            <pc:sldMk cId="126612863" sldId="282"/>
            <ac:inkMk id="353" creationId="{E8300690-6436-AA89-D119-25117B78D4A3}"/>
          </ac:inkMkLst>
        </pc:inkChg>
        <pc:inkChg chg="add del">
          <ac:chgData name="JungYong Seok" userId="1df5f276-52e9-4b2d-94eb-97193fded349" providerId="ADAL" clId="{73F08B8E-ED59-BA4F-88D8-4FBDD7E51B87}" dt="2024-05-16T13:02:19.372" v="3916"/>
          <ac:inkMkLst>
            <pc:docMk/>
            <pc:sldMk cId="126612863" sldId="282"/>
            <ac:inkMk id="354" creationId="{F692A090-D3BF-2F83-8802-FB0DC00C4992}"/>
          </ac:inkMkLst>
        </pc:inkChg>
        <pc:inkChg chg="add del">
          <ac:chgData name="JungYong Seok" userId="1df5f276-52e9-4b2d-94eb-97193fded349" providerId="ADAL" clId="{73F08B8E-ED59-BA4F-88D8-4FBDD7E51B87}" dt="2024-05-16T13:02:19.372" v="3916"/>
          <ac:inkMkLst>
            <pc:docMk/>
            <pc:sldMk cId="126612863" sldId="282"/>
            <ac:inkMk id="355" creationId="{93BC17A9-5C65-8EA8-4BDF-ABB458C80017}"/>
          </ac:inkMkLst>
        </pc:inkChg>
        <pc:inkChg chg="add del">
          <ac:chgData name="JungYong Seok" userId="1df5f276-52e9-4b2d-94eb-97193fded349" providerId="ADAL" clId="{73F08B8E-ED59-BA4F-88D8-4FBDD7E51B87}" dt="2024-05-16T13:02:19.372" v="3916"/>
          <ac:inkMkLst>
            <pc:docMk/>
            <pc:sldMk cId="126612863" sldId="282"/>
            <ac:inkMk id="356" creationId="{6B127E9A-439D-4115-18A4-453B4F4881C1}"/>
          </ac:inkMkLst>
        </pc:inkChg>
        <pc:inkChg chg="add del">
          <ac:chgData name="JungYong Seok" userId="1df5f276-52e9-4b2d-94eb-97193fded349" providerId="ADAL" clId="{73F08B8E-ED59-BA4F-88D8-4FBDD7E51B87}" dt="2024-05-16T13:02:19.372" v="3916"/>
          <ac:inkMkLst>
            <pc:docMk/>
            <pc:sldMk cId="126612863" sldId="282"/>
            <ac:inkMk id="357" creationId="{635B5079-85AA-B093-52BE-B6A8968D218F}"/>
          </ac:inkMkLst>
        </pc:inkChg>
        <pc:inkChg chg="add del">
          <ac:chgData name="JungYong Seok" userId="1df5f276-52e9-4b2d-94eb-97193fded349" providerId="ADAL" clId="{73F08B8E-ED59-BA4F-88D8-4FBDD7E51B87}" dt="2024-05-16T13:02:19.372" v="3916"/>
          <ac:inkMkLst>
            <pc:docMk/>
            <pc:sldMk cId="126612863" sldId="282"/>
            <ac:inkMk id="358" creationId="{9FA64BF3-1A2A-A9F5-FD90-D53C807D66F6}"/>
          </ac:inkMkLst>
        </pc:inkChg>
        <pc:inkChg chg="add del">
          <ac:chgData name="JungYong Seok" userId="1df5f276-52e9-4b2d-94eb-97193fded349" providerId="ADAL" clId="{73F08B8E-ED59-BA4F-88D8-4FBDD7E51B87}" dt="2024-05-16T13:02:19.372" v="3916"/>
          <ac:inkMkLst>
            <pc:docMk/>
            <pc:sldMk cId="126612863" sldId="282"/>
            <ac:inkMk id="359" creationId="{BDFEE338-7AED-0D64-3666-25E4FD3264A7}"/>
          </ac:inkMkLst>
        </pc:inkChg>
        <pc:inkChg chg="add del">
          <ac:chgData name="JungYong Seok" userId="1df5f276-52e9-4b2d-94eb-97193fded349" providerId="ADAL" clId="{73F08B8E-ED59-BA4F-88D8-4FBDD7E51B87}" dt="2024-05-16T13:02:19.372" v="3916"/>
          <ac:inkMkLst>
            <pc:docMk/>
            <pc:sldMk cId="126612863" sldId="282"/>
            <ac:inkMk id="360" creationId="{5DE0037D-C1D2-3410-8D00-8F7E10075691}"/>
          </ac:inkMkLst>
        </pc:inkChg>
        <pc:inkChg chg="add del">
          <ac:chgData name="JungYong Seok" userId="1df5f276-52e9-4b2d-94eb-97193fded349" providerId="ADAL" clId="{73F08B8E-ED59-BA4F-88D8-4FBDD7E51B87}" dt="2024-05-16T13:02:19.372" v="3916"/>
          <ac:inkMkLst>
            <pc:docMk/>
            <pc:sldMk cId="126612863" sldId="282"/>
            <ac:inkMk id="361" creationId="{14785BA5-4132-9B87-C738-0162F8AB3CD5}"/>
          </ac:inkMkLst>
        </pc:inkChg>
        <pc:inkChg chg="add del">
          <ac:chgData name="JungYong Seok" userId="1df5f276-52e9-4b2d-94eb-97193fded349" providerId="ADAL" clId="{73F08B8E-ED59-BA4F-88D8-4FBDD7E51B87}" dt="2024-05-16T13:02:19.372" v="3916"/>
          <ac:inkMkLst>
            <pc:docMk/>
            <pc:sldMk cId="126612863" sldId="282"/>
            <ac:inkMk id="362" creationId="{CBE502C8-A7AC-8637-6236-1C921295BAA4}"/>
          </ac:inkMkLst>
        </pc:inkChg>
        <pc:inkChg chg="add del">
          <ac:chgData name="JungYong Seok" userId="1df5f276-52e9-4b2d-94eb-97193fded349" providerId="ADAL" clId="{73F08B8E-ED59-BA4F-88D8-4FBDD7E51B87}" dt="2024-05-16T13:02:19.372" v="3916"/>
          <ac:inkMkLst>
            <pc:docMk/>
            <pc:sldMk cId="126612863" sldId="282"/>
            <ac:inkMk id="363" creationId="{A3F8F0ED-EE22-F17A-08B0-185AB43D014E}"/>
          </ac:inkMkLst>
        </pc:inkChg>
        <pc:inkChg chg="add del">
          <ac:chgData name="JungYong Seok" userId="1df5f276-52e9-4b2d-94eb-97193fded349" providerId="ADAL" clId="{73F08B8E-ED59-BA4F-88D8-4FBDD7E51B87}" dt="2024-05-16T13:02:19.372" v="3916"/>
          <ac:inkMkLst>
            <pc:docMk/>
            <pc:sldMk cId="126612863" sldId="282"/>
            <ac:inkMk id="364" creationId="{BEFCD092-5E82-6AB6-D1E6-0061D2B1368A}"/>
          </ac:inkMkLst>
        </pc:inkChg>
        <pc:inkChg chg="add del">
          <ac:chgData name="JungYong Seok" userId="1df5f276-52e9-4b2d-94eb-97193fded349" providerId="ADAL" clId="{73F08B8E-ED59-BA4F-88D8-4FBDD7E51B87}" dt="2024-05-16T13:02:19.372" v="3916"/>
          <ac:inkMkLst>
            <pc:docMk/>
            <pc:sldMk cId="126612863" sldId="282"/>
            <ac:inkMk id="365" creationId="{0C7DA72D-17DC-5DEA-DF83-91210FB2941D}"/>
          </ac:inkMkLst>
        </pc:inkChg>
        <pc:inkChg chg="add del">
          <ac:chgData name="JungYong Seok" userId="1df5f276-52e9-4b2d-94eb-97193fded349" providerId="ADAL" clId="{73F08B8E-ED59-BA4F-88D8-4FBDD7E51B87}" dt="2024-05-16T13:02:19.372" v="3916"/>
          <ac:inkMkLst>
            <pc:docMk/>
            <pc:sldMk cId="126612863" sldId="282"/>
            <ac:inkMk id="366" creationId="{06BD06C6-8D86-FFEA-7A21-7C44718BB4B8}"/>
          </ac:inkMkLst>
        </pc:inkChg>
        <pc:inkChg chg="add reco">
          <ac:chgData name="JungYong Seok" userId="1df5f276-52e9-4b2d-94eb-97193fded349" providerId="ADAL" clId="{73F08B8E-ED59-BA4F-88D8-4FBDD7E51B87}" dt="2024-05-16T13:02:19.372" v="3916"/>
          <ac:inkMkLst>
            <pc:docMk/>
            <pc:sldMk cId="126612863" sldId="282"/>
            <ac:inkMk id="367" creationId="{5E98D4A6-9403-FF74-0B18-FA00DEE7B259}"/>
          </ac:inkMkLst>
        </pc:inkChg>
      </pc:sldChg>
      <pc:sldChg chg="addSp delSp">
        <pc:chgData name="JungYong Seok" userId="1df5f276-52e9-4b2d-94eb-97193fded349" providerId="ADAL" clId="{73F08B8E-ED59-BA4F-88D8-4FBDD7E51B87}" dt="2024-05-16T13:03:46.814" v="4051"/>
        <pc:sldMkLst>
          <pc:docMk/>
          <pc:sldMk cId="3604349553" sldId="283"/>
        </pc:sldMkLst>
        <pc:inkChg chg="add">
          <ac:chgData name="JungYong Seok" userId="1df5f276-52e9-4b2d-94eb-97193fded349" providerId="ADAL" clId="{73F08B8E-ED59-BA4F-88D8-4FBDD7E51B87}" dt="2024-05-16T13:02:36.497" v="3917"/>
          <ac:inkMkLst>
            <pc:docMk/>
            <pc:sldMk cId="3604349553" sldId="283"/>
            <ac:inkMk id="3" creationId="{FC6C583E-B148-CE4F-4B48-6A0AFFE2CBF2}"/>
          </ac:inkMkLst>
        </pc:inkChg>
        <pc:inkChg chg="add del">
          <ac:chgData name="JungYong Seok" userId="1df5f276-52e9-4b2d-94eb-97193fded349" providerId="ADAL" clId="{73F08B8E-ED59-BA4F-88D8-4FBDD7E51B87}" dt="2024-05-16T13:02:50.204" v="3920"/>
          <ac:inkMkLst>
            <pc:docMk/>
            <pc:sldMk cId="3604349553" sldId="283"/>
            <ac:inkMk id="4" creationId="{EB57D518-454F-711E-11CF-AE6E26037785}"/>
          </ac:inkMkLst>
        </pc:inkChg>
        <pc:inkChg chg="add del">
          <ac:chgData name="JungYong Seok" userId="1df5f276-52e9-4b2d-94eb-97193fded349" providerId="ADAL" clId="{73F08B8E-ED59-BA4F-88D8-4FBDD7E51B87}" dt="2024-05-16T13:02:50.204" v="3920"/>
          <ac:inkMkLst>
            <pc:docMk/>
            <pc:sldMk cId="3604349553" sldId="283"/>
            <ac:inkMk id="5" creationId="{2D46BB9C-0410-7EC9-1810-321A1F8DF62F}"/>
          </ac:inkMkLst>
        </pc:inkChg>
        <pc:inkChg chg="add reco">
          <ac:chgData name="JungYong Seok" userId="1df5f276-52e9-4b2d-94eb-97193fded349" providerId="ADAL" clId="{73F08B8E-ED59-BA4F-88D8-4FBDD7E51B87}" dt="2024-05-16T13:02:50.204" v="3920"/>
          <ac:inkMkLst>
            <pc:docMk/>
            <pc:sldMk cId="3604349553" sldId="283"/>
            <ac:inkMk id="6" creationId="{7810E4B5-6408-7F49-B265-74D5EAA0A72C}"/>
          </ac:inkMkLst>
        </pc:inkChg>
        <pc:inkChg chg="add del">
          <ac:chgData name="JungYong Seok" userId="1df5f276-52e9-4b2d-94eb-97193fded349" providerId="ADAL" clId="{73F08B8E-ED59-BA4F-88D8-4FBDD7E51B87}" dt="2024-05-16T13:03:01.322" v="3930"/>
          <ac:inkMkLst>
            <pc:docMk/>
            <pc:sldMk cId="3604349553" sldId="283"/>
            <ac:inkMk id="7" creationId="{4D95C0CA-44A4-EDE1-17E4-E4D5ACCC8F39}"/>
          </ac:inkMkLst>
        </pc:inkChg>
        <pc:inkChg chg="add del">
          <ac:chgData name="JungYong Seok" userId="1df5f276-52e9-4b2d-94eb-97193fded349" providerId="ADAL" clId="{73F08B8E-ED59-BA4F-88D8-4FBDD7E51B87}" dt="2024-05-16T13:03:01.322" v="3930"/>
          <ac:inkMkLst>
            <pc:docMk/>
            <pc:sldMk cId="3604349553" sldId="283"/>
            <ac:inkMk id="8" creationId="{8BEC09B5-9E50-550F-AD91-274855B5279C}"/>
          </ac:inkMkLst>
        </pc:inkChg>
        <pc:inkChg chg="add del">
          <ac:chgData name="JungYong Seok" userId="1df5f276-52e9-4b2d-94eb-97193fded349" providerId="ADAL" clId="{73F08B8E-ED59-BA4F-88D8-4FBDD7E51B87}" dt="2024-05-16T13:03:01.322" v="3930"/>
          <ac:inkMkLst>
            <pc:docMk/>
            <pc:sldMk cId="3604349553" sldId="283"/>
            <ac:inkMk id="9" creationId="{1A866738-C936-93DD-0034-5553D9B89A63}"/>
          </ac:inkMkLst>
        </pc:inkChg>
        <pc:inkChg chg="add del">
          <ac:chgData name="JungYong Seok" userId="1df5f276-52e9-4b2d-94eb-97193fded349" providerId="ADAL" clId="{73F08B8E-ED59-BA4F-88D8-4FBDD7E51B87}" dt="2024-05-16T13:03:01.322" v="3930"/>
          <ac:inkMkLst>
            <pc:docMk/>
            <pc:sldMk cId="3604349553" sldId="283"/>
            <ac:inkMk id="10" creationId="{8BA7B907-C8D1-4706-B3A5-B3472FEC93BE}"/>
          </ac:inkMkLst>
        </pc:inkChg>
        <pc:inkChg chg="add del">
          <ac:chgData name="JungYong Seok" userId="1df5f276-52e9-4b2d-94eb-97193fded349" providerId="ADAL" clId="{73F08B8E-ED59-BA4F-88D8-4FBDD7E51B87}" dt="2024-05-16T13:03:01.322" v="3930"/>
          <ac:inkMkLst>
            <pc:docMk/>
            <pc:sldMk cId="3604349553" sldId="283"/>
            <ac:inkMk id="11" creationId="{076492EF-1119-68BC-223B-CEEA3C48666E}"/>
          </ac:inkMkLst>
        </pc:inkChg>
        <pc:inkChg chg="add del">
          <ac:chgData name="JungYong Seok" userId="1df5f276-52e9-4b2d-94eb-97193fded349" providerId="ADAL" clId="{73F08B8E-ED59-BA4F-88D8-4FBDD7E51B87}" dt="2024-05-16T13:03:01.322" v="3930"/>
          <ac:inkMkLst>
            <pc:docMk/>
            <pc:sldMk cId="3604349553" sldId="283"/>
            <ac:inkMk id="12" creationId="{4EEED16F-84AD-4E63-CE00-C5DD8A66F72E}"/>
          </ac:inkMkLst>
        </pc:inkChg>
        <pc:inkChg chg="add del">
          <ac:chgData name="JungYong Seok" userId="1df5f276-52e9-4b2d-94eb-97193fded349" providerId="ADAL" clId="{73F08B8E-ED59-BA4F-88D8-4FBDD7E51B87}" dt="2024-05-16T13:03:01.322" v="3930"/>
          <ac:inkMkLst>
            <pc:docMk/>
            <pc:sldMk cId="3604349553" sldId="283"/>
            <ac:inkMk id="13" creationId="{FC99D039-A4EC-6119-580A-4F0A4F4FF43A}"/>
          </ac:inkMkLst>
        </pc:inkChg>
        <pc:inkChg chg="add del">
          <ac:chgData name="JungYong Seok" userId="1df5f276-52e9-4b2d-94eb-97193fded349" providerId="ADAL" clId="{73F08B8E-ED59-BA4F-88D8-4FBDD7E51B87}" dt="2024-05-16T13:03:01.322" v="3930"/>
          <ac:inkMkLst>
            <pc:docMk/>
            <pc:sldMk cId="3604349553" sldId="283"/>
            <ac:inkMk id="14" creationId="{A046B62B-C322-3286-3AB0-B9532B6E62AD}"/>
          </ac:inkMkLst>
        </pc:inkChg>
        <pc:inkChg chg="add del">
          <ac:chgData name="JungYong Seok" userId="1df5f276-52e9-4b2d-94eb-97193fded349" providerId="ADAL" clId="{73F08B8E-ED59-BA4F-88D8-4FBDD7E51B87}" dt="2024-05-16T13:03:01.322" v="3930"/>
          <ac:inkMkLst>
            <pc:docMk/>
            <pc:sldMk cId="3604349553" sldId="283"/>
            <ac:inkMk id="15" creationId="{81838578-8308-7117-F77C-A3BFF9570620}"/>
          </ac:inkMkLst>
        </pc:inkChg>
        <pc:inkChg chg="add reco">
          <ac:chgData name="JungYong Seok" userId="1df5f276-52e9-4b2d-94eb-97193fded349" providerId="ADAL" clId="{73F08B8E-ED59-BA4F-88D8-4FBDD7E51B87}" dt="2024-05-16T13:03:01.322" v="3930"/>
          <ac:inkMkLst>
            <pc:docMk/>
            <pc:sldMk cId="3604349553" sldId="283"/>
            <ac:inkMk id="16" creationId="{3D14A672-A7A9-4E32-FFB9-7AA2973E6024}"/>
          </ac:inkMkLst>
        </pc:inkChg>
        <pc:inkChg chg="add del">
          <ac:chgData name="JungYong Seok" userId="1df5f276-52e9-4b2d-94eb-97193fded349" providerId="ADAL" clId="{73F08B8E-ED59-BA4F-88D8-4FBDD7E51B87}" dt="2024-05-16T13:03:05.640" v="3939"/>
          <ac:inkMkLst>
            <pc:docMk/>
            <pc:sldMk cId="3604349553" sldId="283"/>
            <ac:inkMk id="17" creationId="{628D4A46-E382-2C8B-08FD-CC92E09952F8}"/>
          </ac:inkMkLst>
        </pc:inkChg>
        <pc:inkChg chg="add del">
          <ac:chgData name="JungYong Seok" userId="1df5f276-52e9-4b2d-94eb-97193fded349" providerId="ADAL" clId="{73F08B8E-ED59-BA4F-88D8-4FBDD7E51B87}" dt="2024-05-16T13:03:05.640" v="3939"/>
          <ac:inkMkLst>
            <pc:docMk/>
            <pc:sldMk cId="3604349553" sldId="283"/>
            <ac:inkMk id="18" creationId="{03E88AE2-1AAE-9306-5652-57C22515FBFF}"/>
          </ac:inkMkLst>
        </pc:inkChg>
        <pc:inkChg chg="add del">
          <ac:chgData name="JungYong Seok" userId="1df5f276-52e9-4b2d-94eb-97193fded349" providerId="ADAL" clId="{73F08B8E-ED59-BA4F-88D8-4FBDD7E51B87}" dt="2024-05-16T13:03:05.640" v="3939"/>
          <ac:inkMkLst>
            <pc:docMk/>
            <pc:sldMk cId="3604349553" sldId="283"/>
            <ac:inkMk id="19" creationId="{8F496246-5AD1-DC83-2C21-8018A7141369}"/>
          </ac:inkMkLst>
        </pc:inkChg>
        <pc:inkChg chg="add del">
          <ac:chgData name="JungYong Seok" userId="1df5f276-52e9-4b2d-94eb-97193fded349" providerId="ADAL" clId="{73F08B8E-ED59-BA4F-88D8-4FBDD7E51B87}" dt="2024-05-16T13:03:05.640" v="3939"/>
          <ac:inkMkLst>
            <pc:docMk/>
            <pc:sldMk cId="3604349553" sldId="283"/>
            <ac:inkMk id="20" creationId="{9DBB161D-57D7-B922-FB3C-5C4FF8C6F601}"/>
          </ac:inkMkLst>
        </pc:inkChg>
        <pc:inkChg chg="add del">
          <ac:chgData name="JungYong Seok" userId="1df5f276-52e9-4b2d-94eb-97193fded349" providerId="ADAL" clId="{73F08B8E-ED59-BA4F-88D8-4FBDD7E51B87}" dt="2024-05-16T13:03:05.640" v="3939"/>
          <ac:inkMkLst>
            <pc:docMk/>
            <pc:sldMk cId="3604349553" sldId="283"/>
            <ac:inkMk id="21" creationId="{6BE0B563-840E-F882-A041-F5FB3C9F2986}"/>
          </ac:inkMkLst>
        </pc:inkChg>
        <pc:inkChg chg="add del">
          <ac:chgData name="JungYong Seok" userId="1df5f276-52e9-4b2d-94eb-97193fded349" providerId="ADAL" clId="{73F08B8E-ED59-BA4F-88D8-4FBDD7E51B87}" dt="2024-05-16T13:03:05.640" v="3939"/>
          <ac:inkMkLst>
            <pc:docMk/>
            <pc:sldMk cId="3604349553" sldId="283"/>
            <ac:inkMk id="22" creationId="{2DE6FF53-4A5B-F296-455C-B9B8CE3292A0}"/>
          </ac:inkMkLst>
        </pc:inkChg>
        <pc:inkChg chg="add del">
          <ac:chgData name="JungYong Seok" userId="1df5f276-52e9-4b2d-94eb-97193fded349" providerId="ADAL" clId="{73F08B8E-ED59-BA4F-88D8-4FBDD7E51B87}" dt="2024-05-16T13:03:05.640" v="3939"/>
          <ac:inkMkLst>
            <pc:docMk/>
            <pc:sldMk cId="3604349553" sldId="283"/>
            <ac:inkMk id="23" creationId="{099416E8-FEFE-15AA-0DD5-4BD40B4A3ADD}"/>
          </ac:inkMkLst>
        </pc:inkChg>
        <pc:inkChg chg="add del">
          <ac:chgData name="JungYong Seok" userId="1df5f276-52e9-4b2d-94eb-97193fded349" providerId="ADAL" clId="{73F08B8E-ED59-BA4F-88D8-4FBDD7E51B87}" dt="2024-05-16T13:03:05.640" v="3939"/>
          <ac:inkMkLst>
            <pc:docMk/>
            <pc:sldMk cId="3604349553" sldId="283"/>
            <ac:inkMk id="24" creationId="{40B975C9-E0AE-A227-7046-DCEB3CD5A1CD}"/>
          </ac:inkMkLst>
        </pc:inkChg>
        <pc:inkChg chg="add reco">
          <ac:chgData name="JungYong Seok" userId="1df5f276-52e9-4b2d-94eb-97193fded349" providerId="ADAL" clId="{73F08B8E-ED59-BA4F-88D8-4FBDD7E51B87}" dt="2024-05-16T13:03:05.640" v="3939"/>
          <ac:inkMkLst>
            <pc:docMk/>
            <pc:sldMk cId="3604349553" sldId="283"/>
            <ac:inkMk id="25" creationId="{D6979149-0B3D-84D3-AECB-D3DFD065383B}"/>
          </ac:inkMkLst>
        </pc:inkChg>
        <pc:inkChg chg="add">
          <ac:chgData name="JungYong Seok" userId="1df5f276-52e9-4b2d-94eb-97193fded349" providerId="ADAL" clId="{73F08B8E-ED59-BA4F-88D8-4FBDD7E51B87}" dt="2024-05-16T13:03:05.919" v="3940"/>
          <ac:inkMkLst>
            <pc:docMk/>
            <pc:sldMk cId="3604349553" sldId="283"/>
            <ac:inkMk id="26" creationId="{41CFFB32-1159-847F-4AC1-9781BDA14BED}"/>
          </ac:inkMkLst>
        </pc:inkChg>
        <pc:inkChg chg="add">
          <ac:chgData name="JungYong Seok" userId="1df5f276-52e9-4b2d-94eb-97193fded349" providerId="ADAL" clId="{73F08B8E-ED59-BA4F-88D8-4FBDD7E51B87}" dt="2024-05-16T13:03:06.202" v="3941"/>
          <ac:inkMkLst>
            <pc:docMk/>
            <pc:sldMk cId="3604349553" sldId="283"/>
            <ac:inkMk id="27" creationId="{199FC145-0F17-FC77-E4B1-FD42697DF860}"/>
          </ac:inkMkLst>
        </pc:inkChg>
        <pc:inkChg chg="add">
          <ac:chgData name="JungYong Seok" userId="1df5f276-52e9-4b2d-94eb-97193fded349" providerId="ADAL" clId="{73F08B8E-ED59-BA4F-88D8-4FBDD7E51B87}" dt="2024-05-16T13:03:06.451" v="3942"/>
          <ac:inkMkLst>
            <pc:docMk/>
            <pc:sldMk cId="3604349553" sldId="283"/>
            <ac:inkMk id="28" creationId="{0ABC0CEF-7AC7-0316-7814-2D8437C34E57}"/>
          </ac:inkMkLst>
        </pc:inkChg>
        <pc:inkChg chg="add">
          <ac:chgData name="JungYong Seok" userId="1df5f276-52e9-4b2d-94eb-97193fded349" providerId="ADAL" clId="{73F08B8E-ED59-BA4F-88D8-4FBDD7E51B87}" dt="2024-05-16T13:03:06.867" v="3943"/>
          <ac:inkMkLst>
            <pc:docMk/>
            <pc:sldMk cId="3604349553" sldId="283"/>
            <ac:inkMk id="29" creationId="{5C85DB78-97D1-DD1B-E96D-E9EF83FFED74}"/>
          </ac:inkMkLst>
        </pc:inkChg>
        <pc:inkChg chg="add">
          <ac:chgData name="JungYong Seok" userId="1df5f276-52e9-4b2d-94eb-97193fded349" providerId="ADAL" clId="{73F08B8E-ED59-BA4F-88D8-4FBDD7E51B87}" dt="2024-05-16T13:03:07.453" v="3944"/>
          <ac:inkMkLst>
            <pc:docMk/>
            <pc:sldMk cId="3604349553" sldId="283"/>
            <ac:inkMk id="30" creationId="{5014C8A9-1970-D211-F52C-7AF233FB8BD7}"/>
          </ac:inkMkLst>
        </pc:inkChg>
        <pc:inkChg chg="add">
          <ac:chgData name="JungYong Seok" userId="1df5f276-52e9-4b2d-94eb-97193fded349" providerId="ADAL" clId="{73F08B8E-ED59-BA4F-88D8-4FBDD7E51B87}" dt="2024-05-16T13:03:07.667" v="3945"/>
          <ac:inkMkLst>
            <pc:docMk/>
            <pc:sldMk cId="3604349553" sldId="283"/>
            <ac:inkMk id="31" creationId="{22D87328-72AF-316E-BBBC-DD89C5BFF8D1}"/>
          </ac:inkMkLst>
        </pc:inkChg>
        <pc:inkChg chg="add">
          <ac:chgData name="JungYong Seok" userId="1df5f276-52e9-4b2d-94eb-97193fded349" providerId="ADAL" clId="{73F08B8E-ED59-BA4F-88D8-4FBDD7E51B87}" dt="2024-05-16T13:03:07.985" v="3946"/>
          <ac:inkMkLst>
            <pc:docMk/>
            <pc:sldMk cId="3604349553" sldId="283"/>
            <ac:inkMk id="32" creationId="{B136E4F8-8888-DEF7-1C35-5032105DC920}"/>
          </ac:inkMkLst>
        </pc:inkChg>
        <pc:inkChg chg="add">
          <ac:chgData name="JungYong Seok" userId="1df5f276-52e9-4b2d-94eb-97193fded349" providerId="ADAL" clId="{73F08B8E-ED59-BA4F-88D8-4FBDD7E51B87}" dt="2024-05-16T13:03:08.274" v="3947"/>
          <ac:inkMkLst>
            <pc:docMk/>
            <pc:sldMk cId="3604349553" sldId="283"/>
            <ac:inkMk id="33" creationId="{D5287E10-7EEB-8035-3BFA-756011E474AE}"/>
          </ac:inkMkLst>
        </pc:inkChg>
        <pc:inkChg chg="add">
          <ac:chgData name="JungYong Seok" userId="1df5f276-52e9-4b2d-94eb-97193fded349" providerId="ADAL" clId="{73F08B8E-ED59-BA4F-88D8-4FBDD7E51B87}" dt="2024-05-16T13:03:08.435" v="3948"/>
          <ac:inkMkLst>
            <pc:docMk/>
            <pc:sldMk cId="3604349553" sldId="283"/>
            <ac:inkMk id="34" creationId="{D8A3A656-0E6C-01C6-90E8-35B1AA6FAFF7}"/>
          </ac:inkMkLst>
        </pc:inkChg>
        <pc:inkChg chg="add">
          <ac:chgData name="JungYong Seok" userId="1df5f276-52e9-4b2d-94eb-97193fded349" providerId="ADAL" clId="{73F08B8E-ED59-BA4F-88D8-4FBDD7E51B87}" dt="2024-05-16T13:03:08.851" v="3949"/>
          <ac:inkMkLst>
            <pc:docMk/>
            <pc:sldMk cId="3604349553" sldId="283"/>
            <ac:inkMk id="35" creationId="{E978E03D-567D-8E9A-28B7-C4B38A9E62F4}"/>
          </ac:inkMkLst>
        </pc:inkChg>
        <pc:inkChg chg="add">
          <ac:chgData name="JungYong Seok" userId="1df5f276-52e9-4b2d-94eb-97193fded349" providerId="ADAL" clId="{73F08B8E-ED59-BA4F-88D8-4FBDD7E51B87}" dt="2024-05-16T13:03:09.302" v="3950"/>
          <ac:inkMkLst>
            <pc:docMk/>
            <pc:sldMk cId="3604349553" sldId="283"/>
            <ac:inkMk id="36" creationId="{4990391F-5160-8F9F-DCC0-FA6FE19EAC35}"/>
          </ac:inkMkLst>
        </pc:inkChg>
        <pc:inkChg chg="add">
          <ac:chgData name="JungYong Seok" userId="1df5f276-52e9-4b2d-94eb-97193fded349" providerId="ADAL" clId="{73F08B8E-ED59-BA4F-88D8-4FBDD7E51B87}" dt="2024-05-16T13:03:09.519" v="3951"/>
          <ac:inkMkLst>
            <pc:docMk/>
            <pc:sldMk cId="3604349553" sldId="283"/>
            <ac:inkMk id="37" creationId="{01BD4882-A7A4-31C5-EAA6-A8C722D01533}"/>
          </ac:inkMkLst>
        </pc:inkChg>
        <pc:inkChg chg="add">
          <ac:chgData name="JungYong Seok" userId="1df5f276-52e9-4b2d-94eb-97193fded349" providerId="ADAL" clId="{73F08B8E-ED59-BA4F-88D8-4FBDD7E51B87}" dt="2024-05-16T13:03:09.918" v="3952"/>
          <ac:inkMkLst>
            <pc:docMk/>
            <pc:sldMk cId="3604349553" sldId="283"/>
            <ac:inkMk id="38" creationId="{A9B29A59-8875-F2C1-13C8-5CFDCA12D3FE}"/>
          </ac:inkMkLst>
        </pc:inkChg>
        <pc:inkChg chg="add">
          <ac:chgData name="JungYong Seok" userId="1df5f276-52e9-4b2d-94eb-97193fded349" providerId="ADAL" clId="{73F08B8E-ED59-BA4F-88D8-4FBDD7E51B87}" dt="2024-05-16T13:03:10.185" v="3953"/>
          <ac:inkMkLst>
            <pc:docMk/>
            <pc:sldMk cId="3604349553" sldId="283"/>
            <ac:inkMk id="39" creationId="{6E255143-9359-B2A5-2BEC-7D5170AF877F}"/>
          </ac:inkMkLst>
        </pc:inkChg>
        <pc:inkChg chg="add">
          <ac:chgData name="JungYong Seok" userId="1df5f276-52e9-4b2d-94eb-97193fded349" providerId="ADAL" clId="{73F08B8E-ED59-BA4F-88D8-4FBDD7E51B87}" dt="2024-05-16T13:03:10.602" v="3954"/>
          <ac:inkMkLst>
            <pc:docMk/>
            <pc:sldMk cId="3604349553" sldId="283"/>
            <ac:inkMk id="40" creationId="{1E0F506E-E694-3503-E96D-658065131260}"/>
          </ac:inkMkLst>
        </pc:inkChg>
        <pc:inkChg chg="add">
          <ac:chgData name="JungYong Seok" userId="1df5f276-52e9-4b2d-94eb-97193fded349" providerId="ADAL" clId="{73F08B8E-ED59-BA4F-88D8-4FBDD7E51B87}" dt="2024-05-16T13:03:10.782" v="3955"/>
          <ac:inkMkLst>
            <pc:docMk/>
            <pc:sldMk cId="3604349553" sldId="283"/>
            <ac:inkMk id="41" creationId="{6E24E470-5B5E-A79F-4852-5C079E9D27ED}"/>
          </ac:inkMkLst>
        </pc:inkChg>
        <pc:inkChg chg="add">
          <ac:chgData name="JungYong Seok" userId="1df5f276-52e9-4b2d-94eb-97193fded349" providerId="ADAL" clId="{73F08B8E-ED59-BA4F-88D8-4FBDD7E51B87}" dt="2024-05-16T13:03:10.946" v="3956"/>
          <ac:inkMkLst>
            <pc:docMk/>
            <pc:sldMk cId="3604349553" sldId="283"/>
            <ac:inkMk id="42" creationId="{B6D4BE97-994E-70F2-5186-AF2BD20D0F3B}"/>
          </ac:inkMkLst>
        </pc:inkChg>
        <pc:inkChg chg="add">
          <ac:chgData name="JungYong Seok" userId="1df5f276-52e9-4b2d-94eb-97193fded349" providerId="ADAL" clId="{73F08B8E-ED59-BA4F-88D8-4FBDD7E51B87}" dt="2024-05-16T13:03:11.179" v="3957"/>
          <ac:inkMkLst>
            <pc:docMk/>
            <pc:sldMk cId="3604349553" sldId="283"/>
            <ac:inkMk id="43" creationId="{46EF7CB3-CA49-EAAF-46CC-EB52BAC7871B}"/>
          </ac:inkMkLst>
        </pc:inkChg>
        <pc:inkChg chg="add">
          <ac:chgData name="JungYong Seok" userId="1df5f276-52e9-4b2d-94eb-97193fded349" providerId="ADAL" clId="{73F08B8E-ED59-BA4F-88D8-4FBDD7E51B87}" dt="2024-05-16T13:03:11.363" v="3958"/>
          <ac:inkMkLst>
            <pc:docMk/>
            <pc:sldMk cId="3604349553" sldId="283"/>
            <ac:inkMk id="44" creationId="{5AF9CA36-6764-9BD2-F15A-B595BBFEAEE8}"/>
          </ac:inkMkLst>
        </pc:inkChg>
        <pc:inkChg chg="add">
          <ac:chgData name="JungYong Seok" userId="1df5f276-52e9-4b2d-94eb-97193fded349" providerId="ADAL" clId="{73F08B8E-ED59-BA4F-88D8-4FBDD7E51B87}" dt="2024-05-16T13:03:11.729" v="3959"/>
          <ac:inkMkLst>
            <pc:docMk/>
            <pc:sldMk cId="3604349553" sldId="283"/>
            <ac:inkMk id="45" creationId="{9BF45AC9-849D-595F-AC2C-74BDFE90F417}"/>
          </ac:inkMkLst>
        </pc:inkChg>
        <pc:inkChg chg="add">
          <ac:chgData name="JungYong Seok" userId="1df5f276-52e9-4b2d-94eb-97193fded349" providerId="ADAL" clId="{73F08B8E-ED59-BA4F-88D8-4FBDD7E51B87}" dt="2024-05-16T13:03:11.896" v="3960"/>
          <ac:inkMkLst>
            <pc:docMk/>
            <pc:sldMk cId="3604349553" sldId="283"/>
            <ac:inkMk id="46" creationId="{35EEC6CC-F43F-C36F-9BFA-9888C47C9679}"/>
          </ac:inkMkLst>
        </pc:inkChg>
        <pc:inkChg chg="add">
          <ac:chgData name="JungYong Seok" userId="1df5f276-52e9-4b2d-94eb-97193fded349" providerId="ADAL" clId="{73F08B8E-ED59-BA4F-88D8-4FBDD7E51B87}" dt="2024-05-16T13:03:12.196" v="3961"/>
          <ac:inkMkLst>
            <pc:docMk/>
            <pc:sldMk cId="3604349553" sldId="283"/>
            <ac:inkMk id="47" creationId="{9CE793D5-2241-BBAE-BCA6-A4E600DA8C20}"/>
          </ac:inkMkLst>
        </pc:inkChg>
        <pc:inkChg chg="add">
          <ac:chgData name="JungYong Seok" userId="1df5f276-52e9-4b2d-94eb-97193fded349" providerId="ADAL" clId="{73F08B8E-ED59-BA4F-88D8-4FBDD7E51B87}" dt="2024-05-16T13:03:12.563" v="3962"/>
          <ac:inkMkLst>
            <pc:docMk/>
            <pc:sldMk cId="3604349553" sldId="283"/>
            <ac:inkMk id="48" creationId="{1B64530D-94BB-701A-BBD9-8C8516FD72B4}"/>
          </ac:inkMkLst>
        </pc:inkChg>
        <pc:inkChg chg="add">
          <ac:chgData name="JungYong Seok" userId="1df5f276-52e9-4b2d-94eb-97193fded349" providerId="ADAL" clId="{73F08B8E-ED59-BA4F-88D8-4FBDD7E51B87}" dt="2024-05-16T13:03:12.902" v="3963"/>
          <ac:inkMkLst>
            <pc:docMk/>
            <pc:sldMk cId="3604349553" sldId="283"/>
            <ac:inkMk id="49" creationId="{D1AFF2B1-857F-50CB-DAAB-8CFAC0E12445}"/>
          </ac:inkMkLst>
        </pc:inkChg>
        <pc:inkChg chg="add">
          <ac:chgData name="JungYong Seok" userId="1df5f276-52e9-4b2d-94eb-97193fded349" providerId="ADAL" clId="{73F08B8E-ED59-BA4F-88D8-4FBDD7E51B87}" dt="2024-05-16T13:03:13.181" v="3964"/>
          <ac:inkMkLst>
            <pc:docMk/>
            <pc:sldMk cId="3604349553" sldId="283"/>
            <ac:inkMk id="50" creationId="{166A1A49-5E91-DBAB-5A35-EF84A81A6470}"/>
          </ac:inkMkLst>
        </pc:inkChg>
        <pc:inkChg chg="add">
          <ac:chgData name="JungYong Seok" userId="1df5f276-52e9-4b2d-94eb-97193fded349" providerId="ADAL" clId="{73F08B8E-ED59-BA4F-88D8-4FBDD7E51B87}" dt="2024-05-16T13:03:13.636" v="3965"/>
          <ac:inkMkLst>
            <pc:docMk/>
            <pc:sldMk cId="3604349553" sldId="283"/>
            <ac:inkMk id="51" creationId="{DDAEB4B1-9AB8-B5CB-0BEA-D87F6E84F46D}"/>
          </ac:inkMkLst>
        </pc:inkChg>
        <pc:inkChg chg="add">
          <ac:chgData name="JungYong Seok" userId="1df5f276-52e9-4b2d-94eb-97193fded349" providerId="ADAL" clId="{73F08B8E-ED59-BA4F-88D8-4FBDD7E51B87}" dt="2024-05-16T13:03:13.883" v="3966"/>
          <ac:inkMkLst>
            <pc:docMk/>
            <pc:sldMk cId="3604349553" sldId="283"/>
            <ac:inkMk id="52" creationId="{5D171402-E472-2B40-4AB9-9B89245AB5E5}"/>
          </ac:inkMkLst>
        </pc:inkChg>
        <pc:inkChg chg="add">
          <ac:chgData name="JungYong Seok" userId="1df5f276-52e9-4b2d-94eb-97193fded349" providerId="ADAL" clId="{73F08B8E-ED59-BA4F-88D8-4FBDD7E51B87}" dt="2024-05-16T13:03:14.146" v="3967"/>
          <ac:inkMkLst>
            <pc:docMk/>
            <pc:sldMk cId="3604349553" sldId="283"/>
            <ac:inkMk id="53" creationId="{87E2E44C-623C-857D-BED6-AADB62A18D2B}"/>
          </ac:inkMkLst>
        </pc:inkChg>
        <pc:inkChg chg="add">
          <ac:chgData name="JungYong Seok" userId="1df5f276-52e9-4b2d-94eb-97193fded349" providerId="ADAL" clId="{73F08B8E-ED59-BA4F-88D8-4FBDD7E51B87}" dt="2024-05-16T13:03:14.263" v="3968"/>
          <ac:inkMkLst>
            <pc:docMk/>
            <pc:sldMk cId="3604349553" sldId="283"/>
            <ac:inkMk id="54" creationId="{39FD45ED-1D47-3519-992B-3BF7403E364C}"/>
          </ac:inkMkLst>
        </pc:inkChg>
        <pc:inkChg chg="add">
          <ac:chgData name="JungYong Seok" userId="1df5f276-52e9-4b2d-94eb-97193fded349" providerId="ADAL" clId="{73F08B8E-ED59-BA4F-88D8-4FBDD7E51B87}" dt="2024-05-16T13:03:14.467" v="3969"/>
          <ac:inkMkLst>
            <pc:docMk/>
            <pc:sldMk cId="3604349553" sldId="283"/>
            <ac:inkMk id="55" creationId="{417A4F7A-62BB-40A4-3AA2-F91BE822D06C}"/>
          </ac:inkMkLst>
        </pc:inkChg>
        <pc:inkChg chg="add">
          <ac:chgData name="JungYong Seok" userId="1df5f276-52e9-4b2d-94eb-97193fded349" providerId="ADAL" clId="{73F08B8E-ED59-BA4F-88D8-4FBDD7E51B87}" dt="2024-05-16T13:03:14.686" v="3970"/>
          <ac:inkMkLst>
            <pc:docMk/>
            <pc:sldMk cId="3604349553" sldId="283"/>
            <ac:inkMk id="56" creationId="{811E2695-11AA-E1F3-5DD0-A7FD0AAA71D1}"/>
          </ac:inkMkLst>
        </pc:inkChg>
        <pc:inkChg chg="add">
          <ac:chgData name="JungYong Seok" userId="1df5f276-52e9-4b2d-94eb-97193fded349" providerId="ADAL" clId="{73F08B8E-ED59-BA4F-88D8-4FBDD7E51B87}" dt="2024-05-16T13:03:14.952" v="3971"/>
          <ac:inkMkLst>
            <pc:docMk/>
            <pc:sldMk cId="3604349553" sldId="283"/>
            <ac:inkMk id="57" creationId="{72BBF0D2-AC38-D079-A6A9-7260A47E82D5}"/>
          </ac:inkMkLst>
        </pc:inkChg>
        <pc:inkChg chg="add">
          <ac:chgData name="JungYong Seok" userId="1df5f276-52e9-4b2d-94eb-97193fded349" providerId="ADAL" clId="{73F08B8E-ED59-BA4F-88D8-4FBDD7E51B87}" dt="2024-05-16T13:03:15.099" v="3972"/>
          <ac:inkMkLst>
            <pc:docMk/>
            <pc:sldMk cId="3604349553" sldId="283"/>
            <ac:inkMk id="58" creationId="{98CFD320-D3E2-4EA7-71E0-A0DA5CBABF88}"/>
          </ac:inkMkLst>
        </pc:inkChg>
        <pc:inkChg chg="add">
          <ac:chgData name="JungYong Seok" userId="1df5f276-52e9-4b2d-94eb-97193fded349" providerId="ADAL" clId="{73F08B8E-ED59-BA4F-88D8-4FBDD7E51B87}" dt="2024-05-16T13:03:15.368" v="3973"/>
          <ac:inkMkLst>
            <pc:docMk/>
            <pc:sldMk cId="3604349553" sldId="283"/>
            <ac:inkMk id="59" creationId="{1785D050-C8E2-3524-F43D-3DB3BD73D54E}"/>
          </ac:inkMkLst>
        </pc:inkChg>
        <pc:inkChg chg="add">
          <ac:chgData name="JungYong Seok" userId="1df5f276-52e9-4b2d-94eb-97193fded349" providerId="ADAL" clId="{73F08B8E-ED59-BA4F-88D8-4FBDD7E51B87}" dt="2024-05-16T13:03:15.619" v="3974"/>
          <ac:inkMkLst>
            <pc:docMk/>
            <pc:sldMk cId="3604349553" sldId="283"/>
            <ac:inkMk id="60" creationId="{1344B7AB-9C3B-D5B0-FAC6-28B84E4B80B3}"/>
          </ac:inkMkLst>
        </pc:inkChg>
        <pc:inkChg chg="add">
          <ac:chgData name="JungYong Seok" userId="1df5f276-52e9-4b2d-94eb-97193fded349" providerId="ADAL" clId="{73F08B8E-ED59-BA4F-88D8-4FBDD7E51B87}" dt="2024-05-16T13:03:15.884" v="3975"/>
          <ac:inkMkLst>
            <pc:docMk/>
            <pc:sldMk cId="3604349553" sldId="283"/>
            <ac:inkMk id="61" creationId="{E1AA7A3A-9C20-D84C-3B17-83D14090EA24}"/>
          </ac:inkMkLst>
        </pc:inkChg>
        <pc:inkChg chg="add">
          <ac:chgData name="JungYong Seok" userId="1df5f276-52e9-4b2d-94eb-97193fded349" providerId="ADAL" clId="{73F08B8E-ED59-BA4F-88D8-4FBDD7E51B87}" dt="2024-05-16T13:03:15.981" v="3976"/>
          <ac:inkMkLst>
            <pc:docMk/>
            <pc:sldMk cId="3604349553" sldId="283"/>
            <ac:inkMk id="62" creationId="{9FD09B55-D108-54F0-8DD3-828C096E17CB}"/>
          </ac:inkMkLst>
        </pc:inkChg>
        <pc:inkChg chg="add">
          <ac:chgData name="JungYong Seok" userId="1df5f276-52e9-4b2d-94eb-97193fded349" providerId="ADAL" clId="{73F08B8E-ED59-BA4F-88D8-4FBDD7E51B87}" dt="2024-05-16T13:03:16.218" v="3977"/>
          <ac:inkMkLst>
            <pc:docMk/>
            <pc:sldMk cId="3604349553" sldId="283"/>
            <ac:inkMk id="63" creationId="{F9C27F7F-67E5-7DED-0BD6-BD7C5B1909E8}"/>
          </ac:inkMkLst>
        </pc:inkChg>
        <pc:inkChg chg="add">
          <ac:chgData name="JungYong Seok" userId="1df5f276-52e9-4b2d-94eb-97193fded349" providerId="ADAL" clId="{73F08B8E-ED59-BA4F-88D8-4FBDD7E51B87}" dt="2024-05-16T13:03:16.435" v="3978"/>
          <ac:inkMkLst>
            <pc:docMk/>
            <pc:sldMk cId="3604349553" sldId="283"/>
            <ac:inkMk id="64" creationId="{A62ADC01-15B5-1A0D-D10D-57581C65EF00}"/>
          </ac:inkMkLst>
        </pc:inkChg>
        <pc:inkChg chg="add">
          <ac:chgData name="JungYong Seok" userId="1df5f276-52e9-4b2d-94eb-97193fded349" providerId="ADAL" clId="{73F08B8E-ED59-BA4F-88D8-4FBDD7E51B87}" dt="2024-05-16T13:03:16.599" v="3979"/>
          <ac:inkMkLst>
            <pc:docMk/>
            <pc:sldMk cId="3604349553" sldId="283"/>
            <ac:inkMk id="65" creationId="{ED4C45D4-1447-9B56-C66A-546F5B0A36C1}"/>
          </ac:inkMkLst>
        </pc:inkChg>
        <pc:inkChg chg="add del">
          <ac:chgData name="JungYong Seok" userId="1df5f276-52e9-4b2d-94eb-97193fded349" providerId="ADAL" clId="{73F08B8E-ED59-BA4F-88D8-4FBDD7E51B87}" dt="2024-05-16T13:03:27.817" v="3998"/>
          <ac:inkMkLst>
            <pc:docMk/>
            <pc:sldMk cId="3604349553" sldId="283"/>
            <ac:inkMk id="69" creationId="{829066E3-471D-8A03-7592-4067A299E7EC}"/>
          </ac:inkMkLst>
        </pc:inkChg>
        <pc:inkChg chg="add del">
          <ac:chgData name="JungYong Seok" userId="1df5f276-52e9-4b2d-94eb-97193fded349" providerId="ADAL" clId="{73F08B8E-ED59-BA4F-88D8-4FBDD7E51B87}" dt="2024-05-16T13:03:27.817" v="3998"/>
          <ac:inkMkLst>
            <pc:docMk/>
            <pc:sldMk cId="3604349553" sldId="283"/>
            <ac:inkMk id="70" creationId="{0F22892B-0C57-26B7-B20C-178391EEDB7B}"/>
          </ac:inkMkLst>
        </pc:inkChg>
        <pc:inkChg chg="add del">
          <ac:chgData name="JungYong Seok" userId="1df5f276-52e9-4b2d-94eb-97193fded349" providerId="ADAL" clId="{73F08B8E-ED59-BA4F-88D8-4FBDD7E51B87}" dt="2024-05-16T13:03:27.817" v="3998"/>
          <ac:inkMkLst>
            <pc:docMk/>
            <pc:sldMk cId="3604349553" sldId="283"/>
            <ac:inkMk id="71" creationId="{AF0B14CD-3677-483A-86BF-75549F307E54}"/>
          </ac:inkMkLst>
        </pc:inkChg>
        <pc:inkChg chg="add del">
          <ac:chgData name="JungYong Seok" userId="1df5f276-52e9-4b2d-94eb-97193fded349" providerId="ADAL" clId="{73F08B8E-ED59-BA4F-88D8-4FBDD7E51B87}" dt="2024-05-16T13:03:27.817" v="3998"/>
          <ac:inkMkLst>
            <pc:docMk/>
            <pc:sldMk cId="3604349553" sldId="283"/>
            <ac:inkMk id="72" creationId="{45D666FE-6F20-FE94-8071-B075BF20C4AC}"/>
          </ac:inkMkLst>
        </pc:inkChg>
        <pc:inkChg chg="add del">
          <ac:chgData name="JungYong Seok" userId="1df5f276-52e9-4b2d-94eb-97193fded349" providerId="ADAL" clId="{73F08B8E-ED59-BA4F-88D8-4FBDD7E51B87}" dt="2024-05-16T13:03:27.817" v="3998"/>
          <ac:inkMkLst>
            <pc:docMk/>
            <pc:sldMk cId="3604349553" sldId="283"/>
            <ac:inkMk id="73" creationId="{E649FF95-AB1A-3B8D-34B9-67836A4F127E}"/>
          </ac:inkMkLst>
        </pc:inkChg>
        <pc:inkChg chg="add del">
          <ac:chgData name="JungYong Seok" userId="1df5f276-52e9-4b2d-94eb-97193fded349" providerId="ADAL" clId="{73F08B8E-ED59-BA4F-88D8-4FBDD7E51B87}" dt="2024-05-16T13:03:27.817" v="3998"/>
          <ac:inkMkLst>
            <pc:docMk/>
            <pc:sldMk cId="3604349553" sldId="283"/>
            <ac:inkMk id="74" creationId="{702BF259-D4C2-20A0-98A9-687DBE0E5911}"/>
          </ac:inkMkLst>
        </pc:inkChg>
        <pc:inkChg chg="add del">
          <ac:chgData name="JungYong Seok" userId="1df5f276-52e9-4b2d-94eb-97193fded349" providerId="ADAL" clId="{73F08B8E-ED59-BA4F-88D8-4FBDD7E51B87}" dt="2024-05-16T13:03:27.817" v="3998"/>
          <ac:inkMkLst>
            <pc:docMk/>
            <pc:sldMk cId="3604349553" sldId="283"/>
            <ac:inkMk id="75" creationId="{E3DA1225-E15A-B2F6-29AB-0CA40A0C4F6D}"/>
          </ac:inkMkLst>
        </pc:inkChg>
        <pc:inkChg chg="add del">
          <ac:chgData name="JungYong Seok" userId="1df5f276-52e9-4b2d-94eb-97193fded349" providerId="ADAL" clId="{73F08B8E-ED59-BA4F-88D8-4FBDD7E51B87}" dt="2024-05-16T13:03:27.817" v="3998"/>
          <ac:inkMkLst>
            <pc:docMk/>
            <pc:sldMk cId="3604349553" sldId="283"/>
            <ac:inkMk id="76" creationId="{DE81A68A-B02F-F058-FE00-87A9A96C4A52}"/>
          </ac:inkMkLst>
        </pc:inkChg>
        <pc:inkChg chg="add del">
          <ac:chgData name="JungYong Seok" userId="1df5f276-52e9-4b2d-94eb-97193fded349" providerId="ADAL" clId="{73F08B8E-ED59-BA4F-88D8-4FBDD7E51B87}" dt="2024-05-16T13:03:27.817" v="3998"/>
          <ac:inkMkLst>
            <pc:docMk/>
            <pc:sldMk cId="3604349553" sldId="283"/>
            <ac:inkMk id="77" creationId="{5D693921-983F-A928-89F4-6880CFFBB88E}"/>
          </ac:inkMkLst>
        </pc:inkChg>
        <pc:inkChg chg="add del">
          <ac:chgData name="JungYong Seok" userId="1df5f276-52e9-4b2d-94eb-97193fded349" providerId="ADAL" clId="{73F08B8E-ED59-BA4F-88D8-4FBDD7E51B87}" dt="2024-05-16T13:03:27.817" v="3998"/>
          <ac:inkMkLst>
            <pc:docMk/>
            <pc:sldMk cId="3604349553" sldId="283"/>
            <ac:inkMk id="78" creationId="{83C4E98B-0462-A686-F66B-E9AC54E09706}"/>
          </ac:inkMkLst>
        </pc:inkChg>
        <pc:inkChg chg="add del">
          <ac:chgData name="JungYong Seok" userId="1df5f276-52e9-4b2d-94eb-97193fded349" providerId="ADAL" clId="{73F08B8E-ED59-BA4F-88D8-4FBDD7E51B87}" dt="2024-05-16T13:03:27.817" v="3998"/>
          <ac:inkMkLst>
            <pc:docMk/>
            <pc:sldMk cId="3604349553" sldId="283"/>
            <ac:inkMk id="79" creationId="{7A7185FA-F739-BB80-5AA6-B1BD2A550A22}"/>
          </ac:inkMkLst>
        </pc:inkChg>
        <pc:inkChg chg="add del">
          <ac:chgData name="JungYong Seok" userId="1df5f276-52e9-4b2d-94eb-97193fded349" providerId="ADAL" clId="{73F08B8E-ED59-BA4F-88D8-4FBDD7E51B87}" dt="2024-05-16T13:03:27.817" v="3998"/>
          <ac:inkMkLst>
            <pc:docMk/>
            <pc:sldMk cId="3604349553" sldId="283"/>
            <ac:inkMk id="80" creationId="{783BA3BF-FBD5-3092-B2DB-78E88333E65C}"/>
          </ac:inkMkLst>
        </pc:inkChg>
        <pc:inkChg chg="add del">
          <ac:chgData name="JungYong Seok" userId="1df5f276-52e9-4b2d-94eb-97193fded349" providerId="ADAL" clId="{73F08B8E-ED59-BA4F-88D8-4FBDD7E51B87}" dt="2024-05-16T13:03:27.817" v="3998"/>
          <ac:inkMkLst>
            <pc:docMk/>
            <pc:sldMk cId="3604349553" sldId="283"/>
            <ac:inkMk id="81" creationId="{A0E56918-C125-2623-1EEF-A6CA081F1BC9}"/>
          </ac:inkMkLst>
        </pc:inkChg>
        <pc:inkChg chg="add del">
          <ac:chgData name="JungYong Seok" userId="1df5f276-52e9-4b2d-94eb-97193fded349" providerId="ADAL" clId="{73F08B8E-ED59-BA4F-88D8-4FBDD7E51B87}" dt="2024-05-16T13:03:27.817" v="3998"/>
          <ac:inkMkLst>
            <pc:docMk/>
            <pc:sldMk cId="3604349553" sldId="283"/>
            <ac:inkMk id="82" creationId="{D666BAFB-B86B-131B-D725-63F12C643264}"/>
          </ac:inkMkLst>
        </pc:inkChg>
        <pc:inkChg chg="add del">
          <ac:chgData name="JungYong Seok" userId="1df5f276-52e9-4b2d-94eb-97193fded349" providerId="ADAL" clId="{73F08B8E-ED59-BA4F-88D8-4FBDD7E51B87}" dt="2024-05-16T13:03:27.817" v="3998"/>
          <ac:inkMkLst>
            <pc:docMk/>
            <pc:sldMk cId="3604349553" sldId="283"/>
            <ac:inkMk id="83" creationId="{1C7071A0-529A-7422-6D24-2EF1E0BBD011}"/>
          </ac:inkMkLst>
        </pc:inkChg>
        <pc:inkChg chg="add del">
          <ac:chgData name="JungYong Seok" userId="1df5f276-52e9-4b2d-94eb-97193fded349" providerId="ADAL" clId="{73F08B8E-ED59-BA4F-88D8-4FBDD7E51B87}" dt="2024-05-16T13:03:27.817" v="3998"/>
          <ac:inkMkLst>
            <pc:docMk/>
            <pc:sldMk cId="3604349553" sldId="283"/>
            <ac:inkMk id="84" creationId="{A52BC49B-699E-99F6-5C98-5B697EA21750}"/>
          </ac:inkMkLst>
        </pc:inkChg>
        <pc:inkChg chg="add del">
          <ac:chgData name="JungYong Seok" userId="1df5f276-52e9-4b2d-94eb-97193fded349" providerId="ADAL" clId="{73F08B8E-ED59-BA4F-88D8-4FBDD7E51B87}" dt="2024-05-16T13:03:27.817" v="3998"/>
          <ac:inkMkLst>
            <pc:docMk/>
            <pc:sldMk cId="3604349553" sldId="283"/>
            <ac:inkMk id="85" creationId="{E5460B01-4589-EC3D-E423-992D580F6BB1}"/>
          </ac:inkMkLst>
        </pc:inkChg>
        <pc:inkChg chg="add del">
          <ac:chgData name="JungYong Seok" userId="1df5f276-52e9-4b2d-94eb-97193fded349" providerId="ADAL" clId="{73F08B8E-ED59-BA4F-88D8-4FBDD7E51B87}" dt="2024-05-16T13:03:27.817" v="3998"/>
          <ac:inkMkLst>
            <pc:docMk/>
            <pc:sldMk cId="3604349553" sldId="283"/>
            <ac:inkMk id="86" creationId="{F664BF23-5C51-9794-DEB8-E7946D7B9FF5}"/>
          </ac:inkMkLst>
        </pc:inkChg>
        <pc:inkChg chg="add reco">
          <ac:chgData name="JungYong Seok" userId="1df5f276-52e9-4b2d-94eb-97193fded349" providerId="ADAL" clId="{73F08B8E-ED59-BA4F-88D8-4FBDD7E51B87}" dt="2024-05-16T13:03:27.817" v="3998"/>
          <ac:inkMkLst>
            <pc:docMk/>
            <pc:sldMk cId="3604349553" sldId="283"/>
            <ac:inkMk id="87" creationId="{611750F4-96B4-ED38-CFB3-B158EE885F41}"/>
          </ac:inkMkLst>
        </pc:inkChg>
        <pc:inkChg chg="add reco">
          <ac:chgData name="JungYong Seok" userId="1df5f276-52e9-4b2d-94eb-97193fded349" providerId="ADAL" clId="{73F08B8E-ED59-BA4F-88D8-4FBDD7E51B87}" dt="2024-05-16T13:03:27.817" v="3998"/>
          <ac:inkMkLst>
            <pc:docMk/>
            <pc:sldMk cId="3604349553" sldId="283"/>
            <ac:inkMk id="88" creationId="{573B6363-B3EA-F3C7-610B-6B9BB20A805A}"/>
          </ac:inkMkLst>
        </pc:inkChg>
        <pc:inkChg chg="add del">
          <ac:chgData name="JungYong Seok" userId="1df5f276-52e9-4b2d-94eb-97193fded349" providerId="ADAL" clId="{73F08B8E-ED59-BA4F-88D8-4FBDD7E51B87}" dt="2024-05-16T13:03:36.141" v="4015"/>
          <ac:inkMkLst>
            <pc:docMk/>
            <pc:sldMk cId="3604349553" sldId="283"/>
            <ac:inkMk id="89" creationId="{773E5309-40E9-3CF2-8B6E-0A81F9EF42D8}"/>
          </ac:inkMkLst>
        </pc:inkChg>
        <pc:inkChg chg="add del">
          <ac:chgData name="JungYong Seok" userId="1df5f276-52e9-4b2d-94eb-97193fded349" providerId="ADAL" clId="{73F08B8E-ED59-BA4F-88D8-4FBDD7E51B87}" dt="2024-05-16T13:03:36.141" v="4015"/>
          <ac:inkMkLst>
            <pc:docMk/>
            <pc:sldMk cId="3604349553" sldId="283"/>
            <ac:inkMk id="90" creationId="{5CCF7DA4-33F7-EA20-768D-7891FABDFEFC}"/>
          </ac:inkMkLst>
        </pc:inkChg>
        <pc:inkChg chg="add del">
          <ac:chgData name="JungYong Seok" userId="1df5f276-52e9-4b2d-94eb-97193fded349" providerId="ADAL" clId="{73F08B8E-ED59-BA4F-88D8-4FBDD7E51B87}" dt="2024-05-16T13:03:36.141" v="4015"/>
          <ac:inkMkLst>
            <pc:docMk/>
            <pc:sldMk cId="3604349553" sldId="283"/>
            <ac:inkMk id="91" creationId="{BAAD59C7-D288-B377-830B-BB7AD0C94D43}"/>
          </ac:inkMkLst>
        </pc:inkChg>
        <pc:inkChg chg="add del">
          <ac:chgData name="JungYong Seok" userId="1df5f276-52e9-4b2d-94eb-97193fded349" providerId="ADAL" clId="{73F08B8E-ED59-BA4F-88D8-4FBDD7E51B87}" dt="2024-05-16T13:03:36.141" v="4015"/>
          <ac:inkMkLst>
            <pc:docMk/>
            <pc:sldMk cId="3604349553" sldId="283"/>
            <ac:inkMk id="92" creationId="{26F59CE5-4E55-93F1-C349-ED213113ECE6}"/>
          </ac:inkMkLst>
        </pc:inkChg>
        <pc:inkChg chg="add del">
          <ac:chgData name="JungYong Seok" userId="1df5f276-52e9-4b2d-94eb-97193fded349" providerId="ADAL" clId="{73F08B8E-ED59-BA4F-88D8-4FBDD7E51B87}" dt="2024-05-16T13:03:36.141" v="4015"/>
          <ac:inkMkLst>
            <pc:docMk/>
            <pc:sldMk cId="3604349553" sldId="283"/>
            <ac:inkMk id="93" creationId="{92AD2AAD-3FDA-0028-A4E4-38CB93BE7805}"/>
          </ac:inkMkLst>
        </pc:inkChg>
        <pc:inkChg chg="add del">
          <ac:chgData name="JungYong Seok" userId="1df5f276-52e9-4b2d-94eb-97193fded349" providerId="ADAL" clId="{73F08B8E-ED59-BA4F-88D8-4FBDD7E51B87}" dt="2024-05-16T13:03:36.141" v="4015"/>
          <ac:inkMkLst>
            <pc:docMk/>
            <pc:sldMk cId="3604349553" sldId="283"/>
            <ac:inkMk id="94" creationId="{44DF1993-188C-3409-AAF7-DD3458D04046}"/>
          </ac:inkMkLst>
        </pc:inkChg>
        <pc:inkChg chg="add del">
          <ac:chgData name="JungYong Seok" userId="1df5f276-52e9-4b2d-94eb-97193fded349" providerId="ADAL" clId="{73F08B8E-ED59-BA4F-88D8-4FBDD7E51B87}" dt="2024-05-16T13:03:36.141" v="4015"/>
          <ac:inkMkLst>
            <pc:docMk/>
            <pc:sldMk cId="3604349553" sldId="283"/>
            <ac:inkMk id="95" creationId="{9A8550A9-E1C7-9DD8-F356-CA658898DDBE}"/>
          </ac:inkMkLst>
        </pc:inkChg>
        <pc:inkChg chg="add del">
          <ac:chgData name="JungYong Seok" userId="1df5f276-52e9-4b2d-94eb-97193fded349" providerId="ADAL" clId="{73F08B8E-ED59-BA4F-88D8-4FBDD7E51B87}" dt="2024-05-16T13:03:36.141" v="4015"/>
          <ac:inkMkLst>
            <pc:docMk/>
            <pc:sldMk cId="3604349553" sldId="283"/>
            <ac:inkMk id="96" creationId="{9794D92C-94FE-8C63-8826-C31659C4879F}"/>
          </ac:inkMkLst>
        </pc:inkChg>
        <pc:inkChg chg="add del">
          <ac:chgData name="JungYong Seok" userId="1df5f276-52e9-4b2d-94eb-97193fded349" providerId="ADAL" clId="{73F08B8E-ED59-BA4F-88D8-4FBDD7E51B87}" dt="2024-05-16T13:03:36.141" v="4015"/>
          <ac:inkMkLst>
            <pc:docMk/>
            <pc:sldMk cId="3604349553" sldId="283"/>
            <ac:inkMk id="97" creationId="{940B42AA-80D8-B710-826D-902BEFFBDBB9}"/>
          </ac:inkMkLst>
        </pc:inkChg>
        <pc:inkChg chg="add del">
          <ac:chgData name="JungYong Seok" userId="1df5f276-52e9-4b2d-94eb-97193fded349" providerId="ADAL" clId="{73F08B8E-ED59-BA4F-88D8-4FBDD7E51B87}" dt="2024-05-16T13:03:36.141" v="4015"/>
          <ac:inkMkLst>
            <pc:docMk/>
            <pc:sldMk cId="3604349553" sldId="283"/>
            <ac:inkMk id="98" creationId="{4174159A-9E57-E94E-4B72-CAAE599D5925}"/>
          </ac:inkMkLst>
        </pc:inkChg>
        <pc:inkChg chg="add del">
          <ac:chgData name="JungYong Seok" userId="1df5f276-52e9-4b2d-94eb-97193fded349" providerId="ADAL" clId="{73F08B8E-ED59-BA4F-88D8-4FBDD7E51B87}" dt="2024-05-16T13:03:36.141" v="4015"/>
          <ac:inkMkLst>
            <pc:docMk/>
            <pc:sldMk cId="3604349553" sldId="283"/>
            <ac:inkMk id="99" creationId="{3A76CC41-2373-F490-909E-E293DFAD7C38}"/>
          </ac:inkMkLst>
        </pc:inkChg>
        <pc:inkChg chg="add del">
          <ac:chgData name="JungYong Seok" userId="1df5f276-52e9-4b2d-94eb-97193fded349" providerId="ADAL" clId="{73F08B8E-ED59-BA4F-88D8-4FBDD7E51B87}" dt="2024-05-16T13:03:36.141" v="4015"/>
          <ac:inkMkLst>
            <pc:docMk/>
            <pc:sldMk cId="3604349553" sldId="283"/>
            <ac:inkMk id="100" creationId="{A664CF6D-A9D2-CB01-579F-DB2C3A984069}"/>
          </ac:inkMkLst>
        </pc:inkChg>
        <pc:inkChg chg="add del">
          <ac:chgData name="JungYong Seok" userId="1df5f276-52e9-4b2d-94eb-97193fded349" providerId="ADAL" clId="{73F08B8E-ED59-BA4F-88D8-4FBDD7E51B87}" dt="2024-05-16T13:03:36.141" v="4015"/>
          <ac:inkMkLst>
            <pc:docMk/>
            <pc:sldMk cId="3604349553" sldId="283"/>
            <ac:inkMk id="101" creationId="{4C736E6D-639E-8F1E-8C12-C6585C708453}"/>
          </ac:inkMkLst>
        </pc:inkChg>
        <pc:inkChg chg="add del">
          <ac:chgData name="JungYong Seok" userId="1df5f276-52e9-4b2d-94eb-97193fded349" providerId="ADAL" clId="{73F08B8E-ED59-BA4F-88D8-4FBDD7E51B87}" dt="2024-05-16T13:03:36.141" v="4015"/>
          <ac:inkMkLst>
            <pc:docMk/>
            <pc:sldMk cId="3604349553" sldId="283"/>
            <ac:inkMk id="102" creationId="{99B1DE7A-8BDB-702F-8780-A9789C8576CD}"/>
          </ac:inkMkLst>
        </pc:inkChg>
        <pc:inkChg chg="add del">
          <ac:chgData name="JungYong Seok" userId="1df5f276-52e9-4b2d-94eb-97193fded349" providerId="ADAL" clId="{73F08B8E-ED59-BA4F-88D8-4FBDD7E51B87}" dt="2024-05-16T13:03:36.141" v="4015"/>
          <ac:inkMkLst>
            <pc:docMk/>
            <pc:sldMk cId="3604349553" sldId="283"/>
            <ac:inkMk id="103" creationId="{1E013A43-5E41-C12B-A378-D61A015ABAB2}"/>
          </ac:inkMkLst>
        </pc:inkChg>
        <pc:inkChg chg="add del">
          <ac:chgData name="JungYong Seok" userId="1df5f276-52e9-4b2d-94eb-97193fded349" providerId="ADAL" clId="{73F08B8E-ED59-BA4F-88D8-4FBDD7E51B87}" dt="2024-05-16T13:03:36.141" v="4015"/>
          <ac:inkMkLst>
            <pc:docMk/>
            <pc:sldMk cId="3604349553" sldId="283"/>
            <ac:inkMk id="104" creationId="{E081141F-1F24-3445-54BC-12A7A2BFDD62}"/>
          </ac:inkMkLst>
        </pc:inkChg>
        <pc:inkChg chg="add reco">
          <ac:chgData name="JungYong Seok" userId="1df5f276-52e9-4b2d-94eb-97193fded349" providerId="ADAL" clId="{73F08B8E-ED59-BA4F-88D8-4FBDD7E51B87}" dt="2024-05-16T13:03:36.141" v="4015"/>
          <ac:inkMkLst>
            <pc:docMk/>
            <pc:sldMk cId="3604349553" sldId="283"/>
            <ac:inkMk id="105" creationId="{3F32B116-3747-83D7-C2E9-03A6D3146C8D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06" creationId="{E496EF58-F6D1-C3FE-C60F-9167DA50F46E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07" creationId="{5D9E1206-5118-94F2-B565-6BE415DEB023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08" creationId="{9C8CE1B8-90A9-DDD3-04E8-188BF813A681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09" creationId="{290BC0D7-5986-F568-BE70-B32F3AF861EB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10" creationId="{DE65BD70-8904-A1EF-F375-EE6748207D5B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11" creationId="{54EE4693-650F-8D64-B478-53A8D8DAB88D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12" creationId="{933D4968-FA29-ED22-EDBF-F5D1BEB33D5D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13" creationId="{762D20B2-513C-EF7A-DB0B-80AFE2BDF389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14" creationId="{5B41A733-AE45-3C34-68D3-07E56716A2FD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15" creationId="{7385A8F0-C0EC-3E62-2629-EEA720E457EF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16" creationId="{A8EA5798-2ED1-E316-5A82-6719C2795DC6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17" creationId="{BAB4D208-4921-FC30-759C-525E0DE2515F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18" creationId="{9E506AC3-437C-0C85-1002-2C96CD623EF8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19" creationId="{E5D4996A-B41A-EF4A-B949-B91CD5B28643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20" creationId="{42AF2508-E2B5-3841-60D7-53E4980B6491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21" creationId="{486AA92A-2818-A9B1-2B3B-86FAB1F5E5EF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22" creationId="{03FF75F4-5F3A-9EA6-51FE-37570B1AA926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23" creationId="{30549D7C-3C46-4081-B322-F97EFA464106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24" creationId="{35434123-FB46-165F-B410-1EB0E43DD619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25" creationId="{080D2F4B-2763-AF98-EB79-F571F5785D27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26" creationId="{D8BBDF17-857D-7D1A-5EFA-0905CFAFC0B0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27" creationId="{3092499E-C72B-BF71-0AE1-A0B71697829F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28" creationId="{CAA3DF6D-22F8-5FB7-F4FE-0397D3CF8763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29" creationId="{E3B4B9FD-C204-2DDC-4D1A-277CFFC51276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30" creationId="{228AA387-0142-2AF8-9E3E-37FA5D7E5C33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31" creationId="{98CD63B6-5833-ADB3-81F4-F15B74B1581B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32" creationId="{37C346DE-5E9C-2E69-BFF6-786B5A0F4DE2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33" creationId="{F68CFFF0-A047-3AB6-5612-2F0005F0F9CB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34" creationId="{7F2AACBA-F376-FFE1-1FB9-6CC32CA42E59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35" creationId="{A94ABB00-0E93-2B0D-EF31-29256E4EC0BC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36" creationId="{A0C63C65-3ECA-FFBA-87D8-E76FCF67F095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37" creationId="{0FDE1C6E-5287-E4BD-149F-50B7510C265C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38" creationId="{975A5323-BA42-7EF4-E242-39EB6B777105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39" creationId="{133867F1-2152-FDEE-2122-3C681AE83288}"/>
          </ac:inkMkLst>
        </pc:inkChg>
        <pc:inkChg chg="add del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40" creationId="{8E53E12B-0A5F-D5AF-5A3C-CA596C86C73E}"/>
          </ac:inkMkLst>
        </pc:inkChg>
        <pc:inkChg chg="add reco">
          <ac:chgData name="JungYong Seok" userId="1df5f276-52e9-4b2d-94eb-97193fded349" providerId="ADAL" clId="{73F08B8E-ED59-BA4F-88D8-4FBDD7E51B87}" dt="2024-05-16T13:03:46.814" v="4051"/>
          <ac:inkMkLst>
            <pc:docMk/>
            <pc:sldMk cId="3604349553" sldId="283"/>
            <ac:inkMk id="141" creationId="{227D2B3B-FF86-83AD-EC93-39BD138F5EEA}"/>
          </ac:inkMkLst>
        </pc:inkChg>
      </pc:sldChg>
      <pc:sldChg chg="addSp delSp">
        <pc:chgData name="JungYong Seok" userId="1df5f276-52e9-4b2d-94eb-97193fded349" providerId="ADAL" clId="{73F08B8E-ED59-BA4F-88D8-4FBDD7E51B87}" dt="2024-05-16T13:05:37.811" v="4104"/>
        <pc:sldMkLst>
          <pc:docMk/>
          <pc:sldMk cId="2729953167" sldId="284"/>
        </pc:sldMkLst>
        <pc:inkChg chg="add">
          <ac:chgData name="JungYong Seok" userId="1df5f276-52e9-4b2d-94eb-97193fded349" providerId="ADAL" clId="{73F08B8E-ED59-BA4F-88D8-4FBDD7E51B87}" dt="2024-05-16T13:04:55.039" v="4052"/>
          <ac:inkMkLst>
            <pc:docMk/>
            <pc:sldMk cId="2729953167" sldId="284"/>
            <ac:inkMk id="3" creationId="{C9DB7B0F-68C8-8978-50F2-63DA1C30D758}"/>
          </ac:inkMkLst>
        </pc:inkChg>
        <pc:inkChg chg="add del">
          <ac:chgData name="JungYong Seok" userId="1df5f276-52e9-4b2d-94eb-97193fded349" providerId="ADAL" clId="{73F08B8E-ED59-BA4F-88D8-4FBDD7E51B87}" dt="2024-05-16T13:05:09.479" v="4065"/>
          <ac:inkMkLst>
            <pc:docMk/>
            <pc:sldMk cId="2729953167" sldId="284"/>
            <ac:inkMk id="4" creationId="{05E35145-1691-22BB-B6A2-EA81C97BD46B}"/>
          </ac:inkMkLst>
        </pc:inkChg>
        <pc:inkChg chg="add del">
          <ac:chgData name="JungYong Seok" userId="1df5f276-52e9-4b2d-94eb-97193fded349" providerId="ADAL" clId="{73F08B8E-ED59-BA4F-88D8-4FBDD7E51B87}" dt="2024-05-16T13:05:09.479" v="4065"/>
          <ac:inkMkLst>
            <pc:docMk/>
            <pc:sldMk cId="2729953167" sldId="284"/>
            <ac:inkMk id="5" creationId="{180CFBD0-5448-C2D3-52A0-79BD08F8F0E8}"/>
          </ac:inkMkLst>
        </pc:inkChg>
        <pc:inkChg chg="add del">
          <ac:chgData name="JungYong Seok" userId="1df5f276-52e9-4b2d-94eb-97193fded349" providerId="ADAL" clId="{73F08B8E-ED59-BA4F-88D8-4FBDD7E51B87}" dt="2024-05-16T13:05:09.479" v="4065"/>
          <ac:inkMkLst>
            <pc:docMk/>
            <pc:sldMk cId="2729953167" sldId="284"/>
            <ac:inkMk id="6" creationId="{3ED99F96-292E-34E5-3D8F-23CB0736E9D2}"/>
          </ac:inkMkLst>
        </pc:inkChg>
        <pc:inkChg chg="add del">
          <ac:chgData name="JungYong Seok" userId="1df5f276-52e9-4b2d-94eb-97193fded349" providerId="ADAL" clId="{73F08B8E-ED59-BA4F-88D8-4FBDD7E51B87}" dt="2024-05-16T13:05:09.479" v="4065"/>
          <ac:inkMkLst>
            <pc:docMk/>
            <pc:sldMk cId="2729953167" sldId="284"/>
            <ac:inkMk id="7" creationId="{B3D82B62-4A52-4588-EB51-34B29C1A80C8}"/>
          </ac:inkMkLst>
        </pc:inkChg>
        <pc:inkChg chg="add del">
          <ac:chgData name="JungYong Seok" userId="1df5f276-52e9-4b2d-94eb-97193fded349" providerId="ADAL" clId="{73F08B8E-ED59-BA4F-88D8-4FBDD7E51B87}" dt="2024-05-16T13:05:09.479" v="4065"/>
          <ac:inkMkLst>
            <pc:docMk/>
            <pc:sldMk cId="2729953167" sldId="284"/>
            <ac:inkMk id="8" creationId="{9A9E2C5D-FB71-1A88-1576-4DF9D4E0DB86}"/>
          </ac:inkMkLst>
        </pc:inkChg>
        <pc:inkChg chg="add del">
          <ac:chgData name="JungYong Seok" userId="1df5f276-52e9-4b2d-94eb-97193fded349" providerId="ADAL" clId="{73F08B8E-ED59-BA4F-88D8-4FBDD7E51B87}" dt="2024-05-16T13:05:09.479" v="4065"/>
          <ac:inkMkLst>
            <pc:docMk/>
            <pc:sldMk cId="2729953167" sldId="284"/>
            <ac:inkMk id="9" creationId="{8C84647E-8DCB-DFF1-6F58-4D79D830FBDA}"/>
          </ac:inkMkLst>
        </pc:inkChg>
        <pc:inkChg chg="add del">
          <ac:chgData name="JungYong Seok" userId="1df5f276-52e9-4b2d-94eb-97193fded349" providerId="ADAL" clId="{73F08B8E-ED59-BA4F-88D8-4FBDD7E51B87}" dt="2024-05-16T13:05:09.479" v="4065"/>
          <ac:inkMkLst>
            <pc:docMk/>
            <pc:sldMk cId="2729953167" sldId="284"/>
            <ac:inkMk id="10" creationId="{7EEAB084-3E42-4DC8-6862-F34CB2A01F59}"/>
          </ac:inkMkLst>
        </pc:inkChg>
        <pc:inkChg chg="add del">
          <ac:chgData name="JungYong Seok" userId="1df5f276-52e9-4b2d-94eb-97193fded349" providerId="ADAL" clId="{73F08B8E-ED59-BA4F-88D8-4FBDD7E51B87}" dt="2024-05-16T13:05:09.479" v="4065"/>
          <ac:inkMkLst>
            <pc:docMk/>
            <pc:sldMk cId="2729953167" sldId="284"/>
            <ac:inkMk id="11" creationId="{9C3EAF83-9A6D-EB6D-7778-28BEEC17E792}"/>
          </ac:inkMkLst>
        </pc:inkChg>
        <pc:inkChg chg="add del">
          <ac:chgData name="JungYong Seok" userId="1df5f276-52e9-4b2d-94eb-97193fded349" providerId="ADAL" clId="{73F08B8E-ED59-BA4F-88D8-4FBDD7E51B87}" dt="2024-05-16T13:05:09.479" v="4065"/>
          <ac:inkMkLst>
            <pc:docMk/>
            <pc:sldMk cId="2729953167" sldId="284"/>
            <ac:inkMk id="12" creationId="{19ACD88B-C4F7-C8E1-AB3A-3FBDA2840D1F}"/>
          </ac:inkMkLst>
        </pc:inkChg>
        <pc:inkChg chg="add del">
          <ac:chgData name="JungYong Seok" userId="1df5f276-52e9-4b2d-94eb-97193fded349" providerId="ADAL" clId="{73F08B8E-ED59-BA4F-88D8-4FBDD7E51B87}" dt="2024-05-16T13:05:09.479" v="4065"/>
          <ac:inkMkLst>
            <pc:docMk/>
            <pc:sldMk cId="2729953167" sldId="284"/>
            <ac:inkMk id="13" creationId="{D7D0EF07-4D61-0418-AF78-71D5EAD00412}"/>
          </ac:inkMkLst>
        </pc:inkChg>
        <pc:inkChg chg="add del">
          <ac:chgData name="JungYong Seok" userId="1df5f276-52e9-4b2d-94eb-97193fded349" providerId="ADAL" clId="{73F08B8E-ED59-BA4F-88D8-4FBDD7E51B87}" dt="2024-05-16T13:05:09.479" v="4065"/>
          <ac:inkMkLst>
            <pc:docMk/>
            <pc:sldMk cId="2729953167" sldId="284"/>
            <ac:inkMk id="14" creationId="{285028C9-4360-7441-B887-810AABF1EBC8}"/>
          </ac:inkMkLst>
        </pc:inkChg>
        <pc:inkChg chg="add del">
          <ac:chgData name="JungYong Seok" userId="1df5f276-52e9-4b2d-94eb-97193fded349" providerId="ADAL" clId="{73F08B8E-ED59-BA4F-88D8-4FBDD7E51B87}" dt="2024-05-16T13:05:09.479" v="4065"/>
          <ac:inkMkLst>
            <pc:docMk/>
            <pc:sldMk cId="2729953167" sldId="284"/>
            <ac:inkMk id="15" creationId="{E815DABA-7F2F-AD57-189C-46A7BCC527B4}"/>
          </ac:inkMkLst>
        </pc:inkChg>
        <pc:inkChg chg="add reco">
          <ac:chgData name="JungYong Seok" userId="1df5f276-52e9-4b2d-94eb-97193fded349" providerId="ADAL" clId="{73F08B8E-ED59-BA4F-88D8-4FBDD7E51B87}" dt="2024-05-16T13:05:09.479" v="4065"/>
          <ac:inkMkLst>
            <pc:docMk/>
            <pc:sldMk cId="2729953167" sldId="284"/>
            <ac:inkMk id="16" creationId="{6D31BC9F-952B-6FF4-5CFF-4C60478532E8}"/>
          </ac:inkMkLst>
        </pc:inkChg>
        <pc:inkChg chg="add reco">
          <ac:chgData name="JungYong Seok" userId="1df5f276-52e9-4b2d-94eb-97193fded349" providerId="ADAL" clId="{73F08B8E-ED59-BA4F-88D8-4FBDD7E51B87}" dt="2024-05-16T13:05:09.479" v="4065"/>
          <ac:inkMkLst>
            <pc:docMk/>
            <pc:sldMk cId="2729953167" sldId="284"/>
            <ac:inkMk id="17" creationId="{CB899425-18A9-526B-DA3D-E8B8B4C14EFA}"/>
          </ac:inkMkLst>
        </pc:inkChg>
        <pc:inkChg chg="add reco">
          <ac:chgData name="JungYong Seok" userId="1df5f276-52e9-4b2d-94eb-97193fded349" providerId="ADAL" clId="{73F08B8E-ED59-BA4F-88D8-4FBDD7E51B87}" dt="2024-05-16T13:05:09.479" v="4065"/>
          <ac:inkMkLst>
            <pc:docMk/>
            <pc:sldMk cId="2729953167" sldId="284"/>
            <ac:inkMk id="18" creationId="{5F60A994-01E6-CA50-C72B-5D72CD2C8CD3}"/>
          </ac:inkMkLst>
        </pc:inkChg>
        <pc:inkChg chg="add">
          <ac:chgData name="JungYong Seok" userId="1df5f276-52e9-4b2d-94eb-97193fded349" providerId="ADAL" clId="{73F08B8E-ED59-BA4F-88D8-4FBDD7E51B87}" dt="2024-05-16T13:05:10.445" v="4066"/>
          <ac:inkMkLst>
            <pc:docMk/>
            <pc:sldMk cId="2729953167" sldId="284"/>
            <ac:inkMk id="19" creationId="{FDD889FB-38F7-311F-9410-8561B93BC038}"/>
          </ac:inkMkLst>
        </pc:inkChg>
        <pc:inkChg chg="add del">
          <ac:chgData name="JungYong Seok" userId="1df5f276-52e9-4b2d-94eb-97193fded349" providerId="ADAL" clId="{73F08B8E-ED59-BA4F-88D8-4FBDD7E51B87}" dt="2024-05-16T13:05:18.475" v="4079"/>
          <ac:inkMkLst>
            <pc:docMk/>
            <pc:sldMk cId="2729953167" sldId="284"/>
            <ac:inkMk id="20" creationId="{E17E1D7A-A4B2-DA90-03B1-4BE5AE74CB98}"/>
          </ac:inkMkLst>
        </pc:inkChg>
        <pc:inkChg chg="add del">
          <ac:chgData name="JungYong Seok" userId="1df5f276-52e9-4b2d-94eb-97193fded349" providerId="ADAL" clId="{73F08B8E-ED59-BA4F-88D8-4FBDD7E51B87}" dt="2024-05-16T13:05:18.475" v="4079"/>
          <ac:inkMkLst>
            <pc:docMk/>
            <pc:sldMk cId="2729953167" sldId="284"/>
            <ac:inkMk id="21" creationId="{8DCCC3DA-7C45-B8A1-D00C-C949AD38D840}"/>
          </ac:inkMkLst>
        </pc:inkChg>
        <pc:inkChg chg="add del">
          <ac:chgData name="JungYong Seok" userId="1df5f276-52e9-4b2d-94eb-97193fded349" providerId="ADAL" clId="{73F08B8E-ED59-BA4F-88D8-4FBDD7E51B87}" dt="2024-05-16T13:05:18.475" v="4079"/>
          <ac:inkMkLst>
            <pc:docMk/>
            <pc:sldMk cId="2729953167" sldId="284"/>
            <ac:inkMk id="22" creationId="{5EFB0D8E-653E-6617-C115-D5599BDB88F3}"/>
          </ac:inkMkLst>
        </pc:inkChg>
        <pc:inkChg chg="add del">
          <ac:chgData name="JungYong Seok" userId="1df5f276-52e9-4b2d-94eb-97193fded349" providerId="ADAL" clId="{73F08B8E-ED59-BA4F-88D8-4FBDD7E51B87}" dt="2024-05-16T13:05:18.475" v="4079"/>
          <ac:inkMkLst>
            <pc:docMk/>
            <pc:sldMk cId="2729953167" sldId="284"/>
            <ac:inkMk id="23" creationId="{7937462F-6BF1-9718-F2B0-C91F59E622FC}"/>
          </ac:inkMkLst>
        </pc:inkChg>
        <pc:inkChg chg="add del">
          <ac:chgData name="JungYong Seok" userId="1df5f276-52e9-4b2d-94eb-97193fded349" providerId="ADAL" clId="{73F08B8E-ED59-BA4F-88D8-4FBDD7E51B87}" dt="2024-05-16T13:05:18.475" v="4079"/>
          <ac:inkMkLst>
            <pc:docMk/>
            <pc:sldMk cId="2729953167" sldId="284"/>
            <ac:inkMk id="24" creationId="{280FB137-6BFA-A7AC-7BE3-D0DA3C350747}"/>
          </ac:inkMkLst>
        </pc:inkChg>
        <pc:inkChg chg="add del">
          <ac:chgData name="JungYong Seok" userId="1df5f276-52e9-4b2d-94eb-97193fded349" providerId="ADAL" clId="{73F08B8E-ED59-BA4F-88D8-4FBDD7E51B87}" dt="2024-05-16T13:05:18.475" v="4079"/>
          <ac:inkMkLst>
            <pc:docMk/>
            <pc:sldMk cId="2729953167" sldId="284"/>
            <ac:inkMk id="25" creationId="{DAB6EBEB-A64B-5917-5094-1CD4D7544312}"/>
          </ac:inkMkLst>
        </pc:inkChg>
        <pc:inkChg chg="add del">
          <ac:chgData name="JungYong Seok" userId="1df5f276-52e9-4b2d-94eb-97193fded349" providerId="ADAL" clId="{73F08B8E-ED59-BA4F-88D8-4FBDD7E51B87}" dt="2024-05-16T13:05:18.475" v="4079"/>
          <ac:inkMkLst>
            <pc:docMk/>
            <pc:sldMk cId="2729953167" sldId="284"/>
            <ac:inkMk id="26" creationId="{A00E83D8-CF73-BCBB-D46C-782277215565}"/>
          </ac:inkMkLst>
        </pc:inkChg>
        <pc:inkChg chg="add del">
          <ac:chgData name="JungYong Seok" userId="1df5f276-52e9-4b2d-94eb-97193fded349" providerId="ADAL" clId="{73F08B8E-ED59-BA4F-88D8-4FBDD7E51B87}" dt="2024-05-16T13:05:18.475" v="4079"/>
          <ac:inkMkLst>
            <pc:docMk/>
            <pc:sldMk cId="2729953167" sldId="284"/>
            <ac:inkMk id="27" creationId="{D3DF8B42-FC2D-2555-4E45-5AE73C66D053}"/>
          </ac:inkMkLst>
        </pc:inkChg>
        <pc:inkChg chg="add del">
          <ac:chgData name="JungYong Seok" userId="1df5f276-52e9-4b2d-94eb-97193fded349" providerId="ADAL" clId="{73F08B8E-ED59-BA4F-88D8-4FBDD7E51B87}" dt="2024-05-16T13:05:18.475" v="4079"/>
          <ac:inkMkLst>
            <pc:docMk/>
            <pc:sldMk cId="2729953167" sldId="284"/>
            <ac:inkMk id="28" creationId="{57548BD3-6F74-B863-5DEE-1A7F3A705251}"/>
          </ac:inkMkLst>
        </pc:inkChg>
        <pc:inkChg chg="add del">
          <ac:chgData name="JungYong Seok" userId="1df5f276-52e9-4b2d-94eb-97193fded349" providerId="ADAL" clId="{73F08B8E-ED59-BA4F-88D8-4FBDD7E51B87}" dt="2024-05-16T13:05:18.475" v="4079"/>
          <ac:inkMkLst>
            <pc:docMk/>
            <pc:sldMk cId="2729953167" sldId="284"/>
            <ac:inkMk id="29" creationId="{461B880D-301D-7705-20EC-48603785DCB5}"/>
          </ac:inkMkLst>
        </pc:inkChg>
        <pc:inkChg chg="add del">
          <ac:chgData name="JungYong Seok" userId="1df5f276-52e9-4b2d-94eb-97193fded349" providerId="ADAL" clId="{73F08B8E-ED59-BA4F-88D8-4FBDD7E51B87}" dt="2024-05-16T13:05:18.475" v="4079"/>
          <ac:inkMkLst>
            <pc:docMk/>
            <pc:sldMk cId="2729953167" sldId="284"/>
            <ac:inkMk id="30" creationId="{F8F6A79F-47F5-A1DD-3D12-48A5712AA7F4}"/>
          </ac:inkMkLst>
        </pc:inkChg>
        <pc:inkChg chg="add">
          <ac:chgData name="JungYong Seok" userId="1df5f276-52e9-4b2d-94eb-97193fded349" providerId="ADAL" clId="{73F08B8E-ED59-BA4F-88D8-4FBDD7E51B87}" dt="2024-05-16T13:05:17.906" v="4078"/>
          <ac:inkMkLst>
            <pc:docMk/>
            <pc:sldMk cId="2729953167" sldId="284"/>
            <ac:inkMk id="31" creationId="{260F567B-4255-F170-394F-8B2204FC4726}"/>
          </ac:inkMkLst>
        </pc:inkChg>
        <pc:inkChg chg="add reco">
          <ac:chgData name="JungYong Seok" userId="1df5f276-52e9-4b2d-94eb-97193fded349" providerId="ADAL" clId="{73F08B8E-ED59-BA4F-88D8-4FBDD7E51B87}" dt="2024-05-16T13:05:18.475" v="4079"/>
          <ac:inkMkLst>
            <pc:docMk/>
            <pc:sldMk cId="2729953167" sldId="284"/>
            <ac:inkMk id="32" creationId="{5103FC2B-CE91-0FEE-72B7-FB8E886BF07C}"/>
          </ac:inkMkLst>
        </pc:inkChg>
        <pc:inkChg chg="add del">
          <ac:chgData name="JungYong Seok" userId="1df5f276-52e9-4b2d-94eb-97193fded349" providerId="ADAL" clId="{73F08B8E-ED59-BA4F-88D8-4FBDD7E51B87}" dt="2024-05-16T13:05:24.684" v="4091"/>
          <ac:inkMkLst>
            <pc:docMk/>
            <pc:sldMk cId="2729953167" sldId="284"/>
            <ac:inkMk id="33" creationId="{F71602FC-FE7A-5605-5EBF-DAC62B006679}"/>
          </ac:inkMkLst>
        </pc:inkChg>
        <pc:inkChg chg="add del">
          <ac:chgData name="JungYong Seok" userId="1df5f276-52e9-4b2d-94eb-97193fded349" providerId="ADAL" clId="{73F08B8E-ED59-BA4F-88D8-4FBDD7E51B87}" dt="2024-05-16T13:05:24.684" v="4091"/>
          <ac:inkMkLst>
            <pc:docMk/>
            <pc:sldMk cId="2729953167" sldId="284"/>
            <ac:inkMk id="34" creationId="{C28601D8-E126-C493-B1A4-26B78BF952B3}"/>
          </ac:inkMkLst>
        </pc:inkChg>
        <pc:inkChg chg="add del">
          <ac:chgData name="JungYong Seok" userId="1df5f276-52e9-4b2d-94eb-97193fded349" providerId="ADAL" clId="{73F08B8E-ED59-BA4F-88D8-4FBDD7E51B87}" dt="2024-05-16T13:05:24.684" v="4091"/>
          <ac:inkMkLst>
            <pc:docMk/>
            <pc:sldMk cId="2729953167" sldId="284"/>
            <ac:inkMk id="35" creationId="{58511CD9-9A7F-FC2B-EBCE-57AE97A9FF5A}"/>
          </ac:inkMkLst>
        </pc:inkChg>
        <pc:inkChg chg="add del">
          <ac:chgData name="JungYong Seok" userId="1df5f276-52e9-4b2d-94eb-97193fded349" providerId="ADAL" clId="{73F08B8E-ED59-BA4F-88D8-4FBDD7E51B87}" dt="2024-05-16T13:05:24.684" v="4091"/>
          <ac:inkMkLst>
            <pc:docMk/>
            <pc:sldMk cId="2729953167" sldId="284"/>
            <ac:inkMk id="36" creationId="{14812481-2490-B41A-C0ED-79A63018880E}"/>
          </ac:inkMkLst>
        </pc:inkChg>
        <pc:inkChg chg="add del">
          <ac:chgData name="JungYong Seok" userId="1df5f276-52e9-4b2d-94eb-97193fded349" providerId="ADAL" clId="{73F08B8E-ED59-BA4F-88D8-4FBDD7E51B87}" dt="2024-05-16T13:05:24.684" v="4091"/>
          <ac:inkMkLst>
            <pc:docMk/>
            <pc:sldMk cId="2729953167" sldId="284"/>
            <ac:inkMk id="37" creationId="{7D1077BE-A78F-BD88-15F2-785079E87E8D}"/>
          </ac:inkMkLst>
        </pc:inkChg>
        <pc:inkChg chg="add del">
          <ac:chgData name="JungYong Seok" userId="1df5f276-52e9-4b2d-94eb-97193fded349" providerId="ADAL" clId="{73F08B8E-ED59-BA4F-88D8-4FBDD7E51B87}" dt="2024-05-16T13:05:24.684" v="4091"/>
          <ac:inkMkLst>
            <pc:docMk/>
            <pc:sldMk cId="2729953167" sldId="284"/>
            <ac:inkMk id="38" creationId="{673DDDDB-AE15-A0C8-F7D4-F853EA6107C2}"/>
          </ac:inkMkLst>
        </pc:inkChg>
        <pc:inkChg chg="add del">
          <ac:chgData name="JungYong Seok" userId="1df5f276-52e9-4b2d-94eb-97193fded349" providerId="ADAL" clId="{73F08B8E-ED59-BA4F-88D8-4FBDD7E51B87}" dt="2024-05-16T13:05:24.684" v="4091"/>
          <ac:inkMkLst>
            <pc:docMk/>
            <pc:sldMk cId="2729953167" sldId="284"/>
            <ac:inkMk id="39" creationId="{8FAC92E4-9BBC-5ED4-1E40-FC0FF05AF7B1}"/>
          </ac:inkMkLst>
        </pc:inkChg>
        <pc:inkChg chg="add del">
          <ac:chgData name="JungYong Seok" userId="1df5f276-52e9-4b2d-94eb-97193fded349" providerId="ADAL" clId="{73F08B8E-ED59-BA4F-88D8-4FBDD7E51B87}" dt="2024-05-16T13:05:24.684" v="4091"/>
          <ac:inkMkLst>
            <pc:docMk/>
            <pc:sldMk cId="2729953167" sldId="284"/>
            <ac:inkMk id="40" creationId="{8C371D1C-39C2-58F5-D3BC-A4E83BCF7B76}"/>
          </ac:inkMkLst>
        </pc:inkChg>
        <pc:inkChg chg="add del">
          <ac:chgData name="JungYong Seok" userId="1df5f276-52e9-4b2d-94eb-97193fded349" providerId="ADAL" clId="{73F08B8E-ED59-BA4F-88D8-4FBDD7E51B87}" dt="2024-05-16T13:05:24.684" v="4091"/>
          <ac:inkMkLst>
            <pc:docMk/>
            <pc:sldMk cId="2729953167" sldId="284"/>
            <ac:inkMk id="41" creationId="{EE626AF8-FA32-4A10-D009-D9A64A6E7F75}"/>
          </ac:inkMkLst>
        </pc:inkChg>
        <pc:inkChg chg="add del">
          <ac:chgData name="JungYong Seok" userId="1df5f276-52e9-4b2d-94eb-97193fded349" providerId="ADAL" clId="{73F08B8E-ED59-BA4F-88D8-4FBDD7E51B87}" dt="2024-05-16T13:05:24.684" v="4091"/>
          <ac:inkMkLst>
            <pc:docMk/>
            <pc:sldMk cId="2729953167" sldId="284"/>
            <ac:inkMk id="42" creationId="{9127D79F-81B3-B3EE-14AC-E3127CDE7A9F}"/>
          </ac:inkMkLst>
        </pc:inkChg>
        <pc:inkChg chg="add">
          <ac:chgData name="JungYong Seok" userId="1df5f276-52e9-4b2d-94eb-97193fded349" providerId="ADAL" clId="{73F08B8E-ED59-BA4F-88D8-4FBDD7E51B87}" dt="2024-05-16T13:05:23.927" v="4090"/>
          <ac:inkMkLst>
            <pc:docMk/>
            <pc:sldMk cId="2729953167" sldId="284"/>
            <ac:inkMk id="43" creationId="{852F580B-2036-446D-54D3-D0859879EB4E}"/>
          </ac:inkMkLst>
        </pc:inkChg>
        <pc:inkChg chg="add reco">
          <ac:chgData name="JungYong Seok" userId="1df5f276-52e9-4b2d-94eb-97193fded349" providerId="ADAL" clId="{73F08B8E-ED59-BA4F-88D8-4FBDD7E51B87}" dt="2024-05-16T13:05:24.684" v="4091"/>
          <ac:inkMkLst>
            <pc:docMk/>
            <pc:sldMk cId="2729953167" sldId="284"/>
            <ac:inkMk id="44" creationId="{0BAE39F3-16D6-703A-017E-AD1A36BAAF02}"/>
          </ac:inkMkLst>
        </pc:inkChg>
        <pc:inkChg chg="add">
          <ac:chgData name="JungYong Seok" userId="1df5f276-52e9-4b2d-94eb-97193fded349" providerId="ADAL" clId="{73F08B8E-ED59-BA4F-88D8-4FBDD7E51B87}" dt="2024-05-16T13:05:34.504" v="4092"/>
          <ac:inkMkLst>
            <pc:docMk/>
            <pc:sldMk cId="2729953167" sldId="284"/>
            <ac:inkMk id="45" creationId="{EB2756A4-A9AB-E147-4659-4E4844531938}"/>
          </ac:inkMkLst>
        </pc:inkChg>
        <pc:inkChg chg="add">
          <ac:chgData name="JungYong Seok" userId="1df5f276-52e9-4b2d-94eb-97193fded349" providerId="ADAL" clId="{73F08B8E-ED59-BA4F-88D8-4FBDD7E51B87}" dt="2024-05-16T13:05:34.861" v="4093"/>
          <ac:inkMkLst>
            <pc:docMk/>
            <pc:sldMk cId="2729953167" sldId="284"/>
            <ac:inkMk id="46" creationId="{CBE4B8E4-5BE5-6CF7-D082-825166F98115}"/>
          </ac:inkMkLst>
        </pc:inkChg>
        <pc:inkChg chg="add">
          <ac:chgData name="JungYong Seok" userId="1df5f276-52e9-4b2d-94eb-97193fded349" providerId="ADAL" clId="{73F08B8E-ED59-BA4F-88D8-4FBDD7E51B87}" dt="2024-05-16T13:05:35.160" v="4094"/>
          <ac:inkMkLst>
            <pc:docMk/>
            <pc:sldMk cId="2729953167" sldId="284"/>
            <ac:inkMk id="47" creationId="{2B71AC60-014E-AFE1-9616-E4F3C92BB6D8}"/>
          </ac:inkMkLst>
        </pc:inkChg>
        <pc:inkChg chg="add">
          <ac:chgData name="JungYong Seok" userId="1df5f276-52e9-4b2d-94eb-97193fded349" providerId="ADAL" clId="{73F08B8E-ED59-BA4F-88D8-4FBDD7E51B87}" dt="2024-05-16T13:05:35.409" v="4095"/>
          <ac:inkMkLst>
            <pc:docMk/>
            <pc:sldMk cId="2729953167" sldId="284"/>
            <ac:inkMk id="48" creationId="{86DF875E-F539-5BB7-AFA5-8D0C17583382}"/>
          </ac:inkMkLst>
        </pc:inkChg>
        <pc:inkChg chg="add">
          <ac:chgData name="JungYong Seok" userId="1df5f276-52e9-4b2d-94eb-97193fded349" providerId="ADAL" clId="{73F08B8E-ED59-BA4F-88D8-4FBDD7E51B87}" dt="2024-05-16T13:05:35.644" v="4096"/>
          <ac:inkMkLst>
            <pc:docMk/>
            <pc:sldMk cId="2729953167" sldId="284"/>
            <ac:inkMk id="49" creationId="{F09AC0EA-D7CF-FDAD-EE72-81658E893F07}"/>
          </ac:inkMkLst>
        </pc:inkChg>
        <pc:inkChg chg="add">
          <ac:chgData name="JungYong Seok" userId="1df5f276-52e9-4b2d-94eb-97193fded349" providerId="ADAL" clId="{73F08B8E-ED59-BA4F-88D8-4FBDD7E51B87}" dt="2024-05-16T13:05:35.928" v="4097"/>
          <ac:inkMkLst>
            <pc:docMk/>
            <pc:sldMk cId="2729953167" sldId="284"/>
            <ac:inkMk id="50" creationId="{57BBDAED-3831-1092-DFB2-166AC630DD4F}"/>
          </ac:inkMkLst>
        </pc:inkChg>
        <pc:inkChg chg="add">
          <ac:chgData name="JungYong Seok" userId="1df5f276-52e9-4b2d-94eb-97193fded349" providerId="ADAL" clId="{73F08B8E-ED59-BA4F-88D8-4FBDD7E51B87}" dt="2024-05-16T13:05:36.209" v="4098"/>
          <ac:inkMkLst>
            <pc:docMk/>
            <pc:sldMk cId="2729953167" sldId="284"/>
            <ac:inkMk id="51" creationId="{C2DD980F-7D16-88A2-41F0-0B0E24642CE9}"/>
          </ac:inkMkLst>
        </pc:inkChg>
        <pc:inkChg chg="add">
          <ac:chgData name="JungYong Seok" userId="1df5f276-52e9-4b2d-94eb-97193fded349" providerId="ADAL" clId="{73F08B8E-ED59-BA4F-88D8-4FBDD7E51B87}" dt="2024-05-16T13:05:36.509" v="4099"/>
          <ac:inkMkLst>
            <pc:docMk/>
            <pc:sldMk cId="2729953167" sldId="284"/>
            <ac:inkMk id="52" creationId="{39345E8A-50DA-0C46-0CEF-8004912FC66C}"/>
          </ac:inkMkLst>
        </pc:inkChg>
        <pc:inkChg chg="add">
          <ac:chgData name="JungYong Seok" userId="1df5f276-52e9-4b2d-94eb-97193fded349" providerId="ADAL" clId="{73F08B8E-ED59-BA4F-88D8-4FBDD7E51B87}" dt="2024-05-16T13:05:36.894" v="4100"/>
          <ac:inkMkLst>
            <pc:docMk/>
            <pc:sldMk cId="2729953167" sldId="284"/>
            <ac:inkMk id="53" creationId="{6377AE42-A6FC-0964-66CD-1BBAF21A7AD8}"/>
          </ac:inkMkLst>
        </pc:inkChg>
        <pc:inkChg chg="add">
          <ac:chgData name="JungYong Seok" userId="1df5f276-52e9-4b2d-94eb-97193fded349" providerId="ADAL" clId="{73F08B8E-ED59-BA4F-88D8-4FBDD7E51B87}" dt="2024-05-16T13:05:37.093" v="4101"/>
          <ac:inkMkLst>
            <pc:docMk/>
            <pc:sldMk cId="2729953167" sldId="284"/>
            <ac:inkMk id="54" creationId="{CC1B0C5F-864D-1831-CE18-B1169CFA915F}"/>
          </ac:inkMkLst>
        </pc:inkChg>
        <pc:inkChg chg="add">
          <ac:chgData name="JungYong Seok" userId="1df5f276-52e9-4b2d-94eb-97193fded349" providerId="ADAL" clId="{73F08B8E-ED59-BA4F-88D8-4FBDD7E51B87}" dt="2024-05-16T13:05:37.310" v="4102"/>
          <ac:inkMkLst>
            <pc:docMk/>
            <pc:sldMk cId="2729953167" sldId="284"/>
            <ac:inkMk id="55" creationId="{57A61048-49EA-09FE-AF0A-4FC5831C5BE6}"/>
          </ac:inkMkLst>
        </pc:inkChg>
        <pc:inkChg chg="add">
          <ac:chgData name="JungYong Seok" userId="1df5f276-52e9-4b2d-94eb-97193fded349" providerId="ADAL" clId="{73F08B8E-ED59-BA4F-88D8-4FBDD7E51B87}" dt="2024-05-16T13:05:37.544" v="4103"/>
          <ac:inkMkLst>
            <pc:docMk/>
            <pc:sldMk cId="2729953167" sldId="284"/>
            <ac:inkMk id="56" creationId="{D4115344-C0B1-A4E9-A726-FE3A9C910426}"/>
          </ac:inkMkLst>
        </pc:inkChg>
        <pc:inkChg chg="add">
          <ac:chgData name="JungYong Seok" userId="1df5f276-52e9-4b2d-94eb-97193fded349" providerId="ADAL" clId="{73F08B8E-ED59-BA4F-88D8-4FBDD7E51B87}" dt="2024-05-16T13:05:37.811" v="4104"/>
          <ac:inkMkLst>
            <pc:docMk/>
            <pc:sldMk cId="2729953167" sldId="284"/>
            <ac:inkMk id="57" creationId="{49E6BBE2-81E7-0CFB-37CF-AB00B1B3D478}"/>
          </ac:inkMkLst>
        </pc:inkChg>
      </pc:sldChg>
      <pc:sldChg chg="addSp delSp">
        <pc:chgData name="JungYong Seok" userId="1df5f276-52e9-4b2d-94eb-97193fded349" providerId="ADAL" clId="{73F08B8E-ED59-BA4F-88D8-4FBDD7E51B87}" dt="2024-05-16T13:07:48.973" v="4309"/>
        <pc:sldMkLst>
          <pc:docMk/>
          <pc:sldMk cId="847612997" sldId="285"/>
        </pc:sldMkLst>
        <pc:inkChg chg="add del">
          <ac:chgData name="JungYong Seok" userId="1df5f276-52e9-4b2d-94eb-97193fded349" providerId="ADAL" clId="{73F08B8E-ED59-BA4F-88D8-4FBDD7E51B87}" dt="2024-05-16T13:05:48.347" v="4107"/>
          <ac:inkMkLst>
            <pc:docMk/>
            <pc:sldMk cId="847612997" sldId="285"/>
            <ac:inkMk id="3" creationId="{3BFA3B8A-FDD1-F71A-9C55-D88916F7D2BA}"/>
          </ac:inkMkLst>
        </pc:inkChg>
        <pc:inkChg chg="add del">
          <ac:chgData name="JungYong Seok" userId="1df5f276-52e9-4b2d-94eb-97193fded349" providerId="ADAL" clId="{73F08B8E-ED59-BA4F-88D8-4FBDD7E51B87}" dt="2024-05-16T13:05:48.347" v="4107"/>
          <ac:inkMkLst>
            <pc:docMk/>
            <pc:sldMk cId="847612997" sldId="285"/>
            <ac:inkMk id="4" creationId="{8731F372-6CA4-1CBD-40E8-BBECFD83DB21}"/>
          </ac:inkMkLst>
        </pc:inkChg>
        <pc:inkChg chg="add reco">
          <ac:chgData name="JungYong Seok" userId="1df5f276-52e9-4b2d-94eb-97193fded349" providerId="ADAL" clId="{73F08B8E-ED59-BA4F-88D8-4FBDD7E51B87}" dt="2024-05-16T13:05:48.347" v="4107"/>
          <ac:inkMkLst>
            <pc:docMk/>
            <pc:sldMk cId="847612997" sldId="285"/>
            <ac:inkMk id="5" creationId="{D698D410-D172-F397-47DE-775600E8B54C}"/>
          </ac:inkMkLst>
        </pc:inkChg>
        <pc:inkChg chg="add del">
          <ac:chgData name="JungYong Seok" userId="1df5f276-52e9-4b2d-94eb-97193fded349" providerId="ADAL" clId="{73F08B8E-ED59-BA4F-88D8-4FBDD7E51B87}" dt="2024-05-16T13:06:00.468" v="4114"/>
          <ac:inkMkLst>
            <pc:docMk/>
            <pc:sldMk cId="847612997" sldId="285"/>
            <ac:inkMk id="6" creationId="{FE0492D5-AD4A-734B-F4A3-25DDCD5FA238}"/>
          </ac:inkMkLst>
        </pc:inkChg>
        <pc:inkChg chg="add del">
          <ac:chgData name="JungYong Seok" userId="1df5f276-52e9-4b2d-94eb-97193fded349" providerId="ADAL" clId="{73F08B8E-ED59-BA4F-88D8-4FBDD7E51B87}" dt="2024-05-16T13:06:00.468" v="4114"/>
          <ac:inkMkLst>
            <pc:docMk/>
            <pc:sldMk cId="847612997" sldId="285"/>
            <ac:inkMk id="7" creationId="{96575256-4CDE-D38C-363A-861EE6F773FD}"/>
          </ac:inkMkLst>
        </pc:inkChg>
        <pc:inkChg chg="add del">
          <ac:chgData name="JungYong Seok" userId="1df5f276-52e9-4b2d-94eb-97193fded349" providerId="ADAL" clId="{73F08B8E-ED59-BA4F-88D8-4FBDD7E51B87}" dt="2024-05-16T13:06:00.468" v="4114"/>
          <ac:inkMkLst>
            <pc:docMk/>
            <pc:sldMk cId="847612997" sldId="285"/>
            <ac:inkMk id="8" creationId="{B133CA9D-1650-DF70-1B41-9AE40FEBF20F}"/>
          </ac:inkMkLst>
        </pc:inkChg>
        <pc:inkChg chg="add del">
          <ac:chgData name="JungYong Seok" userId="1df5f276-52e9-4b2d-94eb-97193fded349" providerId="ADAL" clId="{73F08B8E-ED59-BA4F-88D8-4FBDD7E51B87}" dt="2024-05-16T13:06:00.468" v="4114"/>
          <ac:inkMkLst>
            <pc:docMk/>
            <pc:sldMk cId="847612997" sldId="285"/>
            <ac:inkMk id="9" creationId="{95142C68-A35F-FF9E-B251-252F0D4C669D}"/>
          </ac:inkMkLst>
        </pc:inkChg>
        <pc:inkChg chg="add del">
          <ac:chgData name="JungYong Seok" userId="1df5f276-52e9-4b2d-94eb-97193fded349" providerId="ADAL" clId="{73F08B8E-ED59-BA4F-88D8-4FBDD7E51B87}" dt="2024-05-16T13:06:00.468" v="4114"/>
          <ac:inkMkLst>
            <pc:docMk/>
            <pc:sldMk cId="847612997" sldId="285"/>
            <ac:inkMk id="10" creationId="{EC80564E-26A8-4D9F-D934-501B618251D7}"/>
          </ac:inkMkLst>
        </pc:inkChg>
        <pc:inkChg chg="add del">
          <ac:chgData name="JungYong Seok" userId="1df5f276-52e9-4b2d-94eb-97193fded349" providerId="ADAL" clId="{73F08B8E-ED59-BA4F-88D8-4FBDD7E51B87}" dt="2024-05-16T13:06:00.468" v="4114"/>
          <ac:inkMkLst>
            <pc:docMk/>
            <pc:sldMk cId="847612997" sldId="285"/>
            <ac:inkMk id="11" creationId="{74C9A607-7707-C99A-3B26-D0C20FAA3659}"/>
          </ac:inkMkLst>
        </pc:inkChg>
        <pc:inkChg chg="add reco">
          <ac:chgData name="JungYong Seok" userId="1df5f276-52e9-4b2d-94eb-97193fded349" providerId="ADAL" clId="{73F08B8E-ED59-BA4F-88D8-4FBDD7E51B87}" dt="2024-05-16T13:06:00.468" v="4114"/>
          <ac:inkMkLst>
            <pc:docMk/>
            <pc:sldMk cId="847612997" sldId="285"/>
            <ac:inkMk id="12" creationId="{DFDE7FFE-542D-E2C7-173B-AAE97C34A0C2}"/>
          </ac:inkMkLst>
        </pc:inkChg>
        <pc:inkChg chg="add">
          <ac:chgData name="JungYong Seok" userId="1df5f276-52e9-4b2d-94eb-97193fded349" providerId="ADAL" clId="{73F08B8E-ED59-BA4F-88D8-4FBDD7E51B87}" dt="2024-05-16T13:06:00.941" v="4115"/>
          <ac:inkMkLst>
            <pc:docMk/>
            <pc:sldMk cId="847612997" sldId="285"/>
            <ac:inkMk id="13" creationId="{FFBABE3B-44AA-D40C-1941-833C3A406A2D}"/>
          </ac:inkMkLst>
        </pc:inkChg>
        <pc:inkChg chg="add del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14" creationId="{A2AA6472-77C9-A90F-39DB-7BBCF6AEC331}"/>
          </ac:inkMkLst>
        </pc:inkChg>
        <pc:inkChg chg="add del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15" creationId="{11ED451E-D7A3-D6A6-05D1-980CDF08A95D}"/>
          </ac:inkMkLst>
        </pc:inkChg>
        <pc:inkChg chg="add del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16" creationId="{8A82EFA6-3473-0AD4-6856-72678D943507}"/>
          </ac:inkMkLst>
        </pc:inkChg>
        <pc:inkChg chg="add del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17" creationId="{285BB952-882A-C1B1-9BDC-57336B972345}"/>
          </ac:inkMkLst>
        </pc:inkChg>
        <pc:inkChg chg="add del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18" creationId="{8BB2B51D-7873-BFA0-9819-240EC37F2189}"/>
          </ac:inkMkLst>
        </pc:inkChg>
        <pc:inkChg chg="add del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19" creationId="{7D81AD8F-3027-FB17-0F48-FF64DAC1D1C5}"/>
          </ac:inkMkLst>
        </pc:inkChg>
        <pc:inkChg chg="add del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20" creationId="{EC19DADB-2F6F-0176-F3E5-D66B1EC4F7BE}"/>
          </ac:inkMkLst>
        </pc:inkChg>
        <pc:inkChg chg="add del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21" creationId="{BF48AA04-7DC1-F77A-CC83-C9B096B0EE63}"/>
          </ac:inkMkLst>
        </pc:inkChg>
        <pc:inkChg chg="add del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22" creationId="{D338F97E-C2C9-8054-15FF-A0B7E17A732C}"/>
          </ac:inkMkLst>
        </pc:inkChg>
        <pc:inkChg chg="add del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23" creationId="{E3905BAD-0B99-87D9-0500-ACDDC44BD754}"/>
          </ac:inkMkLst>
        </pc:inkChg>
        <pc:inkChg chg="add del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24" creationId="{359DE714-5C4D-9E17-B4AE-B8BA1FECA2D4}"/>
          </ac:inkMkLst>
        </pc:inkChg>
        <pc:inkChg chg="add del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25" creationId="{9223F31C-E39D-A347-01A6-B9587CFE1A92}"/>
          </ac:inkMkLst>
        </pc:inkChg>
        <pc:inkChg chg="add del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26" creationId="{E2C007B7-DBBE-86E0-606A-509DDF5BF07F}"/>
          </ac:inkMkLst>
        </pc:inkChg>
        <pc:inkChg chg="add del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27" creationId="{D58644AC-AF4F-2C1E-BA9D-F835FFAF4286}"/>
          </ac:inkMkLst>
        </pc:inkChg>
        <pc:inkChg chg="add del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28" creationId="{1B510F7D-2114-3A5A-16CD-F8A2AE546292}"/>
          </ac:inkMkLst>
        </pc:inkChg>
        <pc:inkChg chg="add del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29" creationId="{D3CEAEA0-0B14-7978-DB3C-2BF912D59700}"/>
          </ac:inkMkLst>
        </pc:inkChg>
        <pc:inkChg chg="add del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30" creationId="{EAC84555-CC59-AA1F-CC31-4E25726DC1FA}"/>
          </ac:inkMkLst>
        </pc:inkChg>
        <pc:inkChg chg="add del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31" creationId="{86A46C40-DC72-2939-16BB-171534CA0D0B}"/>
          </ac:inkMkLst>
        </pc:inkChg>
        <pc:inkChg chg="add del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32" creationId="{3BF0346B-9C82-5BE0-FC88-F578193CBB89}"/>
          </ac:inkMkLst>
        </pc:inkChg>
        <pc:inkChg chg="add del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33" creationId="{04F5FAD4-3ED2-71D8-30A9-6EB5354253A2}"/>
          </ac:inkMkLst>
        </pc:inkChg>
        <pc:inkChg chg="add del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34" creationId="{3C6D4375-87C1-34B5-B4A3-87CD9C2A4F6F}"/>
          </ac:inkMkLst>
        </pc:inkChg>
        <pc:inkChg chg="add reco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35" creationId="{CA2F7BB8-4B36-4DCF-C7B6-4C7D57631F09}"/>
          </ac:inkMkLst>
        </pc:inkChg>
        <pc:inkChg chg="add reco">
          <ac:chgData name="JungYong Seok" userId="1df5f276-52e9-4b2d-94eb-97193fded349" providerId="ADAL" clId="{73F08B8E-ED59-BA4F-88D8-4FBDD7E51B87}" dt="2024-05-16T13:06:08.247" v="4137"/>
          <ac:inkMkLst>
            <pc:docMk/>
            <pc:sldMk cId="847612997" sldId="285"/>
            <ac:inkMk id="36" creationId="{0DDE5490-6E4A-CE9E-E43B-37DB0D632581}"/>
          </ac:inkMkLst>
        </pc:inkChg>
        <pc:inkChg chg="add del">
          <ac:chgData name="JungYong Seok" userId="1df5f276-52e9-4b2d-94eb-97193fded349" providerId="ADAL" clId="{73F08B8E-ED59-BA4F-88D8-4FBDD7E51B87}" dt="2024-05-16T13:06:19.495" v="4159"/>
          <ac:inkMkLst>
            <pc:docMk/>
            <pc:sldMk cId="847612997" sldId="285"/>
            <ac:inkMk id="37" creationId="{743E9825-9309-EF86-9158-6D40DABB7D78}"/>
          </ac:inkMkLst>
        </pc:inkChg>
        <pc:inkChg chg="add del">
          <ac:chgData name="JungYong Seok" userId="1df5f276-52e9-4b2d-94eb-97193fded349" providerId="ADAL" clId="{73F08B8E-ED59-BA4F-88D8-4FBDD7E51B87}" dt="2024-05-16T13:06:19.495" v="4159"/>
          <ac:inkMkLst>
            <pc:docMk/>
            <pc:sldMk cId="847612997" sldId="285"/>
            <ac:inkMk id="38" creationId="{9357AACB-18CD-D6BF-5374-1EC1994F8576}"/>
          </ac:inkMkLst>
        </pc:inkChg>
        <pc:inkChg chg="add del">
          <ac:chgData name="JungYong Seok" userId="1df5f276-52e9-4b2d-94eb-97193fded349" providerId="ADAL" clId="{73F08B8E-ED59-BA4F-88D8-4FBDD7E51B87}" dt="2024-05-16T13:06:19.495" v="4159"/>
          <ac:inkMkLst>
            <pc:docMk/>
            <pc:sldMk cId="847612997" sldId="285"/>
            <ac:inkMk id="39" creationId="{C5DBF297-4DD2-02BB-7558-F7DAB5B76231}"/>
          </ac:inkMkLst>
        </pc:inkChg>
        <pc:inkChg chg="add del">
          <ac:chgData name="JungYong Seok" userId="1df5f276-52e9-4b2d-94eb-97193fded349" providerId="ADAL" clId="{73F08B8E-ED59-BA4F-88D8-4FBDD7E51B87}" dt="2024-05-16T13:06:19.495" v="4159"/>
          <ac:inkMkLst>
            <pc:docMk/>
            <pc:sldMk cId="847612997" sldId="285"/>
            <ac:inkMk id="40" creationId="{CE4959A9-67BE-F909-2CFC-F3C03B7B5826}"/>
          </ac:inkMkLst>
        </pc:inkChg>
        <pc:inkChg chg="add del">
          <ac:chgData name="JungYong Seok" userId="1df5f276-52e9-4b2d-94eb-97193fded349" providerId="ADAL" clId="{73F08B8E-ED59-BA4F-88D8-4FBDD7E51B87}" dt="2024-05-16T13:06:19.495" v="4159"/>
          <ac:inkMkLst>
            <pc:docMk/>
            <pc:sldMk cId="847612997" sldId="285"/>
            <ac:inkMk id="41" creationId="{E11879F0-AF0F-30A8-5776-7F0624D60472}"/>
          </ac:inkMkLst>
        </pc:inkChg>
        <pc:inkChg chg="add del">
          <ac:chgData name="JungYong Seok" userId="1df5f276-52e9-4b2d-94eb-97193fded349" providerId="ADAL" clId="{73F08B8E-ED59-BA4F-88D8-4FBDD7E51B87}" dt="2024-05-16T13:06:19.495" v="4159"/>
          <ac:inkMkLst>
            <pc:docMk/>
            <pc:sldMk cId="847612997" sldId="285"/>
            <ac:inkMk id="42" creationId="{971A7220-5A8C-F15D-098D-DF6E3C0301CB}"/>
          </ac:inkMkLst>
        </pc:inkChg>
        <pc:inkChg chg="add del">
          <ac:chgData name="JungYong Seok" userId="1df5f276-52e9-4b2d-94eb-97193fded349" providerId="ADAL" clId="{73F08B8E-ED59-BA4F-88D8-4FBDD7E51B87}" dt="2024-05-16T13:06:19.495" v="4159"/>
          <ac:inkMkLst>
            <pc:docMk/>
            <pc:sldMk cId="847612997" sldId="285"/>
            <ac:inkMk id="43" creationId="{64E45978-9564-A889-C071-E523ED1CF25D}"/>
          </ac:inkMkLst>
        </pc:inkChg>
        <pc:inkChg chg="add del">
          <ac:chgData name="JungYong Seok" userId="1df5f276-52e9-4b2d-94eb-97193fded349" providerId="ADAL" clId="{73F08B8E-ED59-BA4F-88D8-4FBDD7E51B87}" dt="2024-05-16T13:06:19.495" v="4159"/>
          <ac:inkMkLst>
            <pc:docMk/>
            <pc:sldMk cId="847612997" sldId="285"/>
            <ac:inkMk id="44" creationId="{BAF4BDDC-0145-FF50-4243-6D0DD1023173}"/>
          </ac:inkMkLst>
        </pc:inkChg>
        <pc:inkChg chg="add del">
          <ac:chgData name="JungYong Seok" userId="1df5f276-52e9-4b2d-94eb-97193fded349" providerId="ADAL" clId="{73F08B8E-ED59-BA4F-88D8-4FBDD7E51B87}" dt="2024-05-16T13:06:19.495" v="4159"/>
          <ac:inkMkLst>
            <pc:docMk/>
            <pc:sldMk cId="847612997" sldId="285"/>
            <ac:inkMk id="45" creationId="{24706130-8A19-3B28-06FE-01F9434FF127}"/>
          </ac:inkMkLst>
        </pc:inkChg>
        <pc:inkChg chg="add del">
          <ac:chgData name="JungYong Seok" userId="1df5f276-52e9-4b2d-94eb-97193fded349" providerId="ADAL" clId="{73F08B8E-ED59-BA4F-88D8-4FBDD7E51B87}" dt="2024-05-16T13:06:19.495" v="4159"/>
          <ac:inkMkLst>
            <pc:docMk/>
            <pc:sldMk cId="847612997" sldId="285"/>
            <ac:inkMk id="46" creationId="{B3E68CB7-39CD-F36E-8328-821A7B361B59}"/>
          </ac:inkMkLst>
        </pc:inkChg>
        <pc:inkChg chg="add del">
          <ac:chgData name="JungYong Seok" userId="1df5f276-52e9-4b2d-94eb-97193fded349" providerId="ADAL" clId="{73F08B8E-ED59-BA4F-88D8-4FBDD7E51B87}" dt="2024-05-16T13:06:19.495" v="4159"/>
          <ac:inkMkLst>
            <pc:docMk/>
            <pc:sldMk cId="847612997" sldId="285"/>
            <ac:inkMk id="47" creationId="{A2AF9AF5-992B-C09E-8726-1D5851A7F091}"/>
          </ac:inkMkLst>
        </pc:inkChg>
        <pc:inkChg chg="add del">
          <ac:chgData name="JungYong Seok" userId="1df5f276-52e9-4b2d-94eb-97193fded349" providerId="ADAL" clId="{73F08B8E-ED59-BA4F-88D8-4FBDD7E51B87}" dt="2024-05-16T13:06:19.495" v="4159"/>
          <ac:inkMkLst>
            <pc:docMk/>
            <pc:sldMk cId="847612997" sldId="285"/>
            <ac:inkMk id="48" creationId="{90699CB4-0678-3D23-FE0C-A423CD1AF662}"/>
          </ac:inkMkLst>
        </pc:inkChg>
        <pc:inkChg chg="add del">
          <ac:chgData name="JungYong Seok" userId="1df5f276-52e9-4b2d-94eb-97193fded349" providerId="ADAL" clId="{73F08B8E-ED59-BA4F-88D8-4FBDD7E51B87}" dt="2024-05-16T13:06:19.495" v="4159"/>
          <ac:inkMkLst>
            <pc:docMk/>
            <pc:sldMk cId="847612997" sldId="285"/>
            <ac:inkMk id="49" creationId="{681973AB-64EF-4468-A968-04CE8D889C0E}"/>
          </ac:inkMkLst>
        </pc:inkChg>
        <pc:inkChg chg="add del">
          <ac:chgData name="JungYong Seok" userId="1df5f276-52e9-4b2d-94eb-97193fded349" providerId="ADAL" clId="{73F08B8E-ED59-BA4F-88D8-4FBDD7E51B87}" dt="2024-05-16T13:06:19.495" v="4159"/>
          <ac:inkMkLst>
            <pc:docMk/>
            <pc:sldMk cId="847612997" sldId="285"/>
            <ac:inkMk id="50" creationId="{8DB32C32-AAA2-52D1-45CF-3B75577B7BF5}"/>
          </ac:inkMkLst>
        </pc:inkChg>
        <pc:inkChg chg="add del">
          <ac:chgData name="JungYong Seok" userId="1df5f276-52e9-4b2d-94eb-97193fded349" providerId="ADAL" clId="{73F08B8E-ED59-BA4F-88D8-4FBDD7E51B87}" dt="2024-05-16T13:06:19.495" v="4159"/>
          <ac:inkMkLst>
            <pc:docMk/>
            <pc:sldMk cId="847612997" sldId="285"/>
            <ac:inkMk id="51" creationId="{89CA0348-5DDC-EF96-4800-6FC61CA13EB6}"/>
          </ac:inkMkLst>
        </pc:inkChg>
        <pc:inkChg chg="add del">
          <ac:chgData name="JungYong Seok" userId="1df5f276-52e9-4b2d-94eb-97193fded349" providerId="ADAL" clId="{73F08B8E-ED59-BA4F-88D8-4FBDD7E51B87}" dt="2024-05-16T13:06:19.495" v="4159"/>
          <ac:inkMkLst>
            <pc:docMk/>
            <pc:sldMk cId="847612997" sldId="285"/>
            <ac:inkMk id="52" creationId="{438BB79F-6EDD-8202-4C0C-DF5201933AD3}"/>
          </ac:inkMkLst>
        </pc:inkChg>
        <pc:inkChg chg="add del">
          <ac:chgData name="JungYong Seok" userId="1df5f276-52e9-4b2d-94eb-97193fded349" providerId="ADAL" clId="{73F08B8E-ED59-BA4F-88D8-4FBDD7E51B87}" dt="2024-05-16T13:06:19.495" v="4159"/>
          <ac:inkMkLst>
            <pc:docMk/>
            <pc:sldMk cId="847612997" sldId="285"/>
            <ac:inkMk id="53" creationId="{32EB08FC-EC60-900A-5D5A-E24139863879}"/>
          </ac:inkMkLst>
        </pc:inkChg>
        <pc:inkChg chg="add del">
          <ac:chgData name="JungYong Seok" userId="1df5f276-52e9-4b2d-94eb-97193fded349" providerId="ADAL" clId="{73F08B8E-ED59-BA4F-88D8-4FBDD7E51B87}" dt="2024-05-16T13:06:19.495" v="4159"/>
          <ac:inkMkLst>
            <pc:docMk/>
            <pc:sldMk cId="847612997" sldId="285"/>
            <ac:inkMk id="54" creationId="{904F7E7A-64D6-2066-4E5E-439DBBAEE2A3}"/>
          </ac:inkMkLst>
        </pc:inkChg>
        <pc:inkChg chg="add del">
          <ac:chgData name="JungYong Seok" userId="1df5f276-52e9-4b2d-94eb-97193fded349" providerId="ADAL" clId="{73F08B8E-ED59-BA4F-88D8-4FBDD7E51B87}" dt="2024-05-16T13:06:19.495" v="4159"/>
          <ac:inkMkLst>
            <pc:docMk/>
            <pc:sldMk cId="847612997" sldId="285"/>
            <ac:inkMk id="55" creationId="{94AA7BB3-49EA-510D-44B0-07447C0ACD07}"/>
          </ac:inkMkLst>
        </pc:inkChg>
        <pc:inkChg chg="add del">
          <ac:chgData name="JungYong Seok" userId="1df5f276-52e9-4b2d-94eb-97193fded349" providerId="ADAL" clId="{73F08B8E-ED59-BA4F-88D8-4FBDD7E51B87}" dt="2024-05-16T13:06:19.495" v="4159"/>
          <ac:inkMkLst>
            <pc:docMk/>
            <pc:sldMk cId="847612997" sldId="285"/>
            <ac:inkMk id="56" creationId="{9C979973-E915-6085-563D-2FE65083905E}"/>
          </ac:inkMkLst>
        </pc:inkChg>
        <pc:inkChg chg="add del">
          <ac:chgData name="JungYong Seok" userId="1df5f276-52e9-4b2d-94eb-97193fded349" providerId="ADAL" clId="{73F08B8E-ED59-BA4F-88D8-4FBDD7E51B87}" dt="2024-05-16T13:06:19.495" v="4159"/>
          <ac:inkMkLst>
            <pc:docMk/>
            <pc:sldMk cId="847612997" sldId="285"/>
            <ac:inkMk id="57" creationId="{5257B9B8-7A84-A049-3ADD-DC7EE8BB1872}"/>
          </ac:inkMkLst>
        </pc:inkChg>
        <pc:inkChg chg="add reco">
          <ac:chgData name="JungYong Seok" userId="1df5f276-52e9-4b2d-94eb-97193fded349" providerId="ADAL" clId="{73F08B8E-ED59-BA4F-88D8-4FBDD7E51B87}" dt="2024-05-16T13:06:19.495" v="4159"/>
          <ac:inkMkLst>
            <pc:docMk/>
            <pc:sldMk cId="847612997" sldId="285"/>
            <ac:inkMk id="58" creationId="{EDECC953-64E8-B8DD-B8DF-CC1E25CE3830}"/>
          </ac:inkMkLst>
        </pc:inkChg>
        <pc:inkChg chg="add del">
          <ac:chgData name="JungYong Seok" userId="1df5f276-52e9-4b2d-94eb-97193fded349" providerId="ADAL" clId="{73F08B8E-ED59-BA4F-88D8-4FBDD7E51B87}" dt="2024-05-16T13:06:27.158" v="4177"/>
          <ac:inkMkLst>
            <pc:docMk/>
            <pc:sldMk cId="847612997" sldId="285"/>
            <ac:inkMk id="59" creationId="{3416193D-928D-64C6-DB31-BA87A9E595D4}"/>
          </ac:inkMkLst>
        </pc:inkChg>
        <pc:inkChg chg="add del">
          <ac:chgData name="JungYong Seok" userId="1df5f276-52e9-4b2d-94eb-97193fded349" providerId="ADAL" clId="{73F08B8E-ED59-BA4F-88D8-4FBDD7E51B87}" dt="2024-05-16T13:06:27.158" v="4177"/>
          <ac:inkMkLst>
            <pc:docMk/>
            <pc:sldMk cId="847612997" sldId="285"/>
            <ac:inkMk id="60" creationId="{290C0ACD-C424-A926-5BC3-80F1837C752A}"/>
          </ac:inkMkLst>
        </pc:inkChg>
        <pc:inkChg chg="add del">
          <ac:chgData name="JungYong Seok" userId="1df5f276-52e9-4b2d-94eb-97193fded349" providerId="ADAL" clId="{73F08B8E-ED59-BA4F-88D8-4FBDD7E51B87}" dt="2024-05-16T13:06:27.158" v="4177"/>
          <ac:inkMkLst>
            <pc:docMk/>
            <pc:sldMk cId="847612997" sldId="285"/>
            <ac:inkMk id="61" creationId="{4C7C1659-DF9D-2CF4-EFAF-4F44E7009010}"/>
          </ac:inkMkLst>
        </pc:inkChg>
        <pc:inkChg chg="add del">
          <ac:chgData name="JungYong Seok" userId="1df5f276-52e9-4b2d-94eb-97193fded349" providerId="ADAL" clId="{73F08B8E-ED59-BA4F-88D8-4FBDD7E51B87}" dt="2024-05-16T13:06:27.158" v="4177"/>
          <ac:inkMkLst>
            <pc:docMk/>
            <pc:sldMk cId="847612997" sldId="285"/>
            <ac:inkMk id="62" creationId="{E89C7DBA-60D2-02DA-D53D-868AC1020787}"/>
          </ac:inkMkLst>
        </pc:inkChg>
        <pc:inkChg chg="add del">
          <ac:chgData name="JungYong Seok" userId="1df5f276-52e9-4b2d-94eb-97193fded349" providerId="ADAL" clId="{73F08B8E-ED59-BA4F-88D8-4FBDD7E51B87}" dt="2024-05-16T13:06:27.158" v="4177"/>
          <ac:inkMkLst>
            <pc:docMk/>
            <pc:sldMk cId="847612997" sldId="285"/>
            <ac:inkMk id="63" creationId="{C1B26C9E-ADE9-A493-8610-8CA174F51CE8}"/>
          </ac:inkMkLst>
        </pc:inkChg>
        <pc:inkChg chg="add del">
          <ac:chgData name="JungYong Seok" userId="1df5f276-52e9-4b2d-94eb-97193fded349" providerId="ADAL" clId="{73F08B8E-ED59-BA4F-88D8-4FBDD7E51B87}" dt="2024-05-16T13:06:27.158" v="4177"/>
          <ac:inkMkLst>
            <pc:docMk/>
            <pc:sldMk cId="847612997" sldId="285"/>
            <ac:inkMk id="64" creationId="{D421B0E7-6C05-6D6E-9726-B526AAC1CE89}"/>
          </ac:inkMkLst>
        </pc:inkChg>
        <pc:inkChg chg="add del">
          <ac:chgData name="JungYong Seok" userId="1df5f276-52e9-4b2d-94eb-97193fded349" providerId="ADAL" clId="{73F08B8E-ED59-BA4F-88D8-4FBDD7E51B87}" dt="2024-05-16T13:06:27.158" v="4177"/>
          <ac:inkMkLst>
            <pc:docMk/>
            <pc:sldMk cId="847612997" sldId="285"/>
            <ac:inkMk id="65" creationId="{961735A7-2368-0A7B-A906-CCFC38C5FFCB}"/>
          </ac:inkMkLst>
        </pc:inkChg>
        <pc:inkChg chg="add del">
          <ac:chgData name="JungYong Seok" userId="1df5f276-52e9-4b2d-94eb-97193fded349" providerId="ADAL" clId="{73F08B8E-ED59-BA4F-88D8-4FBDD7E51B87}" dt="2024-05-16T13:06:27.158" v="4177"/>
          <ac:inkMkLst>
            <pc:docMk/>
            <pc:sldMk cId="847612997" sldId="285"/>
            <ac:inkMk id="66" creationId="{935AFF29-8C24-C21B-1944-0C1E863B643D}"/>
          </ac:inkMkLst>
        </pc:inkChg>
        <pc:inkChg chg="add del">
          <ac:chgData name="JungYong Seok" userId="1df5f276-52e9-4b2d-94eb-97193fded349" providerId="ADAL" clId="{73F08B8E-ED59-BA4F-88D8-4FBDD7E51B87}" dt="2024-05-16T13:06:27.158" v="4177"/>
          <ac:inkMkLst>
            <pc:docMk/>
            <pc:sldMk cId="847612997" sldId="285"/>
            <ac:inkMk id="67" creationId="{A27F954A-6DE4-723C-EDD5-A7B5ED711249}"/>
          </ac:inkMkLst>
        </pc:inkChg>
        <pc:inkChg chg="add del">
          <ac:chgData name="JungYong Seok" userId="1df5f276-52e9-4b2d-94eb-97193fded349" providerId="ADAL" clId="{73F08B8E-ED59-BA4F-88D8-4FBDD7E51B87}" dt="2024-05-16T13:06:27.158" v="4177"/>
          <ac:inkMkLst>
            <pc:docMk/>
            <pc:sldMk cId="847612997" sldId="285"/>
            <ac:inkMk id="68" creationId="{4D66053F-5404-3EEF-F57B-D09970EF8887}"/>
          </ac:inkMkLst>
        </pc:inkChg>
        <pc:inkChg chg="add del">
          <ac:chgData name="JungYong Seok" userId="1df5f276-52e9-4b2d-94eb-97193fded349" providerId="ADAL" clId="{73F08B8E-ED59-BA4F-88D8-4FBDD7E51B87}" dt="2024-05-16T13:06:27.158" v="4177"/>
          <ac:inkMkLst>
            <pc:docMk/>
            <pc:sldMk cId="847612997" sldId="285"/>
            <ac:inkMk id="69" creationId="{6172C2D7-D1A0-A1C1-B9B3-78DCF3812EDF}"/>
          </ac:inkMkLst>
        </pc:inkChg>
        <pc:inkChg chg="add del">
          <ac:chgData name="JungYong Seok" userId="1df5f276-52e9-4b2d-94eb-97193fded349" providerId="ADAL" clId="{73F08B8E-ED59-BA4F-88D8-4FBDD7E51B87}" dt="2024-05-16T13:06:27.158" v="4177"/>
          <ac:inkMkLst>
            <pc:docMk/>
            <pc:sldMk cId="847612997" sldId="285"/>
            <ac:inkMk id="70" creationId="{2D07A1DA-A05E-C21C-2D78-CF74768B3ACF}"/>
          </ac:inkMkLst>
        </pc:inkChg>
        <pc:inkChg chg="add del">
          <ac:chgData name="JungYong Seok" userId="1df5f276-52e9-4b2d-94eb-97193fded349" providerId="ADAL" clId="{73F08B8E-ED59-BA4F-88D8-4FBDD7E51B87}" dt="2024-05-16T13:06:27.158" v="4177"/>
          <ac:inkMkLst>
            <pc:docMk/>
            <pc:sldMk cId="847612997" sldId="285"/>
            <ac:inkMk id="71" creationId="{63E2379C-8C41-594D-486B-BEEEF85A545A}"/>
          </ac:inkMkLst>
        </pc:inkChg>
        <pc:inkChg chg="add del">
          <ac:chgData name="JungYong Seok" userId="1df5f276-52e9-4b2d-94eb-97193fded349" providerId="ADAL" clId="{73F08B8E-ED59-BA4F-88D8-4FBDD7E51B87}" dt="2024-05-16T13:06:27.158" v="4177"/>
          <ac:inkMkLst>
            <pc:docMk/>
            <pc:sldMk cId="847612997" sldId="285"/>
            <ac:inkMk id="72" creationId="{71DC09A1-3D14-60BA-2AA8-1120860AAF02}"/>
          </ac:inkMkLst>
        </pc:inkChg>
        <pc:inkChg chg="add del">
          <ac:chgData name="JungYong Seok" userId="1df5f276-52e9-4b2d-94eb-97193fded349" providerId="ADAL" clId="{73F08B8E-ED59-BA4F-88D8-4FBDD7E51B87}" dt="2024-05-16T13:06:27.158" v="4177"/>
          <ac:inkMkLst>
            <pc:docMk/>
            <pc:sldMk cId="847612997" sldId="285"/>
            <ac:inkMk id="73" creationId="{08880CD7-70B3-00BC-2C2F-43AABAD101F0}"/>
          </ac:inkMkLst>
        </pc:inkChg>
        <pc:inkChg chg="add del">
          <ac:chgData name="JungYong Seok" userId="1df5f276-52e9-4b2d-94eb-97193fded349" providerId="ADAL" clId="{73F08B8E-ED59-BA4F-88D8-4FBDD7E51B87}" dt="2024-05-16T13:06:27.158" v="4177"/>
          <ac:inkMkLst>
            <pc:docMk/>
            <pc:sldMk cId="847612997" sldId="285"/>
            <ac:inkMk id="74" creationId="{F86F58E2-462C-DD25-FD90-AAADA685D88F}"/>
          </ac:inkMkLst>
        </pc:inkChg>
        <pc:inkChg chg="add del">
          <ac:chgData name="JungYong Seok" userId="1df5f276-52e9-4b2d-94eb-97193fded349" providerId="ADAL" clId="{73F08B8E-ED59-BA4F-88D8-4FBDD7E51B87}" dt="2024-05-16T13:06:27.158" v="4177"/>
          <ac:inkMkLst>
            <pc:docMk/>
            <pc:sldMk cId="847612997" sldId="285"/>
            <ac:inkMk id="75" creationId="{B46F3922-179E-FA2B-336E-4786E4DC34CC}"/>
          </ac:inkMkLst>
        </pc:inkChg>
        <pc:inkChg chg="add reco">
          <ac:chgData name="JungYong Seok" userId="1df5f276-52e9-4b2d-94eb-97193fded349" providerId="ADAL" clId="{73F08B8E-ED59-BA4F-88D8-4FBDD7E51B87}" dt="2024-05-16T13:06:27.158" v="4177"/>
          <ac:inkMkLst>
            <pc:docMk/>
            <pc:sldMk cId="847612997" sldId="285"/>
            <ac:inkMk id="76" creationId="{F9E0F7A7-9AFF-C08E-5E77-70B00D3FADB2}"/>
          </ac:inkMkLst>
        </pc:inkChg>
        <pc:inkChg chg="add reco">
          <ac:chgData name="JungYong Seok" userId="1df5f276-52e9-4b2d-94eb-97193fded349" providerId="ADAL" clId="{73F08B8E-ED59-BA4F-88D8-4FBDD7E51B87}" dt="2024-05-16T13:06:27.158" v="4177"/>
          <ac:inkMkLst>
            <pc:docMk/>
            <pc:sldMk cId="847612997" sldId="285"/>
            <ac:inkMk id="77" creationId="{A44D0914-DB62-E3EC-822D-4A36BCF4283C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78" creationId="{8F547FE2-9ECD-D1A2-E708-A7CF44BCD4DC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79" creationId="{45E8528D-5772-5400-1D71-233A498E3582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80" creationId="{F145A83F-24CF-635D-7C21-D17A80C001CA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81" creationId="{2EFE7434-D823-46B9-76C9-25E355E14B8C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82" creationId="{4F1B804D-64F1-9F2F-6907-162A9E9999DD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83" creationId="{1E596865-8C89-B34A-81FD-C073E92BC069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84" creationId="{C800748F-B9AA-9A4F-5EB1-1FE58960A27E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85" creationId="{5CD379C5-28EF-D0D7-D8F0-FB2B55ADD8BE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86" creationId="{3BD5EB25-A08E-F294-EBFE-1D64E85908CE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87" creationId="{7F4B4E5C-2699-80C7-6035-C0679D1C4CE5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88" creationId="{0FBDB3D9-7161-063C-1312-C6868FE11265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89" creationId="{CA354B27-C77C-771E-A92F-FB1DEDA4D236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90" creationId="{B0E8A7DE-94C8-ED8A-A53B-577CE1E8855E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91" creationId="{2EF2A0D9-B8BA-CBB5-9A23-AA8D33CF70D6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92" creationId="{20D5296C-FD35-B694-D680-6FED4EF8A64D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93" creationId="{8445612B-8944-6CD2-D1DE-554E4F0BA832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94" creationId="{5C7BE4D2-363E-4ADE-DE2C-FBD98054E2B9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95" creationId="{235BE60C-C7A7-380B-66C4-6A00E8D8C9D9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96" creationId="{A6BF4DD8-313E-7B6C-E137-3A1BC6D6B880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97" creationId="{36F5F355-EE87-43E4-4C10-2964DE4E019C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98" creationId="{C155A52A-D316-93FC-F52A-AC21506D6DFB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99" creationId="{DE3293F0-AEE7-08D8-D7F9-04ADADB485C1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100" creationId="{D31676D3-4816-80B2-19D5-F0CDE025067B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101" creationId="{534514CA-1CCA-8300-8DC0-A8B3D7ADBFA9}"/>
          </ac:inkMkLst>
        </pc:inkChg>
        <pc:inkChg chg="add del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102" creationId="{83EA8475-A12A-9DA4-F4A3-EAB03AC28B80}"/>
          </ac:inkMkLst>
        </pc:inkChg>
        <pc:inkChg chg="add reco">
          <ac:chgData name="JungYong Seok" userId="1df5f276-52e9-4b2d-94eb-97193fded349" providerId="ADAL" clId="{73F08B8E-ED59-BA4F-88D8-4FBDD7E51B87}" dt="2024-05-16T13:06:35.982" v="4203"/>
          <ac:inkMkLst>
            <pc:docMk/>
            <pc:sldMk cId="847612997" sldId="285"/>
            <ac:inkMk id="103" creationId="{29CEFEAF-FFB7-0A26-ED27-7C6E38CFBF33}"/>
          </ac:inkMkLst>
        </pc:inkChg>
        <pc:inkChg chg="add del">
          <ac:chgData name="JungYong Seok" userId="1df5f276-52e9-4b2d-94eb-97193fded349" providerId="ADAL" clId="{73F08B8E-ED59-BA4F-88D8-4FBDD7E51B87}" dt="2024-05-16T13:06:42.545" v="4225"/>
          <ac:inkMkLst>
            <pc:docMk/>
            <pc:sldMk cId="847612997" sldId="285"/>
            <ac:inkMk id="104" creationId="{E0F5FA2F-A75B-E0A2-4E02-3720B7801100}"/>
          </ac:inkMkLst>
        </pc:inkChg>
        <pc:inkChg chg="add del">
          <ac:chgData name="JungYong Seok" userId="1df5f276-52e9-4b2d-94eb-97193fded349" providerId="ADAL" clId="{73F08B8E-ED59-BA4F-88D8-4FBDD7E51B87}" dt="2024-05-16T13:06:42.545" v="4225"/>
          <ac:inkMkLst>
            <pc:docMk/>
            <pc:sldMk cId="847612997" sldId="285"/>
            <ac:inkMk id="105" creationId="{A562A77A-11E0-E587-BC8E-A83BC0A7ED02}"/>
          </ac:inkMkLst>
        </pc:inkChg>
        <pc:inkChg chg="add del">
          <ac:chgData name="JungYong Seok" userId="1df5f276-52e9-4b2d-94eb-97193fded349" providerId="ADAL" clId="{73F08B8E-ED59-BA4F-88D8-4FBDD7E51B87}" dt="2024-05-16T13:06:42.545" v="4225"/>
          <ac:inkMkLst>
            <pc:docMk/>
            <pc:sldMk cId="847612997" sldId="285"/>
            <ac:inkMk id="106" creationId="{697A2384-4B76-B942-E1CC-0C7D1A6482B8}"/>
          </ac:inkMkLst>
        </pc:inkChg>
        <pc:inkChg chg="add del">
          <ac:chgData name="JungYong Seok" userId="1df5f276-52e9-4b2d-94eb-97193fded349" providerId="ADAL" clId="{73F08B8E-ED59-BA4F-88D8-4FBDD7E51B87}" dt="2024-05-16T13:06:42.545" v="4225"/>
          <ac:inkMkLst>
            <pc:docMk/>
            <pc:sldMk cId="847612997" sldId="285"/>
            <ac:inkMk id="107" creationId="{E05D5F3B-ADED-3371-3119-F70D877A5094}"/>
          </ac:inkMkLst>
        </pc:inkChg>
        <pc:inkChg chg="add del">
          <ac:chgData name="JungYong Seok" userId="1df5f276-52e9-4b2d-94eb-97193fded349" providerId="ADAL" clId="{73F08B8E-ED59-BA4F-88D8-4FBDD7E51B87}" dt="2024-05-16T13:06:42.545" v="4225"/>
          <ac:inkMkLst>
            <pc:docMk/>
            <pc:sldMk cId="847612997" sldId="285"/>
            <ac:inkMk id="108" creationId="{5A316D30-C711-9A41-80A3-8CB1AD924A9F}"/>
          </ac:inkMkLst>
        </pc:inkChg>
        <pc:inkChg chg="add del">
          <ac:chgData name="JungYong Seok" userId="1df5f276-52e9-4b2d-94eb-97193fded349" providerId="ADAL" clId="{73F08B8E-ED59-BA4F-88D8-4FBDD7E51B87}" dt="2024-05-16T13:06:42.545" v="4225"/>
          <ac:inkMkLst>
            <pc:docMk/>
            <pc:sldMk cId="847612997" sldId="285"/>
            <ac:inkMk id="109" creationId="{987BDC5C-885B-D56F-C75F-ABA75838A96D}"/>
          </ac:inkMkLst>
        </pc:inkChg>
        <pc:inkChg chg="add del">
          <ac:chgData name="JungYong Seok" userId="1df5f276-52e9-4b2d-94eb-97193fded349" providerId="ADAL" clId="{73F08B8E-ED59-BA4F-88D8-4FBDD7E51B87}" dt="2024-05-16T13:06:42.545" v="4225"/>
          <ac:inkMkLst>
            <pc:docMk/>
            <pc:sldMk cId="847612997" sldId="285"/>
            <ac:inkMk id="110" creationId="{07AFC196-6277-45BC-B7EA-33407BA09174}"/>
          </ac:inkMkLst>
        </pc:inkChg>
        <pc:inkChg chg="add del">
          <ac:chgData name="JungYong Seok" userId="1df5f276-52e9-4b2d-94eb-97193fded349" providerId="ADAL" clId="{73F08B8E-ED59-BA4F-88D8-4FBDD7E51B87}" dt="2024-05-16T13:06:42.545" v="4225"/>
          <ac:inkMkLst>
            <pc:docMk/>
            <pc:sldMk cId="847612997" sldId="285"/>
            <ac:inkMk id="111" creationId="{BBC8FB6A-946D-2E96-514D-182C5BB82A31}"/>
          </ac:inkMkLst>
        </pc:inkChg>
        <pc:inkChg chg="add del">
          <ac:chgData name="JungYong Seok" userId="1df5f276-52e9-4b2d-94eb-97193fded349" providerId="ADAL" clId="{73F08B8E-ED59-BA4F-88D8-4FBDD7E51B87}" dt="2024-05-16T13:06:42.545" v="4225"/>
          <ac:inkMkLst>
            <pc:docMk/>
            <pc:sldMk cId="847612997" sldId="285"/>
            <ac:inkMk id="112" creationId="{BEE04E4C-2956-3EAD-9ACC-5188FDFE8AF1}"/>
          </ac:inkMkLst>
        </pc:inkChg>
        <pc:inkChg chg="add del">
          <ac:chgData name="JungYong Seok" userId="1df5f276-52e9-4b2d-94eb-97193fded349" providerId="ADAL" clId="{73F08B8E-ED59-BA4F-88D8-4FBDD7E51B87}" dt="2024-05-16T13:06:42.545" v="4225"/>
          <ac:inkMkLst>
            <pc:docMk/>
            <pc:sldMk cId="847612997" sldId="285"/>
            <ac:inkMk id="113" creationId="{537FFC5C-9DCD-0D24-5EA3-D14967744F88}"/>
          </ac:inkMkLst>
        </pc:inkChg>
        <pc:inkChg chg="add del">
          <ac:chgData name="JungYong Seok" userId="1df5f276-52e9-4b2d-94eb-97193fded349" providerId="ADAL" clId="{73F08B8E-ED59-BA4F-88D8-4FBDD7E51B87}" dt="2024-05-16T13:06:42.545" v="4225"/>
          <ac:inkMkLst>
            <pc:docMk/>
            <pc:sldMk cId="847612997" sldId="285"/>
            <ac:inkMk id="114" creationId="{40B889DA-CBD0-E8EB-3EFB-78AE9D30BED3}"/>
          </ac:inkMkLst>
        </pc:inkChg>
        <pc:inkChg chg="add del">
          <ac:chgData name="JungYong Seok" userId="1df5f276-52e9-4b2d-94eb-97193fded349" providerId="ADAL" clId="{73F08B8E-ED59-BA4F-88D8-4FBDD7E51B87}" dt="2024-05-16T13:06:42.545" v="4225"/>
          <ac:inkMkLst>
            <pc:docMk/>
            <pc:sldMk cId="847612997" sldId="285"/>
            <ac:inkMk id="115" creationId="{71CE4929-5AD6-DD96-8480-B46FA84FE6E1}"/>
          </ac:inkMkLst>
        </pc:inkChg>
        <pc:inkChg chg="add del">
          <ac:chgData name="JungYong Seok" userId="1df5f276-52e9-4b2d-94eb-97193fded349" providerId="ADAL" clId="{73F08B8E-ED59-BA4F-88D8-4FBDD7E51B87}" dt="2024-05-16T13:06:42.545" v="4225"/>
          <ac:inkMkLst>
            <pc:docMk/>
            <pc:sldMk cId="847612997" sldId="285"/>
            <ac:inkMk id="116" creationId="{B6DFE3A1-BE88-2F0B-8C6F-B01411D920DD}"/>
          </ac:inkMkLst>
        </pc:inkChg>
        <pc:inkChg chg="add del">
          <ac:chgData name="JungYong Seok" userId="1df5f276-52e9-4b2d-94eb-97193fded349" providerId="ADAL" clId="{73F08B8E-ED59-BA4F-88D8-4FBDD7E51B87}" dt="2024-05-16T13:06:42.545" v="4225"/>
          <ac:inkMkLst>
            <pc:docMk/>
            <pc:sldMk cId="847612997" sldId="285"/>
            <ac:inkMk id="117" creationId="{B54F99A6-D6E9-0BAD-63ED-A7928C6B9A1E}"/>
          </ac:inkMkLst>
        </pc:inkChg>
        <pc:inkChg chg="add del">
          <ac:chgData name="JungYong Seok" userId="1df5f276-52e9-4b2d-94eb-97193fded349" providerId="ADAL" clId="{73F08B8E-ED59-BA4F-88D8-4FBDD7E51B87}" dt="2024-05-16T13:06:42.545" v="4225"/>
          <ac:inkMkLst>
            <pc:docMk/>
            <pc:sldMk cId="847612997" sldId="285"/>
            <ac:inkMk id="118" creationId="{03AD0255-3359-0850-5E10-BC0C5648A78F}"/>
          </ac:inkMkLst>
        </pc:inkChg>
        <pc:inkChg chg="add del">
          <ac:chgData name="JungYong Seok" userId="1df5f276-52e9-4b2d-94eb-97193fded349" providerId="ADAL" clId="{73F08B8E-ED59-BA4F-88D8-4FBDD7E51B87}" dt="2024-05-16T13:06:42.545" v="4225"/>
          <ac:inkMkLst>
            <pc:docMk/>
            <pc:sldMk cId="847612997" sldId="285"/>
            <ac:inkMk id="119" creationId="{EDF43F52-241E-5C37-1E28-A0EFCC47EAF4}"/>
          </ac:inkMkLst>
        </pc:inkChg>
        <pc:inkChg chg="add del">
          <ac:chgData name="JungYong Seok" userId="1df5f276-52e9-4b2d-94eb-97193fded349" providerId="ADAL" clId="{73F08B8E-ED59-BA4F-88D8-4FBDD7E51B87}" dt="2024-05-16T13:06:42.545" v="4225"/>
          <ac:inkMkLst>
            <pc:docMk/>
            <pc:sldMk cId="847612997" sldId="285"/>
            <ac:inkMk id="120" creationId="{6EEFED70-12CC-D6F9-77E4-1BDE795F7B25}"/>
          </ac:inkMkLst>
        </pc:inkChg>
        <pc:inkChg chg="add del">
          <ac:chgData name="JungYong Seok" userId="1df5f276-52e9-4b2d-94eb-97193fded349" providerId="ADAL" clId="{73F08B8E-ED59-BA4F-88D8-4FBDD7E51B87}" dt="2024-05-16T13:06:42.545" v="4225"/>
          <ac:inkMkLst>
            <pc:docMk/>
            <pc:sldMk cId="847612997" sldId="285"/>
            <ac:inkMk id="121" creationId="{D022CDA0-D5E1-FBB8-6399-1E4C74C524A1}"/>
          </ac:inkMkLst>
        </pc:inkChg>
        <pc:inkChg chg="add del">
          <ac:chgData name="JungYong Seok" userId="1df5f276-52e9-4b2d-94eb-97193fded349" providerId="ADAL" clId="{73F08B8E-ED59-BA4F-88D8-4FBDD7E51B87}" dt="2024-05-16T13:06:42.545" v="4225"/>
          <ac:inkMkLst>
            <pc:docMk/>
            <pc:sldMk cId="847612997" sldId="285"/>
            <ac:inkMk id="122" creationId="{551938AE-4F68-479A-50F0-29F8131BC830}"/>
          </ac:inkMkLst>
        </pc:inkChg>
        <pc:inkChg chg="add del">
          <ac:chgData name="JungYong Seok" userId="1df5f276-52e9-4b2d-94eb-97193fded349" providerId="ADAL" clId="{73F08B8E-ED59-BA4F-88D8-4FBDD7E51B87}" dt="2024-05-16T13:06:42.545" v="4225"/>
          <ac:inkMkLst>
            <pc:docMk/>
            <pc:sldMk cId="847612997" sldId="285"/>
            <ac:inkMk id="123" creationId="{A9B4108B-5EBF-A074-E8C2-7D7B3DFBD8C7}"/>
          </ac:inkMkLst>
        </pc:inkChg>
        <pc:inkChg chg="add del">
          <ac:chgData name="JungYong Seok" userId="1df5f276-52e9-4b2d-94eb-97193fded349" providerId="ADAL" clId="{73F08B8E-ED59-BA4F-88D8-4FBDD7E51B87}" dt="2024-05-16T13:06:42.545" v="4225"/>
          <ac:inkMkLst>
            <pc:docMk/>
            <pc:sldMk cId="847612997" sldId="285"/>
            <ac:inkMk id="124" creationId="{6E9EAE8C-B711-0AF3-226E-5BBEA3D00185}"/>
          </ac:inkMkLst>
        </pc:inkChg>
        <pc:inkChg chg="add reco">
          <ac:chgData name="JungYong Seok" userId="1df5f276-52e9-4b2d-94eb-97193fded349" providerId="ADAL" clId="{73F08B8E-ED59-BA4F-88D8-4FBDD7E51B87}" dt="2024-05-16T13:06:42.545" v="4225"/>
          <ac:inkMkLst>
            <pc:docMk/>
            <pc:sldMk cId="847612997" sldId="285"/>
            <ac:inkMk id="125" creationId="{BD4019BB-22D3-D89E-4EAD-409464FCFC90}"/>
          </ac:inkMkLst>
        </pc:inkChg>
        <pc:inkChg chg="add del">
          <ac:chgData name="JungYong Seok" userId="1df5f276-52e9-4b2d-94eb-97193fded349" providerId="ADAL" clId="{73F08B8E-ED59-BA4F-88D8-4FBDD7E51B87}" dt="2024-05-16T13:06:56.412" v="4235"/>
          <ac:inkMkLst>
            <pc:docMk/>
            <pc:sldMk cId="847612997" sldId="285"/>
            <ac:inkMk id="126" creationId="{ABF0A8AE-8EA9-2B6F-4BB8-94C2AFE009C6}"/>
          </ac:inkMkLst>
        </pc:inkChg>
        <pc:inkChg chg="add del">
          <ac:chgData name="JungYong Seok" userId="1df5f276-52e9-4b2d-94eb-97193fded349" providerId="ADAL" clId="{73F08B8E-ED59-BA4F-88D8-4FBDD7E51B87}" dt="2024-05-16T13:06:56.412" v="4235"/>
          <ac:inkMkLst>
            <pc:docMk/>
            <pc:sldMk cId="847612997" sldId="285"/>
            <ac:inkMk id="127" creationId="{ACBE38E1-836A-2BD4-F9D1-195FFA78A9BD}"/>
          </ac:inkMkLst>
        </pc:inkChg>
        <pc:inkChg chg="add del">
          <ac:chgData name="JungYong Seok" userId="1df5f276-52e9-4b2d-94eb-97193fded349" providerId="ADAL" clId="{73F08B8E-ED59-BA4F-88D8-4FBDD7E51B87}" dt="2024-05-16T13:06:56.412" v="4235"/>
          <ac:inkMkLst>
            <pc:docMk/>
            <pc:sldMk cId="847612997" sldId="285"/>
            <ac:inkMk id="128" creationId="{44016AB2-8A10-CEAD-7CA3-843098953D85}"/>
          </ac:inkMkLst>
        </pc:inkChg>
        <pc:inkChg chg="add del">
          <ac:chgData name="JungYong Seok" userId="1df5f276-52e9-4b2d-94eb-97193fded349" providerId="ADAL" clId="{73F08B8E-ED59-BA4F-88D8-4FBDD7E51B87}" dt="2024-05-16T13:06:56.412" v="4235"/>
          <ac:inkMkLst>
            <pc:docMk/>
            <pc:sldMk cId="847612997" sldId="285"/>
            <ac:inkMk id="129" creationId="{1F83D9AF-1CCE-08C2-90C2-4E645C7FD971}"/>
          </ac:inkMkLst>
        </pc:inkChg>
        <pc:inkChg chg="add del">
          <ac:chgData name="JungYong Seok" userId="1df5f276-52e9-4b2d-94eb-97193fded349" providerId="ADAL" clId="{73F08B8E-ED59-BA4F-88D8-4FBDD7E51B87}" dt="2024-05-16T13:06:56.412" v="4235"/>
          <ac:inkMkLst>
            <pc:docMk/>
            <pc:sldMk cId="847612997" sldId="285"/>
            <ac:inkMk id="130" creationId="{7E291156-489D-15E8-21FC-AAC0487C61C5}"/>
          </ac:inkMkLst>
        </pc:inkChg>
        <pc:inkChg chg="add del">
          <ac:chgData name="JungYong Seok" userId="1df5f276-52e9-4b2d-94eb-97193fded349" providerId="ADAL" clId="{73F08B8E-ED59-BA4F-88D8-4FBDD7E51B87}" dt="2024-05-16T13:06:56.412" v="4235"/>
          <ac:inkMkLst>
            <pc:docMk/>
            <pc:sldMk cId="847612997" sldId="285"/>
            <ac:inkMk id="131" creationId="{8799E5C3-4EA8-08B0-0FC1-D61761BD380B}"/>
          </ac:inkMkLst>
        </pc:inkChg>
        <pc:inkChg chg="add del">
          <ac:chgData name="JungYong Seok" userId="1df5f276-52e9-4b2d-94eb-97193fded349" providerId="ADAL" clId="{73F08B8E-ED59-BA4F-88D8-4FBDD7E51B87}" dt="2024-05-16T13:06:56.412" v="4235"/>
          <ac:inkMkLst>
            <pc:docMk/>
            <pc:sldMk cId="847612997" sldId="285"/>
            <ac:inkMk id="132" creationId="{4980FAF8-DD8B-F157-C8D1-81DF556C8837}"/>
          </ac:inkMkLst>
        </pc:inkChg>
        <pc:inkChg chg="add del">
          <ac:chgData name="JungYong Seok" userId="1df5f276-52e9-4b2d-94eb-97193fded349" providerId="ADAL" clId="{73F08B8E-ED59-BA4F-88D8-4FBDD7E51B87}" dt="2024-05-16T13:06:56.412" v="4235"/>
          <ac:inkMkLst>
            <pc:docMk/>
            <pc:sldMk cId="847612997" sldId="285"/>
            <ac:inkMk id="133" creationId="{4708CBE1-B490-0018-AE20-D4C19F599438}"/>
          </ac:inkMkLst>
        </pc:inkChg>
        <pc:inkChg chg="add del">
          <ac:chgData name="JungYong Seok" userId="1df5f276-52e9-4b2d-94eb-97193fded349" providerId="ADAL" clId="{73F08B8E-ED59-BA4F-88D8-4FBDD7E51B87}" dt="2024-05-16T13:06:56.412" v="4235"/>
          <ac:inkMkLst>
            <pc:docMk/>
            <pc:sldMk cId="847612997" sldId="285"/>
            <ac:inkMk id="134" creationId="{78722B77-659F-0287-2025-F7FB424F41F6}"/>
          </ac:inkMkLst>
        </pc:inkChg>
        <pc:inkChg chg="add reco">
          <ac:chgData name="JungYong Seok" userId="1df5f276-52e9-4b2d-94eb-97193fded349" providerId="ADAL" clId="{73F08B8E-ED59-BA4F-88D8-4FBDD7E51B87}" dt="2024-05-16T13:06:56.412" v="4235"/>
          <ac:inkMkLst>
            <pc:docMk/>
            <pc:sldMk cId="847612997" sldId="285"/>
            <ac:inkMk id="135" creationId="{FD9306FF-44D5-9BD0-F579-CFD915F88EC3}"/>
          </ac:inkMkLst>
        </pc:inkChg>
        <pc:inkChg chg="add del">
          <ac:chgData name="JungYong Seok" userId="1df5f276-52e9-4b2d-94eb-97193fded349" providerId="ADAL" clId="{73F08B8E-ED59-BA4F-88D8-4FBDD7E51B87}" dt="2024-05-16T13:07:01.814" v="4243"/>
          <ac:inkMkLst>
            <pc:docMk/>
            <pc:sldMk cId="847612997" sldId="285"/>
            <ac:inkMk id="136" creationId="{6D637AE2-D918-6440-3A11-73ACB5063897}"/>
          </ac:inkMkLst>
        </pc:inkChg>
        <pc:inkChg chg="add del">
          <ac:chgData name="JungYong Seok" userId="1df5f276-52e9-4b2d-94eb-97193fded349" providerId="ADAL" clId="{73F08B8E-ED59-BA4F-88D8-4FBDD7E51B87}" dt="2024-05-16T13:07:01.814" v="4243"/>
          <ac:inkMkLst>
            <pc:docMk/>
            <pc:sldMk cId="847612997" sldId="285"/>
            <ac:inkMk id="137" creationId="{805ADA56-E290-C130-DB18-E117061011E5}"/>
          </ac:inkMkLst>
        </pc:inkChg>
        <pc:inkChg chg="add del">
          <ac:chgData name="JungYong Seok" userId="1df5f276-52e9-4b2d-94eb-97193fded349" providerId="ADAL" clId="{73F08B8E-ED59-BA4F-88D8-4FBDD7E51B87}" dt="2024-05-16T13:07:01.814" v="4243"/>
          <ac:inkMkLst>
            <pc:docMk/>
            <pc:sldMk cId="847612997" sldId="285"/>
            <ac:inkMk id="138" creationId="{AF283122-CBA4-ED0D-B342-5AE2506F278E}"/>
          </ac:inkMkLst>
        </pc:inkChg>
        <pc:inkChg chg="add del">
          <ac:chgData name="JungYong Seok" userId="1df5f276-52e9-4b2d-94eb-97193fded349" providerId="ADAL" clId="{73F08B8E-ED59-BA4F-88D8-4FBDD7E51B87}" dt="2024-05-16T13:07:01.814" v="4243"/>
          <ac:inkMkLst>
            <pc:docMk/>
            <pc:sldMk cId="847612997" sldId="285"/>
            <ac:inkMk id="139" creationId="{6E516AD2-7336-BEB0-3AA2-C064C021860E}"/>
          </ac:inkMkLst>
        </pc:inkChg>
        <pc:inkChg chg="add del">
          <ac:chgData name="JungYong Seok" userId="1df5f276-52e9-4b2d-94eb-97193fded349" providerId="ADAL" clId="{73F08B8E-ED59-BA4F-88D8-4FBDD7E51B87}" dt="2024-05-16T13:07:01.814" v="4243"/>
          <ac:inkMkLst>
            <pc:docMk/>
            <pc:sldMk cId="847612997" sldId="285"/>
            <ac:inkMk id="140" creationId="{4D1D8694-6A8A-BCD2-2C83-AC9A75A65558}"/>
          </ac:inkMkLst>
        </pc:inkChg>
        <pc:inkChg chg="add del">
          <ac:chgData name="JungYong Seok" userId="1df5f276-52e9-4b2d-94eb-97193fded349" providerId="ADAL" clId="{73F08B8E-ED59-BA4F-88D8-4FBDD7E51B87}" dt="2024-05-16T13:07:01.814" v="4243"/>
          <ac:inkMkLst>
            <pc:docMk/>
            <pc:sldMk cId="847612997" sldId="285"/>
            <ac:inkMk id="141" creationId="{773D709E-8C97-EAB5-264F-A19CDA0BA809}"/>
          </ac:inkMkLst>
        </pc:inkChg>
        <pc:inkChg chg="add del">
          <ac:chgData name="JungYong Seok" userId="1df5f276-52e9-4b2d-94eb-97193fded349" providerId="ADAL" clId="{73F08B8E-ED59-BA4F-88D8-4FBDD7E51B87}" dt="2024-05-16T13:07:01.814" v="4243"/>
          <ac:inkMkLst>
            <pc:docMk/>
            <pc:sldMk cId="847612997" sldId="285"/>
            <ac:inkMk id="142" creationId="{6D6CD99F-B380-2054-8A65-0707334388F4}"/>
          </ac:inkMkLst>
        </pc:inkChg>
        <pc:inkChg chg="add reco">
          <ac:chgData name="JungYong Seok" userId="1df5f276-52e9-4b2d-94eb-97193fded349" providerId="ADAL" clId="{73F08B8E-ED59-BA4F-88D8-4FBDD7E51B87}" dt="2024-05-16T13:07:01.814" v="4243"/>
          <ac:inkMkLst>
            <pc:docMk/>
            <pc:sldMk cId="847612997" sldId="285"/>
            <ac:inkMk id="143" creationId="{1369F69E-C552-C61A-22F1-E59948FD1D2E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44" creationId="{3294A850-F467-65A4-FEA4-DF5DFD2C0EF1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45" creationId="{99F5E0DE-A0AA-3F57-D716-10913A07B33E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46" creationId="{8371426F-E7D6-F500-28C7-24C356FE5BFA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47" creationId="{718F9304-243A-87C0-7FCA-E6F8D641BD78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48" creationId="{F58EDD87-D704-B139-E90D-6F45D6174419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49" creationId="{E0ECA808-13C8-23B0-DE14-86E4C17F73E4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50" creationId="{F42C6CFB-3211-4BA1-A54A-7881C2DD5EF2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51" creationId="{C5B30483-5139-79DF-CD9B-F95198CCA31F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52" creationId="{6113FA96-D98D-FB3D-16D5-6C96CA20AD0F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53" creationId="{1E4DE9C7-7BE0-7AD2-8A2F-9520191CCA6F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54" creationId="{43CC5026-FF8A-71A4-B7A3-11D4A1F3A454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55" creationId="{0DB789B8-CAED-19BE-619E-B684AE70C078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56" creationId="{C4E82407-CAF6-C509-C640-3FF9AAEF8DE3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57" creationId="{A142C5FE-BE22-C471-2F87-17B8E14CB831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58" creationId="{DDBA5165-3B7B-B85C-FEA7-EDC7EF5FB63D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59" creationId="{2E3E1E72-EAF4-EE1E-C054-B8BCB36A5A26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60" creationId="{DE9F28E1-7EC9-3B1F-6D16-90A2DE541A37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61" creationId="{8551621B-4BEA-2B96-6B5C-24462CB8D36A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62" creationId="{9C2E6F41-8EC9-79F6-507A-E0A37211062A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63" creationId="{753E97C9-2FC2-E327-E7C2-B0F21C92CD96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64" creationId="{52864935-7594-94F1-102E-0AC9BC54A71F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65" creationId="{B7AEE074-F221-7ACF-3B11-7C5247432EE4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66" creationId="{FD669FFB-00AF-381B-5C8C-385CC6B0AF3B}"/>
          </ac:inkMkLst>
        </pc:inkChg>
        <pc:inkChg chg="add del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67" creationId="{AEFA100C-64F2-882F-5858-E03D521CFCF1}"/>
          </ac:inkMkLst>
        </pc:inkChg>
        <pc:inkChg chg="add reco">
          <ac:chgData name="JungYong Seok" userId="1df5f276-52e9-4b2d-94eb-97193fded349" providerId="ADAL" clId="{73F08B8E-ED59-BA4F-88D8-4FBDD7E51B87}" dt="2024-05-16T13:07:12.911" v="4268"/>
          <ac:inkMkLst>
            <pc:docMk/>
            <pc:sldMk cId="847612997" sldId="285"/>
            <ac:inkMk id="168" creationId="{1A706628-1C0A-363D-91B7-E2738E46DF98}"/>
          </ac:inkMkLst>
        </pc:inkChg>
        <pc:inkChg chg="add del">
          <ac:chgData name="JungYong Seok" userId="1df5f276-52e9-4b2d-94eb-97193fded349" providerId="ADAL" clId="{73F08B8E-ED59-BA4F-88D8-4FBDD7E51B87}" dt="2024-05-16T13:07:31.664" v="4275"/>
          <ac:inkMkLst>
            <pc:docMk/>
            <pc:sldMk cId="847612997" sldId="285"/>
            <ac:inkMk id="169" creationId="{03FB60DD-3A7E-E139-9E8D-E635D7F2573D}"/>
          </ac:inkMkLst>
        </pc:inkChg>
        <pc:inkChg chg="add del">
          <ac:chgData name="JungYong Seok" userId="1df5f276-52e9-4b2d-94eb-97193fded349" providerId="ADAL" clId="{73F08B8E-ED59-BA4F-88D8-4FBDD7E51B87}" dt="2024-05-16T13:07:31.664" v="4275"/>
          <ac:inkMkLst>
            <pc:docMk/>
            <pc:sldMk cId="847612997" sldId="285"/>
            <ac:inkMk id="170" creationId="{73248056-4D17-4F6C-60F2-6D46D124D6F3}"/>
          </ac:inkMkLst>
        </pc:inkChg>
        <pc:inkChg chg="add del">
          <ac:chgData name="JungYong Seok" userId="1df5f276-52e9-4b2d-94eb-97193fded349" providerId="ADAL" clId="{73F08B8E-ED59-BA4F-88D8-4FBDD7E51B87}" dt="2024-05-16T13:07:31.664" v="4275"/>
          <ac:inkMkLst>
            <pc:docMk/>
            <pc:sldMk cId="847612997" sldId="285"/>
            <ac:inkMk id="171" creationId="{0F7F9CC7-0F04-13B4-F698-D8A97A5475E7}"/>
          </ac:inkMkLst>
        </pc:inkChg>
        <pc:inkChg chg="add del">
          <ac:chgData name="JungYong Seok" userId="1df5f276-52e9-4b2d-94eb-97193fded349" providerId="ADAL" clId="{73F08B8E-ED59-BA4F-88D8-4FBDD7E51B87}" dt="2024-05-16T13:07:31.664" v="4275"/>
          <ac:inkMkLst>
            <pc:docMk/>
            <pc:sldMk cId="847612997" sldId="285"/>
            <ac:inkMk id="172" creationId="{FC902891-EF81-1997-EDC9-A2E05225340C}"/>
          </ac:inkMkLst>
        </pc:inkChg>
        <pc:inkChg chg="add del">
          <ac:chgData name="JungYong Seok" userId="1df5f276-52e9-4b2d-94eb-97193fded349" providerId="ADAL" clId="{73F08B8E-ED59-BA4F-88D8-4FBDD7E51B87}" dt="2024-05-16T13:07:31.664" v="4275"/>
          <ac:inkMkLst>
            <pc:docMk/>
            <pc:sldMk cId="847612997" sldId="285"/>
            <ac:inkMk id="173" creationId="{690F7649-5729-C151-00AD-2ECFB3434687}"/>
          </ac:inkMkLst>
        </pc:inkChg>
        <pc:inkChg chg="add del">
          <ac:chgData name="JungYong Seok" userId="1df5f276-52e9-4b2d-94eb-97193fded349" providerId="ADAL" clId="{73F08B8E-ED59-BA4F-88D8-4FBDD7E51B87}" dt="2024-05-16T13:07:31.664" v="4275"/>
          <ac:inkMkLst>
            <pc:docMk/>
            <pc:sldMk cId="847612997" sldId="285"/>
            <ac:inkMk id="174" creationId="{C739B5F7-CC9C-4B2A-7CD0-4637FD2420F7}"/>
          </ac:inkMkLst>
        </pc:inkChg>
        <pc:inkChg chg="add reco">
          <ac:chgData name="JungYong Seok" userId="1df5f276-52e9-4b2d-94eb-97193fded349" providerId="ADAL" clId="{73F08B8E-ED59-BA4F-88D8-4FBDD7E51B87}" dt="2024-05-16T13:07:31.664" v="4275"/>
          <ac:inkMkLst>
            <pc:docMk/>
            <pc:sldMk cId="847612997" sldId="285"/>
            <ac:inkMk id="175" creationId="{B55DF987-CD39-1679-D26B-9D24653243C4}"/>
          </ac:inkMkLst>
        </pc:inkChg>
        <pc:inkChg chg="add del">
          <ac:chgData name="JungYong Seok" userId="1df5f276-52e9-4b2d-94eb-97193fded349" providerId="ADAL" clId="{73F08B8E-ED59-BA4F-88D8-4FBDD7E51B87}" dt="2024-05-16T13:07:35.239" v="4279"/>
          <ac:inkMkLst>
            <pc:docMk/>
            <pc:sldMk cId="847612997" sldId="285"/>
            <ac:inkMk id="176" creationId="{8ED1BC3E-02FF-C7F2-1D1D-E35F7768688A}"/>
          </ac:inkMkLst>
        </pc:inkChg>
        <pc:inkChg chg="add del">
          <ac:chgData name="JungYong Seok" userId="1df5f276-52e9-4b2d-94eb-97193fded349" providerId="ADAL" clId="{73F08B8E-ED59-BA4F-88D8-4FBDD7E51B87}" dt="2024-05-16T13:07:35.239" v="4279"/>
          <ac:inkMkLst>
            <pc:docMk/>
            <pc:sldMk cId="847612997" sldId="285"/>
            <ac:inkMk id="177" creationId="{86AD70CF-F4C4-379E-E8E4-FB5C32E2C730}"/>
          </ac:inkMkLst>
        </pc:inkChg>
        <pc:inkChg chg="add del">
          <ac:chgData name="JungYong Seok" userId="1df5f276-52e9-4b2d-94eb-97193fded349" providerId="ADAL" clId="{73F08B8E-ED59-BA4F-88D8-4FBDD7E51B87}" dt="2024-05-16T13:07:35.239" v="4279"/>
          <ac:inkMkLst>
            <pc:docMk/>
            <pc:sldMk cId="847612997" sldId="285"/>
            <ac:inkMk id="178" creationId="{1AE12052-5CCB-298F-4E27-36283DE4706A}"/>
          </ac:inkMkLst>
        </pc:inkChg>
        <pc:inkChg chg="add reco">
          <ac:chgData name="JungYong Seok" userId="1df5f276-52e9-4b2d-94eb-97193fded349" providerId="ADAL" clId="{73F08B8E-ED59-BA4F-88D8-4FBDD7E51B87}" dt="2024-05-16T13:07:35.239" v="4279"/>
          <ac:inkMkLst>
            <pc:docMk/>
            <pc:sldMk cId="847612997" sldId="285"/>
            <ac:inkMk id="179" creationId="{86F95DA0-DFA9-300B-D8D6-384E0CF6B1C3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180" creationId="{61C08A90-32E4-510D-8430-B5AFE020EF52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181" creationId="{83E3288F-E74B-0A95-C288-3DB408C1EA8B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182" creationId="{662282CA-6E37-59B4-62B1-909743FDFBFA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183" creationId="{1261C65D-7F7E-C236-CFE2-1D39B60F31FE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184" creationId="{DA7DCB09-35FB-E4CC-1AC1-3E9A6176323A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185" creationId="{D85D0BFB-F146-D6CF-0093-134673C305A1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186" creationId="{4438ED01-6B80-1519-D11E-0BFB3BFD475E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187" creationId="{618774E0-7766-1DBA-20DF-DD74CE8736FC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188" creationId="{1D46F488-6C4E-E59A-8D77-0689B89A4000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189" creationId="{7E49C3D4-8141-2949-F603-009E2F71A6F3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190" creationId="{71DA2C73-9A81-2BAB-2CD2-F851E50D58DB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191" creationId="{A1A67152-FFC4-A4D6-9D51-7802AFEBFB9F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192" creationId="{DB53232B-905B-9C58-02ED-2F42A2E34654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193" creationId="{E2D7E190-BB0B-35B3-5307-DFC72FD91C5A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194" creationId="{1D83D16D-5310-1893-6008-89E626519DE2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195" creationId="{45FF1BA4-BDC7-EA0A-1925-A02189D93C43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196" creationId="{D5733D72-01F8-8737-2E57-0E78C0FFA8EB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197" creationId="{E45013C3-6749-6815-FBF9-3F687DEC4133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198" creationId="{B9794114-C688-2AEF-4CD2-095447EF02A1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199" creationId="{976FD29D-77AE-D33A-5304-1008E2C8F1D4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200" creationId="{9B611C89-9E37-C746-03D5-93625F886A56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201" creationId="{8C0CF88C-2F17-EF9B-C07D-E9E69AA12513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202" creationId="{646661A1-718A-A062-6372-2D7A8120A918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203" creationId="{D1310428-E391-234F-4179-22B7144A3949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204" creationId="{6A0B1118-88EE-558D-7424-D43003A7B52F}"/>
          </ac:inkMkLst>
        </pc:inkChg>
        <pc:inkChg chg="add del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205" creationId="{F7887455-E14A-995C-3D64-18DF84185F1F}"/>
          </ac:inkMkLst>
        </pc:inkChg>
        <pc:inkChg chg="add reco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206" creationId="{BBF68C9D-ADE7-CAD3-6F15-D6ED50BAB175}"/>
          </ac:inkMkLst>
        </pc:inkChg>
        <pc:inkChg chg="add reco">
          <ac:chgData name="JungYong Seok" userId="1df5f276-52e9-4b2d-94eb-97193fded349" providerId="ADAL" clId="{73F08B8E-ED59-BA4F-88D8-4FBDD7E51B87}" dt="2024-05-16T13:07:45.484" v="4306"/>
          <ac:inkMkLst>
            <pc:docMk/>
            <pc:sldMk cId="847612997" sldId="285"/>
            <ac:inkMk id="207" creationId="{FDA7621A-A96B-93B9-EDAC-54375014D1F3}"/>
          </ac:inkMkLst>
        </pc:inkChg>
        <pc:inkChg chg="add del">
          <ac:chgData name="JungYong Seok" userId="1df5f276-52e9-4b2d-94eb-97193fded349" providerId="ADAL" clId="{73F08B8E-ED59-BA4F-88D8-4FBDD7E51B87}" dt="2024-05-16T13:07:48.973" v="4309"/>
          <ac:inkMkLst>
            <pc:docMk/>
            <pc:sldMk cId="847612997" sldId="285"/>
            <ac:inkMk id="208" creationId="{90203FD7-2251-F5C5-4828-36FEBB30F0CC}"/>
          </ac:inkMkLst>
        </pc:inkChg>
        <pc:inkChg chg="add del">
          <ac:chgData name="JungYong Seok" userId="1df5f276-52e9-4b2d-94eb-97193fded349" providerId="ADAL" clId="{73F08B8E-ED59-BA4F-88D8-4FBDD7E51B87}" dt="2024-05-16T13:07:48.973" v="4309"/>
          <ac:inkMkLst>
            <pc:docMk/>
            <pc:sldMk cId="847612997" sldId="285"/>
            <ac:inkMk id="209" creationId="{029D59CD-2A6D-1DDA-184E-A1B2A0E7A121}"/>
          </ac:inkMkLst>
        </pc:inkChg>
        <pc:inkChg chg="add reco">
          <ac:chgData name="JungYong Seok" userId="1df5f276-52e9-4b2d-94eb-97193fded349" providerId="ADAL" clId="{73F08B8E-ED59-BA4F-88D8-4FBDD7E51B87}" dt="2024-05-16T13:07:48.973" v="4309"/>
          <ac:inkMkLst>
            <pc:docMk/>
            <pc:sldMk cId="847612997" sldId="285"/>
            <ac:inkMk id="210" creationId="{D8DFC64C-7B40-6ADD-8AF9-BA1978A1F131}"/>
          </ac:inkMkLst>
        </pc:inkChg>
      </pc:sldChg>
      <pc:sldChg chg="addSp delSp">
        <pc:chgData name="JungYong Seok" userId="1df5f276-52e9-4b2d-94eb-97193fded349" providerId="ADAL" clId="{73F08B8E-ED59-BA4F-88D8-4FBDD7E51B87}" dt="2024-05-16T13:08:48.114" v="4367"/>
        <pc:sldMkLst>
          <pc:docMk/>
          <pc:sldMk cId="2697560551" sldId="286"/>
        </pc:sldMkLst>
        <pc:inkChg chg="add del">
          <ac:chgData name="JungYong Seok" userId="1df5f276-52e9-4b2d-94eb-97193fded349" providerId="ADAL" clId="{73F08B8E-ED59-BA4F-88D8-4FBDD7E51B87}" dt="2024-05-16T13:08:03.155" v="4312"/>
          <ac:inkMkLst>
            <pc:docMk/>
            <pc:sldMk cId="2697560551" sldId="286"/>
            <ac:inkMk id="3" creationId="{AAA6FE8E-308C-86EE-FD91-3F19713600F7}"/>
          </ac:inkMkLst>
        </pc:inkChg>
        <pc:inkChg chg="add del">
          <ac:chgData name="JungYong Seok" userId="1df5f276-52e9-4b2d-94eb-97193fded349" providerId="ADAL" clId="{73F08B8E-ED59-BA4F-88D8-4FBDD7E51B87}" dt="2024-05-16T13:08:03.155" v="4312"/>
          <ac:inkMkLst>
            <pc:docMk/>
            <pc:sldMk cId="2697560551" sldId="286"/>
            <ac:inkMk id="4" creationId="{E29A0310-22B6-D3F6-3EF0-06A7F546412A}"/>
          </ac:inkMkLst>
        </pc:inkChg>
        <pc:inkChg chg="add reco">
          <ac:chgData name="JungYong Seok" userId="1df5f276-52e9-4b2d-94eb-97193fded349" providerId="ADAL" clId="{73F08B8E-ED59-BA4F-88D8-4FBDD7E51B87}" dt="2024-05-16T13:08:03.155" v="4312"/>
          <ac:inkMkLst>
            <pc:docMk/>
            <pc:sldMk cId="2697560551" sldId="286"/>
            <ac:inkMk id="5" creationId="{83D0C502-AA13-36A9-4147-141A56963C3C}"/>
          </ac:inkMkLst>
        </pc:inkChg>
        <pc:inkChg chg="add">
          <ac:chgData name="JungYong Seok" userId="1df5f276-52e9-4b2d-94eb-97193fded349" providerId="ADAL" clId="{73F08B8E-ED59-BA4F-88D8-4FBDD7E51B87}" dt="2024-05-16T13:08:12.866" v="4313"/>
          <ac:inkMkLst>
            <pc:docMk/>
            <pc:sldMk cId="2697560551" sldId="286"/>
            <ac:inkMk id="6" creationId="{49C8AA7F-CABD-35B6-2104-F5E8A8175C4F}"/>
          </ac:inkMkLst>
        </pc:inkChg>
        <pc:inkChg chg="add del">
          <ac:chgData name="JungYong Seok" userId="1df5f276-52e9-4b2d-94eb-97193fded349" providerId="ADAL" clId="{73F08B8E-ED59-BA4F-88D8-4FBDD7E51B87}" dt="2024-05-16T13:08:29.812" v="4328"/>
          <ac:inkMkLst>
            <pc:docMk/>
            <pc:sldMk cId="2697560551" sldId="286"/>
            <ac:inkMk id="7" creationId="{E0792E26-28D4-21CC-10CB-DC83AE0B84FC}"/>
          </ac:inkMkLst>
        </pc:inkChg>
        <pc:inkChg chg="add del">
          <ac:chgData name="JungYong Seok" userId="1df5f276-52e9-4b2d-94eb-97193fded349" providerId="ADAL" clId="{73F08B8E-ED59-BA4F-88D8-4FBDD7E51B87}" dt="2024-05-16T13:08:29.812" v="4328"/>
          <ac:inkMkLst>
            <pc:docMk/>
            <pc:sldMk cId="2697560551" sldId="286"/>
            <ac:inkMk id="8" creationId="{DDB9FB27-F66A-519B-7C06-ACBB82286F56}"/>
          </ac:inkMkLst>
        </pc:inkChg>
        <pc:inkChg chg="add del">
          <ac:chgData name="JungYong Seok" userId="1df5f276-52e9-4b2d-94eb-97193fded349" providerId="ADAL" clId="{73F08B8E-ED59-BA4F-88D8-4FBDD7E51B87}" dt="2024-05-16T13:08:29.812" v="4328"/>
          <ac:inkMkLst>
            <pc:docMk/>
            <pc:sldMk cId="2697560551" sldId="286"/>
            <ac:inkMk id="9" creationId="{4715A1A0-22C4-E0DA-BB01-361A2E0EE93A}"/>
          </ac:inkMkLst>
        </pc:inkChg>
        <pc:inkChg chg="add del">
          <ac:chgData name="JungYong Seok" userId="1df5f276-52e9-4b2d-94eb-97193fded349" providerId="ADAL" clId="{73F08B8E-ED59-BA4F-88D8-4FBDD7E51B87}" dt="2024-05-16T13:08:29.812" v="4328"/>
          <ac:inkMkLst>
            <pc:docMk/>
            <pc:sldMk cId="2697560551" sldId="286"/>
            <ac:inkMk id="10" creationId="{E593916A-A323-A778-49A2-3ED81E8BC5EB}"/>
          </ac:inkMkLst>
        </pc:inkChg>
        <pc:inkChg chg="add del">
          <ac:chgData name="JungYong Seok" userId="1df5f276-52e9-4b2d-94eb-97193fded349" providerId="ADAL" clId="{73F08B8E-ED59-BA4F-88D8-4FBDD7E51B87}" dt="2024-05-16T13:08:29.812" v="4328"/>
          <ac:inkMkLst>
            <pc:docMk/>
            <pc:sldMk cId="2697560551" sldId="286"/>
            <ac:inkMk id="11" creationId="{B03F41DF-4556-8E15-3C12-E39B857FA164}"/>
          </ac:inkMkLst>
        </pc:inkChg>
        <pc:inkChg chg="add del">
          <ac:chgData name="JungYong Seok" userId="1df5f276-52e9-4b2d-94eb-97193fded349" providerId="ADAL" clId="{73F08B8E-ED59-BA4F-88D8-4FBDD7E51B87}" dt="2024-05-16T13:08:29.812" v="4328"/>
          <ac:inkMkLst>
            <pc:docMk/>
            <pc:sldMk cId="2697560551" sldId="286"/>
            <ac:inkMk id="12" creationId="{B4D4930E-2F64-94F4-1BBD-5C3466F76681}"/>
          </ac:inkMkLst>
        </pc:inkChg>
        <pc:inkChg chg="add del">
          <ac:chgData name="JungYong Seok" userId="1df5f276-52e9-4b2d-94eb-97193fded349" providerId="ADAL" clId="{73F08B8E-ED59-BA4F-88D8-4FBDD7E51B87}" dt="2024-05-16T13:08:29.812" v="4328"/>
          <ac:inkMkLst>
            <pc:docMk/>
            <pc:sldMk cId="2697560551" sldId="286"/>
            <ac:inkMk id="13" creationId="{3BCBFDBA-6ADD-2CE9-521C-60C6D17D59E1}"/>
          </ac:inkMkLst>
        </pc:inkChg>
        <pc:inkChg chg="add del">
          <ac:chgData name="JungYong Seok" userId="1df5f276-52e9-4b2d-94eb-97193fded349" providerId="ADAL" clId="{73F08B8E-ED59-BA4F-88D8-4FBDD7E51B87}" dt="2024-05-16T13:08:29.812" v="4328"/>
          <ac:inkMkLst>
            <pc:docMk/>
            <pc:sldMk cId="2697560551" sldId="286"/>
            <ac:inkMk id="14" creationId="{FECE8D3E-7A21-911C-EEBF-8B7C9229D747}"/>
          </ac:inkMkLst>
        </pc:inkChg>
        <pc:inkChg chg="add del">
          <ac:chgData name="JungYong Seok" userId="1df5f276-52e9-4b2d-94eb-97193fded349" providerId="ADAL" clId="{73F08B8E-ED59-BA4F-88D8-4FBDD7E51B87}" dt="2024-05-16T13:08:29.812" v="4328"/>
          <ac:inkMkLst>
            <pc:docMk/>
            <pc:sldMk cId="2697560551" sldId="286"/>
            <ac:inkMk id="15" creationId="{04CE1A5E-68FC-0624-0255-C012082CAF69}"/>
          </ac:inkMkLst>
        </pc:inkChg>
        <pc:inkChg chg="add del">
          <ac:chgData name="JungYong Seok" userId="1df5f276-52e9-4b2d-94eb-97193fded349" providerId="ADAL" clId="{73F08B8E-ED59-BA4F-88D8-4FBDD7E51B87}" dt="2024-05-16T13:08:29.812" v="4328"/>
          <ac:inkMkLst>
            <pc:docMk/>
            <pc:sldMk cId="2697560551" sldId="286"/>
            <ac:inkMk id="16" creationId="{0EF2C3E1-6B6D-9E51-84CC-77728090539C}"/>
          </ac:inkMkLst>
        </pc:inkChg>
        <pc:inkChg chg="add del">
          <ac:chgData name="JungYong Seok" userId="1df5f276-52e9-4b2d-94eb-97193fded349" providerId="ADAL" clId="{73F08B8E-ED59-BA4F-88D8-4FBDD7E51B87}" dt="2024-05-16T13:08:29.812" v="4328"/>
          <ac:inkMkLst>
            <pc:docMk/>
            <pc:sldMk cId="2697560551" sldId="286"/>
            <ac:inkMk id="17" creationId="{D317130F-CFE7-64F3-B9DF-8FCE4D1DBD98}"/>
          </ac:inkMkLst>
        </pc:inkChg>
        <pc:inkChg chg="add del">
          <ac:chgData name="JungYong Seok" userId="1df5f276-52e9-4b2d-94eb-97193fded349" providerId="ADAL" clId="{73F08B8E-ED59-BA4F-88D8-4FBDD7E51B87}" dt="2024-05-16T13:08:29.812" v="4328"/>
          <ac:inkMkLst>
            <pc:docMk/>
            <pc:sldMk cId="2697560551" sldId="286"/>
            <ac:inkMk id="18" creationId="{6C5B7524-4F79-5676-F827-E60E746B51BF}"/>
          </ac:inkMkLst>
        </pc:inkChg>
        <pc:inkChg chg="add del">
          <ac:chgData name="JungYong Seok" userId="1df5f276-52e9-4b2d-94eb-97193fded349" providerId="ADAL" clId="{73F08B8E-ED59-BA4F-88D8-4FBDD7E51B87}" dt="2024-05-16T13:08:29.812" v="4328"/>
          <ac:inkMkLst>
            <pc:docMk/>
            <pc:sldMk cId="2697560551" sldId="286"/>
            <ac:inkMk id="19" creationId="{EC3CB0FF-9F2E-C526-E3C2-707C7CE12CDF}"/>
          </ac:inkMkLst>
        </pc:inkChg>
        <pc:inkChg chg="add del">
          <ac:chgData name="JungYong Seok" userId="1df5f276-52e9-4b2d-94eb-97193fded349" providerId="ADAL" clId="{73F08B8E-ED59-BA4F-88D8-4FBDD7E51B87}" dt="2024-05-16T13:08:29.812" v="4328"/>
          <ac:inkMkLst>
            <pc:docMk/>
            <pc:sldMk cId="2697560551" sldId="286"/>
            <ac:inkMk id="20" creationId="{82CE5E10-90CB-AF17-C86E-9530793E3E6E}"/>
          </ac:inkMkLst>
        </pc:inkChg>
        <pc:inkChg chg="add reco">
          <ac:chgData name="JungYong Seok" userId="1df5f276-52e9-4b2d-94eb-97193fded349" providerId="ADAL" clId="{73F08B8E-ED59-BA4F-88D8-4FBDD7E51B87}" dt="2024-05-16T13:08:29.812" v="4328"/>
          <ac:inkMkLst>
            <pc:docMk/>
            <pc:sldMk cId="2697560551" sldId="286"/>
            <ac:inkMk id="21" creationId="{63A544BE-7992-EDFB-8BCB-920BFD584E80}"/>
          </ac:inkMkLst>
        </pc:inkChg>
        <pc:inkChg chg="add del">
          <ac:chgData name="JungYong Seok" userId="1df5f276-52e9-4b2d-94eb-97193fded349" providerId="ADAL" clId="{73F08B8E-ED59-BA4F-88D8-4FBDD7E51B87}" dt="2024-05-16T13:08:35.982" v="4342"/>
          <ac:inkMkLst>
            <pc:docMk/>
            <pc:sldMk cId="2697560551" sldId="286"/>
            <ac:inkMk id="22" creationId="{58F64B59-97E8-10E6-676C-E5EEB172EA17}"/>
          </ac:inkMkLst>
        </pc:inkChg>
        <pc:inkChg chg="add del">
          <ac:chgData name="JungYong Seok" userId="1df5f276-52e9-4b2d-94eb-97193fded349" providerId="ADAL" clId="{73F08B8E-ED59-BA4F-88D8-4FBDD7E51B87}" dt="2024-05-16T13:08:35.982" v="4342"/>
          <ac:inkMkLst>
            <pc:docMk/>
            <pc:sldMk cId="2697560551" sldId="286"/>
            <ac:inkMk id="23" creationId="{D27B8579-A135-DF33-737D-2A7CB985D3AE}"/>
          </ac:inkMkLst>
        </pc:inkChg>
        <pc:inkChg chg="add del">
          <ac:chgData name="JungYong Seok" userId="1df5f276-52e9-4b2d-94eb-97193fded349" providerId="ADAL" clId="{73F08B8E-ED59-BA4F-88D8-4FBDD7E51B87}" dt="2024-05-16T13:08:35.982" v="4342"/>
          <ac:inkMkLst>
            <pc:docMk/>
            <pc:sldMk cId="2697560551" sldId="286"/>
            <ac:inkMk id="24" creationId="{A4DB8B9C-5AE4-0A40-3BDD-1F8893599A20}"/>
          </ac:inkMkLst>
        </pc:inkChg>
        <pc:inkChg chg="add del">
          <ac:chgData name="JungYong Seok" userId="1df5f276-52e9-4b2d-94eb-97193fded349" providerId="ADAL" clId="{73F08B8E-ED59-BA4F-88D8-4FBDD7E51B87}" dt="2024-05-16T13:08:35.982" v="4342"/>
          <ac:inkMkLst>
            <pc:docMk/>
            <pc:sldMk cId="2697560551" sldId="286"/>
            <ac:inkMk id="25" creationId="{37A1F25B-A0BC-E804-AC67-C4C8FD918F8E}"/>
          </ac:inkMkLst>
        </pc:inkChg>
        <pc:inkChg chg="add del">
          <ac:chgData name="JungYong Seok" userId="1df5f276-52e9-4b2d-94eb-97193fded349" providerId="ADAL" clId="{73F08B8E-ED59-BA4F-88D8-4FBDD7E51B87}" dt="2024-05-16T13:08:35.982" v="4342"/>
          <ac:inkMkLst>
            <pc:docMk/>
            <pc:sldMk cId="2697560551" sldId="286"/>
            <ac:inkMk id="26" creationId="{78DE3AF4-77E4-C5AB-5BFE-E1AF2E303C16}"/>
          </ac:inkMkLst>
        </pc:inkChg>
        <pc:inkChg chg="add del">
          <ac:chgData name="JungYong Seok" userId="1df5f276-52e9-4b2d-94eb-97193fded349" providerId="ADAL" clId="{73F08B8E-ED59-BA4F-88D8-4FBDD7E51B87}" dt="2024-05-16T13:08:35.982" v="4342"/>
          <ac:inkMkLst>
            <pc:docMk/>
            <pc:sldMk cId="2697560551" sldId="286"/>
            <ac:inkMk id="27" creationId="{E3302775-B2CB-339A-D800-0267D5D66529}"/>
          </ac:inkMkLst>
        </pc:inkChg>
        <pc:inkChg chg="add del">
          <ac:chgData name="JungYong Seok" userId="1df5f276-52e9-4b2d-94eb-97193fded349" providerId="ADAL" clId="{73F08B8E-ED59-BA4F-88D8-4FBDD7E51B87}" dt="2024-05-16T13:08:35.982" v="4342"/>
          <ac:inkMkLst>
            <pc:docMk/>
            <pc:sldMk cId="2697560551" sldId="286"/>
            <ac:inkMk id="28" creationId="{504230A8-343E-8FCD-07F7-D2F6CFC8BAE4}"/>
          </ac:inkMkLst>
        </pc:inkChg>
        <pc:inkChg chg="add del">
          <ac:chgData name="JungYong Seok" userId="1df5f276-52e9-4b2d-94eb-97193fded349" providerId="ADAL" clId="{73F08B8E-ED59-BA4F-88D8-4FBDD7E51B87}" dt="2024-05-16T13:08:35.982" v="4342"/>
          <ac:inkMkLst>
            <pc:docMk/>
            <pc:sldMk cId="2697560551" sldId="286"/>
            <ac:inkMk id="29" creationId="{2E3F412A-9048-8F0C-E137-044785A6D68C}"/>
          </ac:inkMkLst>
        </pc:inkChg>
        <pc:inkChg chg="add del">
          <ac:chgData name="JungYong Seok" userId="1df5f276-52e9-4b2d-94eb-97193fded349" providerId="ADAL" clId="{73F08B8E-ED59-BA4F-88D8-4FBDD7E51B87}" dt="2024-05-16T13:08:35.982" v="4342"/>
          <ac:inkMkLst>
            <pc:docMk/>
            <pc:sldMk cId="2697560551" sldId="286"/>
            <ac:inkMk id="30" creationId="{BDD0DEF9-991D-512A-2937-30549CB29E3E}"/>
          </ac:inkMkLst>
        </pc:inkChg>
        <pc:inkChg chg="add del">
          <ac:chgData name="JungYong Seok" userId="1df5f276-52e9-4b2d-94eb-97193fded349" providerId="ADAL" clId="{73F08B8E-ED59-BA4F-88D8-4FBDD7E51B87}" dt="2024-05-16T13:08:35.982" v="4342"/>
          <ac:inkMkLst>
            <pc:docMk/>
            <pc:sldMk cId="2697560551" sldId="286"/>
            <ac:inkMk id="31" creationId="{FB18E34E-651B-7748-A46A-5EB7C30755AB}"/>
          </ac:inkMkLst>
        </pc:inkChg>
        <pc:inkChg chg="add del">
          <ac:chgData name="JungYong Seok" userId="1df5f276-52e9-4b2d-94eb-97193fded349" providerId="ADAL" clId="{73F08B8E-ED59-BA4F-88D8-4FBDD7E51B87}" dt="2024-05-16T13:08:35.982" v="4342"/>
          <ac:inkMkLst>
            <pc:docMk/>
            <pc:sldMk cId="2697560551" sldId="286"/>
            <ac:inkMk id="32" creationId="{A8DCAAF5-20C7-E187-76A6-E2328015F3D9}"/>
          </ac:inkMkLst>
        </pc:inkChg>
        <pc:inkChg chg="add del">
          <ac:chgData name="JungYong Seok" userId="1df5f276-52e9-4b2d-94eb-97193fded349" providerId="ADAL" clId="{73F08B8E-ED59-BA4F-88D8-4FBDD7E51B87}" dt="2024-05-16T13:08:35.982" v="4342"/>
          <ac:inkMkLst>
            <pc:docMk/>
            <pc:sldMk cId="2697560551" sldId="286"/>
            <ac:inkMk id="33" creationId="{FBA00A5E-FCA5-83E6-C724-FF449656E063}"/>
          </ac:inkMkLst>
        </pc:inkChg>
        <pc:inkChg chg="add del">
          <ac:chgData name="JungYong Seok" userId="1df5f276-52e9-4b2d-94eb-97193fded349" providerId="ADAL" clId="{73F08B8E-ED59-BA4F-88D8-4FBDD7E51B87}" dt="2024-05-16T13:08:35.982" v="4342"/>
          <ac:inkMkLst>
            <pc:docMk/>
            <pc:sldMk cId="2697560551" sldId="286"/>
            <ac:inkMk id="34" creationId="{86136A28-727A-6A0A-CA14-21DFF0CDB72D}"/>
          </ac:inkMkLst>
        </pc:inkChg>
        <pc:inkChg chg="add reco">
          <ac:chgData name="JungYong Seok" userId="1df5f276-52e9-4b2d-94eb-97193fded349" providerId="ADAL" clId="{73F08B8E-ED59-BA4F-88D8-4FBDD7E51B87}" dt="2024-05-16T13:08:35.982" v="4342"/>
          <ac:inkMkLst>
            <pc:docMk/>
            <pc:sldMk cId="2697560551" sldId="286"/>
            <ac:inkMk id="35" creationId="{0D5F24C2-86C5-0EE8-0426-99C78E507022}"/>
          </ac:inkMkLst>
        </pc:inkChg>
        <pc:inkChg chg="add">
          <ac:chgData name="JungYong Seok" userId="1df5f276-52e9-4b2d-94eb-97193fded349" providerId="ADAL" clId="{73F08B8E-ED59-BA4F-88D8-4FBDD7E51B87}" dt="2024-05-16T13:08:39.893" v="4343"/>
          <ac:inkMkLst>
            <pc:docMk/>
            <pc:sldMk cId="2697560551" sldId="286"/>
            <ac:inkMk id="36" creationId="{9ED84956-62EC-83F1-9AEC-49E289AF0C41}"/>
          </ac:inkMkLst>
        </pc:inkChg>
        <pc:inkChg chg="add">
          <ac:chgData name="JungYong Seok" userId="1df5f276-52e9-4b2d-94eb-97193fded349" providerId="ADAL" clId="{73F08B8E-ED59-BA4F-88D8-4FBDD7E51B87}" dt="2024-05-16T13:08:40.417" v="4344"/>
          <ac:inkMkLst>
            <pc:docMk/>
            <pc:sldMk cId="2697560551" sldId="286"/>
            <ac:inkMk id="37" creationId="{01A1FCD3-3D3F-3CF3-B499-F600814E796E}"/>
          </ac:inkMkLst>
        </pc:inkChg>
        <pc:inkChg chg="add">
          <ac:chgData name="JungYong Seok" userId="1df5f276-52e9-4b2d-94eb-97193fded349" providerId="ADAL" clId="{73F08B8E-ED59-BA4F-88D8-4FBDD7E51B87}" dt="2024-05-16T13:08:40.982" v="4345"/>
          <ac:inkMkLst>
            <pc:docMk/>
            <pc:sldMk cId="2697560551" sldId="286"/>
            <ac:inkMk id="38" creationId="{400B044A-503E-BA63-692B-0D5E668D0DCA}"/>
          </ac:inkMkLst>
        </pc:inkChg>
        <pc:inkChg chg="add">
          <ac:chgData name="JungYong Seok" userId="1df5f276-52e9-4b2d-94eb-97193fded349" providerId="ADAL" clId="{73F08B8E-ED59-BA4F-88D8-4FBDD7E51B87}" dt="2024-05-16T13:08:41.412" v="4346"/>
          <ac:inkMkLst>
            <pc:docMk/>
            <pc:sldMk cId="2697560551" sldId="286"/>
            <ac:inkMk id="39" creationId="{B9D923A2-E908-8A97-1DD5-2DF213063311}"/>
          </ac:inkMkLst>
        </pc:inkChg>
        <pc:inkChg chg="add">
          <ac:chgData name="JungYong Seok" userId="1df5f276-52e9-4b2d-94eb-97193fded349" providerId="ADAL" clId="{73F08B8E-ED59-BA4F-88D8-4FBDD7E51B87}" dt="2024-05-16T13:08:41.734" v="4347"/>
          <ac:inkMkLst>
            <pc:docMk/>
            <pc:sldMk cId="2697560551" sldId="286"/>
            <ac:inkMk id="40" creationId="{CC174B3D-E5FD-5E63-55A9-AB68C1A4B290}"/>
          </ac:inkMkLst>
        </pc:inkChg>
        <pc:inkChg chg="add">
          <ac:chgData name="JungYong Seok" userId="1df5f276-52e9-4b2d-94eb-97193fded349" providerId="ADAL" clId="{73F08B8E-ED59-BA4F-88D8-4FBDD7E51B87}" dt="2024-05-16T13:08:41.866" v="4348"/>
          <ac:inkMkLst>
            <pc:docMk/>
            <pc:sldMk cId="2697560551" sldId="286"/>
            <ac:inkMk id="41" creationId="{22F15C40-3DC1-D649-0894-DB1BF0DC52ED}"/>
          </ac:inkMkLst>
        </pc:inkChg>
        <pc:inkChg chg="add">
          <ac:chgData name="JungYong Seok" userId="1df5f276-52e9-4b2d-94eb-97193fded349" providerId="ADAL" clId="{73F08B8E-ED59-BA4F-88D8-4FBDD7E51B87}" dt="2024-05-16T13:08:42.117" v="4349"/>
          <ac:inkMkLst>
            <pc:docMk/>
            <pc:sldMk cId="2697560551" sldId="286"/>
            <ac:inkMk id="42" creationId="{8A15EC8D-35C2-DDE4-3A68-0C0102DEE822}"/>
          </ac:inkMkLst>
        </pc:inkChg>
        <pc:inkChg chg="add">
          <ac:chgData name="JungYong Seok" userId="1df5f276-52e9-4b2d-94eb-97193fded349" providerId="ADAL" clId="{73F08B8E-ED59-BA4F-88D8-4FBDD7E51B87}" dt="2024-05-16T13:08:42.284" v="4350"/>
          <ac:inkMkLst>
            <pc:docMk/>
            <pc:sldMk cId="2697560551" sldId="286"/>
            <ac:inkMk id="43" creationId="{D916F264-1CDE-4B33-ECCB-8E9B117CB68D}"/>
          </ac:inkMkLst>
        </pc:inkChg>
        <pc:inkChg chg="add">
          <ac:chgData name="JungYong Seok" userId="1df5f276-52e9-4b2d-94eb-97193fded349" providerId="ADAL" clId="{73F08B8E-ED59-BA4F-88D8-4FBDD7E51B87}" dt="2024-05-16T13:08:42.501" v="4351"/>
          <ac:inkMkLst>
            <pc:docMk/>
            <pc:sldMk cId="2697560551" sldId="286"/>
            <ac:inkMk id="44" creationId="{3AB74C16-BF11-3A90-AED7-58D47EA40698}"/>
          </ac:inkMkLst>
        </pc:inkChg>
        <pc:inkChg chg="add">
          <ac:chgData name="JungYong Seok" userId="1df5f276-52e9-4b2d-94eb-97193fded349" providerId="ADAL" clId="{73F08B8E-ED59-BA4F-88D8-4FBDD7E51B87}" dt="2024-05-16T13:08:42.817" v="4352"/>
          <ac:inkMkLst>
            <pc:docMk/>
            <pc:sldMk cId="2697560551" sldId="286"/>
            <ac:inkMk id="45" creationId="{7FA2D88B-150A-0B79-CA71-F647FE9BB7C8}"/>
          </ac:inkMkLst>
        </pc:inkChg>
        <pc:inkChg chg="add">
          <ac:chgData name="JungYong Seok" userId="1df5f276-52e9-4b2d-94eb-97193fded349" providerId="ADAL" clId="{73F08B8E-ED59-BA4F-88D8-4FBDD7E51B87}" dt="2024-05-16T13:08:43.050" v="4353"/>
          <ac:inkMkLst>
            <pc:docMk/>
            <pc:sldMk cId="2697560551" sldId="286"/>
            <ac:inkMk id="46" creationId="{CB5039D8-12A1-CC21-3BF7-76E16FBDE434}"/>
          </ac:inkMkLst>
        </pc:inkChg>
        <pc:inkChg chg="add">
          <ac:chgData name="JungYong Seok" userId="1df5f276-52e9-4b2d-94eb-97193fded349" providerId="ADAL" clId="{73F08B8E-ED59-BA4F-88D8-4FBDD7E51B87}" dt="2024-05-16T13:08:43.434" v="4354"/>
          <ac:inkMkLst>
            <pc:docMk/>
            <pc:sldMk cId="2697560551" sldId="286"/>
            <ac:inkMk id="47" creationId="{35390481-97B5-9817-6AD8-FE939047544C}"/>
          </ac:inkMkLst>
        </pc:inkChg>
        <pc:inkChg chg="add">
          <ac:chgData name="JungYong Seok" userId="1df5f276-52e9-4b2d-94eb-97193fded349" providerId="ADAL" clId="{73F08B8E-ED59-BA4F-88D8-4FBDD7E51B87}" dt="2024-05-16T13:08:43.717" v="4355"/>
          <ac:inkMkLst>
            <pc:docMk/>
            <pc:sldMk cId="2697560551" sldId="286"/>
            <ac:inkMk id="48" creationId="{1AEE222B-9917-8845-7419-7BFDC66EF220}"/>
          </ac:inkMkLst>
        </pc:inkChg>
        <pc:inkChg chg="add">
          <ac:chgData name="JungYong Seok" userId="1df5f276-52e9-4b2d-94eb-97193fded349" providerId="ADAL" clId="{73F08B8E-ED59-BA4F-88D8-4FBDD7E51B87}" dt="2024-05-16T13:08:44.217" v="4356"/>
          <ac:inkMkLst>
            <pc:docMk/>
            <pc:sldMk cId="2697560551" sldId="286"/>
            <ac:inkMk id="49" creationId="{1BB294C9-8D41-178A-D176-CF78E847DD6B}"/>
          </ac:inkMkLst>
        </pc:inkChg>
        <pc:inkChg chg="add">
          <ac:chgData name="JungYong Seok" userId="1df5f276-52e9-4b2d-94eb-97193fded349" providerId="ADAL" clId="{73F08B8E-ED59-BA4F-88D8-4FBDD7E51B87}" dt="2024-05-16T13:08:44.417" v="4357"/>
          <ac:inkMkLst>
            <pc:docMk/>
            <pc:sldMk cId="2697560551" sldId="286"/>
            <ac:inkMk id="50" creationId="{84159A3E-C551-69C5-3BB1-6E0E84E45D9B}"/>
          </ac:inkMkLst>
        </pc:inkChg>
        <pc:inkChg chg="add">
          <ac:chgData name="JungYong Seok" userId="1df5f276-52e9-4b2d-94eb-97193fded349" providerId="ADAL" clId="{73F08B8E-ED59-BA4F-88D8-4FBDD7E51B87}" dt="2024-05-16T13:08:45.051" v="4358"/>
          <ac:inkMkLst>
            <pc:docMk/>
            <pc:sldMk cId="2697560551" sldId="286"/>
            <ac:inkMk id="51" creationId="{64082345-1D34-6771-5EC8-C9B15744675A}"/>
          </ac:inkMkLst>
        </pc:inkChg>
        <pc:inkChg chg="add">
          <ac:chgData name="JungYong Seok" userId="1df5f276-52e9-4b2d-94eb-97193fded349" providerId="ADAL" clId="{73F08B8E-ED59-BA4F-88D8-4FBDD7E51B87}" dt="2024-05-16T13:08:45.550" v="4359"/>
          <ac:inkMkLst>
            <pc:docMk/>
            <pc:sldMk cId="2697560551" sldId="286"/>
            <ac:inkMk id="52" creationId="{39A7D1B1-2280-9D3E-D21E-35FECE2DF802}"/>
          </ac:inkMkLst>
        </pc:inkChg>
        <pc:inkChg chg="add">
          <ac:chgData name="JungYong Seok" userId="1df5f276-52e9-4b2d-94eb-97193fded349" providerId="ADAL" clId="{73F08B8E-ED59-BA4F-88D8-4FBDD7E51B87}" dt="2024-05-16T13:08:45.901" v="4360"/>
          <ac:inkMkLst>
            <pc:docMk/>
            <pc:sldMk cId="2697560551" sldId="286"/>
            <ac:inkMk id="53" creationId="{D42BA37B-B944-C963-F07A-172DE2BDAB83}"/>
          </ac:inkMkLst>
        </pc:inkChg>
        <pc:inkChg chg="add">
          <ac:chgData name="JungYong Seok" userId="1df5f276-52e9-4b2d-94eb-97193fded349" providerId="ADAL" clId="{73F08B8E-ED59-BA4F-88D8-4FBDD7E51B87}" dt="2024-05-16T13:08:46.133" v="4361"/>
          <ac:inkMkLst>
            <pc:docMk/>
            <pc:sldMk cId="2697560551" sldId="286"/>
            <ac:inkMk id="54" creationId="{8711FE83-934F-B900-7577-7FD87BA6EFE4}"/>
          </ac:inkMkLst>
        </pc:inkChg>
        <pc:inkChg chg="add">
          <ac:chgData name="JungYong Seok" userId="1df5f276-52e9-4b2d-94eb-97193fded349" providerId="ADAL" clId="{73F08B8E-ED59-BA4F-88D8-4FBDD7E51B87}" dt="2024-05-16T13:08:46.317" v="4362"/>
          <ac:inkMkLst>
            <pc:docMk/>
            <pc:sldMk cId="2697560551" sldId="286"/>
            <ac:inkMk id="55" creationId="{41230743-EBA6-D048-06DE-26F624FF5728}"/>
          </ac:inkMkLst>
        </pc:inkChg>
        <pc:inkChg chg="add">
          <ac:chgData name="JungYong Seok" userId="1df5f276-52e9-4b2d-94eb-97193fded349" providerId="ADAL" clId="{73F08B8E-ED59-BA4F-88D8-4FBDD7E51B87}" dt="2024-05-16T13:08:47.050" v="4363"/>
          <ac:inkMkLst>
            <pc:docMk/>
            <pc:sldMk cId="2697560551" sldId="286"/>
            <ac:inkMk id="56" creationId="{4EE720D2-0865-C07E-23D3-10CFBCCD25CC}"/>
          </ac:inkMkLst>
        </pc:inkChg>
        <pc:inkChg chg="add">
          <ac:chgData name="JungYong Seok" userId="1df5f276-52e9-4b2d-94eb-97193fded349" providerId="ADAL" clId="{73F08B8E-ED59-BA4F-88D8-4FBDD7E51B87}" dt="2024-05-16T13:08:47.317" v="4364"/>
          <ac:inkMkLst>
            <pc:docMk/>
            <pc:sldMk cId="2697560551" sldId="286"/>
            <ac:inkMk id="57" creationId="{1F290F22-C530-C5BC-793C-A46D0A4D5329}"/>
          </ac:inkMkLst>
        </pc:inkChg>
        <pc:inkChg chg="add">
          <ac:chgData name="JungYong Seok" userId="1df5f276-52e9-4b2d-94eb-97193fded349" providerId="ADAL" clId="{73F08B8E-ED59-BA4F-88D8-4FBDD7E51B87}" dt="2024-05-16T13:08:47.734" v="4365"/>
          <ac:inkMkLst>
            <pc:docMk/>
            <pc:sldMk cId="2697560551" sldId="286"/>
            <ac:inkMk id="58" creationId="{E2C51F9D-6FE7-4292-2BA6-98A4AB212FA0}"/>
          </ac:inkMkLst>
        </pc:inkChg>
        <pc:inkChg chg="add">
          <ac:chgData name="JungYong Seok" userId="1df5f276-52e9-4b2d-94eb-97193fded349" providerId="ADAL" clId="{73F08B8E-ED59-BA4F-88D8-4FBDD7E51B87}" dt="2024-05-16T13:08:48" v="4366"/>
          <ac:inkMkLst>
            <pc:docMk/>
            <pc:sldMk cId="2697560551" sldId="286"/>
            <ac:inkMk id="59" creationId="{6DC6B58B-B51C-A734-BAA9-A5732FB6745E}"/>
          </ac:inkMkLst>
        </pc:inkChg>
        <pc:inkChg chg="add">
          <ac:chgData name="JungYong Seok" userId="1df5f276-52e9-4b2d-94eb-97193fded349" providerId="ADAL" clId="{73F08B8E-ED59-BA4F-88D8-4FBDD7E51B87}" dt="2024-05-16T13:08:48.114" v="4367"/>
          <ac:inkMkLst>
            <pc:docMk/>
            <pc:sldMk cId="2697560551" sldId="286"/>
            <ac:inkMk id="60" creationId="{81BDDC02-F8A2-AF83-E0ED-C0870B6E51F5}"/>
          </ac:inkMkLst>
        </pc:inkChg>
      </pc:sldChg>
      <pc:sldChg chg="addSp">
        <pc:chgData name="JungYong Seok" userId="1df5f276-52e9-4b2d-94eb-97193fded349" providerId="ADAL" clId="{73F08B8E-ED59-BA4F-88D8-4FBDD7E51B87}" dt="2024-05-16T13:08:54.859" v="4368"/>
        <pc:sldMkLst>
          <pc:docMk/>
          <pc:sldMk cId="1545338489" sldId="287"/>
        </pc:sldMkLst>
        <pc:inkChg chg="add">
          <ac:chgData name="JungYong Seok" userId="1df5f276-52e9-4b2d-94eb-97193fded349" providerId="ADAL" clId="{73F08B8E-ED59-BA4F-88D8-4FBDD7E51B87}" dt="2024-05-16T13:08:54.859" v="4368"/>
          <ac:inkMkLst>
            <pc:docMk/>
            <pc:sldMk cId="1545338489" sldId="287"/>
            <ac:inkMk id="3" creationId="{80D8BA80-42C5-943E-1677-6FC3B1B89C29}"/>
          </ac:inkMkLst>
        </pc:inkChg>
      </pc:sldChg>
      <pc:sldChg chg="addSp">
        <pc:chgData name="JungYong Seok" userId="1df5f276-52e9-4b2d-94eb-97193fded349" providerId="ADAL" clId="{73F08B8E-ED59-BA4F-88D8-4FBDD7E51B87}" dt="2024-05-16T13:09:05.430" v="4369"/>
        <pc:sldMkLst>
          <pc:docMk/>
          <pc:sldMk cId="2084283224" sldId="288"/>
        </pc:sldMkLst>
        <pc:inkChg chg="add">
          <ac:chgData name="JungYong Seok" userId="1df5f276-52e9-4b2d-94eb-97193fded349" providerId="ADAL" clId="{73F08B8E-ED59-BA4F-88D8-4FBDD7E51B87}" dt="2024-05-16T13:09:05.430" v="4369"/>
          <ac:inkMkLst>
            <pc:docMk/>
            <pc:sldMk cId="2084283224" sldId="288"/>
            <ac:inkMk id="3" creationId="{52522E29-4F6E-BE47-62C6-D1581D41F3B4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47:54.8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944 943 9620,'-12'-9'0,"0"5"0,-1 8 0,-3 7 0,-1 5 0,-1 1 0,1 1 0,-1-1 0,-1 3 0,-2 1 0,-5 2 0,-1 1 0,-4-1 0,-4 0 0,-4-1 0,-1-3 0,-3-4 0,4-3 0,-3-6 0,-3-4 0,6-2 0,-2-2 0,3-4 0,-3-6 0,6-3 0,-2-4 0,8-3 0,4-1 0,-1-2 0,5 1 0,0-3 0,5 0 0,1-4 0,7 6 0,0-2 0,0-4 0,3 3 0,5-1 0,0-2 0,0-2 0,0-2 0,0 0 0,0 0 0,0 1 0,0-1 0,2 2 0,1 2 0,3 1 0,0 9 0,-4-2 0,2 3 0,2 3 0,7-6 0,-3-1 0,2 3 0,-1 2 0,1 1 0,5-1 0,3-3 0,3-1 0,-4 0 0,5 5 0,-3 1 0,2-1 0,-1-1 0,7-2 0,0-3 0,-2 3 0,6 2 0,-4 3 0,4 3 0,2 1 0,-2 2 0,-2-1 0,-2 3 0,2 0 0,2 6 0,0-4 0,-2 4 0,-2 2 0,1 0 0,4 0 0,1 0 0,0 0 0,0 0 0,-2 0 0,-2 0 0,-2 0 0,-1 6 0,3 2 0,-4 2 0,-2 3 0,-2 5 0,-5 3 0,-1 2 0,1-1 0,-1 3 0,1 0 0,-3 2 0,-3 4 0,1 2 0,-5 2 0,0-2 0,0-4 0,-3 4 0,-5-4 0,0 4 0,0 2 0,0 0 0,0 0 0,-1 0 0,-5 0 0,-2-6 0,-6 0 0,3 0 0,-3-1 0,4-1 0,1-6 0,-1 2 0,0-1 0,1-9 0,-5-3 0,2 0 0,-1-1 0,3-3 0,-2 4 0,-1-2 0,-3-4 0,5-1 0,-1 1 0,-1 2 0,-3 6 0,-1-6 0,5-1 0,0-5 0,8 0 0,-3 0 0,9 0 0,3 0 0,-1 0 0,6-2 0,-2-3 0,5 3 0,-1-4 0,3-2 0,3 2 0,-1 0 0,1 6 0,-1 0 0,1 0 0,-1 0 0,1 0 0,-1 0 0,1 0 0,-1 0 0,1 0 0,-1 0 0,0 0 0,1 0 0,-1 0 0,3 0 0,1 0 0,2 0 0,3 2 0,-5 2 0,2 2 0,-1-2 0,3-2 0,-2-2 0,0 0 0,3 0 0,-7 0 0,6 0 0,-1 0 0,-1 0 0,2 0 0,-4 0 0,5 0 0,1 0 0,-6 0 0,2 0 0,-1 0 0,1 0 0,-3 6 0,3 0 0,-4-3 0,-1-1 0,1-2 0,2 0 0,3 2 0,-3 4 0,-2-4 0,-1 4 0,-1-2 0,1 2 0,-1-4 0,1 3 0,-1-3 0,1-2 0,-3 2 0,-1 2 0,-3 2 0,1 0 0,6-6 0,-9 0 0,-1 0 0,-8 0 0,0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0:27.8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138 35 9638,'-17'-10'0,"-1"-3"-1,1 7 0,7 0 1,2 16-1,8 7 1,0 10 0,0 6 0,8 10 0,4 4 0,3 7 0,3 10 0,1 10 0,5 21 0,-11-43 0,1 1-1,-1 3 0,1 2 0,2 2 1,1 0-1,-3 1 0,1-1 1,1-2-1,1 0-3,1-2 1,-1-1 0,-2-3 0,-1-1-1,13 40 1,-4-16-8,-7-12 1,1-25-1,-7-9-24,0-7 18,-2-13 1,-8-9 8,0-11 1,-6-11-1,-2-5 1,-2-4 0,-3-6 0,3-3 1,0-1 6,3-6 0,-7-11 0,4-4 0</inkml:trace>
  <inkml:trace contextRef="#ctx0" brushRef="#br0" timeOffset="303">138 541 9449,'-27'-19'0,"4"-4"0,5 7 0,5-3 0,3-1 0,2 1 0,3 3 0,5-7 0,0 4 0,0 1 0,7 1 0,5-1 0,3 1 0,3-1 0,7 7 0,4 1 0,6 0 0,6 1 0,-4 5 0,4-2 0,-5 6 0,-1 6 0,-2 4 0,-4 7 0,-7 2 0,-9 5 0,1 3 0,-10 8 0,-6 2 0,-8 3 0,-7 5 0,-7 7 0,-5 1 0,-4-1 0,-2-5 0,-1-1 0,-3 1 0,-2-2 0,0-5 0,6-11 0,2-5 0,4-5 0,4-3 0,8-5 0,-1-5 0,8-6 0,5-6 0,10 2 0,7-7 0,4-3 0,9-1 0,2-3 0</inkml:trace>
  <inkml:trace contextRef="#ctx0" brushRef="#br0" timeOffset="752">715 1013 9449,'2'-18'0,"1"1"0,3 0 0,-2-1 0,0 6 0,0-1 0,2-7 0,0 3 0,-6-6 0,-2 5 0,-4 7 0,2-3 0,-6 6 0,1 0 0,-1 1 0,0 3 0,-3 10 0,1 5 0,-2 5 0,1 3 0,-1 5 0,2 5 0,-1 4 0,5 2 0,2-1 0,2 1 0,-1 0 0,3-2 0,-4-2 0,4-3 0,2-3 0,2-2 0,4-7 0,5-5 0,-1 3 0,2-10 0,1-6 0,1-6 0,-1-9 0,-3-3 0,-2-3 0,-2 1 0,-4-5 0,2 2 0,1 4 0,1 1 0,-6 3 0,2 1 0,4 5 0,-4-5 0,4 5 0,3 3 0,3 2 0,4 4 0,1 10 0,0 3 0,1 5 0,-1 1 0,7-5 0,1 0 0,0-1 0,0-1 0,4 4 0,-3-9 0,-1-1 0,0-2 0,4-4 0,-5-4 0,-3-5 0,-2-5 0,5-9 0,-1-4 0,-2-4 0,-1-2 0,-3-8 0,1-1 0</inkml:trace>
  <inkml:trace contextRef="#ctx0" brushRef="#br0" timeOffset="1203">1256 472 9424,'-2'-28'0,"-2"5"0,-2 4 0,1 1 0,5 1 0,0-1 0,0 1 0,0 7 0,0 4 0,0 12 0,0 12 0,0 11 0,0 4 0,0 2 0,7 1 0,3 3 0,2 4 0,-1 2 0,-5-5 0,6 5 0,-1-2 0,-1-5 0,6-1 0,-7-4 0,3-2 0,0-1 0,-7-9 0,5 2 0,-2-3 0,-2-11 0,-6-3 0,-2-12 0,-2-5 0,-2-5 0,-7-7 0,1 0 0,-4 1 0,-1 3 0,-1 3 0,-1 3 0,-2 1 0,-3-2 0,1 7 0,6 1 0,-1 4 0,1 2 0,1 2 0,3 4 0,1 5 0,8 7 0,-2 3 0,4 4 0,2 3 0,6-5 0,2 4 0,2-2 0,3-3 0,9-5 0,3-3 0,0-5 0,0-1 0,4-2 0,-5-6 0,-1 0 0,2 0 0,-5-8 0,5-4 0,-2-3 0,0-3 0,1-5 0,-7-2 0,1 0 0,-1 0 0,0-5 0,1 5 0,-1-2 0,1-4 0,-1 4 0,-1 0 0,-3-1 0,-1 1 0,-8 4 0,2-4 0,-4 2 0,-2 3 0,-2-3 0,-4 2 0,4-16 0,-6 2 0</inkml:trace>
  <inkml:trace contextRef="#ctx0" brushRef="#br0" timeOffset="1832">1640 314 9424,'0'-11'0,"0"-1"0,0 0 0,0-5 0,0 7 0,0 4 0,0 12 0,2 8 0,4 7 0,-4 1 0,6 9 0,-1 4 0,5 3 0,4 9 0,-1-6 0,-1-3 0,-3-1 0,1-2 0,5 0 0,-1-2 0,-4-4 0,1-3 0,-7-9 0,-2 0 0,-2-7 0,-4-4 0,-4-10 0,-6-4 0,-3-1 0,-8 3 0,-1-4 0,3 0 0,2 1 0,1 5 0,1-4 0,-1 2 0,1 0 0,-1 1 0,1 7 0,-1 3 0,9-1 0,3 8 0,4 1 0,2 3 0,0 1 0,2 1 0,4-1 0,5 1 0,11-1 0,3-1 0,2-3 0,4-1 0,8-8 0,2 2 0,-3-4 0,-1-2 0,-2 0 0,-2-2 0,-2-4-2,-2-6 0,-7 3 0,1-3 0,-4-2-4,-1-1 0,-6-3 0,-3 1-2,-1-1 0,-2 1 2,-6 0 0,-2 7-5,-4 4 8,4 4 0,-6 10 1,8 3 0,0 5 0,2-1 1,2-1-1,4-2 1,2 1 0,-1-3 0,5 0 0,-2-1 0,1 1 1,3-6-1,1 2 1,1-4 0,-7-2 0,-1-2 0,-2-4 0,3-4 0,-5-7 0,-2-3 0,-2-3 0,-2 4 0,0-5 0,0 3 0,0-2 0,-6 3 0,-2-5 0,-1 2 0,-5 0 0,-1-3 0,-3 5 0,1-2 0,-1 1 0,1 3 0,-1 2 0,1-1 0,-1 1 0,7 7 0,1 2 0,2 0 0,2 8 0,6 0 0,0 10 0,0 6 0,0 1 0</inkml:trace>
  <inkml:trace contextRef="#ctx0" brushRef="#br0" timeOffset="2221">2269 611 9338,'10'-2'0,"-5"-4"0,-1 5 0,2-5 0,-4 12 0,6 7 0,0 8 0,-1-5 0,7 5 0,-4 1 0,-3-3 0,1-5 0,-4-3 0,4 1 0,2-2 0,-5 5 0,7-3 0,-8-4 0,4-8 0,-8-12 0,0-4 0,0-1 0,0 0 0,0-1 0,0 1 0,0-1 0,0 1 0,0-1 0,0 1 0,0-1 0,2 7 0,3-1 0,5 8 0,8-2 0,-1 4 0,-1 4 0,-3 2 0,-1 2 0,-6 8 0,5-3 0,3 5 0,-1-5 0,1 1 0,-2 2 0,-7-1 0,7-1 0,0 3 0,5-5 0</inkml:trace>
  <inkml:trace contextRef="#ctx0" brushRef="#br0" timeOffset="2799">2880 472 9291,'-17'-8'0,"-1"-4"0,7 4 0,-1 3 0,-2 3 0,-1 2 0,-3 2 0,1 3 0,1 7 0,5 4 0,-5 9 0,7 4 0,-1 4 0,4 2 0,4 0 0,2 0 0,0-2 0,0-4 0,8 2 0,4-8 0,5-2 0,6-1 0,-1-3 0,5-1 0,0-5 0,0-5 0,-6-4 0,3-4 0,-5-2 0,-1-1 0,-9-9 0,-1 2 0,-2-5 0,0-6 0,0 3 0,-6-5 0,-2 2 0,-4-1 0,2 1 0,-6 6 0,0-1 0,1 1 0,3-1 0,-6 3 0,-1 3 0,5 4 0,0 18 0,8 7 0,2 13 0,4 8 0,4 1 0,7 10 0,3 5 0,3 8 0,6 8 0,12 4 0,5 1 0,5-1 0,-5-2 0,-1-4 0,-4-4 0,-8-6 0,-8-13 0,-13-8 0,-9-8 0,-6-4 0,-7-8 0,-10-7 0,-3-2 0,-6-4 0,-2-2 0,0-2 0,2-2 0,-2-4 0,0-10 0,2-9 0,5-2 0,5-4 0,1-2 0,3-4 0,3-2 0,6-1 0,6-9 0,6 4 0,6-1 0,3-1 0,5 7 0,1-5 0,4 4 0,3 8 0,-5 0 0,4 10 0,-2 2 0,-3 1 0,-3 10 0,-2 5 0,1 3 0,-8 2 0,-3 7 0,-7 5 0,0-4 0,0 0 0,0-8 0,0 0 0</inkml:trace>
  <inkml:trace contextRef="#ctx0" brushRef="#br0" timeOffset="2949">3247 367 9291,'-12'-12'0,"1"0"0,7 9 0,4 3 0,11 11 0,5 13 0,1 3 0</inkml:trace>
  <inkml:trace contextRef="#ctx0" brushRef="#br0" timeOffset="3049">3422 681 9272,'-8'10'0,"4"-2"0,-8-8 0,1 7 0,1-5 0,2 6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0:00.8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9542,'-10'2'0,"4"4"0,4-2 0,2 8 0,0 1 0,0 3 0,0 1 0,0 1 0,0-1 0,0 1 0,0-1 0,2 1 0,4-1 0,-4 1 0,4-1 0,-4 1 0,-2-1 0,2-2 0,4-3 0,-3 2 0,9-8 0,0-1 0,5-5 0,1 0 0,-7-2 0,1-3 0,2-7 0,-7 2 0,-1-1 0,-4-3 0,-4-1 0,-4-3 0,-3 6 0,-9 1 0,1-3 0,-1 4 0,1-1 0,7 5 0,4-6 0,4-1 0,2 5 0,8-15 0,2 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0:01.0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51 9542,'0'-18'0,"-5"6"0,-1 1 0,0 7 0,8-2 0,4 10 0,5 2 0,3 7 0,0-1 0,-3 2 0,3-3 0,1 5 0,3-5 0,-1 5 0,1 1 0,-1 1 0,1-1 0,-1 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0:01.4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35 123 9542,'-17'0'0,"7"-8"0,4-3 0,4 1 0,2-2 0,0-1 0,8-1 0,3 0 0,5 5 0,1 1 0,1-4 0,-1 7 0,1 1 0,-1 2 0,1 2 0,-1 0 0,-5 2 0,-2 3 0,-3 7 0,-3 4 0,-4 7 0,-4 0 0,-3-1 0,-3-3 0,4 2 0,-4-1 0,3-5 0,3 1 0,0-7 0,-2 3 0,4-8 0,-6 2 0,8-12 0,2 2 0,4-8 0,4 9 0,7-3 0,1 4 0,-1 2 0,1 0 0,1-2 0,4-4 0,-3-4 0,5-7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0:01.7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53 9472,'0'-12'0,"-2"1"0,-4-3 0,4 6 0,-6 1 0,8 14 0,0 5 0,0 4 0,0 1 0,0 6 0,0 3 0,0 1 0,0 4 0,0-4 0,0 2 0,0 2 0,0 2 0,6 0 0,0-2 0,-2-2 0,-2 2 0,4-3 0,1-1 0,1-2 0,0-4 0,-2-7 0,-6-3 0,0 3 0,0 2 0,0 1 0,7-7 0,3-2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0:02.0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52 9560,'0'-11'0,"0"-1"0,-2 2 0,-3-1 0,5 3 0,0 8 0,2 2 0,9 4 0,3 5 0,1 5 0,3-4 0,-1-1 0,1 3 0,-1 1 0,-1-3 0,-3 0 0,-1-1 0,2-1 0,-1 5 0,-1-3 0,3 11 0,-5 5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0:02.4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52 9560,'0'-11'0,"0"-1"0,2 8 0,4-2 0,5 3 0,5-3 0,1 4 0,1-4 0,-1 4 0,1 2 0,-3 2 0,-3 4 0,2 5 0,-9 11 0,-1 3 0,-2 2 0,-2-4 0,0 7 0,0 1 0,0 2 0,0-6 0,0-4 0,0-4 0,0-1 0,0-6 0,2-3 0,4-1 0,-2-2 0,6-8 0,-3-4 0,5-4 0,-6-7 0,-2-1 0,-2 1 0,-2 0 0,0-1 0,0 1 0,-2 5 0,-4 0 0,-2 1 0,-4-7 0,5 9 0,-1-7 0,-2 6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0:02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86 9560,'9'0'0,"1"2"0,-4 4 0,-4 4 0,3 7 0,-3 0 0,4 1 0,0-1 0,-2 1 0,-2-1 0,-2-5 0,2 0 0,4 1 0,-4-3 0,3 2 0,-1-9 0,2 3 0,-4-6 0,6-4 0,0-1 0,-5-9 0,7 2 0,-2-3 0,0-3 0,-4 1 0,1-1 0,-1 1 0,4-6 0,-2-1 0,-2 3 0,0 2 0,0 1 0,1 1 0,1 5 0,-6 0 0,2 8 0,4-1 0,-4 5 0,4 5 0,-4 7 0,-2 4 0,5 1 0,1 1 0,-2 1 0,-2 4 0,4-3 0,0 3 0,-2-4 0,-2-1 0,-1 1 0,3 3 0,2 1 0,0 0 0,-6-5 0,0-1 0,0 1 0,0-9 0,0 7 0,0-7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0:03.0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18 9560,'-12'6'0,"0"1"0,-1 3 0,5-4 0,2 6 0,4-7 0,4 5 0,4-2 0,4-2 0,7-6 0,1 0 0,-1 0 0,1 0 0,-1-2 0,1-4 0,-9 2 0,-1-6 0,-2 1-6,0-1 1,-1 4 0,-5-5 1,-1 1-1,-5-2 4,-6 6 1,2 4 0,-1 2 0,-3 0-1,-1 0 1,3 0 0,0 0 0,-1 0 0,5 0 0,-8 8 0,7 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0:0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9456,'2'-17'-1,"4"0"0,-4 5 0,5 2 1,1 2 0,-4 3 0,8 5 0,-3 7 0,3 5 0,-6 4 0,-4 1 0,-2 0 0,0 3 0,0 1 0,0 2 0,0 3 0,-2-5 0,-2 2 0,-2-1 0,-6-3 0,7-1 0,-1-1 0,-2 0 0,4 1 0,-7-1 0,7-5 0,-2 0 0,6-8 0,6 1 0,5-3 0,5-4 0,1-1 0,1-3 0,-1-6 0,1 4 0,-1-1 0,1-5 0,-1 4 0,-1-1 0,-3-3 0,-1-1 0,-8 5 0,11-13 0,-5 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0:03.6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88 9453,'-6'-12'0,"0"1"0,0 7 0,8-10 0,4 8 0,4-1 0,7 3 0,1-2 0,-1 2 0,1 2 0,-1 2 0,-2-2 0,-3-4 0,4 4 0,-7-5 0,9 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0:46.3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167 53 9692,'-8'-17'0,"-3"-1"0,1 9 0,-1 3 0,7 4 0,-4 16 0,8 7 0,0 10 0,0 12 0,0 7 0,0 8 0,2 8 0,4 8 0,5 15 0,-1-38 0,2 1 0,0 3 0,1 1 0,1 1 0,-1 0 0,-2-2 0,1-1 0,2 0 0,1 1 0,0-5 0,0 0 0,12 44 0,-2-21 0,-8-13 0,-1-13 0,-4-12 0,-3-14 0,-5-1 0,2-7 0,0-9 0,-8 4 0,-2-10 0,-2-4 0,-7-11 0,3-10 0</inkml:trace>
  <inkml:trace contextRef="#ctx0" brushRef="#br0" timeOffset="317">97 577 9692,'0'-17'0,"0"-6"0,0-3 0,0 1 0,0 0 0,8-6 0,4 2 0,5-4 0,7-2 0,3 6 0,8 1 0,0 3 0,0 4 0,1 2 0,3 3 0,0 4 0,-6 7 0,0 10 0,-10 9 0,-1 7 0,-3 8 0,-9 4 0,-4 4 0,-5 2 0,-1 2 0,-7 7 0,-5-3 0,-3 0 0,-3-5 0,-5-3 0,-2-2 0,-1 0 0,1 0 0,-4-8 0,6-4 0,-1-5 0,-1-6 0,6 1 0,-4-7 0,3-2 0,3-2 0,-1-2 0,1 0 0,7-8 0,6-2 0,8 1 0,0 1 0,8 8 0,1-2 0,3-4 0,1 4 0,3-4 0,3 4 0,4 2 0,8 0 0</inkml:trace>
  <inkml:trace contextRef="#ctx0" brushRef="#br0" timeOffset="451">499 787 9692,'12'11'0,"-3"1"0,-1 2 0,6 1 0,-5 3 0,1-1 0,4 1 0,-6-1 0,1 1 0,-3-1 0,4 0 0,-2 1 0,-1-1 0,-1 1 0,-4-1 0,6-7 0,-8-2 0</inkml:trace>
  <inkml:trace contextRef="#ctx0" brushRef="#br0" timeOffset="584">551 595 9692,'0'-18'0,"-7"1"0,5 7 0,2 10 0,9 10 0,9 7 0</inkml:trace>
  <inkml:trace contextRef="#ctx0" brushRef="#br0" timeOffset="803">883 647 9692,'0'-8'0,"0"8"0,-2 10 0,-2 11 0,-1 5 0,1 1 0,-4 2 0,2 6 0,0-2 0,-1-4 0,5 4 0,-4-6 0,2 2 0,-2 0 0,4-7 0,-6 1 0,1-4 0,5-9 0,-14-2 0,7-8 0</inkml:trace>
  <inkml:trace contextRef="#ctx0" brushRef="#br0" timeOffset="1237">726 700 9692,'12'7'0,"-1"5"0,3 3 0,-4 3 0,1-1 0,3 1 0,1-1 0,3 1 0,-1-1 0,-1 1 0,-4-1 0,3-5 0,-5-1 0,1 3 0,1 2 0,-2-5 0,3-1 0,-3 0 0,-2-1 0,3-3 0,-3 4 0,2-2 0,2-3 0,5-5 0,0 0 0,1-7 0,-1-7 0,1-5 0,-1-5 0,-1-7 0,-3 4 0,-1-2-1,2 0 1,-7 8-1,1-5 1,-2 3-6,0 0 0,0 0 0,-8 7 0,-4 4 1,2 5-1,-8 7 2,-1 0 0,-3 2 0,1 3 1,3 7 1,-1-2 0,5 1 0,0 3 0,0 1 1,2 3 0,6-1 0,0 1 0,0-1 0,0 1 0,0-1 1,2 1-1,4-1 1,4 1-1,7-3 1,1-1-1,-1-3 1,1-5 0,-1 4-1,1-2 1,-1-4 0,3-3 0,1-2 0,4-5 0,2-6 0,-5-9 0,1-5 0,-4-1 0,-1-2 0,-1-6 0</inkml:trace>
  <inkml:trace contextRef="#ctx0" brushRef="#br0" timeOffset="1537">1407 298 9622,'0'-27'0,"0"-4"0,-2 7 0,-2 3 0,-1 2 0,-1 7 0,6 0 0,0 8 0,0-1 0,0 10 0,0 7 0,0 9 0,2 5 0,2 1 0,1 4 0,3 2 0,-4 4 0,4 3 0,2 7 0,-5-4 0,5-1 0,0-1 0,-1 0 0,1 5 0,4-3 0,-3 0 0,3 0 0,1 3 0,3-7 0,-3-4 0,-3-4 0,2-4 0,-7 0 0,1-7 0,0-7 0,-2-7 0,-6 6 0,0-8 0,0-4 0,0-10 0</inkml:trace>
  <inkml:trace contextRef="#ctx0" brushRef="#br0" timeOffset="2071">115 1520 9755,'-18'0'0,"-5"-5"-1,0-1 1,1-2-1,9 4-2,1-2 3,8-7 0,6 5 0,14-6 0,7 3 0,4-3 0,8 4 0,8-1 0,2-3-2,3-1 0,8 3 0,4 0 1,3 1-4,3 1 0,11-6 0,10 7 1,12-3 0,-45 6 1,1 0-1,-1 3 1,1 1-1,2-3 1,0 0-1,0 1 1,-1 0 0,-2 2 0,0 0 0,3-1 0,-1-1 0,0 0 0,-1 2 1,-2 0-1,0 0 0,-2 1 0,-1 0 1,43 1-1,-11 0 1,-8 0-2,-8 0 0,-14 6 0,-13 1 1,-8 1-12,-8 0 1,-3 4-1,-5-5-21,-3 3 24,-4-6 1,-10 4 5,-4-8 0,2 0 3,-8 0 1,6-6 2,-5 0 0,-1 0 0,-5 6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0:04.2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18 236 9453,'-10'8'0,"2"-7"0,10 7 0,4-8 0,6 0 0,3 0 0,3-2 0,-1-4 0,-2 3 0,-1-7 0,-2 0 0,1 0 0,-3 1 0,0-5 0,-1 3 0,1-3 0,-6-2 0,4-1 0,-2 0 0,-1-1 0,1 6 0,-4 1 0,4-3 0,-4-1 0,4-3 0,-4 1 0,-2 9 0,0 8 0,0 8 0,-2 9 0,-2 1 0,-2-1 0,0 3 0,6 1 0,0 2 0,0-2 0,0 5 0,0-3 0,0-2 0,0-1 0,0 3 0,0 0 0,0-1 0,0-3 0,0-1 0,0-1 0,0 0 0,0 1 0,0-8 0,0-3 0,2-7 0,2-2 0,2-3 0,2-3 0,-4-6 0,3 3 0,3-3 0,-4 0 0,3 1 0,1 3 0,0 2 0,2-3 0,5 5 0,0 2 0,-5 2 0,0 2 0,1 0 0,-5 8 0,0 4 0,-2 3 0,0 3 0,-1-1 0,-5 0 0,0 1 0,0-1 0,-2 1 0,-1-1 0,-3 1 0,-2-7 0,2 1 0,4-8 0,-6 2 0,8-12 0,6-4 0,2-5 0,0 1 0,0 3 0,3-1 0,-3-4 0,0 3 0,-1 1 0,5 0 0,-4-3 0,2 1 0,3 3 0,1-1 0,-1-5 0,-1 1 0,2 4 0,9-11 0,4 4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0:15.4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95 9386,'-6'-12'0,"0"1"0,-2 7 0,4-4 0,-1 0 0,-1 6 0,6-5 0,-2 7 0,-2 2 0,-2 3 0,2 7 0,-3 4 0,1 1 0,0 1 0,-2-1 0,6 1 0,-6 1 0,3 2 0,-1 3 0,0-1 0,4-6 0,-2 1 0,-2-1 0,1 1 0,-3-1 0,-2 1 0</inkml:trace>
  <inkml:trace contextRef="#ctx0" brushRef="#br0" timeOffset="167">52 130 9386,'0'-10'0,"2"-3"0,4 7 0,-2 0 0,8 8 0,1 4 0,3 6 0,1 3 0,1 3 0,-1-1 0,1 0 0,-1 1 0,1 1 0,-1 3 0,1 1 0,-9 0 0,7 2 0,-7 3 0</inkml:trace>
  <inkml:trace contextRef="#ctx0" brushRef="#br0" timeOffset="334">140 497 9386,'-18'0'0,"1"0"0,7 0 0,2 8 0,16-7 0,4 5 0,3-4 0,3-2 0,5 0 0,2-2 0,1-2 0,-1-1 0,4-7 0,-6 4 0,-2-1 0,7-11 0,-1-7 0</inkml:trace>
  <inkml:trace contextRef="#ctx0" brushRef="#br0" timeOffset="606">402 95 9386,'0'-12'0,"0"1"0,0 7 0,2-4 0,3 8 0,7 0 0,-2 6 0,1 2 0,1 1 0,-2 5 0,3 2 0,-7 1 0,0 1 0,2-1 0,-6 0 0,4 1 0,-4-1 0,-2 1 0,0-1 0,0 1 0,-2-1 0,-4 1 0,4-1 0,-21 1 0,3-1 0</inkml:trace>
  <inkml:trace contextRef="#ctx0" brushRef="#br0" timeOffset="751">349 340 9386,'-7'-12'0,"-5"0"0,2 8 0,1-3 0,1-1 0,4 6 0,10-4 0,3-2 0,9 3 0,-1 1 0,1 2 0,5-4 0,0-2 0,1-2 0,1-3 0,-6 3 0,5 0 0,-5 1 0,-2-1 0,9-2 0,1-5 0</inkml:trace>
  <inkml:trace contextRef="#ctx0" brushRef="#br0" timeOffset="1119">629 60 9386,'0'-10'0,"0"5"0,0 10 0,2 7 0,4 4 0,-5 1 0,5 1 0,-4-1 0,-2 1 0,6 5 0,0 0 0,-2-2 0,4-1 0,-3-3 0,-1 1 0,-2-7 0,0-1 0,4-2 0,-2-2 0,6-8 0,-3-4 0,-1 2 0,-4-8 0,2-1 0,2-3 0,0-7 0,-5 0 0,3 1 0,2 3 0,0-4 0,-6-1 0,2 3 0,4 2 0,-4 1 0,4 1 0,-5-1 0,1 7 0,4-1 0,-4 10 0,4 2 0,-4 8 0,-2 9 0,2 1 0,4-1 0,-4 6 0,3 1 0,-3-3 0,-2-1 0,6 3 0,0 0 0,-2-2 0,-2-1 0,0-3 0,2 1 0,2-1 0,-3 1 0,-1-1 0,-2 1 0,-7-1 0,-3 1 0</inkml:trace>
  <inkml:trace contextRef="#ctx0" brushRef="#br0" timeOffset="1435">734 375 9386,'-8'17'0,"6"-5"0,-4-1 0,4-5 0,4 6 0,4 1 0,-2-5 0,7 0 0,3 0 0,7-6 0,3 3 0,-1-3 0,2-2 0,-4-2 0,7-1 0,-1-5 0,0-2 0,-6-2 0,3-5 0,-5-1 0,-2 1 0,-1 0 0,-2-1 0,-3 1 0,-1-1 0,2 1 0,-5 7 0,-7 2 0,-2 8 0,-3 0 0,3 0 0,-8 0 0,4 0 0,4 8 0,-6-6 0,8 13 0,0-5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0:11.1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35 261 9364,'0'-18'0,"0"7"0,0-1 0,0-2 0,0 5 0,0-3 0,0-2 0,0 5 0,0-3 0,0-2 0,0 7 0,0 1 0,0 14 0,0 9 0,2 8 0,2 10 0,4 0 0,1 0 0,-5-2 0,4-2 0,-2-2 0,0 2 0,5-6 0,-3-1 0,0-5 0,0-1 0,5-3 0,-1-3 0,3-6 0,3-6 0,-3-8 0,-1-8 0,-2-5 0,-8-10 0,1 2 0,-3-2 0,-2 2 0,0-2 0,0 7 0,-2 3 0,-3 2 0,-5 3 0,-8 3 0,1 3 0,-1 2 0,-5 2 0,0 6 0,2 0 0,1 0 0,3 0 0,-1 0 0,1 0 0,7 2 0,4 4 0,4 4 0,2 7 0</inkml:trace>
  <inkml:trace contextRef="#ctx0" brushRef="#br0" timeOffset="249">332 51 9364,'0'-17'0,"0"9"0,0 8 0,0 13 0,2 11 0,4-3 0,-2 6 0,5 2 0,-1 2 0,-4-2 0,4 4 0,0-3 0,-1 3 0,1 1 0,-2 1 0,-6 0 0</inkml:trace>
  <inkml:trace contextRef="#ctx0" brushRef="#br0" timeOffset="415">280 540 9364,'-10'8'0,"4"3"0,4 5 0,2 3 0,2 3 0,4 1 0,-2 0 0,6-3 0,-1 1 0,1 2 0,2 1 0,5-7 0,1 1 0</inkml:trace>
  <inkml:trace contextRef="#ctx0" brushRef="#br0" timeOffset="750">419 365 9378,'-7'-9'0,"3"-1"0,-8 4 0,8 6 0,-2 0 0,4 8 0,2 9 0,0 3 0,0 3 0,6 4 0,2 8 0,0 2 0,0 4 0,5-2 0,-3 5 0,2-1 0,-1-4 0,-1 3 0,2-1 0,-5-4 0,1-6 0,-6-6 0,4-7 0,-4-1 0,-2 1 0,-2-9 0,-4-3 0,-6-4 0,3-2 0,-3 0 0,-2-2 0,-1-4 0,3 3 0,3-9 0,-1-2 0,0-1 0,6-3 0,-2 1 0,4-1 0,2 1 0,0-1 0,0-1 0,0-2 0,0-3 0,0 1 0,2 6 0,4-1 0,4-7 0,7-2 0</inkml:trace>
  <inkml:trace contextRef="#ctx0" brushRef="#br0" timeOffset="1100">437 243 9453,'0'-17'0,"-6"-1"0,0 1 0,2 7 0,10 4 0,-2 4 0,8 2 0,1 0 0,3 0 0,-1 8 0,-1 2 0,-2 1 0,1 1 0,-5 6 0,-2 5 0,-2-2 0,1-1 0,-3 3 0,4 0 0,-4 0 0,-2 3 0,-6-7 0,0 4 0,1-3 0,-3-3 0,4 1 0,-8-1 0,7-1 0,-7-5 0,8-3 0,-2-8 0,12 0 0,6 0 0,3 0 0,3 0 0,-1-2 0,1-4 0,-1 2 0,1-7 0,-1-3 0,0-1 0,-1-3 0,-2 1 0,-3-1 0,1 1 0,5-1 0</inkml:trace>
  <inkml:trace contextRef="#ctx0" brushRef="#br0" timeOffset="1780">629 296 9453,'-8'-18'0,"4"6"0,-7 1 0,7 5 0,-2-6 0,6 8 0,6-1 0,4 1 0,7 0 0,0-2 0,1 0 0,-1 6 0,1 0 0,-1 0 0,1 0 0,-7 0 0,-1 2 0,-2 4 0,-2-2 0,-6 8 0,-2-3 0,-4 5 0,-6-3 0,3-5 0,-3 6 0,6-2 0,-4 3 0,3-1 0,1-6 0,6 5 0,0 1 0,2 3 0,4-3 0,-3-4 0,9-8 0,2 0 0,-1-8 0,1-4 0,-4-3 0,-3-3 0,5 1 0,-4 0 0,1-1 0,1 1 0,2-1 0,-6 1 0,-4-1 0,0 7 0,3-1 0,-3 0 0,6 3 0,-8 9 0,0 13 0,0 9 0,0-3 0,0 6 0,0-2 0,0 1 0,0 5 0,0-4 0,0 0 0,0 1 0,0 3 0,2-6 0,2 0 0,2 2 0,-1-11 0,-5 3 0,0-1 0,0 0 0,0-7 0,6-3 0,0-12 0,-2-5 0,4 1 0,-2-2 0,-1-1 0,3-3 0,-6 4 0,6 1 0,0-3 0,-4 1 0,5-1 0,-1 2 0,0 9 0,-2-3 0,-3 4 0,9 2 0,-8 8 0,2 3 0,-4 5 0,-2 1 0,2 1 0,2-1 0,1 1 0,1-1 0,-6 1 0,0-1 0,0 0 0,0 1 0,0-1 0,8 1 0,2-1 0</inkml:trace>
  <inkml:trace contextRef="#ctx0" brushRef="#br0" timeOffset="2163">1362 278 9453,'-7'18'0,"5"-7"0,-4 1 0,4 1 0,4 1 0,2 0 0,4-5 0,1-1 0,-3 4 0,6-6 0,1-3 0,3-1 0,1-2 0,1 0 0,-1 0 0,-5-7 0,-2-5 0,-3-4 0,5-1 0,-6-1 0,-8 3 0,-10 3 0,-3 6 0,-3 5 0,1 1 0,-1 0 0,1 7 0,-1 3 0</inkml:trace>
  <inkml:trace contextRef="#ctx0" brushRef="#br0" timeOffset="2433">1590 121 9453,'0'-18'0,"0"1"0,0 0 0,0-1 0,0 6 0,0 1 0,0 7 0,0-2 0,1 12 0,5 6 0,-4 3 0,4 4 0,-4 5 0,-2 5 0,0 4 0,0 4 0,2 2 0,4 1 0,-4 1 0,4-6 0,-3 0 0,3 0 0,-4-2 0,4-2 0,-2-4 0,2-2 0,-4 4 0,5-5 0,1-3 0,-6-9 0,14 3 0,-7-5 0</inkml:trace>
  <inkml:trace contextRef="#ctx0" brushRef="#br0" timeOffset="2682">1747 173 9453,'-18'0'0,"9"8"0,3 4 0,4 3 0,4 9 0,2-1 0,3-2 0,3-1 0,-4-3 0,6 0 0,-1 1 0,-1-1 0,3 1 0,-5-1 0,0 1 0,0-1 0,0-5 0,-3 0 0,-3-1 0,6 7 0</inkml:trace>
  <inkml:trace contextRef="#ctx0" brushRef="#br0" timeOffset="2865">1799 383 9453,'-6'-18'0,"0"1"0,3-1 0,-1 3 0,0 1 0,-2 3-1,2-3 1,2 4 0,4 1-4,4 1 1,-2-4 0,7 7 0,3 1 1,-4 2 0,1 2 0,1 2 1,-2 3 0,3 5 0,-7 8 0,-2-1 1,-2 1 0,-2-1 0,0 0 0,0 1 0,0-1 0,0 1 0,0-1 0,0 1 0,0-1 0,-8 1 0,-2-1 0</inkml:trace>
  <inkml:trace contextRef="#ctx0" brushRef="#br0" timeOffset="3116">1939 103 9429,'11'-11'0,"1"-1"0,-8 8 0,4-2 0,-8 12 0,0 10 0,0 7 0,0 0 0,0 3 0,0-1 0,0 6 0,0-2 0,0 2 0,0 0 0,0 0 0,0-4 0,0-1 0,0 3 0,0-6 0,0-2 0,0-1 0,0-3 0,0 1 0,2-1 0,4 1 0,-5-9 0,7-1 0,-8-8 0</inkml:trace>
  <inkml:trace contextRef="#ctx0" brushRef="#br0" timeOffset="3516">2079 261 9429,'-10'-8'0,"-6"6"0,5-4 0,3-4 0,2-1 0,12-5 0,6-1 0,3-1 0,3 7 0,-1 1 0,0 0 0,1 1 0,1 5 0,3-2 0,1 4 0,-2 4 0,-7 4 0,-4 5 0,-3 5 0,5 7 0,-6 2 0,-2 3 0,-2 3 0,-4-4 0,-2 0 0,-2-2 0,2-4 0,-4-1 0,3-3 0,1 1 0,2-1 0,-6-7 0,6-4 0,-4-12 0,4-4 0,2-7 0,0 5 0,0 1 0,8 7 0,4-2 0,3 4 0,3 2 0,-1 0 0,1 0 0,-1 0 0,0 0 0,1 0 0</inkml:trace>
  <inkml:trace contextRef="#ctx0" brushRef="#br0" timeOffset="3783">2375 69 9429,'-2'-18'0,"-3"1"0,3-1 0,-6 8 0,8 5 0,0 10 0,2 7 0,4 4 0,-2 1 0,5 2 0,-1 3 0,-4 1 0,4 8 0,-2-2 0,-1 4 0,3 2 0,-6-6 0,6 0 0,-2 2 0,-1 2 0,3 2 0,-4-2 0,2-2 0,-2-2 0,0-7 0,0 1 0,1-3 0,3-5 0,-2-3 0,-4-5 0,6-7 0,-8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0:18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35 9382,'-16'-12'0,"3"3"0,1 1 0,8 2 0,-3 6 0,14 0 0,3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0:20.4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138 314 9535,'-10'0'0,"-5"0"0,5 0 0,0 0 0,3 0 0,14-5 0,5-3 0,4-2 0,-5-2 0,1-3 0,1 1 0,3 3 0,1 1 0,-1-4 0,-2 3 0,-3-3 0,1 5 0,5-3 0,1 0 0,-1-5 0</inkml:trace>
  <inkml:trace contextRef="#ctx0" brushRef="#br0" timeOffset="383">51 489 9535,'-12'0'0,"2"2"0,3 4 0,-1-4 0,2 4 0,4-4 0,-4-2 0,12-2 0,6-4 0,3 2 0,3-8 0,1-1 0,4-3 0,-3-1 0,5-1 0,-2 1 0,1-1 0,-1 1 0,-8-1 0,-1 3 0,-2 3 0,-3 2 0,3 5 0,-4 5 0,-8 0 0,0 9 0,-8 7 0,-4 3 0,-1 3 0,1 1 0,-1 0 0,5-5 0,0-1 0,0 1 0,2-7 0,6 1 0,0 1 0,0-5 0,8 0 0,4-8 0,1-2 0,-1-4 0,4 2 0,-5-7 0,5-3 0,1-1 0,1-3 0,-9 8 0,7-5 0,-6 5 0</inkml:trace>
  <inkml:trace contextRef="#ctx0" brushRef="#br0" timeOffset="567">190 681 9535,'8'-11'0,"4"-1"0,3 0 0,3-5 0,-1 1 0,1 5 0,-1-5 0,1 4 0,-1-3 0,1-3 0,-1 7 0,1-1 0,-1 1 0,0-7 0</inkml:trace>
  <inkml:trace contextRef="#ctx0" brushRef="#br0" timeOffset="866">295 751 9535,'-6'17'0,"1"1"0,1-1 0,0-7 0,0-2 0,-2 0 0,0 1 0,6 1 0,0-4 0,2-10 0,2-4 0,2-1 0,8-3 0,-3-4 0,5 3 0,1 1 0,-5 0 0,-1-5 0,1 0 0,-2-1 0,3 6 0,-5 3 0,0-1 0,0 0 0,5 6 0,-3-3 0,0 9 0,-5 3 0,-3 7 0,-2 4 0,0-5 0,2 1 0,2 1 0,2 3 0,0 1 0,-6 1 0,0-1 0,0 1 0</inkml:trace>
  <inkml:trace contextRef="#ctx0" brushRef="#br0" timeOffset="1266">470 594 9535,'2'-18'0,"2"1"0,2-1 0,-1 1 0,-5 0 0,0-1 0,2 1 0,2-1 0,2 1 0,-2-1 0,4 1 0,-1-1 0,3 1 0,4-1 0,-5 3 0,3 1 0,2 3 0,1 7 0,3-2 0,-3 6 0,-3 8 0,-6 7 0,-4 7 0,-2 9 0,0-2 0,0 4 0,0 2 0,-2-6 0,-2-2 0,-2 0 0,2 0 0,-4-5 0,2 1 0,3-4 0,-7-9 0,8-4 0,-4-12 0,4-6 0,2-3 0,0-3 0,2 1 0,2-1 0,2 1 0,0-1 0,-4 1 0,3 0 0,-1 7 0,6 2 0,0 2 0,-1 0 0,-3 1 0,6 5 0,1 0 0,3 0 0,1 0 0,1 0 0,-1 0 0,1 7 0,-1 3 0</inkml:trace>
  <inkml:trace contextRef="#ctx0" brushRef="#br0" timeOffset="1483">837 279 9535,'0'-27'0,"0"2"0,-2 8 0,-4-1 0,4 1 0,-4-1 0,4 9 0,2 3 0,2 12 0,4 5 0,-2 11 0,6 3 0,-1 0 0,1 0 0,-4 4 0,3-5 0,-1-1 0,-4 2 0,4-4 0,0 7 0,-1-3 0,1-4 0,-2-1 0,-6-1 0,0 2 0,0 3 0,0-1 0,0-6 0,8 1 0,1-1 0</inkml:trace>
  <inkml:trace contextRef="#ctx0" brushRef="#br0" timeOffset="1716">819 646 9535,'-11'16'0,"-1"-5"0,8 5 0,-2-4 0,4 3 0,2 3 0,8-9 0,4-3 0,3-4 0,3-2 0,-1 0 0,1-2 0,-1-4 0,-1 2 0,-3-5 0,-3-1 0,-2 0 0,-3-1 0,-5-7 0,0 1 0,-2 1 0,-3 5 0,1 3 0,-8 8 0,-1 0 0,-3 0 0,4 0 0,1 0 0,-3 0 0,-1 0 0,-3 0 0</inkml:trace>
  <inkml:trace contextRef="#ctx0" brushRef="#br0" timeOffset="1967">1483 87 9535,'-8'-15'0,"-4"3"0,3-1 0,-3 7 0,8 0 0,-2 6 0,12 2 0,6 4 0,3 1 0,3 7 0,-1-2 0,1 1 0,-1-3 0,-1 2 0,-3-1 0,-1-1 0,-2 6 0,3-5 0,-1 5 0,-8 1 0,4 1 0</inkml:trace>
  <inkml:trace contextRef="#ctx0" brushRef="#br0" timeOffset="2200">1448 332 9535,'-12'-10'0,"3"2"0,1 1 0,2-3 0,6-8 0,2 9 0,4 1 0,5 0 0,5 6 0,1-4 0,1 5 0,-1 1 0,-5 1 0,0 3 0,-1 4 0,-1 2 0,3 1 0,-7 7 0,-2-1 0,-2 3 0,-2 1 0,0 2 0,0-1 0,0-3 0,0-1 0,0-1 0,0 1 0,-8-1 0,-1 1 0</inkml:trace>
  <inkml:trace contextRef="#ctx0" brushRef="#br0" timeOffset="2347">1535 297 9535,'0'-12'0,"0"1"0,2 7 0,4-2 0,6 4 0,3 2 0,5 0 0,1 0-3,2 0 0,0 0 0,-5 2 0,-1 2-8,1 2 1,-7 7 10,1-1 0,-8 3 0,4 3 0</inkml:trace>
  <inkml:trace contextRef="#ctx0" brushRef="#br0" timeOffset="2567">1361 611 9492,'-18'0'0,"10"-6"0,8 1 0,12 1 0,9 2 0,6 0 0,8-2 0,2-4 0,4-1 0,-2-3 0,7-6 0,1 1 0,-2 0 0,-3-1 0,-7 3 0,0 1 0,0 2 0,-8 3 0,-5-5 0,-7 4 0,-3 3 0,-8 1 0,3 6 0,-7 0 0</inkml:trace>
  <inkml:trace contextRef="#ctx0" brushRef="#br0" timeOffset="2783">1710 472 9492,'-18'0'0,"1"0"0,-1 0 0,9 7 0,3 5 0,4 4 0,2 7 0,0 2 0,0 2 0,0 4 0,2 2 0,4 2 0,3 0 0,1 0 0,4 0 0,-7 0 0,1-2 0,0-4 0,0-2 0,-4-6 0,1 3 0,-1-3 0,6-1 0,0-3 0</inkml:trace>
  <inkml:trace contextRef="#ctx0" brushRef="#br0" timeOffset="3016">1902 0 9566,'8'18'-9,"1"-1"0,9 0 0,-1 1 8,1-1 0,-7 7 0,1 1 1,0 0 0,-3 0 0,7-1 0,-6 1 0,7 2 0</inkml:trace>
  <inkml:trace contextRef="#ctx0" brushRef="#br0" timeOffset="3250">1902 332 9536,'0'-18'0,"0"1"0,2 5 0,4 3 0,5 1 0,5 2 0,1 6 0,1 0 0,-1 0 0,-1 2 0,-3 4 0,-1 5 0,-8-1 0,2 2 0,-4 1 0,-2 3 0,0 7 0,0 0 0,0-1 0,0-3 0,-6 4 0,-2 1 0,-2-3 0,1-1 0,-3-3 0,-3 0 0,5 1 0</inkml:trace>
  <inkml:trace contextRef="#ctx0" brushRef="#br0" timeOffset="3397">1937 454 9536,'10'-17'0,"-5"-1"0,-3 7 0,0-1 0,4-2 0,-4 5 0,6-1 0,0 2 0,-5 0 0,9 5 0,2-3 0,3-6 0,4 6 0,3 0 0,-3-1 0,-1 5 0,-3-4 0,2 4 0,5 2 0,-11 0 0,5 0 0,-3 0 0,1 8 0,1 1 0</inkml:trace>
  <inkml:trace contextRef="#ctx0" brushRef="#br0" timeOffset="3633">1937 611 9536,'-10'0'0,"4"-2"0,12-2-1,6-1 1,9-9 0,4 2 0,3-3-2,3-3 1,2 1 0,2 0 0,-1-1-1,1 1 0,-7-1 0,-3 1 1,-2-1-2,0 1 1,-1 5-1,-9 2-4,-1 3 7,-8 1 0,-4 21 0,-10 5 0</inkml:trace>
  <inkml:trace contextRef="#ctx0" brushRef="#br0" timeOffset="4084">2181 507 9504,'-17'0'0,"5"1"0,1 5 0,7-2 0,-2 8 0,4 1 0,2 3 0,0 1 0,0 1 0,0-1 0,0 1 0,0-1 0,0 1 0,0-1 0,0 1 0,2-3 0,4-3 0,-4-3 0,4-3 0,-3-4 0,3 4 0,-2-12 0,8-3 0,-1-3 0,-1 0 0,6 3 0,-5-5 0,5 2 0,1-1 0,1 5 0,-1 0 0,1 0 0,-1 7 0,1-5 0,-3 6 0,-3 6 0,-5 3 0,1 1 0,-6 5 0,4-3 0,-4-2 0,-2 1-1,0 1 1,6-4 0,2-6 0,-1-8-3,1-4 0,6 1 0,-5-5 1,3 2-2,0-1 0,-1-1 0,5 1 1,-3 1-2,-1-2 0,0-1 1,5-1 0,1 5 1,-7-3 0,1 8 0,0 0-1,-3-1 1,7 5-1,-7-6-1,1 0 5,6 6 0,-7-5 0,9 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2:48.5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488 138 9460,'-18'0'0,"1"2"0,1 6 0,5 9 0,-3 9 0,6 11 0,1 1 0,-1 3 0,-4 8 0,6-3 0,2 5 0,3 1 0,1-7 0,0-5 0,0-5 0,0-6 0,0-3 0,1-9 0,5 1 0,-4-9 0,-2-1 0,-9-8 0</inkml:trace>
  <inkml:trace contextRef="#ctx0" brushRef="#br0" timeOffset="266">69 522 9460,'-18'0'0,"1"0"-31,-1 0 22,9 0 0,3 0 1,12 0-1,5 0 6,5 0 0,9 0 0,2 0 0,2 0 1,0 0 1,0 0 0,6 0 0,0 0 0,0 0 1,-6 0 0,-2 0 0,-1 0 0,-5 0 0,-2 0 0,-1 0 0,-1 0 0,1 0 0,-7 0 0,1 0 0,2 0 0,-7 0 0,1 0 0,-8 0 0</inkml:trace>
  <inkml:trace contextRef="#ctx0" brushRef="#br0" timeOffset="617">278 313 9436,'-2'-10'0,"-2"2"0,-1 1 0,-1 5 0,6 2 0,2 13 0,2 9 0,1 7 0,9-2 0,-2 2 0,3 2 0,3 2 0,-7 2 0,1-2 0,1-2 0,3-2 0,-4-6 0,-1 5 0,1-3 0,-2-4 0,5-1 0,-5-3 0,1 1 0,1-1 0,-6-1 0,6-5 0,-9 5 0,5-7 0</inkml:trace>
  <inkml:trace contextRef="#ctx0" brushRef="#br0" timeOffset="1018">645 418 9313,'-12'0'0,"1"0"0,-3 0 0,4 0 0,-1 0 0,7-8 0,-2 6 0,12-4 0,5 4 0,5 2 0,1-2 0,3-2 0,1-3 0,3-3 0,1 0 0,-4-3 0,2 1 0,-1-2 0,3 5 0,0-3 0,2-1 0,-11 5 0,1 0 0,-1 0 0,-8 6 0,-1-5 0,-7 7 0</inkml:trace>
  <inkml:trace contextRef="#ctx0" brushRef="#br0" timeOffset="1182">785 400 9313,'-18'8'0,"1"4"0,7 3 0,4 3 0,4-1 0,2 1 0,0-1 0,0 2 0,0 5 0,0-5 0,2 4 0,4-3 0,4-3 0,7 1 0,1-1 0</inkml:trace>
  <inkml:trace contextRef="#ctx0" brushRef="#br0" timeOffset="1649">872 383 9313,'0'17'0,"0"1"0,0 1 0,0 4 0,0-1 0,0 7 0,0 2 0,0 2 0,-2-6 0,-2-4 0,-2-3 0,2-3 0,3 1 0,1-1 0,0-7 0,1-2 0,5-8 0,-2-8 0,8-6 0,1-5 0,3-4 0,-4-3 0,-1 5 0,1-4 0,-2-2 0,5 3 0,-5-3 0,1 0 0,1 0 0,-6 0 0,4-4 0,-3 3 0,-3 3 0,0-4 0,0 4 0,2 0 0,-2-1 0,-2 3 0,-2 6 0,0-1 0,0 9 0,0 3 0,0 12 0,0 3 0,0 9 0,0-1 0,0 1 0,2 5 0,1 2 0,3 2 0,-2 4 0,-2 2 0,-2 0 0,0-2 0,0-2 0,2-5 0,2 3 0,2-2 0,-2-4 0,-2-1 0,-2-3 0,0 1 0,1-3 0,5-3 0,-2-4 0,8-8 0,-8 0 0,3-8 0,-7-2 0</inkml:trace>
  <inkml:trace contextRef="#ctx0" brushRef="#br0" timeOffset="2000">1012 802 9313,'-2'10'0,"-4"-5"0,4 5 0,-6-10 0,8 0 0,2-2 0,4-9 0,6-3 0,3-2 0,3-1 0,-1 0 0,1 7 0,-1 2 0,0 0 0,-5 6 0,0-3 0,-1 10 0,5 7 0,-4 4 0,-5-5 0,-7 1 0,0 1 0,0 3 0,0 1 0,0-7 0,0-2 0,2-10 0,2-4 0,2-6 0,-2-3 0,4-4 0,-1-3 0,3-3 0,4-2 0,1-2 0,3-6 0,-1-2 0,1-4 0,-1-4 0,1-7 0</inkml:trace>
  <inkml:trace contextRef="#ctx0" brushRef="#br0" timeOffset="2251">1309 348 9313,'-18'0'0,"1"0"0,5 0 0,0 0 0,8 0 0,-1 0 0,10-2 0,7-4 0,4 2 0,1-5 0,1-1 0,-1 0 0,1 4 0,-1-5 0,0-1 0,1 2 0,-1-5 0,1 5 0,-1-2 0,1 1 0,-1 1 0,-1-3 0,-5 1 0,5 8 0,-6-4 0</inkml:trace>
  <inkml:trace contextRef="#ctx0" brushRef="#br0" timeOffset="2963">1239 557 9313,'-18'26'0,"1"-7"0,7-1 0,4-11 0,12-7 0,6-2 0,3-3 0,5-5 0,1-6 0,2 3 0,-1 1 0,-1 0 0,0-5 0,3-1 0,-3 1 0,-2 0 0,-1 1 0,-1 2 0,1 3 0,-3 5 0,-1-4 0,-2 3 0,-9-7 0,5 14 0,-8 0 0,-2 10 0,-4 5 0,-1-3 0,-7-1 0,4 3 0,3 2 0,-1 1 0,4 0 0,-2 1 0,0-1 0,6 1 0,0-1 0,0 1 0,0-7 0,0 1 0,2 0 0,4-3 0,-2 5 0,8-8 0,-1 5 0,7-5 0,-7 0 0,-1-8 0,-2-4 0,0 2 0,-3-7 0,-3 5 0,4-6 0,-4 1 0,-2-7 0,0 7 0,2-1 0,4-2 0,-4 5 0,6-3 0,-1-2 0,-3-1 0,8-1 0,-1 3 0,-1 1 0,6 3 0,-5-5 0,5 2 0,1-1 0,-5 3 0,0-2 0,1-1 0,3-3 0,1-1 0,1-1 0,-7 7 0,1-1 0,-8 6 0,2-5 0,-4 7 0,-4-4 0,-4 8 0,4 0 0,-6 8 0,6 1 0,-2 3 0,-2 0 0,1 1 0,5 9 0,0 1 0,0-2 0,0 1 0,0-1 0,0 2 0,0-1 0,0-3 0,0-2 0,0 1 0,0-1 0,0 1 0,0-1 0,0 1 0,0-1 0,7-7 0,3-2 0</inkml:trace>
  <inkml:trace contextRef="#ctx0" brushRef="#br0" timeOffset="3232">1902 348 9313,'-7'-10'0,"5"4"0,-4 12 0,4 6 0,2-3 0,2 1 0,2 0 0,2 0 0,5-5 0,-3 5 0,2-2 0,1 4 0,7-7 0,-1-1 0,1-10 0,-9-3 0,-3-9 0,-4 1 0,-2-1 0,0 1 0,0-1 0,-2 1 0,-4 1 0,-5 5 0,1 3 0,-2 10 0,-1 2 0,-3 2 0,-1 9 0,-1 3 0,-7-1 0,-2 8 0</inkml:trace>
  <inkml:trace contextRef="#ctx0" brushRef="#br0" timeOffset="3603">1885 627 9313,'12'0'0,"-3"2"0,-1 4 0,6-4 0,-3 4 0,5-4 0,1-4 0,1-2 0,-1-4 0,1-2 0,-1-1 0,2-5 0,3 3 0,1 1 0,0 0 0,-5-5 0,-1-2 0,1-5 0,-3 5 0,-1-4 0,-4 3 0,-3 3 0,1 1 0,-4 3 0,2 1 0,-2-2 0,-2-1 0,-2-3 0,0 1 0,0 5 0,-2 1 0,-4-3 0,2 4 0,-8-1 0,7 7 0,-7-2 0,8 4 0,-4 4 0,8 4 0,0 7 0,0 9 0,0-1 0,0 6 0,0 0 0,0 1 0,0 1 0,2 6 0,2 0 0,2-1 0,2 1 0,-4 0 0,1-2 0,-1-4 0,-2 2 0,0-7 0,2-3 0,2-1 0,0-3 0,-6 0 0,7 1 0,3-1 0</inkml:trace>
  <inkml:trace contextRef="#ctx0" brushRef="#br0" timeOffset="3883">2636 156 9313,'-10'0'0,"2"8"0,10 3 0,4 7 0,6 5 0,3-4 0,3 7 0,-1-3 0,1 0 0,-1 2 0,1-3 0,-1 1 0,1-2 0,-7 5 0,-1-3 0,-2-2 0,-4-1 0,-3-3 0,-2 0 0,-5 1 0,-12-1 0,-9 1 0,-8-1 0</inkml:trace>
  <inkml:trace contextRef="#ctx0" brushRef="#br0" timeOffset="4217">2531 505 9313,'8'-17'0,"-4"-1"0,7 1 0,-5 7 0,4 2 0,0 2 0,-1 1 0,3-1 0,5 6 0,1 0 0,-1 0 0,1 0 0,-1 0 0,-5 0 0,-2 2 0,-3 3 0,-3 7 0,-2 4 0,-2 1 0,0 1 0,0-1 0,-2 0 0,-2 1 0,-1-1 0,1 1 0,0-1 0,0 1 0,-2-1 0,2 1 0,2-7 0,2 1 0,0 2 0,0 1 0,2 1 0,4-5 0,4-3 0,7-10 0,1-2 0,-1-2 0,1-7 0,1 1 0,2-5 0,3-7 0,1 5 0,-4-4 0,2 1 0,-1-1 0,-5 4 0,-5-5 0,11-3 0,-3 0 0</inkml:trace>
  <inkml:trace contextRef="#ctx0" brushRef="#br0" timeOffset="4467">2933 435 9313,'-12'0'0,"2"-2"0,3-4 0,1 3 0,6-9 0,2 6 0,4-4 0,5 3 0,5-5 0,1 4 0,1 0 0,-1 1 0,1 1 0,-1 6 0,1 0 0,-1 0 0,-1 2 0,-3 2 0,-1 1 0,-8 9 0,3-2 0,-1 3 0,0 3 0,0-1 0,-6 1 0,0-1 0,0 1 0,0-7 0,0 1 0,0 1 0,0-5 0,-8 8 0,-2-7 0</inkml:trace>
  <inkml:trace contextRef="#ctx0" brushRef="#br0" timeOffset="4800">3177 86 9313,'0'-18'0,"0"1"0,0 0 0,8-1 0,-6 8 0,6 5 0,-8 10 0,2 5 0,2 9 0,1 3 0,-1 1 0,0 8 0,0-2 0,2 4 0,-2 2 0,3 0 0,-1 2 0,-2 2 0,-2 1 0,4 9 0,2-4 0,-1 1 0,1 1 0,-2-8 0,-4 1 0,2-3 0,2-2 0,-1-8 0,-5-3 0,0-5 0,0-2 0,8-7 0,-6-2 0,6-16 0,-8-3 0,0-5 0,-8-1 0,-2-1 0</inkml:trace>
  <inkml:trace contextRef="#ctx0" brushRef="#br0" timeOffset="4947">3544 557 9178,'-10'8'0,"3"-6"0,-1 6 0,-2-8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0:51.9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121 16 9315,'-18'-2'0,"1"-4"0,-1 4 0,9-4 0,3 12 0,12 2 0,5 5 0,5-1 0,1 1 0,1 1 0,-3 0 0,-1-3 0,-3 3 0,1-4 0,5-1 0,-1 1 0,-4 0 0,1-5 0,-5 5 0,2-2 0,1 6 0,7-5 0</inkml:trace>
  <inkml:trace contextRef="#ctx0" brushRef="#br0" timeOffset="334">16 312 9315,'-10'-7'0,"4"5"0,12-4 0,4 4 0,7 2 0,-1 2 0,-3 4 0,-3 5 0,-2 5 0,4 3 0,-5 3 0,1 3 0,0 2 0,3-6 0,-3 5 0,0-3 0,0 0 0,3 1 0,-5-7 0,0-1 0,2-5 0,-4 3 0,7-8 0,3-3 0,-1-10 0,1-7 0,-2-1 0,-8-13 0,1 11 0,-3-2 0,-9-1 0,-5 3 0,-4-1 0,-1 9 0,-1 3 0,1 4 0,0 2 0,-1 0 0,8 0 0,3 0 0</inkml:trace>
  <inkml:trace contextRef="#ctx0" brushRef="#br0" timeOffset="616">313 260 9315,'9'18'0,"1"-5"0,-6 3 0,2 3 0,-2 0 0,0 1 0,-1-3 0,3 1 0,-2-1 0,-2-5 0,-2 0 0,2-1 0,4-1 0,-4-2 0,8-10 0,-5-4 0,5-6 0,0-3 0,5-5 0,-5-1 0,2-2 0,-1 1 0,1-3 0,5 2 0,1 2 0,-1 1 0,-5 3 0,0-1 0,1 1 0,-5 7 0,0 2 0,-8 16 0,0 2 0</inkml:trace>
  <inkml:trace contextRef="#ctx0" brushRef="#br0" timeOffset="834">278 644 9315,'-18'0'0,"1"0"0,7 0 0,2 2 0,8 4 0,0 6 0,6-3 0,2 3 0,2 2 0,3 1 0,-3-3 0,2-1 0,1 3 0,3 2 0,1-1 0,1-3 0,-1-5 0,1 1 0,-1 2 0</inkml:trace>
  <inkml:trace contextRef="#ctx0" brushRef="#br0" timeOffset="1084">435 574 9315,'0'-7'0,"0"7"0,0 9 0,0 7 0,0 1 0,0 1 0,0-1 0,0 1 0,0-1 0,0 1 0,0-1 0,0 1 0,0-1 0,-2-1 0,-2-3 0,-2-1 0,-1-8 0,1 2 0,2-6 0,-6-6 0,2-6 0,3-3 0,7-5 0,3-3 0,5-4 0,8-8 0</inkml:trace>
  <inkml:trace contextRef="#ctx0" brushRef="#br0" timeOffset="1350">767 243 9315,'0'-12'0,"0"0"0,0 7 0,0-7 0,-2 8 0,-4-2 0,4 12 0,-6 6 0,3 5 0,-1 6 0,-6-1 0,4 7 0,1 0 0,-1-2 0,-4 6 0,4-6 0,1 0 0,-1-3 0,2-5 0,4 1 0,-4 3 0,4-4 0,-5 6 0</inkml:trace>
  <inkml:trace contextRef="#ctx0" brushRef="#br0" timeOffset="1700">662 400 9315,'0'-18'0,"2"9"0,4 3 0,5 4 0,3 4 0,0 4 0,-3 3 0,3 1 0,1 6 0,1-5 0,-3 5 0,-1 1 0,-2-5 0,3-1 0,-1 3 0,-6 0 0,4-1 0,-3-1 0,1-6 0,-2 5 0,-4-9 0,4-2 0,-4-2 0,-2-9 0,2-3 0,3-1 0,-1-9 0,6 1 0,0 0 0,-1-2 0,-3 5 0,4-3 0,0 3 0,-1 3 0,-5-1 0,2 1 0,-2 7 0,2 5 0,-4 5 0,3 5 0,-3 5 0,-2 7 0,0 1 0,0-1 0,0 1 0,0-1 0,0 1 0,0-1 0,0 7 0,0-1 0,0-2 0,0-1 0,0-3 0,8 1 0,2-1 0</inkml:trace>
  <inkml:trace contextRef="#ctx0" brushRef="#br0" timeOffset="1935">907 662 9315,'-8'9'0,"4"1"0,-8-4 0,10 4 0,2 7 0,2-7 0,10-4 0,1-4 0,3-2 0,1 0 0,1 0 0,-1 0 0,1-8 0,-1-4 0,-7-3 0,-4-3 0,-6 7 0,-6-1 0,2 8 0,-8-2 0,-1 4 0,-3 2 0,-1 0 0,5 0 0,1 0 0,7 0 0,-4 0 0</inkml:trace>
  <inkml:trace contextRef="#ctx0" brushRef="#br0" timeOffset="2200">1203 225 9315,'-17'-10'0,"7"1"0,4 3 0,6 4 0,4-2 0,2 8 0,8 0 0,-3 8 0,5-1 0,1-1 0,-5 5 0,-2-3 0,-1 4 0,1 1 0,-4-1 0,4-3 0,-3-1 0,-3 1 0,6 3 0,0 1 0</inkml:trace>
  <inkml:trace contextRef="#ctx0" brushRef="#br0" timeOffset="2500">1186 382 9315,'-10'0'0,"2"8"0,8 4 0,0 3 0,2-3 0,2 0 0,2 1 0,0 3 0,-6 1 0,0 1 0,2-3 0,4-3 0,-2-4 0,7-8 0,-5-2 0,6-2 0,-1-4 0,-1-2 0,6 4 0,-5-5 0,5-1 0,1 2 0,-5-5 0,-1 5 0,1-1 0,-2-1 0,3 6 0,-5-4 0,2 3 0,-6 1 0,4 6 0</inkml:trace>
  <inkml:trace contextRef="#ctx0" brushRef="#br0" timeOffset="2682">1221 592 9315,'-18'0'0,"7"2"0,-1 4 0,8 3 0,-2 9 0,6-1 0,6 1 0,6-1 0,3-5 0,3-2 0,-3-1 0,-3 1 0,4-6 0,-5 2 0,5-4 0,1-2 0,1 7 0,-1 3 0</inkml:trace>
  <inkml:trace contextRef="#ctx0" brushRef="#br0" timeOffset="2950">1396 487 9315,'0'18'0,"0"-1"0,1-1 0,5-5 0,-4 11 0,4-5 0,-4 2 0,-2 1 0,0-3 0,0 1 0,0-1 0,0-5 0,-2-2 0,-2-1 0,-2 1 0,-7-6 0,1 2 0,-3-4 0,-3-2 0,8-2 0,5-4 0,3-4 0,4-7 0,3 1 0,7 5 0,4-5 0,1-1 0,1-11 0</inkml:trace>
  <inkml:trace contextRef="#ctx0" brushRef="#br0" timeOffset="3198">1692 68 9231,'-9'0'0,"1"2"0,8 4 0,0 5 0,8-1 0,1 2 0,3-1 0,0-1 0,-6 0 0,3-4 0,-1 5 0,4-1 0,-7 2 0,9-1 0,-4 7 0</inkml:trace>
  <inkml:trace contextRef="#ctx0" brushRef="#br0" timeOffset="3567">1553 347 9231,'-18'0'0,"7"0"0,1-2 0,2-3 0,2 3 0,14-8 0,4 6 0,3-4 0,3-1 0,5 3 0,0-4 0,-1 2 0,-3 5 0,-2 1 0,1 2 0,-1 0 0,1 0 0,-6 2 0,-3 3 0,-1 7 0,-4 3 0,4 9 0,-3 1 0,-1 0 0,-2 0 0,0 5 0,2-7 0,2-2 0,-2-1 0,-2-3 0,-2 1 0,7-9 0,5-3 0,-4-12 0,-2-5 0,-4-5 0,-2-1 0,0-1 0,0 1 0,0-1 0,0 1 0,-2-1 0,-2 1 0,-4 1 0,-2 5 0,5-5 0,-7 4 0,-2-3 0,7 3 0,1 1 0,4-1 0,-6-5 0,-2-1 0</inkml:trace>
  <inkml:trace contextRef="#ctx0" brushRef="#br0" timeOffset="3967">1850 243 9231,'9'-8'0,"1"4"0,-4-6 0,5 3 0,-1 1 0,0 8 0,0 2 0,-1 1 0,-5 9 0,4-2 0,-2 3 0,0 3 0,-1-1 0,-3 0 0,4 1 0,-4-1 0,4 1 0,-4-1 0,-2-9 0,0-8 0,6-8 0,-1-9 0,-1-1 0,-2 1 0,0 1 0,2 3 0,2 1 0,-2-1 0,-2 3 0,-2-2 0,2 1 0,4 1 0,-5 0 0,5 4 0,-4-5 0,-2 1 0,0-2 0,0 9 0,0-3 0,2 12 0,4 5 0,-4 5 0,4 1 0,-4 1 0,-2-1 0,0 1 0,2-1 0,2 0 0,1 1 0,1-1 0,-6 1 0,0 1 0,0 5 0,6-11 0,0 5 0,-2-3 0,-2 1 0,-2 1 0,0 1 0,0-1 0</inkml:trace>
  <inkml:trace contextRef="#ctx0" brushRef="#br0" timeOffset="4217">1989 574 9231,'-9'8'0,"-1"-6"0,4 4 0,4 4 0,-4 1 0,4 5 0,2 1 0,8-1 0,4-5 0,3-5 0,3-4 0,-1-2 0,1 0 0,-7 0 0,-1-2 0,0-2 0,-1-1 0,-5-9 0,2 2 0,-4-3 0,-10-1 0,-3 5 0,-5 5 0,-1 4 0,-1 2 0,1 0 0,-1 0 0,9 0 0,-7-8 0,6-2 0</inkml:trace>
  <inkml:trace contextRef="#ctx0" brushRef="#br0" timeOffset="4598">2234 278 9231,'-12'-16'0,"2"2"0,3 3 0,3 5 0,10-6 0,3 8 0,9-1 0,-1 3 0,1 2 0,-7 0 0,1 2 0,2 3 0,-1 5 0,-1 8 0,-4-1 0,-1 1 0,-5 5 0,4 0 0,-6 0 0,-6 3 0,-1-5 0,-7 6 0,2-2 0,-1-3 0,-3-3 0,1-1 0,1-1 0,2 1 0,7-9 0,-5-1 0,2 0 0,0-6 0,3 4 0,5-5 0,0-1 0,9 0 0,7-5 0,1-3 0,3-2 0,3-3 0,-4-3 0,5 1 0,-5 1 0,-1 2 0,5 1 0,0-7 0,-2 1 0,-1-1 0,-3-7 0,1-2 0</inkml:trace>
  <inkml:trace contextRef="#ctx0" brushRef="#br0" timeOffset="4781">2426 243 9231,'-18'-8'0,"9"6"0,1-8 0,10 6 0,4-1 0,3-1 0,9 6 0,-1-2 0,1-4 0,-1 4 0,1-4 0,-1 4 0,-5 2 0,0 0 0,1 0 0,-5 0 0,7-8 0,-5-1 0</inkml:trace>
  <inkml:trace contextRef="#ctx0" brushRef="#br0" timeOffset="5447">2478 312 9231,'-11'12'0,"-1"0"0,8-8 0,4 1 0,12-8 0,3-3 0,3-8 0,-3 3 0,-1-5 0,-2-1 0,-3-1 0,5 3 0,-3 1 0,3 2 0,-4 1 0,-1-7 0,-1 1 0,0 5 0,-2 0 0,-4 7 0,4-7 0,-5 8 0,-1 4 0,0 12 0,0 3 0,0 3 0,0 1 0,0 3 0,0 1 0,0 2 0,-1-4 0,-3 5 0,-2 1 0,0-4 0,6 6 0,0 0 0,0-2 0,0 4 0,-2-7 0,-2-3 0,-2-1 0,1-3 0,5 0 0,0 1 0,0-6 0,0-1 0,0-9 0,0-2 0,0-8 0,0-9 0,0-1 0,0 1 0,7 0 0,3-1 0,0 1 0,3 5 0,-5 2 0,0 1 0,0-1 0,-1 6 0,-1-2 0,6 4 0,-2 2 0,1 0 0,-7 8 0,2 4 0,-4 3 0,-2 3 0,0-1 0,0 1 0,0-1 0,0 0 0,0 1 0,0-1 0,-2-5 0,-2 0 0,-2 1 0,0-5 0,6 0 0,6-16 0,2-2 0,2-1 0,3-1 0,-3 2 0,2-3 0,1 1 0,3-1 0,1 5 0,1 0 0,-1 2 0,1 0 0,-1 1 0,0 5 0,1 0-2,-1 0 1,3 0 0,3 0-4,6 0 0,-9 0 0,-3 0 1,-1 0-8,-1 0 1,3 0 2,-1 0 0,-1-2 9,-5-4 0,5 4 0,-7-6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0:50.1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53 141 9334,'-18'0'0,"6"0"0,1 0 0,7 0 0,-4 0 0,16 0 0,4-2 0,3-4 0,3 2 0,-1-6 0,0 1 0,1-1 0,1 4 0,3-6 0,1 1 0,-2 1 0,-1-3 0,-3 5 0,1-2 0,-9 6 0,7-11 0,-6 5 0</inkml:trace>
  <inkml:trace contextRef="#ctx0" brushRef="#br0" timeOffset="200">70 211 9334,'-12'9'0,"3"-1"0,1 0 0,4 3 0,-4-1 0,2 2 0,3 1 0,1 3 0,2 1 0,0 1 0,0-1 0,2-1 0,3-3 0,7-3 0,4-2 0,1-2 0,0-6 0,1 0 0,-1 0 0,1-6 0,-1-2 0,1-2 0,-1-3 0,1-3 0,-3-1 0,-1-1 0,-3 1 0,-5 1 0,4 3 0,-2 1 0,-2 0 0,-6-5 0</inkml:trace>
  <inkml:trace contextRef="#ctx0" brushRef="#br0" timeOffset="683">175 176 9334,'11'-2'0,"1"-2"0,2-2 0,1 2 0,3-4 0,-1 1 0,1-1 0,-1 0 0,1-4 0,-1 7 0,0-9 0,-7 12 0,-8-4 0,-10 12 0,-1 6 0,-5 3 0,0 3 0,1-1 0,1 1 0,-1-1 0,3 1 0,-2-1 0,1 0 0,1 1 0,0-1 0,6 1 0,-1-1 0,-1 1 0,6-1 0,7-7 0,5-4 0,4-4 0,1-4 0,1-2 0,-1-4 0,1-2 0,-7 1 0,1-5 0,1 2 0,-3 7 0,2-7 0,-8 10 0,1 2 0,-3 8 0,-2 9 0,0 1 0,0-1 0,0 1 0,0-1 0,0 1 0,0-1 0,-5 1 0,-1-1 0,2 0 0,2-5 0,2 0 0,2-8 0,4 1 0,3-3 0,7-4 0,-3-3 0,-1-7 0,0-4 0,3-1 0,-1 0 0,-2-1 0,-1 1 0,7-9 0,-1-1 0</inkml:trace>
  <inkml:trace contextRef="#ctx0" brushRef="#br0" timeOffset="950">524 88 9334,'-2'-9'0,"-4"3"0,4 2 0,-3-2 0,3 6 0,2 0 0,0 10 0,0-1 0,0 3 0,0 2 0,0 1 0,5-3 0,1-1 0,-2 3 0,4 2 0,-2 1 0,7-7 0,-1-4 0,-2-4 0,1-2 0,1-8 0,5-4 0,1-3 0,-6-3 0,-3 1 0,1 1 0,0 5 0,-5-5 0,7 4 0,-8 5 0,4-1 0,-8 8 0</inkml:trace>
  <inkml:trace contextRef="#ctx0" brushRef="#br0" timeOffset="1267">594 350 9334,'-10'0'0,"4"-2"0,12-2 0,6-1 0,-2-9 0,1 2 0,3-3 0,1-3 0,1 1 0,-3 1 0,-1 3 0,2 1 0,-5 6 0,3-3 0,2 1 0,-7 2 0,3 8 0,-6 4 0,2 5 0,-2 5 0,-2 3 0,-2 5 0,0 5 0,0-10 0,0-1 0,0-3 0,0 1 0,0-5 0,2-1 0,1 0 0,3-1 0,2-5 0,-2 2 0,4-4 0,5-4 0,-1-4 0,-3-5 0,-1-5 0,4-1 0,-3-3 0,3-3 0,1 4 0,3-14 0,-1 5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0:48.3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123 158 9702,'-17'0'-26,"5"0"0,0 2 9,-1 3 0,3-3 1,-1 4 5,-3-4 0,4 4 9,-1 0 2,7 0 0,-4 1 0,8-5 0,2 6 0,4-8 0,-2-2 0,7-2 0,3-2 0,1-7 0,3 3 0,-1 0 0,1-5 0,-1 5 0,1-2 0,-1 1 0,1 7 0,-1-4 0,1 2 0,-1 1 0,-5-1 0,-1 6 0,3 0 0,1 8 0,1 3 0,-4 7 0,-7 5 0,3 4 0,-2 6 0,-2-2 0,-2-2 0,-2 0 0,0 6 0,0-2 0,0-4 0,0-3 0,0-9 0,0 0 0,0 1 0,-2-3 0,-2-1 0,-2-2 0,-7-6 0,1 5 0,-4-7 0,-1 4 0</inkml:trace>
  <inkml:trace contextRef="#ctx0" brushRef="#br0" timeOffset="201">106 507 9576,'-12'0'0,"0"0"0,-1 0 0,-3 0 0,-1 0 0,7 0 0,2-2 0,10-2 0,4-2 0,6 2 0,0-3 0,3-1 0,4 0 0,1 0 0,1-5 0,1 1 0,3-3 0,2-3 0,-6 1 0,4-1 0,-1 1 0,-1-1 0,6 1 0,-4-1 0,1 1 0,-1-1 0,-2 9 0,2-15 0,3 5 0</inkml:trace>
  <inkml:trace contextRef="#ctx0" brushRef="#br0" timeOffset="499">490 35 9508,'-10'-7'0,"-3"3"0,7-8 0,0 8 0,6 4 0,0 12 0,2 3 0,4 3 0,-4 7 0,6 4 0,-3 4 0,1 2 0,2 0 0,-4 2 0,4 2 0,1 1 0,-5 7 0,4-4 0,-2-1 0,0 1 0,1-2 0,-3-6 0,2-2 0,-2-4 0,-2-4 0,-2-7 0,0-1-2,0-7 1,0-10 0,0-12 0,0-3 1,0-3 0,8-7 0,1-2 0</inkml:trace>
  <inkml:trace contextRef="#ctx0" brushRef="#br0" timeOffset="1097">630 158 9478,'-10'-10'-7,"2"4"0,8 12 6,0 6 0,0 3 0,0 3 0,0-1 0,0 0 1,2 3 0,2 1 0,2 2 0,-2-1 0,4-3 0,-3-1 0,1-1 0,2 1 0,-4-7 0,6 1 0,-1 0 0,1-3 0,-4 1 0,5-4 0,-1-6 0,4 2 0,-5-8 0,-1-4 0,4-1 0,-6-7 0,-3 1 0,-1-1 0,4 7 0,0-1 0,-2-2 0,-2-1 0,-2-3 0,0 1 0,0-1 0,-6 7 0,0-1 0,2-1 0,-3 3 0,1-2 0,-6 6 0,6-5 0,0 7 0,8-6 0,4 6 0,6-2 0,-2-5 0,1 3 0,3 0 0,1 0 0,3-5 0,-1 1 0,1-1 0,-1 1 0,-5-2 0,-1 7 0,3-3 0,-4 0 0,1-1 0,-7 1 0,2 4 0,-4 4 0,-2-6 0,0 10 0,0 4 0,0 6 0,0 3 0,0 3 0,0-1 0,0 1 0,0-1 0,0 1 0,0-1 0,0 3 0,0 3 0,0-4 0,0 5 0,0-5 0,0-2 0,0 1 0,0-1 0,0 9 0,0 1 0</inkml:trace>
  <inkml:trace contextRef="#ctx0" brushRef="#br0" timeOffset="1431">874 472 9459,'-11'0'0,"1"2"0,2 4 0,2-4 0,8 0 0,2-10 0,2-2 0,8 4 0,-3-3 0,5 1 0,1 2 0,1 6 0,-1 0 0,-5 0 0,-3 2 0,-1 4 0,-4 5 0,4 5 0,-2 1 0,-2 1 0,3-1 0,-1 1 0,-2-1 0,-2 1 0,-2-1 0,0-7 0,8-4 0,3-12 0,-3 2 0,0-8 0,-2-1 0,-1-3 0,7-7 0,-4 0 0,2 1 0,3 3 0,-3-4 0,2-1 0,-1 1 0,-1-2 0,5-2 0,-5-8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3:00.2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61 403 9441,'-17'0'0,"5"0"0,0 0 0,7 0 0,-7 0 0,10-2 0,2-2 0,10-2 0,7 0 0,5 4 0,3-2 0,2-1 0,1-3 0,3 2 0,-4-4 0,-1 0 0,-1 1 0,-3 5 0,1-2 0,1-6 0,-7 4 0,1-1 0,-8 5 0,5-4 0,-5 8 0</inkml:trace>
  <inkml:trace contextRef="#ctx0" brushRef="#br0" timeOffset="613">185 69 9480,'-8'-12'0,"-4"0"0,2 2 0,-1-1 0,7-5 0,-4 14 0,8-4 0,0 12 0,8 4 0,1 8 0,3-1 0,0 1 0,0-1 0,3 1 0,-1-2 0,-2-5 0,-3 5 0,5-4 0,-4 3 0,-2 3 0,-2-1 0,1 1 0,3 0 0</inkml:trace>
  <inkml:trace contextRef="#ctx0" brushRef="#br0" timeOffset="914">44 297 9480,'-10'-11'0,"4"-1"0,4 8 0,2-6 0,0 4 0,8 4 0,4-3 0,1 1 0,-1-2 0,4 2 0,-4-6 0,3 2 0,3 4 0,-1-3 0,1-1 0,0 0 0,-1 0 0,1 2 0,-1-2 0,1-1 0</inkml:trace>
  <inkml:trace contextRef="#ctx0" brushRef="#br0" timeOffset="1301">185 508 9480,'9'0'0,"7"0"0,-4 0 0,3 0 0,-3 0 0,0 0 0,1-1 0,3-5 0,2 2 0,1-8 0,3-2 0,1-1 0,1-3 0,-7 1 0,1-1 0,-1 0 0</inkml:trace>
  <inkml:trace contextRef="#ctx0" brushRef="#br0" timeOffset="1583">466 192 9480,'0'-12'0,"0"0"0,0 8 0,0-5 0,0 3 0,2 4 0,4-4 0,-2 4 0,8 0 0,1-4 0,3 2 0,1-5 0,1 1 0,0-4 0,-1 4 0,1-2 0,-8 7 0,5-13 0,-5 6 0</inkml:trace>
  <inkml:trace contextRef="#ctx0" brushRef="#br0" timeOffset="2280">536 139 9480,'0'18'0,"0"-7"0,0 1 0,0 2 0,0 1 0,0 3 0,0 0 0,0-1 0,0 1 0,2-3 0,4-3 0,-4 4 0,4-4 0,-4 3 0,0-3 0,4 0 0,-4-8 0,6-4 0,-8-12 0,0-4 0,0-1 0,0-1 0,2 2 0,3 5 0,-3-5 0,6 4 0,0-3 0,-6-3 0,6 2 0,0 5 0,-4 1 0,7 4 0,-5 6 0,6 0 0,-8 8 0,2 9 0,-4 1 0,-2 0 0,0-1 0,0 1 0,0-1 0,0 1 0,0-6 0,0-1 0,0 1 0,0-2 0,2-10 0,3-12 0,7-3 0,-2-3 0,2-2 0,1-1 0,3-3 0,-4 1 0,-1 5 0,3-1 0,2-5 0,-5 5 0,1-5 0,2 5 0,0 1 0,-3 1 0,-1 7 0,-4 4 0,-4 6 0,4 6 0,-4 4 0,-2 7 0,0 1 0,0-1 0,0 1 0,0 0 0,0-1 0,0 1 0,0-1 0,0 1 0,0 0 0,0-7 0,0 1 0,0 2 0,0 1 0,0 3 0,-2-8 0,-4-4 0,4-4 0,-6-2 0,8 0 0,0 0 0,0 7 0,0 3 0</inkml:trace>
  <inkml:trace contextRef="#ctx0" brushRef="#br0" timeOffset="2583">730 473 9480,'18'-8'0,"-7"7"0,1-7 0,2 0 0,-1 4 0,1-6 0,-2 2 0,1 4 0,-3 3 0,2 1 0,-2 7 0,1 5 0,-3 4 0,-8 1 0,0 1 0,0-1 0,0-5 0,0 0 0,0-8 0,0 4 0,2-10 0,4-4 0,6-6 0,3-4 0,1-3 0,-4-5 0,11 5 0,-3-6 0</inkml:trace>
  <inkml:trace contextRef="#ctx0" brushRef="#br0" timeOffset="2831">1011 139 9480,'-9'-2'0,"3"-4"0,6 4 0,6-4 0,3 4 0,9 1 0,0-3 0,-1-2 0,1-2 0,-1 4 0,1-4 0,0-2 0,-1 5 0,1-5 0,-3 0 0,-3 0 0,4 6 0,-7-11 0,9 5 0</inkml:trace>
  <inkml:trace contextRef="#ctx0" brushRef="#br0" timeOffset="3597">976 280 9480,'-10'0'0,"7"0"0,12 0 0,9 0 0,1 0 0,3 0 0,-1-2 0,3-2 0,-3-2 0,-1-6 0,-1 5 0,1-3 0,-2-4 0,3 6 0,-11 0 0,2 3 0,-1-1 0,-5-2 0,6 2 0,-10 4 0,-2-4 0,-2 6 0,-10 6 0,-1 6 0,-1-2 0,0 1 0,2 1 0,-1-2 0,5 5 0,0-5 0,2 2 0,0 0 0,1-6 0,5 5 0,0 3 0,0 2 0,0 1 0,5-5 0,3-2 0,2-3 0,2-1 0,5-6 0,1 0 0,-6 0 0,-1-2 0,3-3 0,-6 1 0,0-6 0,-2 0 0,-1 0 0,1 4 0,-6-5 0,0-3 0,0 4 0,0-1 0,0 5 0,0-6 0,6 6 0,2-4 0,2 2 0,-4 1 0,5 3 0,3-2 0,2-6 0,1 4 0,1 1 0,-1-1 0,-5 0 0,0 4 0,2-2 0,1 2 0,-3-4 0,-2 1 0,-1-1 0,1 0 0,-4-6 0,6 3 0,-8 1 0,2-2 0,-4 0 0,-2-5 0,0 5 0,0 0 0,0 6 0,0-5 0,0 7 0,0-2 0,0 12 0,0 5 0,0 11 0,-2 1 0,-2 1 0,-2 1 0,0-3 0,6 7 0,0 2 0,0 3 0,0-5 0,0 0 0,0 3 0,0 1 0,0 0 0,0-4 0,0-3 0,0-1 0,0-5 0,0 3 0,0-3 0,0-3 0,0-5 0,0 0 0,-2-8 0,-4 1 0,-4-3 0,-7-2 0</inkml:trace>
  <inkml:trace contextRef="#ctx0" brushRef="#br0" timeOffset="3832">1961 121 9415,'-7'-9'0,"5"-1"0,-4 4 0,4 4 0,2-4 0,0 12 0,0-2 0,0 8 0,-8-1 0,-2 7 0</inkml:trace>
  <inkml:trace contextRef="#ctx0" brushRef="#br0" timeOffset="4030">1979 438 9415,'-10'0'0,"0"0"0,5 0 0,3 0 0,-6 0 0,16-8 0,1-1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0:43.6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123 453 9734,'-18'0'0,"3"2"0,3 3 0,3-3 0,3 4 0,-6-4 0,2-2 0,-1 0 0,5 6 0,-6 0 0,8 0 0,-3-8 0,7-4 0,2-4 0,1-7 0,5-1 0,2 1 0,2-7 0,3 1 0,-1 2 0,-3 1 0,1 3 0,5-1 0,1 1 0,-1 7 0,1 4 0,-1 6 0,-1 8 0,-5 10 0,-3 1 0,-8 10 0,0 2 0,0 2 0,0 0 0,0-2 0,0-4 0,0-1 0,6-3 0,0-6 0,0 1 0,-6-1 0</inkml:trace>
  <inkml:trace contextRef="#ctx0" brushRef="#br0" timeOffset="367">315 103 9734,'0'-17'0,"0"5"0,0 1 0,0 7 0,0 4 0,0 11 0,0 7 0,0 5 0,2-2 0,2 9 0,2 1 0,-2 2 0,-1 7 0,1 1 0,2 0 0,-2 2 0,-2-7 0,0 7 0,2-2 0,2 0 0,-1-6 0,-5-8 0,0-2 0,0-4 0,0-1 0,0-3 0,0-7 0,0-10 0,2-12 0,4-3 0,-2-3 0,6 1 0,-1-1 0,1 1 0,2-1 0,5-1 0,1-2 0,-1-3 0,-1 1 0,-3 6 0,-1 1 0,2 4 0,1-3 0,1 3 0,-3-1 0,-1 1 0,-6-2 0,3 7 0,1-1 0,0 0 0,-6-5 0,3 3 0</inkml:trace>
  <inkml:trace contextRef="#ctx0" brushRef="#br0" timeOffset="552">699 208 9681,'0'-12'-4,"-2"1"4,-4-3 0,5 6 0,-9 3 0,4 10 0,4 11 0,-6 9 0,2 2 0,1 4 0,-3-3 0,4 1 0,-2 0 0,2-2 0,0 4 0,1-8 0,-3-1 0,2-3 0,2-1 0,2-1 0,0 0 0</inkml:trace>
  <inkml:trace contextRef="#ctx0" brushRef="#br0" timeOffset="701">664 313 9677,'2'-10'0,"4"6"0,6 8 0,-3-2 0,3 4 0,0-2 0,-3 2 0,7-2 0,-4 5 0,3-1 0,3 6 0,-1-5 0</inkml:trace>
  <inkml:trace contextRef="#ctx0" brushRef="#br0" timeOffset="1020">874 33 9677,'0'-17'0,"-2"7"0,-4 4 0,4 6 0,-4 6 0,4 6 0,2 3 0,0 5 0,0 1 0,0 3 0,0 5 0,0-4 0,0 0 0,0 0 0,0 4 0,0-5 0,0-3 0,0-2 0,2-1 0,4-1 0,-2-7 0,8-4 0,-1-12 0,5-8 0,-3-5 0,-1-4 0,0-6 0,5 3 0,1 1 0,-1 0 0,-5-4 0,-1 6 0,1 1 0,-2 3 0,3 1 0,-7 1 0,8-1 0,-12 9 0,-2 17 0,-10 11 0</inkml:trace>
  <inkml:trace contextRef="#ctx0" brushRef="#br0" timeOffset="1253">821 627 9677,'-5'12'-5,"-1"0"0,-6-1 1,6 7-1,2-1-13,3 1 1,2-3 0,3-1 11,2-3 1,8-7-1,-3 2 1,5-4 4,1-2 1,-1-8 0,-2-3-1,-3-7 1,3-5 0,-5 3 0,1-3 0,-2 4 0,-4 1 0,-2 1 0,-2-1 0,0 1 0,0-1 0,0 7 0,-2 1 0,-4 2 0,2 2 0,-8 6 0,-1 0 0,3 0 0,-1 0 0,-1 8 0,-6 2 0</inkml:trace>
  <inkml:trace contextRef="#ctx0" brushRef="#br0" timeOffset="1585">1293 261 9582,'2'-10'0,"4"4"0,-4 6 0,4 6 0,-5 4 0,-2 7 0,-5 0 0,-2-5 0,-6-2 0,3-1 0,-3 1 0,4-6 0,-1 2 0,-3-4 0,-1-2 0,3 0 0,0-2 0,-1-4 0,5-4 0,2-7 0,4-1 0,2 1 0,2 0 0,4-1 0,6 1 0,1 5 0,3 2 0,-1 1 0,5-1 0,1 6 0,-3-2 0,-1 4 0,-1 10 0,-3 4 0,-1 3 0,-8 3 0,3-1 0</inkml:trace>
  <inkml:trace contextRef="#ctx0" brushRef="#br0" timeOffset="1735">1258 522 9582,'-10'0'0,"3"0"0,20-1 0,5-5 0,5 2 0,-2-8 0,3-1 0,-3-3 0,-2-1 0,7-1 0,1 1 0</inkml:trace>
  <inkml:trace contextRef="#ctx0" brushRef="#br0" timeOffset="2038">1538 156 9582,'-2'-16'0,"-2"3"0,-2 1 0,0 8 0,-2-4 0,6 8 0,-5 2 0,7 4 0,0 4 0,2 7 0,1 1 0,3-1 0,0 3 0,-6 1 0,2 4 0,4 2 0,-4-3 0,4 3 0,-3 0 0,3 0 0,-2 2 0,6 6 0,-2 0 0,-5 0 0,5-6 0,-2-2 0,0 0 0,2 1 0,-6-7 0,3 2 0,-3-3 0,-2-3 0,2-7 0,2-2 0,2-1 0,0-5 0,-6 6 0,0-8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3:18.3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114 315 9324,'-18'0'0,"1"0"0,-1 0 0,1 0 0,-1 0 0,6 0 0,1 0 0,9 0 0,2 0 0,7 0 0,11 0 0,0 0 0,-1 0 0,3 0 0,3 0 0,-3 0 0,3 0 0,-3 0 0,-3 0 0,-1 2 0,-2 4 0,-3 6 0,-7 6 0,2 3 0,-2 2 0,2-1 0,-4 5 0,2 1 0,-6 1 0,-4 0 0,-6-1 0,6 1 0,0-6 0,-1-3 0,3-2 0,-8-1 0,0-7 0,-5-2 0</inkml:trace>
  <inkml:trace contextRef="#ctx0" brushRef="#br0" timeOffset="134">237 421 9324,'8'18'0,"2"-1"0,7 1 0,1-1 0,-1 1 0,1-2 0,0-3 0,-1-1 0,1-8 0,-1 2 0,1-4 0,0-10 0,-1-2 0</inkml:trace>
  <inkml:trace contextRef="#ctx0" brushRef="#br0" timeOffset="434">571 16 9324,'-2'-9'0,"-4"3"0,5 6 0,-5 8 0,4 9 0,2 3 0,0 9 0,0 0 0,0-1 0,0 5 0,0-4 0,0 2 0,0-1 0,0 3 0,0-6 0,0 1 0,0-5 0,0-3 0,0-3 0,0-5 0,2-2 0,4-2 0,-3-2 0,7-8 0,-2-4 0,6 2 0,-3-8 0,5-4 0,2-5 0,-3 1 0,-1-5 0,-2 2 0,1-1 0,3 1 0,0 5 0,-5 0 0,-5 1 0,4-1 0,-8 1 0,6-1 0</inkml:trace>
  <inkml:trace contextRef="#ctx0" brushRef="#br0" timeOffset="684">466 773 9324,'-8'17'0,"4"-7"0,-6-2 0,2 0 0,3-6 0,7 6 0,3-10 0,7-4 0,4 2 0,1-8 0,1-2 0,0-1 0,-1-1 0,1 2 0,-1 5 0,1 1 0,-1 0 0,1 4 0,0-2 0,-7 0 0,1 6 0,2 0 0,-4 8 0,1 4 0,-7 4 0,12 1 0,-6 1 0</inkml:trace>
  <inkml:trace contextRef="#ctx0" brushRef="#br0" timeOffset="1001">906 315 9324,'9'8'0,"-1"2"0,-8 8 0,0-1 0,-2 1 0,-4-1 0,2 1 0,-7 0 0,-1-1 0,-4-9 0,5-8 0,3-8 0,8-9 0,0-1 0,6 0 0,1 1 0,3-1 0,4 1 0,-4-1 0,1 0 0,3 1 0,-4 7 0,2 4 0,-8 4 0,11 18 0,-5 3 0</inkml:trace>
  <inkml:trace contextRef="#ctx0" brushRef="#br0" timeOffset="1149">835 650 9324,'-8'17'0,"6"-5"0,-3 0 0,3-8 0,4 3 0,3-9 0,7-3 0,4-7 0,1-4 0,1-1 0,0-1 0,-1 0 0,7-1 0,-1-3 0,-1-1 0,-3 1 0,-1 11 0,-1-13 0,1 5 0</inkml:trace>
  <inkml:trace contextRef="#ctx0" brushRef="#br0" timeOffset="1316">1011 579 9324,'-6'12'0,"0"0"0,1-1 0,5 7 0,0 0 0,0-1 0,0-5 0,1 0 0,3 1 0,2 3 0,8 0 0,-4-3 0,1-3 0,1-2 0,-6 4 0,6-7 0,1-1 0,3-2 0,2-4 0,-1-3 0,1-9 0,-1-8 0,3-5 0,3-8 0,-3 0 0,5-1 0</inkml:trace>
  <inkml:trace contextRef="#ctx0" brushRef="#br0" timeOffset="1634">1275 298 9377,'-18'10'0,"1"3"0,1-5 0,4 2 0,5-6 0,7 6 0,2-7 0,3 3 0,5 0 0,8-8 0,1-4 0,5-5 0,-5-5 0,7-2 0,-3 1 0,1-1 0,5 1 0,-6-3 0,-1-1 0,-3-3 0,-1 1 0,0 5 0,-3 0 0,-3 1 0,2 5 0,-8 0 0,7 1 0,-3-7 0</inkml:trace>
  <inkml:trace contextRef="#ctx0" brushRef="#br0" timeOffset="1782">1416 227 9377,'-8'18'0,"0"0"0,-4-1 0,5 1 0,-1-1 0,6 1 0,-4 2 0,4 1 0,2 2 0,0-5 0,0-6 0,0 1 0,0 3 0,0-4 0,0 0 0,2-9 0,4 3 0,4-4 0,7-2 0</inkml:trace>
  <inkml:trace contextRef="#ctx0" brushRef="#br0" timeOffset="2184">1486 263 9377,'0'17'0,"0"1"0,0-1 0,0 1 0,0 0 0,0-1 0,-2 1 0,-4-1 0,4 1 0,-4 0 0,4-1 0,2-5 0,0 0 0,0-9 0,0 3 0,2-12 0,4-5 0,6-5 0,-2-1 0,2-3 0,1-2 0,3-1 0,1-6 0,1 3 0,0 1 0,-1-1 0,1 1 0,-3 4 0,-1-5 0,-2-1 0,-6 7 0,3 1 0,-1 5 0,-4 0 0,-2 5 0,-2-3 0,0 10 0,0 2 0,0 8 0,0 9 0,0 1 0,0-1 0,-2 7 0,-2-1 0,-2-1 0,3-3 0,1-1 0,2 2 0,0 1 0,0 3 0,0-1 0,0-5 0,0-1 0,0 1 0,0-1 0,0 1 0,0 0 0,0-7 0,0 1 0,-8 8 0,-2 7 0</inkml:trace>
  <inkml:trace contextRef="#ctx0" brushRef="#br0" timeOffset="2484">1521 614 9377,'-10'0'0,"5"0"0,10 0 0,7 0 0,4-2 0,1-1 0,1-3 0,0 0 0,-1 8 0,1 4 0,-3 3 0,-1 9 0,-2 0 0,-8-7 0,2 1 0,-4 2 0,0-1 0,1 1 0,3-2 0,0-6 0,-6 5 0,0-7 0,0 2 0,0-12 0,2-3 0,4-9 0,4-2 0,0-3 0,5-4 0,-3-9 0,4 1 0,1 0 0,1 0 0,-1-8 0,1-2 0</inkml:trace>
  <inkml:trace contextRef="#ctx0" brushRef="#br0" timeOffset="2719">1855 333 9377,'-11'6'0,"-1"0"0,8 2 0,-2-3 0,4-3 0,10 0 0,4-10 0,3-1 0,3-5 0,0 0 0,-1 1 0,3 1 0,3-2 0,-3-1 0,1-3 0,-5 2 0,-4 5 0,-1-5 0,7 4 0,0-3 0,-1-3 0</inkml:trace>
  <inkml:trace contextRef="#ctx0" brushRef="#br0" timeOffset="3398">1803 474 9377,'-18'8'0,"10"-7"0,8 5 0,10-4 0,8-8 0,3-1 0,3-3 0,-3-4 0,5 0 0,-3 1 0,-1 1 0,-3-2 0,-1 1 0,-1-1 0,1 2 0,-1 6 0,1-5 0,-8 9 0,-4 2 0,-6 10 0,-6 5 0,2 3 0,-6-1 0,0 1 0,1 0 0,3 1 0,-4 3 0,2 1 0,-4 0 0,7-5 0,1 0 0,4-1 0,5 1 0,5-8 0,8-5 0,-1-3 0,1-2 0,0-2 0,-1-3 0,-1 1 0,-2-6 0,-5 0 0,-1 0 0,0 1 0,-4-5 0,2 2 0,0 0 0,-6-5 0,0 7 0,-8-6 0,6 15 0,-6-9 0,8 4 0,8 2 0,4-6 0,1 0 0,-1 1 0,4-1 0,-5-4 0,5 2 0,2-1 0,-1-3 0,1 1 0,-1 1 0,1 2 0,-6 2 0,-3-3 0,1 3 0,0 2 0,-6-6 0,4 5 0,-8-1 0,0 4 0,0 12 0,0 6 0,0-1 0,0 5 0,0 3 0,0 1 0,0 7 0,0 1 0,0 1 0,0 0 0,0 1 0,0 3 0,0 0 0,0 2 0,0-9 0,0 7 0,0-4 0,0-1 0,0-7 0,0 3 0,0-5 0,0-9 0,7-10 0,3-10 0</inkml:trace>
  <inkml:trace contextRef="#ctx0" brushRef="#br0" timeOffset="3565">2577 333 9377,'-12'0'0,"0"0"0,8 2 0,-1 4 0,3 6 0,2-3 0,0 3 0,7 8 0,3 7 0</inkml:trace>
  <inkml:trace contextRef="#ctx0" brushRef="#br0" timeOffset="3698">2665 650 9377,'-10'11'0,"2"-1"0,0-2 0,6 0 0,-4-2 0,5-2-1,1 7 1,0-7 0,0 4 0,0-8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3:26.5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0 141 9678,'12'6'-4,"0"0"0,-7 8 1,7-3-1,0 5 1,-2 2 1,5-3 0,-5-1 0,2-2 1,0 1 0,-7-3 0,5 2 0,-2 1 1,4-3 0,-6 2 0,-1-8 0,-12 4 0,-3-10 0,0-4 0,0 2 0,6-8 0,-3 1 0,-3 1 0,6-6 0,-2 4 0,4-3 0,2-3 0,0 1 0,0-3 0,2-1 0,4-3 0,4 6 0,7 7 0,1-3 0,-1-2 0,3 1 0,2 3 0,1 4 0,-2 0 0,-1 6 0,-2-3 0,-3 5 0,-3 5 0,2 5 0,-8 10 0,-3 1 0,-1 3 0,-7 5 0,-5-4 0,-4 3 0,-5 3 0,-3-4 0,4 1 0,1-3 0,-1-3 0,1-5 0,-1-3 0,0-4 0,1-2 0,5 3 0,0-5 0,1 0 0,3-14 0,8-2 0,8-1 0,1-1 0,7 6 0,-2-4 0,5 3 0,5 3 0,-1-4 0,-3 2 0,1 2 0,3 2 0,-1 2 0,-5 2 0,-1 2 0,1 2 0,-6 8 0,-3-3 0,-1 5 0,-4 1 0,-2 7 0,-2-1 0,0 1 0,0 1 0,-8-5 0,-1 3 0,-3-3 0,0-3 0,0-5 0,-5-2 0,-1-2 0,6-2 0,1-6 0,7 0 0,-4 0 0,16-8 0,4-4 0,3-4 0,3-1 0,1-1 0,3 1 0,3-3 0,3-3 0,-1 3 0,4-5 0,-1 1-3,1 1 0,-4-1 1,1 7 2,-3-1 0,-2-7 0,-5-3 0</inkml:trace>
  <inkml:trace contextRef="#ctx0" brushRef="#br0" timeOffset="248">493 264 9542,'-8'-9'0,"4"-5"0,-8 8 0,10-2 0,2 4 0,10-2 0,6-7 0,1 3 0,1 0 0,-1-5 0,1 5 0,0-2 0,-1 0 0,-1 6 0,-2-5 0,-3-1 0,3 2 0,-4-5 0,1 3 0,-7 2 0,2-2 0,-4 8 0,-2-3 0,0 7 0</inkml:trace>
  <inkml:trace contextRef="#ctx0" brushRef="#br0" timeOffset="787">563 212 9542,'-8'9'0,"6"1"0,-4-4 0,4-2 0,2 8 0,0 1 0,0-3 0,0 2 0,0 1 0,2-3 0,4 2 0,6 2 0,-2-5 0,0 3 0,-1 0 0,1-2 0,-4-1 0,6-5 0,1 2 0,-3 6 0,2-6 0,0 0 0,-1-12 0,-1-2 0,-2-2 0,-2-2 0,-6-5 0,-2 1 0,-2 3 0,-2 1 0,0 6 0,6-6 0,0 6 0,0-5 0,0 5 0,2-6 0,4-2 0,-2 5 0,8-3 0,1-2 0,1 4 0,0 1 0,-5-1 0,-1 0 0,6 4 0,-2-5 0,-3 7 0,3-2 0,-8 6 0,2 6 0,-4-2 0,0 7 0,4 3 0,-4 2 0,4 1 0,-4 1 0,-1-3 0,3-1 0,2-2 0,2-8 0,-2 2 0,-4-4 0,14-2 0,-7 0 0</inkml:trace>
  <inkml:trace contextRef="#ctx0" brushRef="#br0" timeOffset="929">932 124 9542,'8'-10'0,"-6"-6"0,8 14 0,-4-4 0,-4 4 0,6 4 0,-8 4 0,0 6 0,0 4 0,0 1 0,2 1 0,3-1 0,-3 1 0,4 0 0,-4-1 0,-2 1 0,0-1 0,0 1 0,0 0 0,0-1 0</inkml:trace>
  <inkml:trace contextRef="#ctx0" brushRef="#br0" timeOffset="1233">880 458 9542,'-10'0'0,"2"0"0,8-2 0,0-4 0,2 4 0,4-4 0,6 4 0,-3 2 0,3 0 0,2 0 0,-4 0 0,-1 2 0,-1 4 0,0-2 0,-2 8 0,-2-1 0,8 7 0,-9-6 0,3-1 0,-2-7 0,2 2 0,-4-6 0,4-6 0,2-3 0,0-11 0,1-1 0,5-3 0,-6-7 0,15-4 0,-3-10 0</inkml:trace>
  <inkml:trace contextRef="#ctx0" brushRef="#br0" timeOffset="1530">1232 141 9542,'0'18'0,"0"-1"0,1-5 0,5 0 0,-4 0 0,4 5 0,2-5 0,-2 0 0,0-7 0,-8 5 0,-4-2 0,2-2 0,-8-6 0,-1 0 0,3 0 0,0-2 0,2-4 0,0-2 0,4-5 0,-1 1 0,1-2 0,2-1 0,2-3 0,0 0 0,0 1 0,6 5 0,1 2 0,1 1 0,0-1 0,4 4 0,-4-4 0,1 2 0,5 4 0,-4 2 0,2 2 0,-1 0 0,7 0 0</inkml:trace>
  <inkml:trace contextRef="#ctx0" brushRef="#br0" timeOffset="1713">1284 352 9533,'-9'2'-5,"1"2"-3,0 2 6,6 0 1,-4-6-1,12 0 1,6 0 0,-3 0 0,3 0 0,2-2 0,1-4 0,3 2 1,0-8-1,-1 1-2,1 1 3,-1-6 0,1 7 0,0-9 0</inkml:trace>
  <inkml:trace contextRef="#ctx0" brushRef="#br0" timeOffset="1947">1495 53 9505,'-2'-10'0,"-3"5"0,3 3 0,-6 4 0,8 3 0,0 7 0,0 4 0,0 3 0,2 3 0,4 1 0,-4 9 0,5-3 0,-1 6 0,0 6 0,6-4 0,-6 4 0,0-4 0,1-1 0,-3-1 0,6-2 0,-2-2 0,-4-1 0,6-9 0,-8 5 0,5-9 0</inkml:trace>
  <inkml:trace contextRef="#ctx0" brushRef="#br0" timeOffset="2313">2023 0 9369,'-17'0'0,"-1"0"0,0 0 0,7 0 0,-1 0 0,8 8 0,0 4 0,6 4 0,4 1 0,8 1 0,-5-1 0,3 1 0,0 0 0,-2-1 0,3-1 0,-1-2 0,2-3 0,-5-1 0,1 4 0,-2-3 0,6 1 0,-4 6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3:30.1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9 9369,'-9'-8'0,"1"8"0,8 0 0,2 2 0,2 10 0,4 1 0,1 3 0,-3 7 0,4 1 0,0-3 0,0-1 0,-7 3 0,3 3 0,-4-1 0,-2 1 0,0-3 0,0-3 0,0 1 0,0 3 0,-2-3 0,-2-7 0,-3-3 0,-3 3 0,4-6 0,-6-2 0,-1-4 0,-3-4 0,-2-4 0,9 2 0,3-8 0,2-1 0,-2-3 0,4-2 0,-4 1 0,4-1 0,8 1 0,2 1 0,0 2 0,-1 3 0,7-1 0,-2-4 0,2 3 0,-3 1 0,5 6 0,-4-4 0,3 2 0,-3-3 0,0 5 0,-1 0 0,1 6 0,0 0 0,-8 8 0,2 3 0,-12 5 0,-4 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3:30.4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 9369,'0'11'0,"0"1"0,0 2 0,6 1 0,0 3 0,-2 0 0,0-1 0,0 1 0,2-1 0,-3 1 0,-1 1 0,-2 3 0,0 1 0,0-1 0,-2 3 0,-3-1 0,-5-3 0,0-1 0,-6-5 0,7-1 0,-3-2 0,0 2 0,0-7 0,-5-1 0,7-4 0,2-4 0,8-4 0,0-3 0,2-7 0,4 2 0,6 3 0,3-1 0,3-6 0,0 1 0,-1-1 0,1 0 0,-1 1 0,-1-1 0,-4 1 0,3 5 0,-5 0 0,2-1 0,0-3 0,-1-2 0,7 1 0,-8 7 0,-2 2 0,-8 8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3:30.6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71 9369,'-8'11'0,"-4"1"0,3-8 0,-3 2 0,8-4 0,-2-2 0,12 0 0,4-8 0,7-4 0,1-3 0,-1-1 0,1 2 0,0 3 0,-1 5 0,1-4 0,-1 2 0,-5 2 0,-2 8 0,-2 4 0,3-2 0,-5 8 0,-2 1 0,-2 3 0,0 2 0,2-1 0,2 1 0,0-1 0,-6 1 0,0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3:31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133 106 9369,'-19'0'0,"-5"0"0,5 0 0,-5 0 0,5 0 0,7 0 0,0 0 0,10-8 0,0-4 0,6-3 0,10 3 0,0 0 0,5 0 0,5 3 0,-1-1 0,-3 6 0,1-2 0,3 2 0,-1 2 0,-5 4 0,-1 4 0,-5-2 0,-2 8 0,-2 1 0,-5 3 0,-1 2 0,-2-1 0,0 1 0,0-1 0,-2 1 0,-1 0 0,-3-1 0,-2-7 0,4-2 0,-2 0 0,-6-8 0,5 2 0,-3-6 0,6-4 0,-2 2 0,4-6 0,2 2 0,0-1 0,2 7 0,4-2 0,4 4 0,7 2 0,1 0 0,-1 0 0,1 0 0,0 0 0,-1 0 0,1 0 0,-6 0 0,-1 0 0,1 0 0,6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3:31.4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9369,'-10'1'0,"4"5"0,4 6 0,2 10 0,0 1 0,0-1 0,0-3 0,0 1 0,0 1 0,2 3 0,4-3 0,-4-7 0,6-3 0,0 3 0,-6-4 0,5 0 0,1-2 0,-4-3 0,6-7 0,0-1 0,-1-3 0,3-8 0,4 2 0,-3-3 0,-1-3 0,0-5 0,6-1 0,-1 3 0,1 1 0,-7 2 0,-1 1 0,0-1 0,0 1 0,-6 5 0,3 2 0,1 2 0,-6 3 0,6 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3:37.4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73 621 9454,'-18'-18'0,"2"6"0,2 2 0,2 2 0,8 2 0,-4 6 0,8 2 0,0 4 0,2 4 0,4 0 0,2 6 0,6-4 0,-2 3 0,2-3 0,-4 4 0,2-6 0,0 2 0,-2 0 0,6-6 0,-4 6 0,4 2 0,2-6 0,0 8 0,0-6 0</inkml:trace>
  <inkml:trace contextRef="#ctx0" brushRef="#br0" timeOffset="541">561 169 9419,'0'-18'0,"0"0"0,0 8 0,-2 2 0,-4 8 0,4 8 0,-4 4 0,2 6 0,-2 6 0,2-1 0,-6 7 0,0 2 0,0 2 0,4-4 0,-4 0 0,0 0 0,0-1 0,6-1 0,-4-6 0,2 2 0,0-2 0,-7-2 0,7-2 0,2 0 0,-6-8 0,0-2 0</inkml:trace>
  <inkml:trace contextRef="#ctx0" brushRef="#br0" timeOffset="1075">272 549 9417,'0'-18'0,"0"0"0,0 6 0,0 0 0,0 8 0,2-2 0,2 12 0,2 6 0,-2 4 0,4 2 0,-2 0 0,0 0 0,2 0 0,-6 0 0,4 0 0,-2 1 0,2-1 0,-4 0 0,4 0 0,-4 0 0,-4 0 0,-4-2 0,-6-4 0,2 2 0,-2-8 0,0 0 0,-6-6 0,6 0 0,2-2 0,2-4 0,4-6 0,2-4 0,4-4 0,4-4 0,-2 8 0,8-4 0,2 2 0,2 4 0,2-1 0,0-3 0,0 2 0,0 4 0,2-4 0,2 6 0,2-2 0,-1 0 0,5 0 0,0-6 0</inkml:trace>
  <inkml:trace contextRef="#ctx0" brushRef="#br0" timeOffset="1748">561 368 9417,'-6'-12'0,"0"0"0,0 8 0,6-2 0,2 10 0,4 2 0,-2 8 0,8-2 0,2 4 0,2 2 0,0 1 0,-2-1 0,-2 0 0,3 0 0,-5-6 0,0 0 0,0 0 0,0-2 0,-4 6 0,6-4 0,-8-4 0,2 0 0,-10-10 0,-4-4 0,-2-6 0,4 2 0,-4-2 0,2-2 0,4-2 0,-4 4 0,2 0 0,2-2 0,2-2 0,2 4 0,0 0 0,0-3 0,0-1 0,2-2 0,4 0 0,6 0 0,4 0 0,2 0 0,0 0 0,2 0 0,4 0 0,-4 0 0,4 2 0,-4 2 0,-2 1 0,1 9 0,-3-4 0,-4 0 0,-2 6 0,-4-4 0,-4 12 0,4 6 0,-4 6 0,-2 7 0,0-3 0,0 8 0,0 2 0,0 2 0,0-4 0,0-2 0,2 1 0,4-1 0,-4-6 0,4 2 0,-4-4 0,-2-2 0,0 0 0,0 0 0,0 0 0,-8-8 0,-4-4 0,-4-4 0,4-2 0,0 0 0,-2 0 0,-3 0 0,-1 0 0,0 0 0,6 0 0,0 0 0,-2 0 0,6 2 0,2 4 0,4 6 0,2 5 0,0 1 0,0 0 0,8 0 0,4-2 0,6-4 0,6-6 0,-4-4 0,5-2 0,-5 0 0,-2 0 0,0 0 0,-2-2 0,-2-4 0,-2-6 0,-8 2 0,2-2 0,-4-2 0,-2-2 0,-2 4 0,-4 0 0,-6-1 0,-4 3 0,-2 0 0,0 6 0,0-2 0,0 0 0,-1 6 0,1 0 0,0-8 0,0-2 0</inkml:trace>
  <inkml:trace contextRef="#ctx0" brushRef="#br0" timeOffset="2065">1375 206 9238,'-10'-12'0,"4"-1"0,2 1 0,-2 2 0,4-6 0,-4 4 0,12 4 0,6 2 0,4 4 0,2 2 0,-2 2 0,-4 4 0,2-2 0,-6 8 0,0 2 0,0 2 0,0 2 0,-4 1 0,2-1 0,-2 0 0,-2 0 0,-2 0 0,0 0 0,0 0 0,0 0 0,0 0 0,0 0 0,0 0 0,0 0 0</inkml:trace>
  <inkml:trace contextRef="#ctx0" brushRef="#br0" timeOffset="2249">1447 187 9238,'12'2'0,"0"5"0,-6-5 0,6 6 0,2 0 0,3-4 0,1 6 0,0-2 0,0 6 0,0-2 0,-8 4 0,-4 2 0,-4 0 0,-2 0 0,-8 0 0,-4 0 0,-12 8 0,-4 3 0</inkml:trace>
  <inkml:trace contextRef="#ctx0" brushRef="#br0" timeOffset="2449">1339 531 9238,'-18'0'0,"0"0"0,5 0 0,1 0 0,8 0 0,-2 0 0,14-2 0,8-2 0,7-2 0,7-6 0,-4 4 0,2-2 0,4-4 0,8-2 0,2-2 0,-1 0 0,-3-1 0,-8 3 0,0 2 0,0 2 0,-2-2 0,5 4 0,-9 0 0,-2 2 0,-10 2 0,-20 6 0,-12 0 0</inkml:trace>
  <inkml:trace contextRef="#ctx0" brushRef="#br0" timeOffset="2865">1592 477 9238,'0'18'0,"0"0"0,0 0 0,0 0 0,0 0 0,0 0 0,2-2 0,2-2 0,4-2 0,2 3 0,-4-7 0,6-2 0,2-4 0,2-4 0,2-4 0,-8 2 0,-4-8 0,-4-3 0,-2-1 0,0-2 0,-8 2 0,-4 4 0,2-2 0,-2 8 0,8-2 0,-2 2 0,4 4 0,2-8 0,0 4 0,0 2 0,2-6 0,4 2 0,-2-4 0,6 4 0,-2-2 0,0 6 0,-4-4 0,4 2 0,2 0 0,0-8 0,4 3 0,-1-1 0,1 0 0,8 0 0,2-4 0,-2 4 0,-2 6 0,-2-2 0,0 2 0,0 2 0,0 2 0,0 4 0,-2 4 0,-3 6 0,1 4 0,-8 2 0,-2 0 0,-2 0 0,-2 1 0,0-1 0,0 0 0,0 0 0,-2-2 0,-2-2 0,-2-2 0,0-8 0,6 4 0,0-8 0</inkml:trace>
  <inkml:trace contextRef="#ctx0" brushRef="#br0" timeOffset="3151">2098 43 9238,'0'-12'0,"0"0"0,0 0 0,0 6 0,0 12 0,0 4 0,2 16 0,2 0 0,2 4 0,0 4 0,-4 4 0,2 5 0,2 5 0,2-2 0,-4 2 0,2 2 0,-2 3 0,4-1 0,-2-2 0,1-4 0,1-1 0,-6-9 0,4-8 0,-4-2 0,-2-4 0,0-10 0,0-6 0,0-12 0,0-4 0,0-8 0,0 0 0,-8-8 0,-2-2 0</inkml:trace>
  <inkml:trace contextRef="#ctx0" brushRef="#br0" timeOffset="3315">2134 350 9238,'0'-10'0,"2"0"0,4 6 0,6-2 0,5 0 0,1 6 0,0 0 0,0 0 0,2 0 0,2 0 0,2 0 0,2-2 0,-4-2 0,4-2 0,3 2 0,-7 2 0,2 2 0,4-8 0,0-2 0</inkml:trace>
  <inkml:trace contextRef="#ctx0" brushRef="#br0" timeOffset="3465">2803 441 9238,'-16'8'0,"4"4"0,-2-2 0,8 2 0,0-8 0,6 4 0,2-8 0,4 0 0,-4-8 0,6-2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4:32.8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19 199 9269,'-10'0'0,"2"0"0,8 0 0,0 0 0,8 0 0,-4 0 0,6-2 0,-2-4 0,0 4 0,-2-4 0,6 4 0,-2 2 0,2-2 0,2-4 0,2 4 0,2-4 0,1 4 0,-1 2 0,0 0 0,0 0 0,0-2 0,0-4 0,2 4 0,2-4 0,4 4 0,2 2 0,-5 0 0,3 0 0,0 0 0,4 0 0,-2 0 0,0-2 0,0-2 0,0-2 0,-3 0 0,3 6 0,0 0 0,0 0 0,-4-6 0,4 0 0,0 2 0,0 2 0,1-4 0,3 0 0,-4 2 0,-2 2 0,4 2 0,-4-2 0,0-2 0,0-2 0,5 0 0,-5 6 0,0 0 0,0 0 0,4-2 0,-4-3 0,0-1 0,0 2 0,5 2 0,-5 2 0,0 0 0,0 0 0,4 0 0,-6-2 0,0-2 0,2-2 0,-5 0 0,3 6 0,-2 0 0,2 0 0,-4-6 0,6 0 0,-2 2 0,0 2 0,2 2 0,-4 0 0,5 0 0,1 0 0,-4 0 0,4 0 0,0 0 0,0 0 0,0 0 0,5 0 0,-3 0 0,2 0 0,-4 0 0,0 0 0,0 0 0,0 0 0,0-6 0,3 0 0,-5 2 0,0 2 0,-6 2 0,6 0 0,-2 0 0,0 0 0,2 0 0,-4 0 0,3 0 0,-3 0 0,6 2 0,0 2 0,2 2 0,0-2 0,-6 0 0,6 0 0,3 2 0,1-2 0,-4 0 0,0 0 0,2 2 0,2-2 0,-3 0 0,-1 0 0,0 2 0,-2-1 0,0-1 0,-4 0 0,4 2 0,0-2 0,-1-2 0,-7 0 0,2 2-1,2 2 1,6 0 0,-6-4 0,-2 2-1,-2 2 0,4 0 1,3-6-1,1 0 0,4 0 1,-4 6 0,0 0-1,0-2 0,0-2 0,0-2 0,5 0 1,-5 0-2,-2 0 0,4 0 1,-4 0-1,0 0-1,0 0 1,4 0 0,-3 0 0,-1 0-1,0 0 1,4 0 0,-4 0 0,0 0 0,0 0 1,4 0-1,-3 0 1,1 0 0,4 0 0,-4 0 0,2 0 1,0-2-1,-2-4 0,7 4 1,-5-4-1,4 4 0,2 2 0,-6-6 0,0 0 0,2 2-1,3 2 1,-5 2 0,0-2-1,0-2 0,-2-2 1,6 0 0,-6 6 0,3 0 0,-1 0 0,-6 0 1,6 0-1,0 0 0,-2 0 1,4 0 0,-6 0 0,3 0-2,3 0 1,0 6 0,0 0 0,-2-2-1,2-2 0,3-2 1,1 0-1,0 0 0,0 0 0,0 6 0,0 0 1,1-2-2,-1-2 1,0-2 0,0 0 0,-2 0 0,-4 0 0,4 6 0,-3 0 0,1-2 0,-2-2 1,4-2 0,-4 0 0,4 0 0,3 0 0,-1 0 0,0 0 0,0 0 0,0 0 0,0 0 0,3 0 0,1 0-1,2 0 1,0 0 0,-8 0-1,-2-2 0,-1-4 0,5 4 1,4-4-1,-4 4 0,-4 2 1,-2 0-1,6 0 1,1 0-1,-1 0 1,0 0 0,0 0 0,0 0 0,0 0 0,1 0 1,-1 0-1,0 0 0,0 0 0,0 0 0,2 0 0,3 0-1,1 0 1,0 0 0,-6 0-1,2 0 0,5 0 1,-5 0 0,6 0 0,-2 0 0,0 0 0,1 0 0,-5 0 0,4 0 0,6 0 0,-4-6 1,-1 0-1,-3 0 0,2-2 0,-4 6 0,4-6 0,-4 2-1,-1 0 1,-1 0 0,0 6 0,-2 0-1,-4 0 1,2 0-1,-7 0 1,-1 0-1,2 0 1,-6 0 0,4 0 0,-4 0 0,-2 0 1,0 0-1,0 0 1,-6 0 0,0 0 0,-8 0 0,-12 8 0,-12 2 0</inkml:trace>
  <inkml:trace contextRef="#ctx0" brushRef="#br0" timeOffset="846">4269 308 9237,'-11'-8'0,"1"6"0,4-4 0,4-5 0,-6 9 0,8-4 0,0 12 0,0 7 0,0 5 0,0 6 0,0 8 0,0 8 0,0 6 0,0 11 0,2 5 0,4 10 0,-4 9 0,6 9 0,-2 0 0,0 1 0,1-7 0,-5-3 0,2-5 0,2-6 0,0-12 0,-6-3 0,0-9 0,0-2 0,0-12 0,2 2 0,4-5 0,-4-5 0,6-16 0,-8-8 0,0-2 0,0-10 0,6 6 0,2-4 0,2 0 0,4-1 0,2 5 0,2-4 0,0 2 0,0 4 0,0 2 0,2 2 0,2 0 0,3 0 0,5 0 0,-4 0 0,0 0 0,0 0 0,4 0 0,-6 2 0,-2 2 0,-1 2 0,-3 0 0,-2-4 0,-4 4 0,-2-4 0,-4 4 0,-4-4 0,6-4 0,-10-4 0,-2-6 0,-2-4 0,-8-2 0,4 0 0</inkml:trace>
  <inkml:trace contextRef="#ctx0" brushRef="#br0" timeOffset="1164">4666 1320 9237,'-8'-12'0,"-4"0"0,2 8 0,-2-2 0,0 4 0,4 2 0,6 2 0,6 4 0,12-2 0,0 6 0,6 0 0,0 0 0,5-4 0,-1 4 0,0-2 0,0-4 0,4 4 0,-6-2 0,-2-2 0,-2-1 0,-2 3 0,1 0 0,-1-2 0,0-2 0,0-2 0,-8 0 0,-2 0 0,-10 2 0,-2 4 0,-4 4 0,-2 0 0,0 12 0,-4-2 0,2 4 0,-3 2 0,1 6 0,0-2 0,2 5 0,-2 1 0,0 0 0,0 0 0,2-2 0,-2-4 0,4 3 0,0-7 0,0-2 0,0-4 0,6 2 0,-4-12 0,8 8 0</inkml:trace>
  <inkml:trace contextRef="#ctx0" brushRef="#br0" timeOffset="1780">5534 1103 9312,'-2'-16'0,"-2"2"0,-2 2 0,-6 6 0,6-6 0,0 8 0,6-2 0,0 12 0,0 6 0,0 6 0,0 8 0,0 8 0,0 7 0,2 11 0,4 0 0,4 8 0,0 5 0,6 3 0,-4 8 0,5 3 0,1-3 0,0 0 0,0-1 0,0-3 0,0-8 0,-6-13 0,-2-11 0,-2-6 0,-4-4 0,6-16 0,-8 2 0,6-18 0,-8-4 0,0-4 0,0-8 0,0 0 0,-8-8 0,-2-2 0</inkml:trace>
  <inkml:trace contextRef="#ctx0" brushRef="#br0" timeOffset="2747">5516 1320 9312,'-8'-18'0,"-4"0"0,4 0 0,2 0 0,4 6 0,2 0 0,0-2 0,2-2 0,2-2 0,2 0 0,8 7 0,-2 3 0,4 2 0,2 0 0,1 0 0,-1 6 0,2 0 0,4 0 0,-4 0 0,4 2 0,-4 2 0,-2 2 0,-2 8 0,-2-1 0,-4 3 0,-2 2 0,-2 2 0,-6 2 0,0 4 0,0 2 0,-8-4 0,-4 6 0,-4 1 0,-2-3 0,-2 4 0,-2-6 0,-2 0 0,2 0 0,-4-2 0,2-8 0,1-2 0,3-2 0,2-8 0,0 2 0,0-4 0,8-4 0,4-4 0,4 2 0,2-8 0,0 8 0,2-10 0,4 8 0,6 2 0,4 2 0,2 2 0,0 0 0,0 0 0,1 0 0,-1 0 0,0 0 0,0 0 0,0 0 0,0 0 0,0 0 0,0 0 0,0 6 0,0 2 0,0 2 0,-2-4 0,-2 4 0,-1-2 0,-9 1 0,4-3 0,0 6 0,-6 4 0,6 2 0,0 0 0,-6 0 0,6 0 0,-2 0 0,0 0 0,8-2 0,-4-2 0,2-4 0,0-2 0,-6-2 0,6-6 0,2 0 0,0-2 0,0-4 0,-4-6 0,-2-4 0,-2-2 0,-6 0 0,0 0 0,0 0 0,0 6 0,0 0 0,-2-2 0,-4-2 0,2 6 0,-8 2 0,-2 2 0,-2 0 0,-2-1 0,0 7 0,0 0 0,0 0 0,0 0 0,0 0 0,0 0 0,6 7 0,-1-1 0,9 2 0,-2-2 0,12-4 0,7 4 0,3-4 0,2-2 0,0 0 0,0 0 0,0 0 0,0 0 0,0 0 0,0 0 0,0 0 0,0 0 0,4-2 0,-1-2 0,-5-2 0,0 2 0,0 2 0,2 2 0,0 2 0,0 4 0,-6 2 0,0 6 0,0-2 0,-2 2 0,6-4 0,-4 2 0,4 2 0,-4-6 0,1-2 0,1-4 0,-4-2 0,0-2 0,-2-4 0,4-4 0,-6-8 0,-2 0 0,-2 0 0,-4 2 0,-2 2 0,-2 2 0,-8 6 0,2-5 0,-4 3 0,-3-4 0,1 6 0,0 2 0,6 2 0,0 2 0,0 0 0,-6 0 0,0 0 0</inkml:trace>
  <inkml:trace contextRef="#ctx0" brushRef="#br0" timeOffset="3083">6366 1139 9312,'0'-12'0,"0"0"0,0 6 0,0-6 0,0 10 0,0 2 0,0 10 0,0 12 0,0 4 0,0 3 0,2 1 0,2 6 0,4 0 0,2 0 0,0 6 0,4 1 0,-2-3 0,2-2 0,-3-8 0,1 0 0,0 0 0,-2-1 0,6-3 0,-6-8 0,0 0 0,6 0 0,-6 0 0,8 0 0</inkml:trace>
  <inkml:trace contextRef="#ctx0" brushRef="#br0" timeOffset="3263">6583 1519 9312,'-10'2'0,"4"4"0,10-2 0,4 8 0,2 2 0,4 2 0,-4 2 0,2-1 0,2-3 0,2-2 0,1 0 0,-3 4 0,-2-2 0,2-2 0,2 0 0,2 6 0</inkml:trace>
  <inkml:trace contextRef="#ctx0" brushRef="#br0" timeOffset="3430">6692 1320 9312,'-28'-12'0,"3"0"0,5-2 0,2 6 0,0 2 0,8 4 0,4 2 0,12 0 0,2 2 0,6 4 0,-2 6 0,0 4 0,6 2 0</inkml:trace>
  <inkml:trace contextRef="#ctx0" brushRef="#br0" timeOffset="3850">6818 1465 9312,'2'16'0,"4"-4"0,-4 4 0,6-4 0,0 4 0,-6-4 0,4 0 0,-2-2 0,2 2 0,-4-1 0,4-5 0,-2-4 0,3 4 0,-5-12 0,4-7 0,-4-3 0,-2-2 0,0 0 0,0 0 0,0 0 0,2 0 0,2 0 0,2 0 0,0 0 0,-6 0 0,2 2 0,4 4 0,-2 4 0,8 8 0,-8 2 0,4 4 0,0 6 0,-4 4 0,6 2 0,-2 0 0,-4 0 0,0-6 0,0 0 0,2 2 0,-2 2 0,0-4 0,0 0 0,2 2 0,0-6 0,2 8 0,2-6 0</inkml:trace>
  <inkml:trace contextRef="#ctx0" brushRef="#br0" timeOffset="4563">7415 1320 9312,'-16'-12'0,"4"0"0,-4 6 0,4-4 0,-4 2 0,4 2 0,0 6 0,-1 0 0,-3 2 0,2 4 0,2 6 0,2 4 0,-4 4 0,4 2 0,2 2 0,0 7 0,4-5 0,-2 0 0,2 0 0,2 4 0,2-6 0,2-2 0,4-2 0,4-4 0,8-1 0,0-3 0,0-8 0,0 2 0,0-4 0,1-2 0,-7-2 0,-2-4 0,0-6 0,0-5 0,-4-1 0,4 0 0,-2 0 0,-4 0 0,-2-6 0,-2 0 0,0 2 0,0 2 0,0 2 0,0 0 0,0 0 0,0-1 0,0 7 0,-2 2 0,-2 0 0,-2 0 0,-2 6 0,4-4 0,-2 0 0,0 8 0,6 0 0,0 10 0,0 8 0,0 6 0,2 7 0,4 3 0,-2 12 0,8 6 0,4 10 0,6 9 0,0 5 0,8 14 0,2 3 0,-15-45 0,1 0 0,18 43 0,0 1 0,-2-9 0,-4-9 0,-4-8 0,-8-18 0,-2-7 0,-3-9 0,-5-6 0,-8-8 0,-2-6 0,-4-2-1,-7-2 1,-3-2 0,-2-6 0,0 0-4,0 0 1,-6-2 0,0-4 0,0-6-2,-2-4 1,6-10 0,-7-4 0,5-6 1,4-7 0,-4-9 0,12-10 0,0-2 1,4-5 0,4 1 1,2 0-1,0 3 1,0 3 0,8 2 0,6 5 1,6 3-1,4 4 1,0 6 0,-7 12 0,-3 6 0,-2 3 0,0 3 0,6 0 0,-8 10 0,-4 8 0,-4 2 0,-2 10 0,0-8 0,0 6 0,0-4 0,8-4 0,2 15 0,8-7 0</inkml:trace>
  <inkml:trace contextRef="#ctx0" brushRef="#br0" timeOffset="4696">7831 1646 9258,'-12'0'0,"0"0"0,8 0 0,-4 0 0,8 0 0,8 0 0,2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4:48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73 236 9112,'-2'-12'0,"-4"0"0,-4 0 0,0 2 0,1 10 0,9 12 0,0 6 0,0 6 0,3 4 0,1 6 0,4-2 0,2-1 0,2-3 0,4 2 0,-2-6 0,-2-4 0,0-4 0,6-4 0,0-6 0,0-4 0,0-6 0,0-8 0,-8-2 0,-4-16 0,-4 0 0,-2 2 0,0-4 0,-2 7 0,-4 3 0,-6 2 0,-4 2 0,-2 2 0,0 4 0,-6 4 0,0 8 0,2 0 0,2 0 0,8 2 0,0 4 0,-1 6 0,3 4 0,-6 2 0,14 8 0,-6 2 0</inkml:trace>
  <inkml:trace contextRef="#ctx0" brushRef="#br0" timeOffset="267">344 37 9112,'-8'-10'0,"4"-4"0,-8 8 0,8 0 0,-4 14 0,8 6 0,2 6 0,4 4 0,-2 2 0,6-4 0,0 5 0,0 1 0,-4-6 0,4 4 0,0-2 0,0 0 0,-6 0 0,4-4 0,-2 2 0,0 3 0,0 1 0,-6-2 0,0-4 0,0 6 0</inkml:trace>
  <inkml:trace contextRef="#ctx0" brushRef="#br0" timeOffset="430">272 616 9112,'-12'0'0,"-1"2"0,-1 4 0,6-2 0,2 8 0,4 2 0,2 2 0,6 8 0,2 0 0,2 0 0,5 2 0,1-5 0,2 1 0,0-6 0,0-4 0,0-2 0,0 2 0,0 4 0,0-6 0</inkml:trace>
  <inkml:trace contextRef="#ctx0" brushRef="#br0" timeOffset="767">362 417 9112,'-2'-10'0,"-4"4"0,4 6 0,-4 6 0,4 4 0,2 10 0,2 2 0,4 2 0,4 10 0,8 0 0,0 7 0,0-1 0,0-2 0,0-2 0,0 0 0,1 0 0,-7-1 0,-2-5 0,-2-6 0,-4-4 0,-2-2 0,-2 0 0,-8-8 0,-4-4 0,-4-4 0,4-4 0,-1-4 0,-1-6 0,0-4 0,0-2 0,4 0 0,2 0 0,2 0 0,6 0 0,0 0 0,0-1 0,0 1 0,0 0 0,0 0 0,0 0 0,2 0 0,4 0 0,6-2 0,4-4 0,2 4 0,0-6 0</inkml:trace>
  <inkml:trace contextRef="#ctx0" brushRef="#br0" timeOffset="1100">525 290 9112,'-12'-16'0,"2"2"0,2 2 0,2 6 0,6-6 0,8 8 0,4-2 0,4 4 0,-4 4 0,0 4 0,2 6 0,0 10 0,0 2 0,-4 0 0,-2 2 0,-2-3 0,-6 5 0,0 0 0,0 0 0,0-4 0,0 4 0,0-2 0,0-4 0,-6 5 0,0-3 0,0-4 0,-2-6 0,6 2 0,-4-4 0,4-4 0,4 0 0,4-8 0,6 0 0,4 0 0,2-6 0,-2-2 0,0-2 0,2-4 0,-9 0 0,9-2 0,-2 0 0,0-5 0,2-1 0,0 4 0,0 0 0</inkml:trace>
  <inkml:trace contextRef="#ctx0" brushRef="#br0" timeOffset="1263">687 344 9112,'-12'0'0,"0"0"0,10 0 0,2 0 0,8-6 0,10 0 0,1 0 0,-1-2 0,0 4 0,0-6 0,0 2 0,0 4 0,0 0 0,0-2 0,0 4 0,0-6 0</inkml:trace>
  <inkml:trace contextRef="#ctx0" brushRef="#br0" timeOffset="1585">742 399 9112,'-8'10'0,"-2"-2"0,2-8 0,8 0 0,10 0 0,0-2 0,2-2 0,2-4 0,2-2 0,2-2 0,0-6 0,0-1 0,0 1 0,-6 0 0,0 2 0,0 2 0,-2 2 0,0 2 0,-5-4 0,1 2 0,0 6 0,-4-4 0,4 2 0,-4 2 0,4 6 0,-12 0 0,4 8 0,-4 4 0,4 4 0,2 2 0,0 0 0,0 2 0,0 2 0,0 2 0,0 1 0,0-5 0,0 2 0,0 2 0,6 0 0,0-6 0,0 0 0,2 0 0,-6 0 0,14 0 0,-6 0 0</inkml:trace>
  <inkml:trace contextRef="#ctx0" brushRef="#br0" timeOffset="1832">904 760 9112,'-18'0'0,"6"0"0,0 0 0,10-2 0,2-4 0,8-4 0,10-8 0,0 0 0,1 0 0,-1 0 0,0 0 0,0 0 0,-2 6 0,-2 2 0,-2 2 0,-6 2 0,4 8 0,-2 4 0,0 4 0,-4 8 0,2 0 0,-2 0 0,0 0 0,0 0 0,2 0 0,-2 0 0,6 0 0,0 0 0</inkml:trace>
  <inkml:trace contextRef="#ctx0" brushRef="#br0" timeOffset="2133">1266 453 9112,'-12'0'0,"0"0"0,8 0 0,-2 0 0,12 0 0,4 0 0,8 0 0,0 0 0,0 0 0,-8-8 0,-4 0 0,-12-4 0,-4 6 0,-8 12 0,8-2 0,4 8 0,4 2 0,2 2 0,0 2 0</inkml:trace>
  <inkml:trace contextRef="#ctx0" brushRef="#br0" timeOffset="2416">1429 146 9112,'0'-10'0,"0"-1"0,-2 7 0,-4-2 0,4 2 0,-4 10 0,6-2 0,4 11 0,4 3 0,2 4 0,-4 10 0,6-2 0,2 6 0,2 6 0,-4-3 0,0 5 0,2-2 0,2 0 0,-4 0 0,-2-6 0,1 1 0,-1-1 0,0-8 0,2-4 0,-4-6 0,0-6 0,-6 4 0,6-14 0,-8 6 0</inkml:trace>
  <inkml:trace contextRef="#ctx0" brushRef="#br0" timeOffset="2647">1628 381 9112,'-10'-8'0,"-6"6"0,4-4 0,2 4 0,-2 2 0,10 0 0,0 2 0,6 4 0,10 2 0,0 6 0,6-2 0,4 2 0,0 2 0,-6 2 0,0 0 0,0 0 0,0-2 0,0-2 0,0-2 0,1 0 0,-1 6 0,0 1 0,0-1 0</inkml:trace>
  <inkml:trace contextRef="#ctx0" brushRef="#br0" timeOffset="2847">1791 543 9112,'-19'-18'0,"7"2"0,2 2 0,0 2 0,0-2 0,6 4 0,-2-2 0,4-2 0,2-2 0,0-2 0,0 0 0,8 6 0,4 0 0,4-3 0,2 7 0,1 2 0,-7 4 0,-2 4 0,-2 4 0,-2 4 0,-6 9 0,0 1 0,0 4 0,0-4 0,0 4 0,0-4 0,0-2 0,0 0 0,0 0 0,0 0 0,-8 0 0,-2 1 0</inkml:trace>
  <inkml:trace contextRef="#ctx0" brushRef="#br0" timeOffset="3098">1899 200 9112,'0'-18'0,"2"8"0,4 4 0,-4 6 0,6 6 0,-2 6 0,0 4 0,2 4 0,-4 2 0,2 4 0,-2 2 0,0 2 0,0 5 0,2-3 0,-2-2 0,0-6 0,0 4 0,2-2 0,-2-4 0,-2-2 0,-2-2 0,0 1 0,0-1 0,0-8 0,9 6 0,1-6 0</inkml:trace>
  <inkml:trace contextRef="#ctx0" brushRef="#br0" timeOffset="3482">2152 344 9112,'-18'0'0,"6"7"0,0-1 0,8-2 0,-2-10 0,4-5 0,2-7 0,0 0 0,6 0 0,2 0 0,2 2 0,4 4 0,-4-2 0,2 6 0,2-2 0,2 6 0,2 0 0,1 8 0,-7 6 0,-2 10 0,-2 2 0,-4 2 0,0 8 0,0-4 0,2 3 0,-2-1 0,-2-8 0,-2 2 0,0-4 0,0-2 0,0-16 0,0-8 0,0-8 0,0 2 0,0 0 0,0-2 0,8 4 0,4 0 0,4 2 0,2 2 0,0 6 0,0 0 0,0 0 0,8 8 0,3 2 0</inkml:trace>
  <inkml:trace contextRef="#ctx0" brushRef="#br0" timeOffset="3782">2478 73 9112,'-12'-2'0,"0"-4"0,8 4 0,-12-6 0,16 10 0,-2 4 0,8 6 0,4 4 0,-4 8 0,4 3 0,0 1 0,0 4 0,2 8 0,4 4 0,-2 0 0,-2 1 0,-2 3 0,4-4 0,-2 0 0,2 0 0,-4-7 0,0-9 0,-2-2 0,-4-4 0,6-2 0,-8-10 0,6-4 0,-8-12 0,0 2 0,0-8 0,0 0 0,0-6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0:41.2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253 270 9589,'-23'0'0,"-1"0"0,3 0 0,7 0 0,3 0 0,-3 0 0,6-2 0,3-4 0,3 3 0,2-9 0,2 0 0,3 3 0,5-5 0,8 6 0,-1 1 0,1-1 0,-7-4 0,1 6 0,1 2 0,3 2 0,1 2 0,-1 2 0,-4 4 0,1 4 0,-7 7 0,-2 3 0,-2 3 0,-2-4 0,0 7 0,0-3 0,0 0 0,0 1 0,0-5 0,0 4 0,0-3 0,-2 1 0,-2-5 0,-2-5 0,-7-7 0,3 4 0</inkml:trace>
  <inkml:trace contextRef="#ctx0" brushRef="#br0" timeOffset="183">253 288 9581,'0'-18'-10,"0"7"1,2 1 4,4 2 1,3 2-1,9 6 1,-1 0 0,1 0 1,1 6 0,3 2 0,1 2 2,-2 3 0,-1 3 1,-5 1-1,-1-1 1,-3-5 0,-7 5 0,2-4 0,-4 3 0,-2 3 0,0-1 0,0 0 0,-2 1 0,-4-1 0,-5 7 0,-11-1 0,-3-2 0,-2-1 0,-2-1 0,-6 4 0,0-3 0,0 5 0</inkml:trace>
  <inkml:trace contextRef="#ctx0" brushRef="#br0" timeOffset="367">113 689 9528,'-27'18'0,"2"-6"0,7-3 0,3 1 0,3 0 0,-3-7 0,15 5 0,0-8 0,7 0 0,11 0 0,1 0 0,5 0 0,-1-6 0,10-1 0,6-3 0,3-4 0,-1-1 0,4-3 0,-1 1 0,1-1 0,-4 1 0,3 0 0,1-1 0,0 1 0,-6-1 0,-1 1 0,-5 1 0,-4 5 0,-13-3 0,1 8 0,-13 0 0,-4 6 0,-15 8 0,-12 2 0</inkml:trace>
  <inkml:trace contextRef="#ctx0" brushRef="#br0" timeOffset="533">480 637 9528,'-17'10'0,"5"-1"0,2-3 0,2 6 0,3-2 0,5 3 0,0 5 0,0 3 0,0 8 0,0-4 0,2 1 0,3-1 0,-1 4 0,8-6 0,0-2 0,-3-1 0,7-10 0,-7 5 0,9-5 0</inkml:trace>
  <inkml:trace contextRef="#ctx0" brushRef="#br0" timeOffset="786">655 78 9528,'-10'-8'0,"0"6"0,6-5 0,-1-1 0,-1 8 0,6 0 0,0 10 0,0 13 0,0 8 0,0 8 0,2 0 0,2 7 0,3 3 0,3 1 0,-4 1 0,4-3 0,-1-1 0,1 1 0,2 1 0,3-3 0,-1-5 0,-3-4 0,-5-8 0,6-4 0,-1-3 0,-1-7 0,-2-9 0,0 2 0,1-8 0</inkml:trace>
  <inkml:trace contextRef="#ctx0" brushRef="#br0" timeOffset="1184">864 61 9528,'-9'-18'0,"-5"7"0,6 1 0,-2 2 0,7 0 0,-3 3 0,4 10 0,2 3 0,0 12 0,0 9 0,0 4 0,2 3 0,2 5 0,1 6 0,7 5 0,-4 4 0,2 5 0,3 1 0,-3-6 0,0 2 0,-1-3 0,1-3 0,-6-2 0,2-5 0,-2-8 0,1-6 0,-3-10 0,4 3 0,-12-13 0,-5-5 0,-5-12 0,-1-3 0,-1-1 0,9-6 0,1 5 0,2-5 0,0-1 0,0-3 0,6-1 0,0-4 0,0-2 0,0 3 0,2-3 0,4 0 0,6 0 0,1 0 0,1-4 0,-2 3 0,1 3 0,3 0 0,1 4 0,2-3 0,5 3 0,-5 7 0,4 5 0,-3 1 0,-3 4 0,1 2 0,-1 2 0,-1 8 0,-5 3 0,-3 5 0,-8 1 0</inkml:trace>
  <inkml:trace contextRef="#ctx0" brushRef="#br0" timeOffset="1469">969 637 9517,'-12'0'0,"3"2"0,1 4 0,0-4 0,2 4 0,6-5 0,0-1 0,8-7 0,10-5 0,-1-2 0,0 3 0,1-5 0,-1 5 0,1-7 0,-1-5 0,1 4 0,-1-3 0,1 7 0,-1 3 0,-5 0 0,-1-5 0,3-1 0,-6 7 0,0 1 0,-1 2 0,-5 3 0,6 6 0,-8 5 0,0 6 0,0 3 0,0 3 0,0-1 0,0 1 0,0-1 0,0 1 0,0-1 0,-2 1 0,-4-1 0,4 1 0,-3-1 0,1 1 0,-2-1 0,4 0 0,-6 1 0</inkml:trace>
  <inkml:trace contextRef="#ctx0" brushRef="#br0" timeOffset="1617">1109 707 9472,'0'17'-12,"0"1"0,0-7 0,0 1 11,0 2 0,2-5 1,3 3 0,5-8 0,8 2 0,-1-4 0,1-2 0,-1-8 0,-1-4 0,-1-3 0,3-3 0,-11-5 0,11-2 0,-3-2 0,9-3 0,3-4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4:54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109 200 9276,'-2'-18'0,"-4"0"0,4 6 0,-6 0 0,0-3 0,5 5-10,-3-2 6,4 8 0,4-2 0,4 12 3,7 6 1,1-2 0,0 3 0,-2 1 0,2 2 0,2 2 0,0 0 0,-2 0 0,-2 0 0,-6 0 0,4 0 0,-2 0 0,-4 0 0,6 0 0,0 0 0</inkml:trace>
  <inkml:trace contextRef="#ctx0" brushRef="#br0" timeOffset="337">0 417 9253,'18'8'0,"-2"2"0,-2 8 0,-2 0 0,2 0 0,1 2 0,-1 2 0,-2 4 0,2 3 0,-6-7 0,-2 2 0,-2-4 0,2-2 0,-4 0 0,4 0 0,-4 0 0,-4-8 0,-4-4 0,4-6 0,-6-4 0,2-4 0,0-2 0,0-2 0,6-6 0,0-2 0,0-4 0,2 4 0,2-4 0,4 4 0,2 1 0,0-5 0,4 0 0,-2 2 0,2 2 0,-4 4 0,2 2 0,2 4 0,2 2 0,-4-4 0,0 6 0,2 2 0,-5 2 0,-1 2 0,-8 0 0</inkml:trace>
  <inkml:trace contextRef="#ctx0" brushRef="#br0" timeOffset="585">235 688 9253,'0'18'0,"0"0"0,0 0 0,0 0 0,0 0 0,2 1 0,4-3 0,6-2 0,4-2 0,2-8 0,1 2 0,-1-6 0,0-6 0,0-4 0,0-8 0,-2 0 0,-4-1 0,2-5 0,-8 0 0,-2 2 0,-2 2 0,-4 2 0,-4 2 0,-6 4 0,-4-2 0,-4 8 0,-4 2 0,10 8 0,-4 4 0,2 0 0,-1 0 0,1 6 0,2-4 0,2 0 0,8 6 0,-4-6 0,8 8 0</inkml:trace>
  <inkml:trace contextRef="#ctx0" brushRef="#br0" timeOffset="869">398 489 9253,'-12'-6'0,"0"0"0,8-2 0,-4 4 0,2-4 0,0-2 0,0 4 0,6-6 0,0-2 0,2 4 0,4 0 0,6 0 0,4 0 0,2 6 0,0-2 0,0 4 0,0 2 0,0 0 0,0 2 0,0 4 0,-1 4 0,-3 8 0,-4 2 0,-2 4 0,-2-4 0,-6 4 0,0-4 0,0-2 0,0 6 0,0 1-2,0-3 2,0-2 0,-8-2 0,-2 0 0</inkml:trace>
  <inkml:trace contextRef="#ctx0" brushRef="#br0" timeOffset="1168">597 182 9249,'10'8'0,"-2"-4"0,-6 8 0,2 2 0,2 2 0,2 4 0,-4 2 0,4 4 0,2 2 0,-6-3 0,4 3 0,-2-2 0,0-4 0,0-2 0,-6-2 0,8 0 0,-6-10 0,6-8 0,-2-10 0,0-6 0,2-2 0,-2-2 0,5-2 0,-1-2 0,6-2 0,-6 3 0,2-1 0,0 2 0,-2 2 0,2 2 0,-4 2 0,0 4 0,-6-4 0,6 14 0,-8-6 0</inkml:trace>
  <inkml:trace contextRef="#ctx0" brushRef="#br0" timeOffset="1332">705 616 9244,'-8'10'0,"6"6"0,-4-4 0,4-2 0,2 2 0,8-8 0,4 2 0,4-4 0,3-2 0,-7 0 0,0-2 0,2-4 0,2-6 0,2-4 0,0-2 0,0 0 0,0-8 0,0-3 0</inkml:trace>
  <inkml:trace contextRef="#ctx0" brushRef="#br0" timeOffset="1601">1049 127 9244,'-12'-10'0,"0"4"0,0 4 0,4 2 0,8 0 0,10 0 0,6 0 0,2 0 0,0 0 0,0 0 0,0 0 0,0 0 0,0 0 0,0 0 0,-1 2 0,-3 2 0,-2 2 0,-8 9 0,4-5 0</inkml:trace>
  <inkml:trace contextRef="#ctx0" brushRef="#br0" timeOffset="1985">995 308 9244,'-12'0'0,"0"0"0,8 0 0,2-2 0,10-2 0,2-4 0,4-2 0,2 4 0,2-4 0,0 0 0,0 0 0,0 6 0,0-4 0,0 0 0,0 6 0,0-4 0,-8 6 0,-3 6 0,-5 4 0,-2 8 0,0 0 0,-7 0 0,-1 0 0,0 0 0,0 0 0,0 1 0,4-1 0,-2 0 0,2 0 0,2 0 0,2 0 0,0 0 0,0 0 0,0 0 0,2-2 0,4-4 0,4 2 0,8-8 0,1-2 0,-7-8 0,-2-6 0,-2-6 0,-2-4 0,-6-10 0,0 6 0,-2 4 0,-4 2 0,-6 0 0,2 8 0,-3 4 0,-1 4 0,6-6 0,-8 6 0,6-6 0</inkml:trace>
  <inkml:trace contextRef="#ctx0" brushRef="#br0" timeOffset="2469">1302 272 9244,'12'0'0,"0"0"0,-6 8 0,4 4 0,-2 4 0,-2 2 0,-4 0 0,2 1 0,2-1 0,0 0 0,-4 0 0,4 0 0,-4-6 0,5 0 0,-5-8 0,0-4 0,2-12 0,2-4 0,6-8 0,-6 0 0,-2 2 0,4 1 0,-2 3 0,0 2 0,2 4 0,-6-4 0,4 4 0,-4 2-2,-2-2 0,0 6-3,0-6 1,0 8 2,0-4 1,0 10 0,0 4 0,6 4 1,0 8-1,-2 2 0,-2 4 0,4-2 0,2 9 1,0 1-1,0 2 0,4 4 0,-4 2 0,0 2-1,0-1 1,4-5 0,-4-4-1,0-4 0,0-2 1,-2-2 0,-4-8 0,2-2-5,2-2 3,1-8 3,-7 4 0,8-16 0,2-2 0</inkml:trace>
  <inkml:trace contextRef="#ctx0" brushRef="#br0" timeOffset="2698">1736 236 9195,'-2'-16'0,"-4"4"0,2 0 0,-8 12 0,6-2 0,-4 16 0,0 4 0,0 4 0,4 10 0,-4-2 0,0 2 0,0-1 0,6 1 0,-2-8 0,4 0 0,2 2 0,0-6 0,0 4 0,0-4 0,-8-10 0,-2-2 0</inkml:trace>
  <inkml:trace contextRef="#ctx0" brushRef="#br0" timeOffset="2865">1664 290 9195,'10'-2'0,"-4"-4"0,-4 4 0,0-6 0,4 8 0,4 8 0,8 4 0,0 4 0,-6-4 0,0 0 0,2 2 0,2 3 0,2 1 0,1 0 0</inkml:trace>
  <inkml:trace contextRef="#ctx0" brushRef="#br0" timeOffset="3168">1845 109 9195,'-2'-10'0,"-4"4"0,4 6 0,-4 6 0,10 4 0,2 8 0,0 1 0,2-1 0,-6 0 0,4 2 0,-2 2 0,2 2 0,-4 0 0,4-6 0,-2-2 0,2-4 0,-4 4 0,4-4 0,-4 5 0,0-7 0,4-4 0,-2-4 0,8-2 0,-8-8 0,4-4 0,-2-5 0,0-1 0,6 0 0,-4 0 0,2 0 0,0 0 0,4 0 0,-2 0 0,-2 0 0,2 0 0,5 0 0,-7 0 0</inkml:trace>
  <inkml:trace contextRef="#ctx0" brushRef="#br0" timeOffset="3435">1899 507 9195,'0'18'0,"-6"0"0,0 0 0,2-1 0,10-5 0,6-6 0,4-4 0,2-2 0,0 0 0,-2-2 0,-2-4 0,-2-6 0,-8-5 0,4 1 0,-2 2 0,0 2 0,0 6 0,-8-4 0,-4 2 0,2 2 0,-8 6 0,-2 0 0,-2 0 0,4 0 0,0 0 0,-2 0 0,-2 0 0,-2 8 0,0 2 0</inkml:trace>
  <inkml:trace contextRef="#ctx0" brushRef="#br0" timeOffset="3734">2170 344 9191,'-10'0'0,"2"0"0,10-8 0,4-4 0,6-4 0,4-2 0,2 0 0,0 0 0,0 0 0,1 0 0,-1 2 0,0 2 0,0 2 0,0 0 0,0-6 0,0-1 0,0 1 0</inkml:trace>
  <inkml:trace contextRef="#ctx0" brushRef="#br0" timeOffset="4202">2206 344 9179,'-10'0'0,"-4"2"0,8 5 0,0 3 0,8 8 0,4 0 0,-4 0 0,6-2 0,-2-2 0,0-2 0,6-6 0,-4 4 0,2-2 0,4-4 0,-4-2 0,3-2 0,1 0 0,2-8 0,2-4 0,0-4 0,-6 0 0,-2 2 0,0 4 0,0 2 0,-6 0 0,4 4 0,0-2 0,-4 0 0,6 8 0,-2 4 0,-4 6 0,-2 4 0,0 2 0,4 0 0,-4 0 0,4 0 0,-4 0 0,-2 0 0,0 0 0,0-8 0,2-2 0,4-8 0,-2-2 0,6-4 0,-2-6 0,5-4 0,-5-2 0,2 0 0,4 0 0,-6-8 0,16-2 0,-4-8 0</inkml:trace>
  <inkml:trace contextRef="#ctx0" brushRef="#br0" timeOffset="4552">2713 272 9179,'-10'-2'0,"4"-4"0,4 2 0,2-8 0,0-2 0,6 4 0,2-2 0,2 0 0,4 2 0,-4-4 0,2 8 0,2 2 0,2 2 0,2 2 0,-6 8 0,-2 4 0,-2 4 0,-4 2 0,-2 0 0,-2 0 0,0 0 0,0 0 0,0 0 0,2-2 0,2-2 0,2-1 0,0-9 0,-6 12 0,0-6 0</inkml:trace>
  <inkml:trace contextRef="#ctx0" brushRef="#br0" timeOffset="4851">2930 19 9179,'8'-10'0,"-4"2"0,8 8 0,-6 8 0,4 4 0,-2 4 0,-4 2 0,4 2 0,-2 2 0,-2 2 0,-2-1 0,0-3 0,2-2 0,2 0 0,-2 0 0,-2 0 0,-2 0 0,2-8 0,4-4 0,-2-4 0,6-4 0,-2-4 0,6-4 0,-4-8 0,2 0 0,0 0 0,-6-6 0,4 0 0,0 1-2,1 3 0,-1 2 0,4 0-2,-2 0 1,-8 6 3,2 0 0,4 8 0,0-4 0</inkml:trace>
  <inkml:trace contextRef="#ctx0" brushRef="#br0" timeOffset="5318">2930 417 9137,'-10'8'0,"-1"-6"0,7 6 0,-2 0 0,2 2 0,8 8 0,2 0 0,9-6 0,-5 0 0,2 2 0,0 2 0,0 0 0,4-1 0,-2-3 0,-2 2 0,-6-6 0,4 0 0,-2 0 0,4-4 0,-6 8 0,0-8 0,-6-4 0,0-12 0,0-4 0,0-2 0,0 0 0,0-1 0,0 1 0,0 0 0,2 0 0,4 0 0,-2 2 0,6 2 0,-2 2 0,-4-2 0,6 6 0,2 2 0,-2 6 0,1 6 0,-3 6 0,-2 4 0,-6 2 0,0 0 0,0 0 0,0 0 0,0 0 0,0 0 0,0 1 0,0-9 0,8-2 0,0-10 0,6-2 0,-2-4 0,2-2 0,-4-3 0,2-5 0,0-2 0,-2-4 0,6 4 0,-6-6 0</inkml:trace>
  <inkml:trace contextRef="#ctx0" brushRef="#br0" timeOffset="5515">3382 55 9137,'-18'8'0,"2"4"0,3 4 0,3 2 0,6 0 0,-2 1 0,2-1 0,2 6 0,2 0 0,0-2 0,0-2 0,0-2 0,0 0 0,0 0 0,0 0 0,6 0 0,0 1 0,0-9 0,-6-2 0</inkml:trace>
  <inkml:trace contextRef="#ctx0" brushRef="#br0" timeOffset="5750">3327 200 9137,'-10'0'0,"4"0"-2,12 0 0,4 0 1,9 0-1,-1 0-1,0 0 0,0 0 0,0 0 0,0 0 1,0 0 0,-6 2 1,0 2 0,2 2 1,2 0-1,0-4 1,-4 4 0,-4-4 0,0 6 0,2-8 0</inkml:trace>
  <inkml:trace contextRef="#ctx0" brushRef="#br0" timeOffset="5915">3472 236 9111,'-12'6'0,"0"0"0,6 2 0,-6-2 0,8 4 0,-2 8 0,4 0 0,2 0 0,2 0 0,4 1 0,-2-1 0,8 0 0,2 0 0,-4-2 0,0-2 0,0-2 0,0 2 0,-6-6 0,4 8 0,-8-6 0</inkml:trace>
  <inkml:trace contextRef="#ctx0" brushRef="#br0" timeOffset="6133">3454 561 9111,'-12'0'0,"0"0"0,8 0 0,-2 0 0,12 0-3,6 0 1,6 0 0,4 0 0,2 0-2,-2 0 0,0 0 0,1 0 1,1 0-1,-2 0 0,4 0 0,-2-2 0,0-2-6,2-2 10,-6 0 0,14-2 0,-5-2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5:13.3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34 216 9065,'-12'0'0,"0"0"0,8-2 0,-2-4 0,6 4 0,4-7 0,2 1 0,8 4 0,-2-8 0,4 8 0,3-2 0,-7 4 0,0 2 0,-2 2 0,2 4 0,-6 6 0,-4 4 0,0 3 0,2-1 0,2 0 0,-2 0 0,-2 6 0,-2 0 0,0-2 0,0-2 0,0-2 0</inkml:trace>
  <inkml:trace contextRef="#ctx0" brushRef="#br0" timeOffset="364">269 17 9065,'0'-10'0,"6"4"0,0 12 0,1 4 0,-5 10 0,2 2 0,2 2 0,0 2 0,-6-4 0,0 2 0,0-2 0,0 5 0,2-3 0,4-2 0,-4-2 0,4-2 0,-4-8 0,4-4 0,2-12 0,2-6 0,0-4 0,4-4 0,-2-2 0,2-2 0,-4-1 0,2 9 0,0 2 0,-2 2 0,4 0 0,-6-4 0,0 2 0,0 2 0,0 6 0,-2-6 0,-4 8 0,7-4 0,-9 8 0</inkml:trace>
  <inkml:trace contextRef="#ctx0" brushRef="#br0" timeOffset="851">269 433 9065,'-8'10'0,"6"6"0,-4-4 0,4 4 0,8 2 0,2 0 0,2 0 0,-4-6 0,5 0 0,-3 2 0,6-6 0,-2-2 0,-4 4 0,2-8 0,-4 4 0,-4-6 0,4-6 0,-4-6 0,4-4 0,0-2 0,0 0 0,2 0 0,-4 0 0,8 2 0,2 4 0,-4-2 0,0 6 0,0 0 0,0 0 0,-4 2 0,6 6 0,-8 8 0,2 4 0,-4 4 0,-2 2 0,0 0 0,-2-2 0,-4-4 0,4 4 0,-6-6 0,0 0 0,6 6 0,-4-4 0,4-4 0,2-2 0,0-12 0,6-4 0,2-6 0,2 0 0,4-2 0,3 4 0,1-10 0,0 4 0,0 2 0,0-2 0,0-2 0,0-5 0,0-1 0,0 0 0,0-2 0,8-12 0,3 4 0</inkml:trace>
  <inkml:trace contextRef="#ctx0" brushRef="#br0" timeOffset="998">758 107 9065,'0'-18'0,"0"0"0,0 0 0,0 8 0,0 4 0,0 12 0,0 4 0,-2 10 0,-2 2 0,-2 2 0,0 0 0,6-6 0,0 0 0,0 0 0,-2 1 0,-2-1 0,-2 0 0,0 0 0,6 0 0,0 0 0,0 0 0</inkml:trace>
  <inkml:trace contextRef="#ctx0" brushRef="#br0" timeOffset="1216">758 161 9065,'-10'0'0,"4"0"0,12 0 0,6 0 0,4 0 0,2 0 0,0 0 0,0 0 0,0 0 0,0 0 0,0 0 0,0 0 0,0 0 0,1 0 0,-1 0 0,0 0 0,-6 0 0,0 0 0,-8 8 0,4 2 0</inkml:trace>
  <inkml:trace contextRef="#ctx0" brushRef="#br0" timeOffset="1449">902 197 9065,'-18'11'0,"8"5"0,4-4 0,4 4 0,2 2 0,0 0 0,0 0 0,0-6 0,0 0 0,0 2 0,0 2 0,8 2 0,2 0 0,0 0 0,0-5 0,-4-1 0,-4-6 0,6 4 0,0-2 0,-6 0 0,4-2 0,-3-4 0,-3 6 0</inkml:trace>
  <inkml:trace contextRef="#ctx0" brushRef="#br0" timeOffset="1683">848 577 9065,'-18'0'0,"0"0"0,6 0 0,0 0 0,8 0 0,-2 0 0,12 0 0,6 0 0,4 0 0,2 0 0,2-2 0,2-2 0,2-2 0,6-6 0,-3 4 0,-1 0 0,0 0 0,-2-6 0,-6 4 0,0-2 0,0 0 0,0 8 0,0-4 0,0 2 0,1 0 0,-7 0 0,0 4 0,2-4 0,2 4 0,2-4 0,0 12 0,0 4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5:04.3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55 559 9185,'-10'0'0,"0"-2"0,4-4 0,2 4 0,-8-4 0,8 4 0,-4 4 0,10 4 0,4 6 0,-2 10 0,8 3 0,0-1 0,-2 2 0,6-4 0,-4 6 0,4-2 0,2-4 0,0 4 0,0-1 0,1-3 0,-1-2 0,-6-4 0,0-2 0,2-4 0,2-2 0,2-2 0,0-6 0,0 0 0,-2-2 0,-4-4 0,-6-6 0,2 2 0,-2-2 0,-2-2 0,-2-2 0,-2 4 0,0 0 0,-2-1 0,-4 3 0,4 0 0,-6 6 0,0-2 0,4-6 0,-8 6 0,2-2 0,-4 4 0,2-2 0,6 0 0,-6 6 0,6-6 0,-6 0 0,8-2 0,-2 2 0,4 2 0,2-8 0,2 2 0,4-4 0,4 2 0,0-2 0,6 4 0,-6-2 0,2 0 0,0 2 0,-6-7 0,6 7 0,2 0 0,-4-4 0,2 8 0,-8-8 0,4 14 0,-8 0 0,0 10 0,0 0 0,0 2 0,3 4 0,3 7 0,-4-3 0,4 4 0,-4-4 0,-2-2 0,0 0 0,2-2 0,2-2 0,2-2 0,0 0 0,-6 6 0</inkml:trace>
  <inkml:trace contextRef="#ctx0" brushRef="#br0" timeOffset="301">453 324 9185,'-10'-12'0,"4"0"0,4 8 0,2 4 0,0 12 0,0 4 0,0 2 0,2 2 0,2 5 0,4 5 0,2 4 0,-4 2 0,4 0 0,0 2 0,0 5 0,0 1 0,4 6 0,-4-2 0,-2 2 0,4-3 0,-4-3 0,0-4 0,0-6 0,5-10 0,-7 0 0,-2-3 0,-2-3 0,-2-8 0,0-4 0,0-12 0,0-4 0,0-8 0,0-1 0,0-7 0,0-2 0</inkml:trace>
  <inkml:trace contextRef="#ctx0" brushRef="#br0" timeOffset="633">634 505 9185,'-18'0'0,"0"0"0,1 2 0,3 2 0,2 2 0,8 0 0,-2-6 0,12 0 0,4 0 0,8 0 0,1-2 0,-1-4 0,2-2 0,2-6 0,2 2 0,-2-2 0,-8 4 0,-2-2 0,2 0 0,2 2 0,-4-4 0,-2 6 0,-2-2 0,7-2 0,-5-7 0</inkml:trace>
  <inkml:trace contextRef="#ctx0" brushRef="#br0" timeOffset="1000">616 650 9185,'-12'0'0,"0"0"0,6 0 0,-7 0 0,11 0 0,2 0 0,8-6 0,11-2 0,-1-2 0,-2 4 0,-2-4 0,-2 0 0,2 0 0,-4 6 0,2-3 0,-6-1 0,6 2 0,-8 8 0,2 10 0,-4 5 0,-2-5 0,0 0 0,0 2 0,0 2 0,0-4 0,0 0 0,0 2 0,2 2 0,4 2 0,4-8 0,8-4 0,0-4 0,-6-2 0,1-2 0,-1-4 0,-2-6 0,6 2 0,-6-2 0,0-2 0,6-2 0,-6-2 0</inkml:trace>
  <inkml:trace contextRef="#ctx0" brushRef="#br0" timeOffset="1164">778 903 9185,'-12'6'0,"2"2"0,2 2 0,2-4 0,6 6 0,2-8 0,4 2 0,6-4 0,4-4 0,2-4 0,1-6 0,-1-4 0,0-2 0,8-8 0,2-2 0</inkml:trace>
  <inkml:trace contextRef="#ctx0" brushRef="#br0" timeOffset="1500">1104 433 9185,'0'-10'0,"0"2"0,6 10 0,0 4 0,-2 6 0,-2-2 0,-2 2 0,0 2 0,0 2 0,-6 2 0,-2 0 0,-2 0 0,-2 0 0,-6 0 0,0-7 0,0-5 0,-1-4 0,9-4 0,4-4 0,4-7 0,2-3 0,2 4 0,2 0 0,4-2 0,3-2 0,1 0 0,4 2 0,-2 4 0,-2 2 0,0-4 0,6 6 0,-8 0 0,6 6 0,-6 0 0</inkml:trace>
  <inkml:trace contextRef="#ctx0" brushRef="#br0" timeOffset="1681">1013 740 9185,'-18'12'0,"0"0"0,8-8 0,4 4 0,12-8 0,4-6 0,8-2 0,2-2 0,5-4 0,-5-2 0,4-2 0,-4 0 0,-2 0 0,0 2 0,0 2 0,0 4 0,0 2 0,-6-4 0,0 6 0,0-8 0,7 3 0</inkml:trace>
  <inkml:trace contextRef="#ctx0" brushRef="#br0" timeOffset="2186">1122 650 9185,'-10'8'0,"2"-4"0,8 8 0,0 2 0,0 2 0,0 2 0,0 0 0,0 0 0,0 0 0,2-2 0,2-1 0,2-3 0,2-6 0,-2 4 0,6-2 0,-2-2 0,2-6 0,-6 0 0,6 0 0,-8-8 0,2-4 0,-4 2 0,0 0 0,2-1 0,2 1 0,2-2 0,-2-6 0,6 0 0,-1 0 0,-1 0 0,0 0 0,0 0 0,0 6 0,4 0 0,-2-2 0,2-2 0,-4-2 0,0-1 0,0 3 0,0 4 0,-6-4 0,4 4 0,0-4 0,-6-2 0,4 0 0,-4 6 0,-2 0 0,0 8 0,0-4 0,0 8 0,0 2 0,0 4 0,0 6 0,0 4 0,0 2 0,0 2 0,0 4 0,0-2 0,0 8 0,0 1 0,0-3 0,6 4 0,0-8 0,-2 0 0,-2 2 0,4-6 0,0 4 0,0-5 0,2-7 0,-6 4 0,4-4 0,5-4 0,-1 0 0</inkml:trace>
  <inkml:trace contextRef="#ctx0" brushRef="#br0" timeOffset="2432">1610 360 9185,'-16'-12'0,"4"0"0,2 8 0,6-4 0,-2 0 0,2 6 0,8-2 0,2 8 0,8 0 0,-2 8 0,4 2 0,2 2 0,0 3 0,0-1 0,1 0 0,-1 0 0,-6 0 0,0 0 0,0 0 0,-2 0 0,4 2 0,-8 2 0,-2 2 0,-2-1 0,-2-3 0,0-2 0,0 0 0,0 0 0</inkml:trace>
  <inkml:trace contextRef="#ctx0" brushRef="#br0" timeOffset="2597">1610 668 9185,'-12'-10'0,"2"2"0,2 0 0,2 4 0,6-8 0,2 6 0,4-4 0,4 0 0,0 0 0,6 6 0,-4-5 0,4 3 0,2 0 0,-5 0 0,-1 4 0,2-4 0,2 4 0,2 2 0,0 10 0</inkml:trace>
  <inkml:trace contextRef="#ctx0" brushRef="#br0" timeOffset="2781">1683 794 9185,'0'11'0,"2"-3"0,4-8 0,6 0 0,4-2 0,2-4 0,0-7 0,0-3 0,0-2 0,0 0 0,0 0 0,0 0 0,0-6 0,0 0 0,1-8 0,-1 4 0</inkml:trace>
  <inkml:trace contextRef="#ctx0" brushRef="#br0" timeOffset="3150">1954 469 9185,'0'-10'0,"0"2"0,-2 8 0,-4 0 0,4 2 0,-4 4 0,6 4 0,6 8 0,-2-8 0,8-4 0,-6-4 0,6-2 0,-8-2 0,4-4 0,0-6 0,-6 2 0,4-2 0,-6 8 0,-6-2 0,-4 4 0,-8 2 0</inkml:trace>
  <inkml:trace contextRef="#ctx0" brushRef="#br0" timeOffset="3280">1936 650 9185,'0'10'0,"2"4"0,4-8 0,6-2 0,4-2 0,4-4 0,2-2 0,2-2 0,2-8 0,-4 2 0,3-4 0,7-10 0,-4-3 0</inkml:trace>
  <inkml:trace contextRef="#ctx0" brushRef="#br0" timeOffset="3567">2279 288 9185,'-10'-8'0,"0"6"0,4-4 0,2 4 0,-8 2 0,8 0 0,-4 0 0,10 8 0,2 4 0,2 4 0,-2 2 0,0 2 0,0 2 0,4 5 0,2 1 0,-4 0 0,4 4 0,0-2 0,0 2 0,-6 0 0,4 1 0,-2-5 0,1-2 0,5-2 0,-4-6 0,0 0 0,0 0 0,-2 0 0,2-8 0,2-2 0</inkml:trace>
  <inkml:trace contextRef="#ctx0" brushRef="#br0" timeOffset="4115">2786 234 9217,'0'10'0,"2"-2"0,4-8 0,-2 0 0,6-2 0,0-2 0,0-2 0,0-8 0,4 4 0,-2-2 0,2 0 0,2 0 0,2-4 0,0 4 0,-6-3 0,0 7 0,2-2 0,-5 6 0,-1-4 0</inkml:trace>
  <inkml:trace contextRef="#ctx0" brushRef="#br0" timeOffset="4347">2822 270 9217,'-10'2'0,"4"4"0,6 4 0,4 8 0,4 0 0,2 0 0,2 2 0,4 3 0,-2 1 0,-2-2 0,0-2 0,6-2 0,-2 0 0,-4 0 0,4 0 0,-4 0 0,5 0 0,1 0 0</inkml:trace>
  <inkml:trace contextRef="#ctx0" brushRef="#br0" timeOffset="4668">2966 306 9217,'2'16'0,"2"0"0,3 0 0,-3 5 0,0 1 0,0-2 0,2 2 0,-2 2 0,-2 0 0,-2-6 0,0 0 0,0 0 0,0 0 0,0 0 0,-2-1 0,-4-5 0,4-4 0,-6-10 0,8-4 0,2-6 0,4-5 0,4 1 0,8 0 0,0 2 0,0 0 0,0-12 0,0 8 0,-2-2 0,-4 0 0,4 2 0,-4 0 0,2 0 0,-2-1 0,2 1 0,-5 0 0,-1 0 0,0 0 0,6 0 0,-4 0 0</inkml:trace>
  <inkml:trace contextRef="#ctx0" brushRef="#br0" timeOffset="4880">3220 180 9217,'0'-18'0,"0"-1"0,0 9 0,-8 2 0,6 16 0,-4 4 0,4 7 0,2 5 0,0-2 0,0 8 0,0 2 0,0 2 0,6 2 0,0 1 0,0-1 0,2 0 0,-6 0 0,6-2 0,-2-4 0,0-6 0,2-3 0,-4-3 0,2 0 0,-2 0 0,0-8 0,2-4 0,-4 4 0,6-16 0,-8 4 0</inkml:trace>
  <inkml:trace contextRef="#ctx0" brushRef="#br0" timeOffset="5013">3256 523 9217,'-10'-8'0,"0"6"0,6-6 0,-2 0 0,0 6 0,6-8 0,2 6 0,4-4 0,6-2 0,4 4 0,2-6 0,0 0 0,0 2 0,0-6 0,0 4 0,0-4 0,0-3 0,0 1 0</inkml:trace>
  <inkml:trace contextRef="#ctx0" brushRef="#br0" timeOffset="5930">3419 252 9317,'0'-12'-16,"0"0"1,0 6 5,0-6 9,0 8 0,2-10 1,4 8 0,4 0 0,8 6 0,0 2 0,-2 4 0,-2 6 0,-2 4 0,-6 2 0,4 2 0,-2 4 0,-4 6 0,-2-2 0,-2 0 0,0-1 0,0-5 0,0 4 0,0-2 0,0-2 0,0-2 0,0-2 0,0 0 0,0-8 0,2-4 0,4-12 0,4-4 0,8-6 0,0 2 0,0 2 0,1 0 0,-1-6 0,0 0 0,0 0 0,0 6 0,-2 0 0,-2-2 0,-2-2 0,-2 3 0,2 1 0,-6-2 0,4-2 0,0-2 0</inkml:trace>
  <inkml:trace contextRef="#ctx0" brushRef="#br0" timeOffset="6248">3744 162 9274,'-8'-10'0,"6"1"0,-6 18 0,8 5 0,0 8 0,0-2 0,0 6 0,0-2 0,0 0 0,2 6 0,2-4 0,2 0 0,-2 1 0,4 3 0,-2-6 0,0-2 0,2-2 0,-6-2 0,4 0 0,4 0 0,-6-8 0,8-4 0,-6-12 0,4-6 0,-2-4 0,0-2 0,-2-2 0,7-4 0,3 4 0,0-4 0,-2 4 0,-2 2 0,0 1 0,4 3 0,-2 2 0,-2-2 0,0-10 0,6-4 0</inkml:trace>
  <inkml:trace contextRef="#ctx0" brushRef="#br0" timeOffset="6650">4015 216 9194,'-18'0'0,"0"0"0,8 8 0,4 4 0,4 4 0,4 2 0,2 0 0,4 0 0,2 0 0,2 0 0,6 0 0,0 1 0,-6-3 0,-2-2 0,1-4 0,-1-2 0,-6 6 0,4-12 0,-8 4 0,0-12 0,0-6 0,0-4 0,0-2 0,0 0 0,0-1 0,2 1 0,2 0 0,2 0 0,6 6 0,-4 2 0,2 2 0,-4-4 0,6 6 0,-8 2 0,2 10 0,-4 6 0,-2 4 0,0 2 0,0 0 0,0 0 0,0-6 0,0 0 0,0 3 0,0 1 0,0 2 0,8-8 0,2-2 0</inkml:trace>
  <inkml:trace contextRef="#ctx0" brushRef="#br0" timeOffset="6930">4268 53 9194,'0'-12'0,"0"0"0,0 6 0,0-6 0,0 8 0,2-2 0,2 12 0,3 6 0,-1 10 0,-6 4 0,0 2 0,0 4 0,6 9 0,0 3 0,0 0 0,2 0 0,-6 6 0,6-3 0,-2-1 0,0-4 0,0-4 0,-6-2 0,2-1 0,4-5 0,-4-4 0,4-8 0,-4-8 0,-2-4 0,0-12 0,0-4 0,-8-8 0,-2 0 0</inkml:trace>
  <inkml:trace contextRef="#ctx0" brushRef="#br0" timeOffset="7248">4467 234 9194,'-18'0'0,"8"-2"0,4-4 0,4 4 0,4-12 0,4 6 0,6-2 0,4-4 0,2 4 0,1 0 0,-1-1 0,0 1 0,2 4 0,2-4 0,0 0-1,-6 0 1,2 6 0,-8-4 0,2 2 0,0 0 0,-8 0 0,4 6 0</inkml:trace>
  <inkml:trace contextRef="#ctx0" brushRef="#br0" timeOffset="7464">4449 360 9191,'18'-8'0,"2"4"0,3-8 0,1 0 0,-2 2 0,-2-6 0,-2 6 0,0-2 0,0 0 0,-6 6 0,0-4 0,2 2 0,-6 0 0,0 4 0,0-2 0,-8 0 0,0 6 0,-8 8 0,-10 2 0</inkml:trace>
  <inkml:trace contextRef="#ctx0" brushRef="#br0" timeOffset="7966">4576 324 9191,'0'18'0,"0"0"0,0-5 0,0-1 0,0 2 0,0-4 0,2 2 0,4 2 0,4 0 0,8 0 0,0-4 0,0-2 0,-6 4 0,0-6 0,2-2 0,2-2 0,3-2 0,-1 0 0,-8-2 0,-4-4 0,-4-4 0,-2-8 0,0 0 0,0 6 0,0 0 0,-2 8 0,-2-4 0,-2 0 0,0 4 0,6-8 0,0 6 0,0-6 0,6 5 0,2-3 0,2 0 0,4 0 0,-4 6 0,2-4 0,2 2 0,2 0 0,2-8 0,0 4 0,0 0 0,-6 0 0,-2 4 0,-2-6 0,4 2 0,-3 0 0,1 2 0,-6-6 0,2 2 0,-4 2 0,-2-2 0,0 8 0,0-4 0,0 10 0,0 4-1,0 6 1,0 0-1,0 4 1,0 4-1,0 0 0,0 2 1,0 0-1,0 4 0,0 2 0,0-5 1,0 1-1,0-2 0,0 2 0,0-4 0,2 2 0,2-6-1,2-4 1,2 0 1,-2 6 0,-4 0 0,6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5:16.5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125 9 9197,'-12'0'0,"0"0"0,6 0 0,-7 0 0,9 8 0,-2 4 0,4 4 0,2 2 0,0 0 0,0 0 0,0 0 0,0 1 0,0-1 0,0 0 0,0 0 0,0 0 0,6-6 0,0 0 0,9-8 0,-13 12 0,6-6 0</inkml:trace>
  <inkml:trace contextRef="#ctx0" brushRef="#br0" timeOffset="150">125 9 9197,'2'-8'0,"4"8"0,-2 2 0,8 10 0,2 2 0,2 2 0,-4 2 0,0 0 0,2-2 0,2-4 0,0 5 0,-4-5 0,4 4 0,-6 2 0</inkml:trace>
  <inkml:trace contextRef="#ctx0" brushRef="#br0" timeOffset="367">16 371 9197,'-8'-10'0,"6"2"0,-4 8 0,12 0 0,6 0 0,6 0 0,4 0 0,5 0 0,1 0 0,2-6 0,6-1 0,-2 3 0,-4 2 0,4-4 0,-5 0 0,1 2 0,0 2 0,-8 2 0,2 0 0,-4 0 0,-10 0 0,-2 0 0</inkml:trace>
  <inkml:trace contextRef="#ctx0" brushRef="#br0" timeOffset="551">269 334 9197,'-18'0'0,"6"0"0,0 0 0,-2 0 0,6 2 0,2 5 0,4 5 0,2 4 0,0 8 0,2 2 0,2 2 0,2 4 0,8 2 0,-4 0 0,2-1 0,0-3 0,-2-8 0,4 2 0,-4-4 0,-2-2 0,5 0 0,-7 0 0,8-8 0,-4-2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5:19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73 397 9219,'-18'-18'0,"2"5"0,1 3 0,3 2 0,8-6 0,-4 12 0,16-6 0,4 10 0,4 4 0,3 6 0,-1 2 0,0 1 0,0-3 0,0 2 0,-2-4 0,-2 2 0,-2 2 0,2 2 0,-4 0 0,0-2 0,-2-2 0,-4 2 0,6 2 0,-8 10 0,6 2 0</inkml:trace>
  <inkml:trace contextRef="#ctx0" brushRef="#br0" timeOffset="563">55 541 9219,'0'-10'0,"0"-6"0,0 16 0,0 0 0,2 10 0,4 6 0,2 4 0,6 2 0,-4 3 0,-2-3 0,4 4 0,-4-2 0,0-2 0,0-2 0,4-2 0,-6 0 0,-2 0 0,6 0 0,-8-8 0,8-3 0,-6-14 0,2-5 0,2-4 0,-4-2 0,4-2 0,2-4 0,-4 4 0,4-6 0,-2 2 0,-4 0 0,5-2 0,-1 3 0,0-3 0,0-2 0,-2 4 0,-6-4 0,0 2 0,0 4 0,6-4 0,0 1 0,-2 3 0,-2 2 0,-2 2 0,0 0 0,0 0 0,0 0 0,0 6 0,0 0 0,0 8 0,0-2 0,0 12 0,0 6 0,2 6 0,2 6 0,2 6 0,-2 4 0,4 3 0,-2-1 0,0 0 0,2 0 0,-4 0 0,6-2 0,-2-1 0,-4-3 0,4-8 0,0 2 0,0-4 0,0-2 0,-2-6 0,-4-2 0,4-2 0,-4-2 0,6-14 0,-8-4 0,0-4 0,6-2 0,0 0 0,0 0 0,2 0 0,-4 0 0,9-2 0,1-5 0,-4 11 0,0-4 0,0 2 0,0 0 0,2-2 0,6 0 0,-2 0 0,-4 0 0,4 0 0,2 0 0,10 0 0</inkml:trace>
  <inkml:trace contextRef="#ctx0" brushRef="#br0" timeOffset="812">633 397 9219,'-18'0'0,"6"-2"0,0-2 0,-2-2 0,6-2 0,2 2 0,4-5 0,2-7 0,2 2 0,4 4 0,4 4 0,0 0 0,6 6 0,-4-4 0,4 4 0,2 4 0,0 4 0,0 6 0,-5 4 0,-3 2 0,-2 0 0,-4 1 0,0 1 0,0 2 0,2 2 0,-2-2 0,-2-2 0,-2-2 0,0 0 0,0 0 0,0 0 0,0 0 0,-8 9 0,-2 1 0</inkml:trace>
  <inkml:trace contextRef="#ctx0" brushRef="#br0" timeOffset="1396">724 451 9219,'-12'-2'0,"0"-4"0,8 4 0,-5-4 0,11 10 0,3 4 0,1 2 0,8-4 0,-2 4 0,4-2 0,-4 4 0,-2-4 0,0 0 0,0 0 0,-4-2 0,4-4 0,-2 4 0,0-4 0,-2 4 0,-4-4 0,6-2 0,-2-8 0,2-4 0,2-4 0,-4-2 0,4 0 0,0 0 0,0 0 0,-4 0 0,5 0 0,-3 0 0,4-1 0,-6 1 0,2 2 0,-2 4 0,-4 4 0,6 8 0,-8 0 0,0-8 0,0 6 0,0-6 0,0 8 0,0 0 0,0 8 0,0 4 0,2-2 0,2 2 0,2 2 0,2 2 0,-4 3 0,2-1 0,-2 0 0,-2-6 0,-2 0 0,0 2 0,8 2 0,2 2 0</inkml:trace>
  <inkml:trace contextRef="#ctx0" brushRef="#br0" timeOffset="1647">941 650 9219,'-12'0'0,"0"0"0,1-2 0,-1-4 0,6 4 0,10-6 0,2 0 0,9 6 0,-3-4 0,4 4 0,-4 2 0,0 0 0,2 0 0,0 8 0,0 4 0,-2 4 0,-2 2 0,2 0 0,-4-2 0,0-4 0,-6 4 0,6-6 0,-2 2 0,0 0 0,0-6 0,-6 6 0,8 0 0,2 7 0</inkml:trace>
  <inkml:trace contextRef="#ctx0" brushRef="#br0" timeOffset="1914">1067 198 9219,'-2'-10'0,"-4"4"0,6 4 0,0 2 0,8 2 0,10 2 0,0 2 0,0 6 0,1-4 0,-1 2 0,-2-4 0,-2 4 0,-4 0 0,-2 0 0,-2-6 0,2 12 0,2-6 0</inkml:trace>
  <inkml:trace contextRef="#ctx0" brushRef="#br0" timeOffset="2199">1067 360 9219,'-12'0'0,"0"0"0,8-2 0,-2-4 0,12 4 0,6-4 0,4 4 0,2 2 0,0 0 0,0 2 0,1 4 0,-7 4 0,0 9 0,2-1 0,0 0 0,0 0 0,-4 0 0,-2 0 0,-2-6 0,-4-2 0,4-2 0,-4 6 0,6-12 0,-8 6 0,0-10 0,0-4 0,0-4 0,0-8 0</inkml:trace>
  <inkml:trace contextRef="#ctx0" brushRef="#br0" timeOffset="2464">1302 216 9219,'0'18'0,"2"0"0,4 0 0,6 0 0,-2 0 0,0 0 0,-1 0 0,3-6 0,-6 0 0,8-7 0,-4 3 0,6-10 0,-4-4 0,2-5 0,-6-5 0,0 2 0,0 2 0,4 0 0,-4-4 0,0 2 0,0 2 0,0 8 0,-4-4 0,2 0 0,0 6 0,-6 2 0,0 10 0</inkml:trace>
  <inkml:trace contextRef="#ctx0" brushRef="#br0" timeOffset="2612">1375 523 9219,'-6'12'0,"0"0"0,-6-6 0,6 6 0,1 2 0,3 3 0,2 1 0,0 0 0,0-6 0,2-2 0,5-2 0,5-4 0,4 0 0,2 0 0,0 2 0,0 0 0,0-6 0,0-8 0,0-2 0</inkml:trace>
  <inkml:trace contextRef="#ctx0" brushRef="#br0" timeOffset="2865">1483 487 9219,'10'8'0,"-2"2"0,-2 2 0,0 0 0,0 0 0,-4 6 0,2 0 0,2 1 0,0-1 0,-6 0 0,0 0 0,0 0 0,0 0 0,-6-6 0,0 0 0,0-8 0,6-4 0,0-12 0,0-4 0,0-2 0,0 0 0,0 0 0,0 0 0,0 0 0,8-1 0,2 1 0,8 0 0</inkml:trace>
  <inkml:trace contextRef="#ctx0" brushRef="#br0" timeOffset="3063">1754 198 9219,'-18'0'0,"0"0"0,8 2-2,4 4 0,4 4 0,4 8 0,2 0-1,2 0 0,8 0 1,-4 0-1,2 0 2,0 0 0,-2 0 1,5-1 0,-3-5 0,0 4 0,6-6 0</inkml:trace>
  <inkml:trace contextRef="#ctx0" brushRef="#br0" timeOffset="3611">1809 107 9198,'-10'0'0,"2"2"0,8 4 0,0 6 0,2 4 0,2 3 0,4-1 0,2 0 0,-4 8 0,6 4 0,0 2 0,-2-2 0,-2 4 0,-8-5 0,0 1 0,0 0 0,0-6 0,0 4 0,0-2 0,0-2 0,-2-8 0,-4-4 0,2-4 0,-8-8 0,8-2 0,-2-4 0,4-6 0,2-4 0,0-2 0,0-2 0,0-2 0,0-2 0,0-2 0,0 4 0,0-2 0,0 1 0,6-3 0,2 2 0,0 2 0,0 2 0,0 2 0,-2 0 0,4 0 0,0 0 0,4 6 0,-6 2 0,2 2 0,2 2 0,6 6 0,0 0 0,-6 8 0,-2 4 0,-1 4 0,-5 2 0,-2 0 0,-2 0 0,2 0 0,4 0 0,-4 0 0,4 0 0,-4 0 0,-2 0 0,0-7 0,0-5 0,0-12 0,2-5 0,4 1 0,-2-6 0,6 4 0,0-4 0,0-2 0,-4 0 0,4 0 0,0 2 0,0 4 0,-4-2 0,4 6 0,0 0 0,0 0 0,-6 2 0,12 6 0,-6 0 0</inkml:trace>
  <inkml:trace contextRef="#ctx0" brushRef="#br0" timeOffset="3862">2062 523 9198,'-2'12'0,"-2"0"0,-2 2 0,0 2 0,6 3 0,6-7 0,2-2 0,2-2 0,4-4 0,2-4 0,4-4 0,0-4 0,-2-2 0,4-2 0,-12-7 0,0 1 0,4 0 0,-7 0 0,-3 0 0,-4 6 0,-6 0 0,-5 8 0,-7 0 0,0 8 0,0 0 0,0 8 0,0 2 0,0 0 0,2 0 0,4-2 0,-4-8 0,14 12 0,-6-6 0</inkml:trace>
  <inkml:trace contextRef="#ctx0" brushRef="#br0" timeOffset="4249">2405 342 9172,'-18'0'0,"2"-2"0,4-4 0,4-4 0,8-8 0,0 0 0,8 0 0,4 0 0,4 0 0,0 6 0,-2 2 0,-2 2 0,3 4 0,-5 2 0,2 2 0,2 0 0,-6 8 0,-2 4 0,-4 4 0,-2 2 0,6 0 0,0 0 0,-2 0 0,-2 0 0,-2 0 0,0 0 0,0 1 0,0-7 0,0 0 0,-6-6 0,0 6 0,0-8 0,8 4 0,4-8 0,4 0 0,8 0 0,0 0 0,0-8 0,0-2 0</inkml:trace>
  <inkml:trace contextRef="#ctx0" brushRef="#br0" timeOffset="4612">2622 89 9172,'0'-18'0,"0"0"0,0 6 0,0 0 0,0 6 0,0-6 0,0 8 0,0-2 0,0 12 0,0 6 0,0 10 0,0 2 0,0-2 0,6 6 0,0 2 0,0 5 0,3 1 0,-5 6 0,6 2 0,0 0 0,0 1 0,-4 3 0,4-4 0,0 0 0,0 0 0,0-1 0,4-7 0,-4 0 0,-2 0 0,4-8 0,-4-4 0,2-4 0,-6-1 0,4-11 0,-8-8 0,0 0 0,0-17 0,0 5 0,0-4 0,-8-2 0,-2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5:27.8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109 912 8968,'-8'-10'0,"-5"4"0,-3 4 0,-2-4 0,0 0 0,6 0 0,0 6 0,8 8 0,-4 2 0</inkml:trace>
  <inkml:trace contextRef="#ctx0" brushRef="#br0" timeOffset="501">235 388 9230,'-6'-12'0,"0"0"0,0 6 0,6-6 0,2 8 0,4-2 0,6 4 0,4 2 0,-4-6 0,0 0 0,2 2 0,2 2 0,-3 2 0,-1 2 0,0 4 0,-2 6 0,4-2 0,-8 2 0,-2 2 0,-2 2 0,4 2 0,0 2 0,-2 2 0,-2 2 0,-2 0 0,0-5 0,0-1 0,0 0 0,0 0 0,0 0 0,0 0 0,0 0 0,-2-6 0,-4 0 0,4 0 0,-6 6 0</inkml:trace>
  <inkml:trace contextRef="#ctx0" brushRef="#br0" timeOffset="664">380 551 9230,'0'-18'0,"0"6"0,2 0 0,4-3 0,-2 1 0,8 0 0,2 2 0,2-2 0,2 4 0,0-2 0,0 0 0,0 2 0,0 0 0,1 6 0,-1-2 0,0-6 0,0 6 0,-8 0 0,-2-2 0,-8-2 0</inkml:trace>
  <inkml:trace contextRef="#ctx0" brushRef="#br0" timeOffset="1067">470 569 9230,'12'-6'0,"0"-2"0,2-2 0,0 4 0,1-4 0,-3 0 0,2 0 0,-4-1 0,0-3 0,0 4 0,0 2 0,-4-4 0,4 4 0,-2-2 0,4-2 0,-6-6 0,2 8 0,-2 4 0,-4 4-1,6 2 1,-8 2-1,0 4 0,0-2 1,0 8-2,0 2 0,2-4-1,4 2 3,-4-8 0,14 4 0,-6-8 0</inkml:trace>
  <inkml:trace contextRef="#ctx0" brushRef="#br0" timeOffset="1418">760 207 9203,'-9'-10'0,"5"0"0,-8 4 0,8 4 0,-4-6 0,8 8 0,0 2 0,0 4 0,0 6 0,0 4 0,0 2 0,2 0 0,4 0 0,-4 8 0,6 5 0,-2 3 0,1 2 0,7 2 0,-4 4 0,2 7 0,0 3 0,0 2 0,6-2 0,-2-1 0,-4-3 0,4-8 0,-6 2 0,0-6 0,-4-6 0,2 3 0,-2-9 0,0 0 0,-6-16 0,0-8 0,0-10 0,0-6 0,0-2 0,0-9 0,0-1 0</inkml:trace>
  <inkml:trace contextRef="#ctx0" brushRef="#br0" timeOffset="1648">1013 298 9203,'0'-19'0,"-2"3"0,-4 4 0,4 2 0,-4 4 0,2 4 0,0-2 0,-2 8 0,2 8 0,0 6 0,0 4 0,-3 5 0,3 1 0,0 2 0,0 4 0,-2-2 0,2-2 0,0-6 0,0 5 0,-2-3 0,2-4 0,2-2 0,2-2 0,-8 0 0,-2 0 0</inkml:trace>
  <inkml:trace contextRef="#ctx0" brushRef="#br0" timeOffset="1764">940 460 9203,'2'-10'0,"4"4"0,6 4 0,-1 0 0,1-2 0,2-2 0,-4 0 0,2 6 0,0-8 0,6-2 0</inkml:trace>
  <inkml:trace contextRef="#ctx0" brushRef="#br0" timeOffset="2101">1103 135 9203,'0'-12'0,"0"0"0,0 8 0,0-2 0,0 12 0,0 6 0,0 6 0,0 4 0,2 2 0,4-2 0,-4 4 0,6 0 0,-2 0 0,0 1 0,0-3 0,-6-6 0,0 0 0,0 0 0,6 0 0,0 0 0,2-2 0,-2-4 0,-2-4 0,8-8 0,-6 0 0,7-2 0,1-4 0,-4-2 0,2-6 0,0 2 0,-2-2 0,0 4 0,-6-2 0,2-2 0,6-2 0,-6-2 0,0 8 0,-6-6 0,0 6 0</inkml:trace>
  <inkml:trace contextRef="#ctx0" brushRef="#br0" timeOffset="2281">1139 478 9203,'-6'12'0,"0"0"0,-2-1 0,4 3 0,-2-2 0,2 2 0,2 2 0,2 2 0,2-2 0,4-4 0,2 4 0,6-6 0,-2 0 0,2-4 0,-4 2 0,2-2 0,3-2 0,1-2 0,2-4 0,0-6 0,0-8 0,0-6 0,0-2 0,8-2 0,2-2 0</inkml:trace>
  <inkml:trace contextRef="#ctx0" brushRef="#br0" timeOffset="2947">1447 135 9174,'0'-10'0,"0"-6"0,0 14 0,0-4 0,2 12 0,4 6 0,-2 4 0,6 2 0,-2 0 0,-4 0 0,-2 0 0,-2 0 0,0 0 0,0 0 0,0 6 0,0 1 0,0-3 0,0-2 0,-6-2 0,-2 0 0,-2 0 0,6-6 0,-4-2 0,0-2 0,6 0 0,-4-2 0,6-4 0,6 4 0,4-10 0,8-4 0,0-2 0,0-2 0,0-6 0,2 0 0,4 0 0,-6-2 0,2-2 0,-6-2 0,1 1 0,1-3 0,0 0 0,-4 0 0,-6 0 0,2 2 0,-2 6 0,-2 0 0,-2 0 0,-2 0 0,0-1 0,0 9 0,0 4 0,0 12 0,0 4 0,0 9 0,0-1 0,0 0 0,0 2 0,0 2 0,0 2 0,0-2 0,0-2 0,0-2 0,0 2 0,0 4 0,0-9 0,0 3 0,0-2 0,0 0 0,0-4 0,0 0 0,0 2 0,0-6 0,2 0 0,2-10 0,2-4 0,-2-6 0,-2-4 0,-2-2 0,0 0 0,6 0 0,2 0 0,0-1 0,0 1 0,4 0 0,-4 0 0,0 0 0,0 0 0,6 0 0,-4 0 0,0 0 0,6 0 0,-5 0 0</inkml:trace>
  <inkml:trace contextRef="#ctx0" brushRef="#br0" timeOffset="3130">1736 298 9174,'-2'10'0,"-4"-4"0,4-4 0,2-2 0,12 0 0,4-8 0,2-2 0,-2-3 0,-4 1 0,4 0 0,-4-6 0,-4 0 0,9 8 0,-7 2 0</inkml:trace>
  <inkml:trace contextRef="#ctx0" brushRef="#br0" timeOffset="3381">1700 515 9174,'-10'18'0,"0"-6"0,6 0-4,-2 2 1,0-4-6,6 2 1,8-8 0,4 2 4,4-4 0,-4-4 0,0-4 3,2-6 1,-6 2 0,0 0 0,-2 0 0,0 0 0,0 4 0,-6-6 0,-2 8 0,-4-2 0,-4 4 0,-8-6 0,0-3 0</inkml:trace>
  <inkml:trace contextRef="#ctx0" brushRef="#br0" timeOffset="3697">2188 279 9129,'-6'-12'0,"0"0"0,0 6 0,6-6 0,2 6 0,4-6 0,4 8 0,8-2 0,0 4 0,0 2 0,-6 6 0,-2 2 0,-2 2 0,-3 4 0,-3 2 0,-2 2 0,0 1 0,0-1 0,0 0 0,0 0 0,0 0 0,0 0 0,0 0 0</inkml:trace>
  <inkml:trace contextRef="#ctx0" brushRef="#br0" timeOffset="4051">2387 44 9129,'8'-10'0,"-6"0"0,4 4 0,2 2 0,-2-8 0,6 10 0,-4 2 0,2 10 0,-6 12 0,4 4 0,-2 1 0,0-1 0,0 4 0,-6-4 0,0 0 0,0 0 0,0 4 0,0-6 0,0-1 0,0-3 0,0-2 0,0-8 0,0-4 0,0-12 0,0-6 0,2-4 0,2-4 0,4-3 0,3-1 0,-1-6 0,4 6 0,-2 2 0,2 2 0,-4 2 0,0 0 0,0 2 0,0 4 0,-6-4 0,4 13 0,-8 3 0,0 11 0</inkml:trace>
  <inkml:trace contextRef="#ctx0" brushRef="#br0" timeOffset="4517">2369 533 9129,'-18'0'0,"0"8"0,6 0 0,2 6 0,2-2 0,4 0 0,10 6 0,6 0 0,4 0 0,2-2 0,0-4 0,0 4 0,0-4 0,0-4 0,-6 0 0,0-8 0,-8-2 0,2-4 0,-4 2 0,-2-8 0,0-2 0,0-2 0,0-2 0,0 0 0,0 0 0,0 0 0,0 0 0,0 0 0,2 2 0,2 2 0,2 2 0,2 7 0,-2-1 0,-2 6 0,9 6 0,-9 5 0,2 7 0,-4 0 0,-2-6 0,0 0 0,0 0 0,0 6 0,8-10 0,4-8 0,-2-2 0,2-10 0,2-2 0,2-2 0,2-8 0,0-2 0,0-1 0,0 1 0,0-6 0,0 4 0,1-8 0</inkml:trace>
  <inkml:trace contextRef="#ctx0" brushRef="#br0" timeOffset="4664">2785 207 9129,'12'-6'0,"0"0"0,-8 0 0,4 8 0,-10 2 0,-2 4 0,-2 2 0,-2 2 0,4 6 0,-2 2 0,2 4 0,-4-7 0,2 5 0,2 0 0,-4 0 0,2-4 0,2 0 0,2 0 0,2 0 0,0 0 0</inkml:trace>
  <inkml:trace contextRef="#ctx0" brushRef="#br0" timeOffset="4848">2749 334 9129,'0'-10'0,"2"2"0,4 8 0,6 0 0,-2 0 0,2 0 0,2 0 0,2-2 0,2-2 0,0-2 0,0 2 0,-6 2 0,0 2 0,2 0 0,3 0 0,-5 0 0,0 0 0,0 0 0,6 0 0</inkml:trace>
  <inkml:trace contextRef="#ctx0" brushRef="#br0" timeOffset="5184">2893 352 9129,'-2'12'0,"-4"0"0,-6 2 0,4-4 0,2 2 0,4 2 0,2 2 0,0 2 0,0 0 0,0 0 0,0 1 0,0-1 0,0 0 0,2 0 0,2 0 0,2 0 0,-2 0 0,0 0 0,0 0 0,2 0 0,0 0 0,-6 0 0,0-8 0,-2-3 0,-4-14 0,2 5 0,-8-4 0,8-4 0,-12 8 0,16-12 0,0 8 0,8 0 0,10 6 0,2-2 0,4-4 0,-1 4 0,7-4 0,2 2 0,2-2 0,4 2 0,2-6 0,3 0 0,-3 0 0,4 4 0,-2-4 0,-2 2 0,-1-14 0,-3 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5:44.6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127 396 9110,'-10'8'0,"0"-6"0,4 4 0,2-4 0,-9-2 0,9 0 0,-6 0 0,4 0 0,4-2 0,-4-4 0,2 4 0,-2-4 0,4 2 0,-6 0 0,0-2 0,6 0 0,-8 6 0,4 0 0,4 0 0,-6 0 0,8-8 0,8 6 0,2-6 0,2 2 0,0 0 0,-6 0 0,6 6 0,2 0 0,2 0 0,3 0 0,-1 0 0,-6 0 0,0 0 0,2 0 0,-4 2 0,2 4 0,2 6 0,-4 4 0,0 4 0,0 2 0,0 3 0,-6 7 0,4-4 0,-2 2 0,0 0 0,0 0 0,-6 6 0,0 1 0,0-1 0,6-2 0,0-4 0,-2-6 0,-2-4 0,-2-2 0,0 0 0,0-8 0,0-1 0,0-9 0</inkml:trace>
  <inkml:trace contextRef="#ctx0" brushRef="#br0" timeOffset="433">90 812 9110,'-18'-6'0,"0"0"0,0 2 0,6-4 0,0 2 0,8 0 0,-2 6 0,12-2 0,6-4 0,4-6 0,8-4 0,2-2 0,3-2 0,3-4 0,-4 4 0,2-7 0,2 3 0,2 0 0,-6 0 0,-3 6 0,-3 0 0,2 0 0,-6 6 0,2 2 0,-6 2 0,-4 0 0,2 2 0,-4 4 0,-8-6 0,0 8 0,0 0 0,0 8 0,0 4 0,0-2 0,0 2 0,0 2 0,0 2 0,0-4 0,2 0 0,2 2 0,2 2 0,2 0 0,-4-2 0,2-2 0,-2 2 0,-2 3 0,6 9 0,2 2 0</inkml:trace>
  <inkml:trace contextRef="#ctx0" brushRef="#br0" timeOffset="613">416 776 9110,'-8'12'0,"-4"0"0,4-6 0,2 6 0,4 2 0,8-4 0,2 0 0,2 0 0,4 1 0,4-7 0,4 2 0,2-4 0,-2-2 0,-2-2 0,1-4 0,1-6 0,2-5 0,0-7 0,-6 0 0,0-8 0,0 4 0</inkml:trace>
  <inkml:trace contextRef="#ctx0" brushRef="#br0" timeOffset="814">615 396 9110,'-2'-10'0,"-4"4"0,-6 4 0,4 2 0,0 2 0,8 4 0,0 6 0,0 10 0,2 3 0,2-3 0,2-2 0,6-2 0,-4 0 0,2 0 0,4 0 0,-4-6 0,2 0 0,2 2 0,2-6 0,2 0 0</inkml:trace>
  <inkml:trace contextRef="#ctx0" brushRef="#br0" timeOffset="1364">687 270 9110,'0'-18'0,"0"8"0,2 2 0,4 10 0,6 4 0,-2 4 0,0 10 0,-2 2 0,-4 2 0,5 6 0,-3-4 0,-2 0 0,-2 0 0,-2 5 0,0-7 0,0-2 0,0-2 0,0-2 0,0 0 0,-2-2 0,-4-4 0,2 2 0,-9-8 0,-1-2 0,-2-2 0,-2-2 0,6-2 0,2-4 0,2-6 0,2-4 0,6-2 0,0 0 0,0 0 0,2 0 0,2 0 0,2 0 0,8 6 0,-2 2 0,4 2 0,2 0 0,0 3 0,1-1 0,-7 2 0,0 10 0,-8 5 0,2 7 0,-4 0 0,-2 0 0,0 6 0,0 2 0,-2 0 0,-4 0 0,-2-2 0,-6-4 0,2 5 0,1-5 0,-1 4 0,4-6 0,0-6 0,4-2 0,-8-4 0,8-4 0,-2 4 0,10-12 0,2-6 0,8 2 0,-2-2 0,4-2 0,3-2 0,-1-4 0,0-3 0,0-1 0,0 2 0,0 2 0,0 2 0,0 2 0,0 4 0,-6-4 0,0 4 0,2-4 0,2-2 0,3 0 0</inkml:trace>
  <inkml:trace contextRef="#ctx0" brushRef="#br0" timeOffset="1680">850 812 9110,'-12'0'0,"0"0"0,0 0 0,2 0 0,4-6 0,10-2 0,4 0 0,2 0 0,2-4 0,6 4 0,0-2 0,0 6 0,0-2 0,0 4 0,-6 4 0,0 4 0,2 6 0,-3-2 0,-1 2 0,-2 2 0,0-6 0,-4 0 0,2 0 0,0-4 0,-6 8 0,0-10 0,0-2 0,0-8 0,0-10 0,0 0 0,0 0 0,6-6 0,0-2 0,0-2 0,2-4 0,2-5 0,8-3 0,0-2 0,8-16 0,2 2 0</inkml:trace>
  <inkml:trace contextRef="#ctx0" brushRef="#br0" timeOffset="2116">1085 252 9110,'-12'-16'0,"0"4"0,8 4 0,4 8 0,12 0 0,4 6 0,0 2 0,-2 0 0,-2 0 0,-6 6 0,4-2 0,-2 4 0,0 2 0,-4 0 0,2 0 0,-2 0 0,-2 0 0,-4 0 0,-2 0 0,-2 1 0,-2-1 0,2 0 0,-6 0 0,2-2 0,-2-2 0,-2-2 0,6-8 0,0 2 0,8-12 0,2 2 0,4-8 0,6-2 0,4-2 0,0-2 0,-2 0 0,-2 0 0,2-1 0,3 1 0,1 0 0,0 0 0,-8 6 0,-2 2 0,0 2 0,-6-6 0,6 12 0,-8 2 0,0 10 0</inkml:trace>
  <inkml:trace contextRef="#ctx0" brushRef="#br0" timeOffset="2313">1103 704 9110,'-8'10'0,"4"-2"0,-8-8 0,10 0 0,2 0 0,8 0 0,10-2 0,2-4 0,4-6 0,-2-6 0,7-4 0,-1-5 0,0-1 0,-4 4 0,4-4 0,-2 2 0,-4 4 0,-2 0 0,-2 2 0,1 0 0,-1 4 0,-6 3 0,0 1 0,-8 4 0,4 8 0,-8 0 0</inkml:trace>
  <inkml:trace contextRef="#ctx0" brushRef="#br0" timeOffset="2514">1320 541 9110,'-12'6'0,"2"2"0,0 0 0,0 0 0,6 6 0,-2 0 0,4 6 0,2 4 0,0 9 0,0-3 0,0 4 0,0 2 0,8 0 0,2 0 0,2-1 0,0-5 0,-2 2 0,4-8 0,-2-2 0,2-2 0,-4-8 0,2-2 0,2-2 0,3-2 0,1-6 0</inkml:trace>
  <inkml:trace contextRef="#ctx0" brushRef="#br0" timeOffset="2933">1555 252 9110,'0'-12'0,"-2"2"0,-2 0 0,-2-1 0,0 7 0,6-2 0,-2 12 0,-4 7 0,4 11 0,-4 6 0,4 4 0,2 2 0,0-2 0,-2-2 0,-2-1 0,-2 1 0,0 2 0,6 0 0,0-4 0,0-6 0,0-4 0,0-2 0,0 1 0,0-1 0,0-8 0,0-4 0,0-12 0,0-4 0,0-8 0,0-1 0,0 1 0,0 0 0,0 0 0,0 0 0,0 0 0,2 8 0,4 4 0,6 4 0,4 8 0,2 2 0,0 0 0,0 0 0,0 4 0,1-6 0,-1 0 0,0 2 0,0 2 0,0 8 0</inkml:trace>
  <inkml:trace contextRef="#ctx0" brushRef="#br0" timeOffset="3096">1609 523 9110,'-2'-12'0,"-4"0"0,4 0 0,-4-6 0,6 0 0,6 0 0,6-1 0,5 1 0,1 4 0,0 0 0,2-2 0,4 2 0,-10 2 0,4-2 0,-2 2 0,0-2 0,2 6 0,0 0 0,0 8 0</inkml:trace>
  <inkml:trace contextRef="#ctx0" brushRef="#br0" timeOffset="3382">1736 505 9110,'-12'6'0,"0"0"0,8 0 0,-4-6 0,16 0 0,4-2 0,4-4 0,2-6 0,0-4 0,-2-2 0,-2 0 0,-2 0 0,0-1 0,5 1 0,-3 0 0,-2 0 0,-6 2 0,4 2 0,-2 2 0,0 2 0,-2-2 0,-4 4 0,6 10 0,-8 4 0,0 6 0,0 4 0,0-4 0,0 0 0,0 2 0,0 2 0,0 4 0,0 2 0,0 3 0,0-3 0,0-2 0,0-2 0</inkml:trace>
  <inkml:trace contextRef="#ctx0" brushRef="#br0" timeOffset="3546">1826 595 9110,'-6'12'0,"-2"-2"0,-2-2 0,6 0 0,-2-2 0,4 7 0,2-3 0,2 0 0,4-2 0,4-2 0,8-6 0,1 0 0,-1 0 0,0 0 0,0-2 0,0-6 0,0-10 0,0-1 0,0-15 0,0 6 0</inkml:trace>
  <inkml:trace contextRef="#ctx0" brushRef="#br0" timeOffset="4296">2315 306 9238,'-12'0'0,"0"0"0,10 0 0,2 0 0,8 0 0,12 0 0,2 0 0,2 0 0,2 0 0,-4 0 0,2 2 0,-2 4 0,-2-2 0,-3 8 0,-3 0 0,-2-2 0,-8 6 0,4-2 0,-2 6 0,0 4 0,-2 1 0,-8-5 0,-4 2 0,-2 2 0,-2 0 0,-4-6 0,1-2 0,3-4 0,6 2 0,-4-6 0,2 2 0,-6-6 0,14 4 0,0-8 0,10 0 0,6 0 0,2-6 0,1-2 0,-1-2 0,0-4 0,0 4 0,0-2 0,0 0 0,0 2 0,0-6 0,-2 4 0,-4-4 0,4-2 0,-6 0 0</inkml:trace>
  <inkml:trace contextRef="#ctx0" brushRef="#br0" timeOffset="4531">2550 469 9238,'-18'8'0,"6"-6"0,0 4 0,0-4 0,4-2 0,8-2 0,10-4 0,12-2 0,2-6 0,-2 2 0,-2-2 0,-2-1 0,0 1 0,0 4 0,0 2 0,0-4 0,0 6 0,-5-6 0,-1 6 0,-8 2 0,2 10 0,-4 6 0,-2 4 0,0 2 0,0 0 0,0 1 0,0-1 0,0 0 0,0 0 0,0 0 0,8 0 0,2 0 0,8 0 0</inkml:trace>
  <inkml:trace contextRef="#ctx0" brushRef="#br0" timeOffset="4763">2785 306 9238,'0'-18'0,"0"8"0,0-6 0,0 16 0,0 0 0,0 10 0,0 6 0,2 2 0,2 2 0,2 4 0,-2 6 0,4 2 0,0 3 0,0-3 0,0 0 0,4 6 0,-6-10 0,0 2 0,2 0 0,-6-7 0,6 1 0,-2-4 0,0-2 0,2-6 0,-2 0 0,4-8 0,9 4 0</inkml:trace>
  <inkml:trace contextRef="#ctx0" brushRef="#br0" timeOffset="5046">2930 396 9238,'-2'10'0,"-2"-2"0,-3 0 0,1-4 0,6 9 0,0 1 0,0 2 0,0 2 0,2-2 0,5-4 0,3 2 0,8-8 0,0-2 0,0-2 0,-6-2 0,0 0 0,2 0 0,2 0 0,-4-8 0,-2-4 0,-2-4 0,-4-2 0,-2 0 0,-2 0 0,0 0 0,-2 1 0,-4 3 0,-6 4 0,-4 2 0,4 2 0,0 6 0,-2 0 0,0 2 0,2 4 0,-4 4 0,6 8 0</inkml:trace>
  <inkml:trace contextRef="#ctx0" brushRef="#br0" timeOffset="5300">3147 216 9238,'-2'-11'0,"-4"5"0,3 4 0,-5 4 0,8 4 0,2 9 0,5 7 0,-3 0 0,6 8 0,0 2 0,0 2 0,-4 2 0,4 1 0,0-1 0,0 0 0,0 0 0,4-2 0,-4-4 0,-2-6 0,4 3 0,-4-3 0,2-2 0,-6-8 0,2-2 0,4-8 0,0 4 0</inkml:trace>
  <inkml:trace contextRef="#ctx0" brushRef="#br0" timeOffset="5615">3345 396 9238,'0'12'0,"0"0"0,0 1 0,2 3 0,4-4 0,-1 2 0,5-6 0,0 0 0,0 0 0,-4-2 0,6-6 0,2 0 0,-6-2 0,-2-4 0,-4-4 0,-2-8 0,0 0 0,-8 6 0,-4 2 0,-4 1 0,-2-3 0,2 4 0,3-2 0,-3 6 0,4-2 0,4 4 0,0 2 0</inkml:trace>
  <inkml:trace contextRef="#ctx0" brushRef="#br0" timeOffset="6159">3508 433 9238,'-18'-9'0,"6"7"0,0-4 0,8-4 0,-4 8 0,10-6 0,4 8 0,-2-6 0,8-2 0,2-2 0,2 4 0,2-4 0,-2 0 0,-4 0 0,4 6 0,-5-4 0,1 2 0,0 0 0,-6-2 0,6 2 0,-2-4 0,2-8 0,2 6 0,-8 0 0,0 8 0,-6-12 0,-2 14 0,-4-4 0,4 4 0,-6 10 0,8 4 0,0 4 0,0 2 0,0 6 0,0 2 0,2 2 0,4 4 0,-2 6 0,6 1 0,0-5 0,0 0 0,-4 0 0,4 0 0,0-2 0,0-1 0,-6-9 0,4 2 0,0-4 0,2-2 0,0 0 0,-2 0 0</inkml:trace>
  <inkml:trace contextRef="#ctx0" brushRef="#br0" timeOffset="6512">4105 396 9152,'-18'0'0,"0"0"0,0 0 0,8 2 0,2 2 0,0 2 0,8 0 0,0-6 0,8-6 0,10-2 0,0-2 0,0-4 0,0-2 0,0 0 0,2 2 0,4 2 0,-4 0 0,4-6 0,-3 2 0,-3 4 0,0-4 0,0 4 0,0 4 0,0 0 0</inkml:trace>
  <inkml:trace contextRef="#ctx0" brushRef="#br0" timeOffset="6981">4159 342 9152,'-18'0'0,"6"6"0,0 0 0,8 2 0,-2-2 0,10 4 0,4 6 0,0-2 0,0-2 0,4 1 0,-4 5 0,2 0 0,4 0 0,0 0 0,0-2 0,-4-2 0,-1-2 0,5 0 0,-2 4 0,4-4 0,-4-4 0,0-8 0,2 0 0,-4 0 0,2-2 0,2-4 0,-4-4 0,0-10 0,-2-2 0,-4-2 0,4-6 0,-2 6 0,0 0 0,2-3 0,-6 7 0,4-4 0,-4 4 0,-2 2 0,6 6 0,0 0 0,-2-2 0,-2 6 0,-2 2 0,0 12 0,0 6 0,0 4 0,0 2 0,2 0 0,4 0 0,-4 0 0,7 0 0,-1 0 0,-6 1 0,6-3 0,0-4 0,-4 2 0,8-8 0,-6 0 0,6-6 0,2 0 0,-4-2 0,0-4 0,0-6 0,0-4 0,-4 4 0,6-1 0,2-1 0,2-10 0,2-4 0</inkml:trace>
  <inkml:trace contextRef="#ctx0" brushRef="#br0" timeOffset="7331">4810 89 9152,'0'12'0,"0"0"0,0 2 0,0 2 0,0 2 0,-2 0 0,-4 0 0,4 1 0,-4-1 0,4 0 0,-4 0 0,-2-2 0,-2-4 0,4-4 0,-6-8 0,-2 0 0,4 0 0,-2 0 0,8-8 0,-2-4 0,4-4 0,2-2 0,2 0 0,4 0 0,-2 1 0,8 3 0,2 2 0,0 6 0,0-4 0,-2 2 0,2 4 0,-6 2 0,8 10 0,-6 2 0</inkml:trace>
  <inkml:trace contextRef="#ctx0" brushRef="#br0" timeOffset="7513">4702 559 9152,'-10'0'0,"4"-8"0,12-4 0,6-4 0,4-2 0,4-2 0,2-2 0,2-2 0,2-1 0,-4 7 0,2 0 0,-1 0 0,-3 0 0,-2 2 0,0 2 0,0 2 0,-8 8 0,6-12 0,-6 6 0</inkml:trace>
  <inkml:trace contextRef="#ctx0" brushRef="#br0" timeOffset="7932">4846 523 9152,'-16'2'0,"4"4"0,4-2 0,8 8 0,2 0 0,4 6 0,4-2 0,6-2 0,-4-2 0,4-8 0,-3 2 0,-3-4 0,2-2 0,-8-8 0,2-4 0,-4-4 0,4 4 0,2 0 0,2-2 0,-4 0 0,4 0 0,0 4 0,0 2 0,-6 0 0,4 4 0,0-2 0,0 2 0,4 10 0,-4 4 0,-8 8 0,0 0 0,0-6 0,0 0 0,0 0 0,0 6 0,0-8 0,2-2 0,4-8 0,-2-8 0,6-4 0,-2-4 0,6-2 0,-4-2 0,2-2 0,1-2 0,7-8 0,8 4 0</inkml:trace>
  <inkml:trace contextRef="#ctx0" brushRef="#br0" timeOffset="8365">5389 216 9064,'-12'-7'0,"0"1"0,8-8 0,-2 2 0,6-4 0,6 0 0,4 2 0,0 2 0,6 0 0,-4-4 0,4 2 0,2 2 0,0 8 0,0-2 0,0 4 0,0 2 0,-1 2 0,-5 4 0,2 4 0,-8 8 0,-2 2 0,-2 4 0,-2-4 0,0 6 0,0-2 0,0 1 0,0 1 0,0-4 0,0 2 0,0-2 0,-6-2 0,0-2 0,-8 0 0,4 0 0</inkml:trace>
  <inkml:trace contextRef="#ctx0" brushRef="#br0" timeOffset="8496">5534 342 9064,'2'-10'0,"4"4"0,-4-4 0,8 8 0,-4-4 0,6 4 0,-2 2 0,2 0 0,0 0 0,6 0 0,-8 0 0,6 0 0,-6 0 0</inkml:trace>
  <inkml:trace contextRef="#ctx0" brushRef="#br0" timeOffset="8749">5642 324 9064,'-10'-8'0,"0"6"0,6-6 0,-2 0 0,0 4 0,6-8 0,0 0 0,2-6 0,4 2 0,6 4 0,4-5 0,0 5 0,-2-4 0,-2-2 0,0 2 0,6 2 0,-2 2 0,-4-2 0,-1 6 0,-7 0 0,4 2 0,2 0 0,-6 0 0,4 6 0,-8 2 0,0 4 0,0 4 0,2 8 0,4 0 0,-4 0 0,4 0 0,-4 0 0,0 0 0,2 1 0,2-1 0,0 0 0,-6 0 0,0 8 0,0 2 0</inkml:trace>
  <inkml:trace contextRef="#ctx0" brushRef="#br0" timeOffset="8997">5696 541 9064,'-18'0'0,"0"0"0,6 2 0,0 4 0,8-6 0,0 2 0,6-8 0,4-4 0,8-2 0,-2-6 0,4 2 0,2 4 0,0-4 0,0 6 0,1-2 0,-1-1 0,0 9 0,0-2 0,0 4 0,-6 2 0,0 2 0,2 4 0,-4 5 0,0 9 0,-2 2 0,-4 2 0,4 0 0,-2-6 0,-2 0 0,-2 0 0,0 0 0,4 0 0,-4 0 0,6 1 0</inkml:trace>
  <inkml:trace contextRef="#ctx0" brushRef="#br0" timeOffset="9382">5986 252 9064,'-8'10'0,"8"-2"0,0-8 0,10 0 0,4-8 0,0-4 0,-2-2 0,2 2 0,-4-11 0,0 5 0,0-2 0,0 0 0,-6 2 0,2 0 0,-4 0 0,-2 0 0,0 0 0,0 0 0,-2 6 0,-4 0 0,-4 8 0,-6-2 0,4 12 0,-2-2 0,8 8 0,2 2 0,2 2 0,2 2 0,0 2 0,0 4 0,0-2 0,0 6 0,0-2 0,0-3 0,0 3 0,0-2 0,0 0 0,0 2 0,2-6 0,2 4 0,2-4 0,8-2 0,-4 0 0,8 1 0</inkml:trace>
  <inkml:trace contextRef="#ctx0" brushRef="#br0" timeOffset="9664">6076 252 9064,'6'-12'0,"0"0"0,2 8 0,-2-2 0,-2 4 0,6 4 0,-2 4 0,-2 4 0,-6 8 0,0 0 0,0 0 0,0 0 0,0 0 0,0 0 0,0 0 0,0 0 0,0 0 0,0 0 0,0 1 0,0-1 0,0-8 0,0-4 0,2-12 0,4-6 0,-4-4 0,6-3 0,0 1 0,4 0 0,-2 2 0,3 2 0,-1 2 0,-2-2 0,6-2 0,-4-2 0,4 0 0,2 8 0,0-6 0,0 6 0</inkml:trace>
  <inkml:trace contextRef="#ctx0" brushRef="#br0" timeOffset="9880">6221 505 9064,'0'18'0,"-6"0"0,-2 0 0,-2 0 0,6 0 0,-2 0 0,12-8 0,6-4 0,4-4 0,2-2 0,0-8 0,0-4 0,0-4 0,-2-2 0,-4 0 0,-4 2 0,0 4 0,-6-4 0,4 4 0,-4-4 0,-4 6 0,-4 2 0,-6 0 0,2 6 0,-2-4 0,-2 4 0,-2 2 0,-2 0 0,0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7:18.6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1502 786 9999,'-6'-11'-33,"1"-1"0,-3 8 9,2-2 13,4 4 3,-6 2 4,8 0 2,-7 0 0,3 0 0,-8 0 1,0 0 0,-3 2-3,3 4 1,-3-4 0,3 6-1,-3 0 0,-3-1 0,-1 7 0,-3-2-2,-1 1 1,-2-3 0,4 1-1,-5 1 1,-1-2 0,-2 5 0,-6-3 0,0 2 2,0-3 0,4 3 0,-2-6 0,-4-1 2,0 1 1,1-2 0,3-6 0,2 0 0,1 0 0,1 0 0,-4-2 0,2-2 0,2-2 0,8-1 0,-4 1 0,1-4 0,1 0 0,-6-3 0,6 5 0,-1 0 0,-1 0 0,0-3 0,-4 3 0,4 0 0,-1 0 0,5-3 0,-8 3 0,0 0 0,2 1 0,-1-7 0,7 4 0,-2-1 0,2-1 0,1 0 0,3-5 0,-1-1 0,1 1 0,5 5 0,0 1 0,1-3 0,1-1 0,-4-3 0,7 1 0,-1-1 0,0 1 0,2-1 0,6-1 0,0-4 0,0 3 0,2-3 0,4 2 0,6-3 0,3 5 0,3-4 0,1 3 0,4 3 0,-3-7 0,5 1 0,-2 2 0,1 1 0,5 9 0,-4-1 0,2-2 0,4-1 0,-4-1 0,1 3 0,-1 1 0,0-1 0,2-1 0,6 0 0,-2 3 0,-4-3 0,4 5 0,-6-1 0,2 0 0,0 0 0,-5 5 0,3-5 0,0 2 0,0 4 0,0-4 0,4 3 0,-3 1 0,-3 2 0,6 2 0,-2-2 0,4-2 0,2-2 0,-6 0 0,0 6 0,2 2 0,2 4 0,0-2 0,-2 6 0,-2-1 0,2 1 0,0 0 0,0 5 0,-3 1 0,-3 3 0,4 3 0,-4-5 0,0 2 0,1 5 0,3-3 0,-6 6 0,-2 0 0,-1 1 0,-3-1 0,-1 4 0,-3-2 0,-1 2 0,-2-4 0,1 0 0,-5 0 0,-4 1 0,4-1 0,0 2 0,-2-4 0,-3 0 0,-2-5 0,-5 5 0,-4-2 0,0 1 0,-5 1 0,1-4 0,-5 2 0,-4-1 0,-7 3 0,5-2 0,0-1 0,0-3 0,-4-3 0,3-3 0,-1-1 0,-4 1 0,4-5 0,0-2 0,0-4 0,0-2 0,-1 0 0,-1 0 0,6 0 0,4 0 0,1 0 0,3-2 0,3-4 0,-2 2 0,9-7 0,-1 7 0,8-4 0,3 8 0,-3-2 0,4-4 0,4 4 0,2-4 0,3 5 0,10-7 0,2-2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7:55.4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559 35 9549,'-1'-10'0,"-5"5"0,4 1 0,-4-2 0,-4 4 0,8-6 0,-5 8 0,7 0 0,0 2 0,0 4 0,5-2 0,1 8 0,-2 1 0,-2-5 0,6 7 0,1-5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8:03.3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171 245 9600,'-17'-27'0,"1"2"0,3 9 0,1 5 0,8 1 0,-2 4 0,4 4 0,4 2 0,4 12 0,6 5 0,3 7 0,3 3 0,-1 8 0,3 2 0,3 3 0,-4 5 0,7 6 0,-3-3 0,0-1 0,2-3 0,-3 5 0,1-5 0,-2-1 0,-1-2 0,-5-6 0,-1-2 0,-3-4 0,-5-4 0,4-7 0,-2-1 0,0-7 0,-5-6 0,3-8 0,0-14 0,-6-9 0</inkml:trace>
  <inkml:trace contextRef="#ctx0" brushRef="#br0" timeOffset="252">468 298 9600,'-2'-35'0,"-2"0"0,-2 2 0,3 4 0,-5 4 0,2 7 0,2 1 0,-4 5 0,3 0 0,-7 12 0,6 4 0,0 14 0,-2 7 0,1 12 0,-7 9 0,3 7 0,-3 5 0,4 4 0,-1 6 0,-1-4 0,2-6 0,-3-3 0,7-5 0,2-1 0,2-3 0,2-7 0,0 0 0,0-8 0,0-8 0,0-4 0,-2-9 0,-4-6 0,-5-8 0,-5 2 0,-1-21 0,-1 4 0</inkml:trace>
  <inkml:trace contextRef="#ctx0" brushRef="#br0" timeOffset="452">84 734 9600,'-18'-7'0,"7"-3"0,-1-8 0,-1 1 0,5 5 0,0 3 0,0 1 0,6 0 0,-2 4 0,8-2 0,6 1 0,9 5 0,3 0 0,1 0 0,10 0 0,0 0 0,8 0 0,3 0 0,-3 0 0,4 0 0,-1 0 0,1 0 0,-6 0 0,2 2 0,-6 1 0,-6 3 0,2 0 0,-8-6 0,-2 0 0,-1 0 0,-9 0 0,1 0 0,-6 0 0,6 0 0,-9 8 0,5 1 0</inkml:trace>
  <inkml:trace contextRef="#ctx0" brushRef="#br0" timeOffset="902">922 53 9704,'-8'-9'0,"6"-1"0,-5 6 0,-1-2 0,6-2 0,-6 5 0,0-3 0,7 0 0,-7 6 0,8 2 0,0 4 0,0 5 0,0 5 0,0 11 0,0 6 0,0 10 0,0 7 0,0 6 0,0 14 0,2 4 0,4 7 0,-3-1 0,7 7 0,0-9 0,0-6 0,-7-2 0,5-4 0,-2-8 0,0-12 0,0-9 0,-4-8 0,3-5 0,-3-13 0,6-5 0,-8-12 0,0 2 0,0-7 0,0-3 0,0-1 0,0-3 0,0-15 0,0-4 0</inkml:trace>
  <inkml:trace contextRef="#ctx0" brushRef="#br0" timeOffset="1352">852 420 9704,'-7'-10'0,"-3"-5"0,0 13 0,-3-14 0,7 5 0,0-5 0,6-1 0,2-1 0,4 1 0,-2-8 0,7-3 0,3-1 0,1 0 0,9 2 0,1-4 0,0 4 0,0 2 0,4 3 0,-3 9 0,-1 3 0,0 2 0,0 2 0,-3 6 0,1 2 0,-2 4 0,-9 4 0,-4 9 0,-3 4 0,1 7 0,-2 10 0,-10 7 0,-5 3 0,-5 3 0,-7-1 0,-2 2 0,-1 1 0,1-3 0,-4-3 0,4-16 0,0-2 0,-1-2 0,3-10 0,6-1 0,-1-11 0,7-5 0,-1-2 0,8-7 0,-2-5 0,4-4 0,2 5 0,2 1 0,4 0 0,6 1 0,-3 5 0,3-2 0,4 4 0,5 2 0,-2 0 0,5 0 0,-3 2 0,2 4 0,-3 4 0,5 7 0,-2 2 0,0 5 0,1-5 0,-7 6 0,-1-1 0,-5-1 0,3 0 0,-6-5 0,-1-1 0,1 1 0,6-1 0,-4 1 0,7-1 0</inkml:trace>
  <inkml:trace contextRef="#ctx0" brushRef="#br0" timeOffset="1702">1516 193 9704,'-6'-27'0,"0"4"0,-1 9 0,3 2 0,-4 1 0,-2 1 0,6 0 0,-3 6 0,-1-1 0,0 1 0,-6 9 0,3 9 0,-3 7 0,1 14 0,-1 12 0,2 3 0,-1 3 0,-3 5 0,-1 0 0,5 6 0,1-6 0,7 1 0,-2-7 0,4-2 0,2-3 0,2-6 0,4-10 0,5-6 0,5-6 0,1-3 0,1-12 0,-1 2 0,1-2 0,-1-4 0,1-6 0,1-6 0,4-3 0,-9-3 0,3 1 0,-1-1 0,-1 1 0,-3-7 0,-2 1 0,-2 2 0,-5 1 0,-1-5 0,-2-2 0</inkml:trace>
  <inkml:trace contextRef="#ctx0" brushRef="#br0" timeOffset="2069">1324 647 9704,'-16'2'0,"5"4"0,5-4 0,12 4-1,5-5 0,5-1 1,3 0-1,3-1 1,1-5 0,6 2 0,-4-6 0,0 0 0,1 1 0,-3-1 0,-6-4 0,1 5 0,-1 1 0,-5-4 0,0 5 0,1-3 0,-5-2 0,-2-5 0,-4 5 0,-2 0 0,-8 9 0,-4-3 0,3 4 0,-3 2 0,6 0 0,-5 0 0,7 8 0,-2 3 0,4 7 0,2 5 0,0-2 0,0 8 0,0 3 0,0 0 0,0 3 0,0 0 0,0 0 0,0 0 0,0-6 0,0-2 0,2 1 0,4-1 0,-4-12 0,5 3 0,1-3 0,2-7 0,7-2 0,-1-18 0,-5-5 0,5-20 0,-6 0 0</inkml:trace>
  <inkml:trace contextRef="#ctx0" brushRef="#br0" timeOffset="2369">1778 123 9683,'-6'-17'-4,"0"-1"2,-7 1 1,11 7 0,-6 4 0,8 14 0,0 9 1,2 9 0,2 11-1,2 3 0,-2 7 1,3 3 0,-1 3 0,-2-1-1,-2 0 1,4 1 0,2-1 0,-1 1-1,1-1 0,0-2 0,-4-3 0,1-8-1,-1-8 0,4 0 0,-2-8-5,-2-1 2,-2-11 1,-2-5 1,0-12 0,0 2 1,0-7 2,0-3 0,0-9 0,0-4 0</inkml:trace>
  <inkml:trace contextRef="#ctx0" brushRef="#br0" timeOffset="2818">1760 350 9628,'-7'-17'0,"-1"-1"0,-4 1 0,5-1 0,7 1 0,1-1 0,5 1 0,6-1 0,3 9 0,3 3 0,-1 4-1,1 2 0,-1 0 0,1 0 0,-3 2-1,-3 4 0,2 5 0,-9 11 0,-1 3 1,-2 2 0,-2 2 0,-2 6 0,-2 2 1,-1 4 0,-15-4 0,5 3 0,-3-3 0,-1-2 0,7-6 0,-7-2 0,5-3 0,1-9 0,3 1 0,-2-10 0,10-3 0,2-8 0,8 1 0,9-8 0,3 0 0,3 3 0,-3-5 0,3 6 0,-2 1 0,2-1 0,-3 2 0,3 6 0,-3 0 0,-3 0 0,-1 8 0,-3 2 0,-3 3 0,-2 5 0,-3-5 0,-5 12 0,0-1 0,0-1 0,-7 6 0,-5-4 0,-4 2 0,-1 5 0,-6-5 0,-1 0 0,1-2 0,-2-4 0,6-1 0,-5-5 0,5-1 0,1-2 0,1-3 0,-1 3 0,1-6 0,0-12 0,-1-4 0</inkml:trace>
  <inkml:trace contextRef="#ctx0" brushRef="#br0" timeOffset="3318">2459 280 9566,'-6'-6'0,"0"12"0,1 6 0,5 17 0,0 2 0,0 2 0,0 8 0,2 0 0,3-3 0,7-1 0,-2-4 0,1-4 0,3-5 0,1-5 0,-3-9 0,0-4 0,1-5 0,3-1 0,-5-7 0,-1-5 0,-2-5 0,-4-7 0,-2 3 0,-2-6 0,0 0 0,0-1 0,-6 7 0,-2-2 0,-2 5 0,-3 7 0,-3-3 0,-1 6 0,-1-1 0,7 5 0,-1-2 0,8 4 0,-11 2 0,5 0 0</inkml:trace>
  <inkml:trace contextRef="#ctx0" brushRef="#br0" timeOffset="3652">2704 123 9566,'0'-12'0,"0"1"0,0-3 0,0 5 0,0-3 0,0-2 0,-2 7 0,-4 1 0,4 2 0,-4-2 0,4 6 0,2 0 0,0 8 0,0 11 0,0 4 0,0 7 0,2 10 0,2 7 0,2 3 0,-2 3 0,-1-1 0,1 2 0,4 3 0,2 1 0,-6 0 0,3-7 0,-1-5 0,0-5 0,2-4 0,-4-4 0,2-4 0,-1-10 0,-5-7 0,0-10 0,0-2 0,0-2 0,0-10 0,8-7 0,2-8 0</inkml:trace>
  <inkml:trace contextRef="#ctx0" brushRef="#br0" timeOffset="3886">2861 298 9566,'-2'-10'0,"-4"4"0,4 6 0,-4 6 0,4 10 0,2 9 0,2 2 0,4 4 0,-4-4 0,6 2 0,-2 2 0,-1 2 0,7-4 0,-4-1 0,0-3 0,-1-4 0,1-1 0,-2-3 0,4 0 0,7 1 0</inkml:trace>
  <inkml:trace contextRef="#ctx0" brushRef="#br0" timeOffset="4135">2896 437 9566,'0'-17'0,"0"0"0,0-1 0,0 1 0,5 5 0,3 2 0,2 1 0,4-1 0,-5 6 0,3-2 0,1 4 0,3 2 0,1 0 0,1 2 0,-1 4 0,-5-2 0,-2 8 0,-3 3 0,-3 6 0,-2 1 0,-4 7 0,-2 2 0,-1 2 0,-9-4 0,4-2 0,-1 0 0,-1 0 0,2-5 0,-3 1 0,3-4 0,2-1 0,1-3 0,3-1 0,-2-2 0,-8-8 0,5 3 0</inkml:trace>
  <inkml:trace contextRef="#ctx0" brushRef="#br0" timeOffset="4402">3140 193 9566,'0'-17'0,"0"-1"0,0 1 0,0 7 0,0 2 0,0 10 0,0 4 0,0 6 0,0 5 0,2 6 0,2 6 0,2 4 0,0 2 0,-6 2 0,0 4 0,0 5 0,2-3 0,1 0 0,3-2 0,-2-1 0,-2 1 0,-2-6 0,0-2 0,0-4 0,0-4 0,2-9 0,4-4 0,-4-5 0,6-7 0,-8-7 0,0-3 0</inkml:trace>
  <inkml:trace contextRef="#ctx0" brushRef="#br0" timeOffset="4818">3245 472 9566,'-8'-9'0,"6"-1"0,-6 6 0,3-4 0,-1-1 0,0 3 0,8-6 0,2-1 0,2-3 0,7-1 0,-1-3 0,3-1 0,3-2 0,5-1 0,0 7 0,-1 1 0,-3 5 0,-1 1 0,-1 6 0,1-2 0,-1 2 0,-7 10 0,-3 8 0,-1 7 0,0 8 0,0 6 0,-6 4 0,-2 4 0,-4 1 0,2-5 0,-5 2 0,-1-4 0,0-2 0,4-6 0,-3-2 0,1-2 0,0-7 0,2-7 0,4-9 0,-3-2 0,3-10 0,2-5 0,0-3 0,0 1 0,0 0-1,0-1 0,0 1 0,0-1 0,2 1-1,3-1 1,5 7 0,8 1 0,-1 2 0,0 2 1,1 6-1,-1 0 0,1 0 1,-1 2 0,1 2-1,-3 4 1,-3 2 0,11 1 0,-3 7 0</inkml:trace>
  <inkml:trace contextRef="#ctx0" brushRef="#br0" timeOffset="5101">3629 141 9553,'-6'-12'0,"0"0"0,1 6 0,3-3 0,-4 1 0,4 2 0,-6 8 0,8 4 0,0 6 0,0 11 0,2 6 0,2 4 0,2 2 0,0 6 0,-4 1 0,1 3 0,3 3 0,0-5 0,-4 0 0,2-2 0,2-1 0,0-5 0,-4-6 0,1 0 0,3-1 0,0-9 0,-6-7 0,0 1 0,2-5 0,4-2 0,-4-12 0,6-4 0</inkml:trace>
  <inkml:trace contextRef="#ctx0" brushRef="#br0" timeOffset="5402">3769 141 9553,'-12'-6'0,"1"0"0,5 0 0,-6 6 0,8 2 0,-2 4 0,4 6 0,4 3 0,2 4 0,2 3 0,-2 1 0,4 2 0,0-3 0,-1 1 0,1-2 0,4-1 0,-5-3 0,1 1 0,0-1 0,4-5 0,-5-3 0,3-1 0,2-2 0,5-6 0,1-6 0,-3-2 0,-1-1 0,-3-5 0,1-7 0,4-2 0,-3-1 0,-1-1 0,-3 6 0,5-5 0,-4 5 0,-2 1 0,-1 7 0,-1-1 0,-4 1 0,6-7 0</inkml:trace>
  <inkml:trace contextRef="#ctx0" brushRef="#br0" timeOffset="5786">3786 525 9553,'-9'8'0,"-7"1"0,16 7 0,0-5 0,10-5 0,5-6 0,3-4 0,-1-3 0,1-3 0,5-2 0,0-5 0,1-1 0,1 1 0,-6-1 0,4 1 0,-5-1 0,-6 1 0,3 5 0,-3 1 0,3-3 0,-3 6-1,0 3 0,-9 5 1,1 3-1,-6 5-2,-3 2 1,-7 2 0,4 5 0,0 0 0,1 1 0,-5-1 1,6 3-1,0 1 1,-1 2 1,5 1-1,-4-7 1,4 3-1,2 3 1,0-4 0,0 5 0,2-7-1,4-5 1,-2 3 0,7-5-1,3 2 0,1-1 0,3-7 0,-1 2 0,1-4-2,-1-2 1,1-8 0,-1-4 0,1-3-1,-1-3 0,0 1 0,-1-1 1,-2 1-3,-3 0 1,-5-7 0,4-1 0,-3-2 1,5 11 0,-6-1 3,-2 1 0,6 1 0,-1-3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0:38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53 297 9541,'-12'-6'0,"1"0"0,5 3 0,-6 8 0,8 5 0,-1 8 0,3-1 0,2 0 0,2 1 0,2-1 0,1 1 0,7-7 0,-4-1 0,1-2 0,5-4 0,2-2 0,1-4 0,1-4 0,-9 2 0,-3-8 0,-4-1 0,-2-3 0,0-1 0,0-1 0,0 1 0,-2 7 0,-4 4 0,-3 3 0,-1-3 0,-6 4 0,5-4 0,3 12 0,0 4 0,8 7 0</inkml:trace>
  <inkml:trace contextRef="#ctx0" brushRef="#br0" timeOffset="351">315 70 9541,'0'-17'0,"0"5"0,-2 2 0,-4 2 0,4 1 0,-3 1 0,3 4 0,2-6 0,0 10 0,0 4 0,0 6 0,0-1 0,0 5 0,2 5 0,3 4 0,-3 4 0,6 8 0,-2 2 0,0 2 0,5 13 0,-3 0 0,0 5 0,0 1 0,3 4 0,-5-4 0,0 0 0,2 0 0,-6-3 0,3-13 0,-3-9 0,-2-10 0,0-5 0,0-3 0,0-7 0,0-10 0,0-12 0,0-3 0,0-3 0</inkml:trace>
  <inkml:trace contextRef="#ctx0" brushRef="#br0" timeOffset="804">472 367 9541,'12'17'0,"-2"1"0,-1-1 0,1 1 0,2-1 0,5 1 0,1-1 0,-7 1 0,1-1 0,1 1 0,-3-7 0,2 1 0,-8-6 0,2 5 0,-6-9 0,-6-2 0,2-2 0,-6-9 0,0-3 0,1-1 0,5-3 0,-2 1 0,4-1 0,2 1 0,0-1 0,0 1 0,2-1 0,4 1 0,5-1 0,5 9 0,1 1 0,1 0 0,-1 6 0,1-4 0,-8 12 0,-5 6 0,-3 3 0,-2 3 0,0-1 0,-2 1 0,-2-1 0,-1 1 0,-3-1 0,4 1 0,-2-1 0,-2-1 0,3-5 0,-5 5 0,-8-7 0</inkml:trace>
  <inkml:trace contextRef="#ctx0" brushRef="#br0" timeOffset="1104">839 157 9541,'0'-11'0,"0"-1"0,0 8 0,0-4 0,0 16 0,0 4 0,0 3 0,0 3 0,0 5 0,0 2 0,2 4 0,4 8 0,-4 0 0,4 8 0,-3-1 0,3 1 0,-4-4 0,4 3 0,-2-3 0,2-8 0,-4 0 0,3-8 0,-3 1 0,-2-1 0,0-8 0,0-5 0,0-8 0,8-4 0,2-10 0</inkml:trace>
  <inkml:trace contextRef="#ctx0" brushRef="#br0" timeOffset="1503">1066 454 9526,'-17'0'0,"5"0"0,0 0 0,6 0 0,-5 0 0,7-8 0,-2-3 0,4-5 0,10-1 0,2-1 0,1 1 0,1-1 0,0 7 0,5-1 0,1 1 0,-1 1 0,0-4 0,1 8 0,-1 3 0,-5 1 0,-2 4 0,-3 3 0,-3 7 0,-2 9 0,-2 5 0,0-1 0,0 0 0,0 0 0,0-3 0,0 1 0,0-2 0,-2-1 0,-2-3 0,-1 1 0,-1-9 0,6-3 0,0-12 0,0-3 0,0-9 0,2 8 0,2 3 0,3 1 0,3 0 0,-4 0 0,6 6 0,1 0 0,3 0 0,1 0 0,1 0 0,-1 8 0,1 2 0</inkml:trace>
  <inkml:trace contextRef="#ctx0" brushRef="#br0" timeOffset="1821">1328 105 9526,'0'-18'0,"0"1"0,-2 5 0,-4 1 0,4 7 0,-5-2 0,7 12 0,0 4 0,1 7 0,3 2 0,2 5 0,0-3 0,-6 8 0,2 4 0,4 6 0,-4 0 0,5 5 0,-1 3 0,0 3 0,6-7 0,-4 9 0,-1-3 0,1-4 0,4-3 0,-6-7 0,-1-2 0,3-4 0,-6-3 0,4-9 0,-4-7 0,-2-4 0,0-12 0,0-4 0,0-7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8:28.9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175 471 9395,'-18'9'0,"1"5"0,0-8 0,-1 0 0,1 1 0,-1-5 0,1 4 0,-1-4 0,7-2 0,-1 0 0,8-8 0,-2-3 0,4-5 0,8-1 0,2-1 0,2 1 0,3-1 0,3 1 0,1-1 0,1 7 0,-1-1 0,1 2 0,-1-1 0,0 5 0,1 4 0,-1 2 0,1 0 0,-8 2 0,-5 4 0,-1 5 0,2 5 0,-4 7 0,4 0 0,-4 1 0,-2 1 0,0-4 0,-2 6 0,-2-1 0,-2-5 0,0-2 0,6-1 0,-7-1 0,-3 1 0</inkml:trace>
  <inkml:trace contextRef="#ctx0" brushRef="#br0" timeOffset="299">297 104 9395,'6'-20'0,"0"-3"0,0 4 0,-6-5 0,0 13 0,0 5 0,2 12 0,3 5 0,-1 5 0,6 3 0,-2 5 0,-4 5 0,3 4 0,-1 4 0,0 1 0,2 3 0,-4 6 0,5-5 0,-1 3 0,-4 4 0,4-5 0,-2 1 0,-1-2 0,3-5 0,-6 1 0,4-2 0,-4-2 0,-2-8 0,2-6 0,2-3 0,2-1 0,-1-7 0,-7-2 0,-3-8 0,-5 0 0,-8 0 0</inkml:trace>
  <inkml:trace contextRef="#ctx0" brushRef="#br0" timeOffset="449">367 523 9395,'-10'-8'0,"1"4"0,3-7 0,4 5 0,-4-6 0,12 8 0,6-1 0,3 1 0,3-2 0,5 2 0,0-6 0,0 1 0,3-1 0,-7 4 0,4-4 0,-3 3 0,5-15 0,2 3 0</inkml:trace>
  <inkml:trace contextRef="#ctx0" brushRef="#br0" timeOffset="899">577 436 9395,'-18'0'0,"7"0"0,-1 0 0,-2 0 0,7-2 0,1-4 0,4-4 0,4-7 0,4-1 0,3 1 0,9-1 0,1 1 0,4-1 0,-3 3 0,3 3 0,-4 4 0,-1 1 0,-1 5 0,1-4 0,-1 4 0,1 4 0,-3 4 0,-3 5 0,-6 5 0,-4 3 0,-2 5 0,0 5 0,0 4 0,-2-4 0,-4 0 0,-4 0 0,1-2 0,-5 4 0,6-7 0,0-3 0,1-2 0,-7-3 0,2-5 0,5-5 0,1-12 0,4-5 0,2-5 0,0-1 0,0-1 0,0 1 0,2-1 0,2 1 0,2 0 0,7-1 0,-1 1 0,3 7 0,3 4 0,-1 2 0,1-2 0,-1 4 0,1-3 0,1 3 0,4 2 0,-3 0 0,3 0 0,-4 0 0,-1 0 0,-1 0 0,1 0 0,-1 0 0</inkml:trace>
  <inkml:trace contextRef="#ctx0" brushRef="#br0" timeOffset="1100">996 209 9395,'0'-18'0,"0"7"0,-2 1 0,-4 2 0,4-6 0,-6 14 0,8 0 0,0 10 0,0 12 0,0 3 0,0 0 0,0 0 0,0 4 0,0-3 0,0 1 0,0 4 0,0 0 0,0 0 0,0-2 0,0 2 0,0-4 0,0 0 0,0 0 0,0 1 0,0-5 0,0 6 0,0-8 0,0 5 0</inkml:trace>
  <inkml:trace contextRef="#ctx0" brushRef="#br0" timeOffset="1550">804 698 9395,'-18'-18'0,"8"8"0,3 5 0,9 10 0,3 7 0,-1 4 0,8 1 0,2 1 0,-5-1 0,3 0 0,2 1 0,-5-6 0,3-1 0,0-7 0,5 4 0,-1-16 0,-5-4 0,-5-3 0,-4-3 0,4-1 0,0-2 0,-1-3 0,3 3 0,-6 8 0,6 1 0,0-2 0,1 1 0,9 1 0,-7 4 0,-1 10 0,-2 4 0,-2-2 0,-6 8 0,0 1 0,0 3 0,0 1 0,0 1 0,0-1 0,0 1 0,0-1 0,0 0 0,0 1 0,0-1 0,0-7 0,2-2 0,3-10 0,7-4 0,-2 2 0,1-5 0,1-1 0,-2 0 0,5 4 0,-3-5 0,5 7 0,7-2 0,-5-2 0,4 2 0,-3 2 0,5-5 0,2-1 0</inkml:trace>
  <inkml:trace contextRef="#ctx0" brushRef="#br0" timeOffset="1664">1572 733 9395,'-10'-8'0,"3"4"0,7-8 0,0 8 0,0-11 0,0 5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8:23.4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35 298 9640,'0'9'-49,"-1"-1"31,-5-8 12,4 0 0,-8 0 4,4 0 1,4-2 0,-2-2 1,8-2 0,0-5 0,8 3 0,1-2 0,3-3 0,1 5 0,1 0 0,-1 2 0,1 1 0,-1-1 0,1 6 0,-1 0 0,1 0 0,-3 7 0,-3 7 0,-6 7 0,-4 9 0,-2 3 0,-2 3 0,-4 5 0,-6 6 0,-5-5 0,-5-1 0,-1-6 0,2-6 0,1 2 0,3-8 0,-1-1 0,1-3 0,-1-9 0,1-4 0,7-4 0,3-10 0,8-4 0,5-3 0,4-5 0,7-1 0,-1-2 0,-4 1 0,3 3 0,-3 2 0,3 1 0,3 4 0,-1-3 0,1 5 0,-1 0 0,1 3 0,-1 7 0,1 0 0,-7 7 0,-1 5 0,-2 4 0,-4 1 0,-3 2 0,-1 5 0,0 3 0,0 0 0,-5 4 0,-1-8 0,0-1 0,-2-3 0,6-1 0,-3-1 0,3 1 0,-6-9 0,6-9 0,-6-9 0</inkml:trace>
  <inkml:trace contextRef="#ctx0" brushRef="#br0" timeOffset="283">350 525 9557,'2'-12'0,"4"0"0,-4 7 0,3-7 0,-1 2 0,0-3 0,2 1 0,-2-2 0,6 5 0,1-3 0,-1 0 0,1-5 0,1 1 0,6 5 0,-3 3 0,-3 0 0,3 6 0,-3-4-2,3 5 1,1 2-1,-2 5 0,-3 6 0,-7 3 0,2 3 0,-4 1 0,-2 5 0,-2-3 0,-2 6 1,-2 0-1,2 0 0,-3-5 0,-1 1 1,0-4-2,0-1 1,2-1 0,5-1 2,-5-4 0,4 3 0,-6-5 0</inkml:trace>
  <inkml:trace contextRef="#ctx0" brushRef="#br0" timeOffset="829">664 263 9495,'0'-12'0,"0"0"0,0 8 0,2-3 0,4 7 0,-2 7 0,6 5 0,-3 4-1,-3 1 1,4 6-1,-2 1 1,-2-3-3,-2-2 1,-2-1 0,0-1 0,0 1 0,5-1 0,1 1 1,0-7 1,-6 1-1,0-8 1,0 2 0,2-10 0,2-4 0,2-2 0,1-1 0,-3-7 0,4 1 0,2-1 0,-4-5 0,3 0 0,1 1 0,0 3 0,-4 2 0,3-3 0,-1-1 0,-4-2 0,6-1 0,-1 7 0,1-1 0,-2 7 0,-8-1 0,2 8 0,4-2 0,-5 6 0,5 6 0,-4 4 0,-2 9 0,0 3 0,0 1 0,0 8 0,2-2 0,2 4 0,2 2 0,0 0 0,-6 0 0,0 0 0,0 0 0,0 0 0,0 0 0,0-1 0,0 1 0,5-2 0,1-2 0,-2-3 0,-2-3 0,-2-2 0,0-5 0,0-9 0,0-1 0,0-8 0</inkml:trace>
  <inkml:trace contextRef="#ctx0" brushRef="#br0" timeOffset="1079">1048 280 9478,'-9'8'0,"1"-4"0,8 7 0,6 1 0,2 4 0,1-3 0,5-1 0,-1-6 0,1 3 0,-2-1 0,1-4 0,-3 4 0,2-2 0,1-3 0,-3-1 0,0-4 0,-3-3 0,-1 1 0,-6-8 0,0-2 0,0-1 0,-2-1 0,-4 5 0,-3 3 0,-17 8 0,-1 0 0</inkml:trace>
  <inkml:trace contextRef="#ctx0" brushRef="#br0" timeOffset="1229">979 594 9478,'0'12'0,"0"0"0,1-3 0,5 3 0,4 2 0,9-9 0,5-1 0,-5-8 0,6-3 0,1-3 0,3-4 0,-2-1 0,2-3 0,0-1 0,-2-4 0,6-4 0,-6-8 0</inkml:trace>
  <inkml:trace contextRef="#ctx0" brushRef="#br0" timeOffset="1446">1363 210 9478,'-10'0'0,"0"0"0,5 0 0,3 2 0,-4 4 0,4 6 0,2 3 0,0 10 0,2 5 0,2 3 0,1 1 0,7 3 0,-4 2 0,0 2 0,-1-2 0,5-2 0,-4-3 0,0-1 0,-1-3 0,1 1 0,-4-8 0,2-2 0,7-1 0,-3-3 0</inkml:trace>
  <inkml:trace contextRef="#ctx0" brushRef="#br0" timeOffset="1982">2044 36 9584,'-16'-2'0,"3"-2"-1,1-2 1,8-2 0,-4 4-5,1-1 1,7-1 0,-2 8-1,6 3 0,9-1 0,-1 6 1,3 0-1,3-1 1,-1 1 0,1 4 0,-1-5-1,1-1 0,-1 4 0,1-4 0,-1 1 1,-1-3 4,-5 6 0,5-1 0,-7 7 0</inkml:trace>
  <inkml:trace contextRef="#ctx0" brushRef="#br0" timeOffset="2246">1957 402 9506,'-18'0'0,"1"0"0,-1 0 0,8 0 0,10-7 0,12-3 0,6-2 0,5 1 0,-4-1 0,6-4 0,-1 3 0,-1 1 0,0 8 0,-5-1 0,-1 3 0,1 2 0,-7 0 0,1 0 0,2 0 0,-5 7 0,1 5 0,-2 5 0,-4 7 0,-4 3 0,-4 6 0,-4-2 0,-2-2 0,4-2 0,-3 2 0,-1-5 0,0-5 0,5 2 0,-5-1 0,2-5 0,2-9 0,-2 2 0,-1-8 0</inkml:trace>
  <inkml:trace contextRef="#ctx0" brushRef="#br0" timeOffset="2346">2096 525 9506,'6'-12'0,"0"0"0,2 8 0,-3-1 0,5 3 0,8 2 0,-1 0 0,1 0 0,-1 2 0,0 3 0,1 7 0,-1-2 0,1 1 0,-1 1 0,1 6 0</inkml:trace>
  <inkml:trace contextRef="#ctx0" brushRef="#br0" timeOffset="2890">2323 280 9506,'8'-10'0,"-6"5"0,4 10 0,-4 7 0,-2 4 0,0 1 0,0 1 0,0-1 0,6 0 0,-1 1 0,-1-1 0,-2 1 0,-2-1 0,0 1 0,6-7 0,0 1 0,7-8 0,-1 2 0,-4-6 0,0-6 0,-3-6 0,1-3 0,2-3 0,-4 1 0,4-1 0,1 1 0,-5-1 0,2 1 0,-2 0 0,2-1 0,-4 1 0,4-1 0,-5 1 0,-1-1 0,0 1 0,0-1 0,0 7 0,0-1 0,0 6 0,0-5 0,0 7 0,0 4 0,0 11 0,0 5 0,0 1 0,0 3 0,2 3 0,2 6 0,2 4 0,0 2 0,-6 0 0,0 2 0,0 4 0,6 1 0,0 7 0,-3-5 0,-1-1 0,4-2 0,0-6 0,0-2 0,2-4 0,-6 2 0,3-8 0,-1-2 0,2-9 0,-4-6 0,4-12 0,-4 2 0,-2-7 0,0-1 0,0-6 0</inkml:trace>
  <inkml:trace contextRef="#ctx0" brushRef="#br0" timeOffset="3278">2638 298 9506,'0'-18'0,"0"1"0,0-1 0,0 7 0,0-1 0,0 6 0,0-6 0,0 9 0,0-5 0,0 10 0,0 4 0,0 7 0,0 8 0,0-1 0,0 3 0,0-1 0,0 1 0,5-4 0,1 6 0,-2 1 0,6-1 0,0 4 0,-1-6 0,1-5 0,-6-5 0,4-3 0,1-2 0,-3-2 0,6-6 0,-1 0 0,5-2 0,-4-4 0,-5-4 0,-5-7 0,4-1 0,-4 1 0,4-1 0,-4 1 0,-2-1 0</inkml:trace>
  <inkml:trace contextRef="#ctx0" brushRef="#br0" timeOffset="3613">2742 367 9506,'-11'0'0,"-1"0"0,6 0 0,-5 0 0,7 0 0,-4 0 0,16-2 0,3-1 0,5-3 0,1 2 0,1-4 0,-1 0 0,1-1 0,-1-1 0,1-4 0,-1 3 0,1 5 0,-1-4 0,1 2 0,-7-3 0,1 5 0,-8-8 0,4 11 0,-8-9 0,0 8 0,-6-2 0,0 12 0,0-2 0,6 8 0,-2 1 0,-4 3 0,4 1 0,-3 1 0,3-1 0,2 1 0,0-1 0,0 0 0,0 1 0,0-1 0,0 7 0,0-1 0,2 0 0,3-5 0,-3-1 0,4 1 0,-4-1 0,6 1 0,-6-1 0,6 0 0</inkml:trace>
  <inkml:trace contextRef="#ctx0" brushRef="#br0" timeOffset="3967">2795 717 9435,'-18'0'0,"7"6"0,-1-1 0,0 1 0,3-6 0,9-8 0,11-3 0,5-5 0,1 7 0,1 1 0,-1 2 0,1 0 0,-1 0 0,1 6 0,-1 0 0,1 0 0,-3 2 0,-3 4 0,1-2 0,-7 8 0,-2 1 0,-2 3 0,-2 1 0,0 1 0,0-1 0,-2 1 0,-4-1 0,2-1 0,-7-5 0,7-3 0,-4-10 0,8-4 0,0-5 0,6-5 0,2-1 0,-1-1 0,1 1 0,4-1 0,-4 1 0,-1-1 0,1 1 0,4-3 0,-6-3 0,7-4 0,-3-8 0</inkml:trace>
  <inkml:trace contextRef="#ctx0" brushRef="#br0" timeOffset="4314">3144 245 9435,'0'12'0,"0"-1"0,0 3 0,0-4 0,0 1 0,0 3 0,0 2 0,0-5 0,0 1 0,0 1 0,0 3 0,-6-4 0,-1-3 0,-3-1 0,-2 4 0,-5-7 0,-1-1 0,7-2 0,-1-4 0,-2-3 0,5-5 0,-1-8 0,2 1 0,4-1 0,2-5 0,2 0 0,0 2 0,0 1 0,0 3 0,0-1 0,0 1 0,8 1 0,4 3 0,3 1 0,3 8 0,-1-4 0,1 3 0,-1-1 0,1 0 0,-3 8 0,-1 2 0,-3 2 0,-1 7 0,2 1 0,-6 7 0,-5-2 0,-1 7 0</inkml:trace>
  <inkml:trace contextRef="#ctx0" brushRef="#br0" timeOffset="4516">3057 560 9435,'-18'0'0,"1"0"0,-1 0 0,7 0 0,-1 0 0,8-2 0,-2-4 0,12-2 0,6-8 0,3 1 0,3-4 0,1-3 0,3 5 0,1-1 0,-2 1 0,4-1 0,-1 1 0,-3 1 0,-2 5 0,1-3 0,-1 6 0,1 1 0,-5-1 0,-1 2 0,3 6 0</inkml:trace>
  <inkml:trace contextRef="#ctx0" brushRef="#br0" timeOffset="4982">3127 752 9435,'-12'0'-11,"0"0"8,8 0 1,-1-6 0,9-2-1,3-2 3,3-3 0,2-1 0,5 1 0,1 1 0,-1-2 0,0 7 0,1 1 0,-1 4 0,1 2 0,-6 0 0,-1 0 0,1 2 0,-2 4 0,-1 3 0,-5 9 0,2-1 0,-2 1 0,-2-1 0,-2 1 0,0-1 0,0-5 0,0-1 0,0 1 0,0-4 0,0-8 0,0-8 0,0-9 0,0-1 0,2-7 0,3-4 0,5-2 0,8 2 0,-1 5 0,1 5 0,1 1 0,2-1 0,5-2 0,1-3 0,2-7 0,6 4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8:38.7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105 227 9624,'-15'2'0,"1"2"-5,3 2 0,5 0 0,-6-6-1,-1 0 1,3 6-6,-2 0 2,8-1 5,-3-5 1,9 0 1,3 0 1,5-2 0,9-1-1,3-7 1,1-6 1,6 3-1,-4-11 1,1 5 0,-1 2 0,0-1 0,-4-1 0,3-3 0,-3-1 0,-2 6 0,-1 5 0,-1 0 0,1 3 0,-6-5 0,-1 8 0,-7 0 0,4 6 0,-8 0 0</inkml:trace>
  <inkml:trace contextRef="#ctx0" brushRef="#br0" timeOffset="183">140 262 9563,'-6'12'0,"1"0"0,-7-7 0,4 5 0,1 0 0,-1 0 0,2 3 0,6 8 0,0 3 0,0-3 0,0 0 0,0 1 0,0 1 0,0-2 0,6-1 0,2-3 0,-1 1 0,1-1 0,6-1 0,-5-3 0,3-3 0,0-2 0,-9-2 0,13-6 0,-6 0 0</inkml:trace>
  <inkml:trace contextRef="#ctx0" brushRef="#br0" timeOffset="633">228 315 9563,'9'-18'0,"-1"7"0,-8-1 0,2 8 0,4-2 0,-4 6 0,6 4 0,-3 4 0,1 2 0,0 7 0,-6 6 0,0 1 0,0 1 0,0-4 0,-2 6 0,-2-1 0,-2-5 0,1-2 0,5-1 0,0-1 0,-6 1 0,0-1 0,0-7 0,8-10 0,4-12 0,6-3 0,3-3 0,2-5 0,1-2 0,-1-2 0,1-4 0,-1 3 0,1 1 0,-1 0 0,1 0 0,-7 6 0,1-5 0,0 3 0,-3 0 0,5-6 0,-6 5 0,-1 3 0,1 2 0,-2 1 0,-6 1 0,0-1 0,0 1 0,0-1 0,0 9 0,0 1 0,0 21 0,0 5 0,0 3 0,0-1 0,0 1 0,0 2 0,0 3 0,0-5 0,0 2 0,0-2 0,0-1 0,2-1 0,2 3 0,2 1 0,0 0 0,-6-5 0,0 1 0,0 4 0,0-3 0,0 13 0,0-6 0</inkml:trace>
  <inkml:trace contextRef="#ctx0" brushRef="#br0" timeOffset="949">367 716 9563,'-9'-7'0,"1"3"0,8-8 0,0 0 0,0-5 0,8 5 0,3 3 0,5 1 0,1 4 0,1-4 0,-1 2 0,3 3 0,3 1 0,-4 4 0,5 1 0,-5 3 0,-7 8 0,-1-2 0,3 3 0,-6 2 0,-3 1 0,-3-1 0,-2-5 0,0 0 0,0-6 0,0 5 0,0-9 0,0-2 0,0-10 0,2-11 0,2-4 0,2-2 0,10-4 0,-1-10 0,8-4 0,5 1 0,3-9 0,9 1 0,5-1 0,7-7 0</inkml:trace>
  <inkml:trace contextRef="#ctx0" brushRef="#br0" timeOffset="1233">734 454 9536,'-12'-1'0,"1"-5"0,7 2 0,-2-8 0,4-1 0,4 3 0,4-2 0,6-1 0,3-3 0,3-7 0,-1 0 0,0-1 0,1-1 0,-1 6 0,3-5 0,1 5 0,2 1 0,1 1 0,-9 0 0,-1-1 0,-3 1 0,1 7 0,-2-6 0,-2 7 0</inkml:trace>
  <inkml:trace contextRef="#ctx0" brushRef="#br0" timeOffset="1864">717 542 9536,'-18'11'0,"1"-1"0,-1-2 0,9 5 0,3-11 0,12 4 0,5-4 0,5-4 0,3-4 0,2-7 0,3-9 0,5 1 0,-4-6 0,2 0 0,4 0 0,-5 3 0,-3-3 0,-6 2 0,-5 4 0,3 7 0,-5 2 0,0-1 0,-2 3 0,-8-2 0,0 11 0,-2 1 0,-4 9 0,-6 7 0,2 1 0,-1 1 0,-1-1 0,3 1 0,-1-1 0,6 1 0,-2-1 0,2 0 0,-4 1 0,3-1 0,1 1 0,2-1 0,2 1 0,2-1 0,4 1 0,-3-7 0,7 1 0,0 0 0,0-3 0,-1 1 0,5-6 0,-3 2 0,3-2 0,-4-2 0,1-2 0,-1-8 0,2-4 0,-4-3 0,-8-3 0,0 1 0,0 5 0,0 0 0,0-1 0,0 3 0,0-2 0,0-1 0,0-3 0,1-1 0,5-1 0,-2 1 0,8 0 0,1-1 0,3 1 0,-4-7 0,-1 1 0,3 2 0,1 1 0,1 3 0,-3-1 0,-1 1 0,-6 5 0,6 1 0,-9 7 0,5-4 0,-8 10 0,0 4 0,0 5 0,0 5 0,0 1 0,0 3 0,0 3 0,0-2 0,0 7 0,0-1 0,0 0 0,0 0 0,0 4 0,0-4 0,0-2 0,0 1 0,0-5 0,0 2 0,0-1 0,2-9 0,4-1 0,4 0 0,7 5 0</inkml:trace>
  <inkml:trace contextRef="#ctx0" brushRef="#br0" timeOffset="2180">1520 175 9536,'0'10'0,"0"-1"0,0-3 0,0-2 0,-2 6 0,-2 0 0,-2-1 0,-1 1 0,3 4 0,-4-3 0,-2 3 0,4-1 0,-5-1 0,-1-4 0,2 0 0,-5-7 0,3 5 0,3-6 0,-1-6 0,2-5 0,2-7 0,6-3 0,2-2 0,4 1 0,-2 3 0,8 1 0,-1 1 0,-1 0 0,5 1 0,-3 2 0,4 5 0,1 1 0,1 4 0,-1 10 0,0 6 0,-5 5 0,0 6 0,-8 4 0,3 8 0</inkml:trace>
  <inkml:trace contextRef="#ctx0" brushRef="#br0" timeOffset="2566">1503 489 9536,'-18'18'0,"8"-8"0,3-3 0,9-7 0,3 0 0,7 0 0,-2-6 0,1-1 0,5-3 0,5-4 0,-1-1 0,3-3 0,-4 1 0,-1 0 0,-3-1 0,1 1 0,-3-1 0,1 1 0,5-1 0,-9 1 0,2-1 0,-1 1 0,-7-1 0,2 1 0,-2 1 0,2 5 0,-4-5 0,4 5-1,-5-5 1,-1-1 0,-1 1-2,-5 4 0,4 3 1,-6 5-3,0-2 3,6 0 1,-5 6 0,7 2 0,0 4 0,0-2 0,0 7 0,0 3 0,0 2 0,0 9 0,0 4 0,2 4 0,3 2 0,-3-6 0,4 0 0,-2 2 0,2 2 0,-4 0 0,4-2 0,-3-2 0,3 2 0,-4-6 0,4-1 0,-4-5 0,-2-1 0,0-1 0,8 1 0,1-1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8:47.2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122 452 9434,'-11'6'0,"-1"0"0,6 0 0,-5-6 0,-3 0 0,4 0 0,-1 0 0,-3 0 0,4 0 0,1-2 0,1-4 0,2 2 0,6-8 0,0-3 0,0-7 0,2 3 0,4-6 0,6 2 0,3-1 0,4-5 0,3 6 0,1 2 0,-2 1 0,-1 8 0,-3 3 0,1 1 0,-1 4 0,1 2 0,-1 2 0,1 0 0,-9 14 0,-3 5 0,-4 4 0,-2 3 0,0 5 0,0-2 0,0 2 0,0-2 0,0-4 0,-2-7 0,-4-1 0,4 1 0,-13-9 0,5-1 0</inkml:trace>
  <inkml:trace contextRef="#ctx0" brushRef="#br0" timeOffset="317">297 120 9434,'0'-27'0,"0"8"0,0 7 0,2 0 0,4 3 0,-4-7 0,5 7 0,1-1 0,-4 4 0,8 12 0,-3 5 0,3 11 0,-6 1 0,-4-2 0,4 5 0,-1-1 0,-1 0 0,-2 0 0,-2 4 0,0-3 0,0-1 0,0 0 0,0 4 0,0-5 0,0-3 0,0-2 0,0-7 0,0 0 0,0 1 0,0-5 0,0-2 0,0-12 0,2-4 0,2-7 0,2-3 0,-2-3 0,4 4 0,-1-7 0,3 3 0,4 0 0,-5-6 0,1 5 0,0 3 0,-1 2 0,-3 3 0,4 3 0,-2 1 0,-2 10 0,-6 2 0,0 8 0,0 9 0</inkml:trace>
  <inkml:trace contextRef="#ctx0" brushRef="#br0" timeOffset="733">210 749 9434,'-12'0'0,"0"0"0,8 0 0,-3 0 0,7-2 0,2-4 0,4-5 0,3-1 0,9-4 0,-1-3 0,1 0 0,-1-1 0,-1 3 0,-3-1 0,-1 1 0,-1-1 0,7 1 0,-1-1 0,-7 7 0,-2 1 0,0 2 0,-6-5 0,-2 11 0,-10-6 0</inkml:trace>
  <inkml:trace contextRef="#ctx0" brushRef="#br0" timeOffset="1099">297 592 9434,'-16'17'0,"5"1"0,3-1 0,8 1 0,0-1 0,0 1 0,0-1 0,8-1 0,2-3 0,-1-1 0,1-8 0,-4 2 0,5-5 0,-1-1 0,0-1 0,-2-5 0,-5-6 0,5-3 0,0-3 0,0 1 0,-1-1 0,1 1 0,-4-1 0,2 1 0,-2-1 0,6 1 0,1-1 0,-1 3 0,2 3 0,-9 6 0,3 12 0,-4 4 0,-2 7 0,0 1 0,0-1 0,0 1 0,0-1 0,-2-5 0,-4 0 0,4-9 0,-3 3 0,10-12 0,3-3 0,6-9 0,-3-1 0,3-4 0,0 3 0,-1-5 0,-1 2 0,1-1 0,3-7 0,1 4 0</inkml:trace>
  <inkml:trace contextRef="#ctx0" brushRef="#br0" timeOffset="1366">507 295 9434,'0'17'0,"-6"-5"0,0 0 0,2 1 0,2-3 0,4 2 0,4 1 0,-2-5 0,7-2 0,3-4 0,1-2 0,-1 0 0,0-2 0,1-4 0,-1-6 0,-1-9 0,5-2 0,-3 1 0,-3 3 0,-4 1 0,-8 1 0,0 0 0,0-1 0,0 1 0,-2 1 0,-4 4 0,-4 5 0,-7 7 0,-1 0 0,1 0 0,-1 7 0,1 5 0,-1 6 0,1 5 0,1-4 0,3 6 0,3-1 0,2-1 0,3 0 0,5-5 0,-8-1 0,-2 1 0</inkml:trace>
  <inkml:trace contextRef="#ctx0" brushRef="#br0" timeOffset="1683">716 120 9434,'6'-11'0,"0"-1"0,0 0 0,-6-5 0,0 5 0,0 1 0,0 7 0,2-4 0,3 8 0,-1 2 0,8 4 0,-8 3 0,4 9 0,-3 1 0,1 5 0,0-3 0,-6 8 0,2 2 0,4 2 0,-4 8 0,4 0 0,-5-1 0,-1 3 0,0-8 0,0 2 0,0-8 0,0-4 0,6 4 0,0-5 0,-2-3 0,-2-8 0,-2-1 0,0-8 0,0-4 0,0-10 0</inkml:trace>
  <inkml:trace contextRef="#ctx0" brushRef="#br0" timeOffset="1916">1205 138 9434,'0'-12'0,"0"0"0,0 11 0,0 1 0,0 9 0,-2 7 0,-2 1 0,-2 1 0,3-1 0,1 1 0,2-1 0,-2 3 0,-4 3 0,4-10 0,-4 5 0,4-3 0,2 1 0,0 1 0</inkml:trace>
  <inkml:trace contextRef="#ctx0" brushRef="#br0" timeOffset="2100">1205 138 9434,'18'0'0,"-1"0"0,1 2 0,-1 2 0,0 1 0,1 9 0,-1-2 0,1 3 0,-8 3 0,-5-1 0,-3 1 0,-2-1 0</inkml:trace>
  <inkml:trace contextRef="#ctx0" brushRef="#br0" timeOffset="2316">1083 522 9434,'-12'0'0,"1"0"0,9 0 0,2 0 0,9-2 0,7-4 0,9 2 0,4-7 0,4-3 0,2-1 0,6-5 0,2-1 0,1-2 0,5 1 0,-7-3 0,-1 2 0,-2-1 0,2-1 0,-12 12 0,0-5 0,-12 12 0,-11 1 0,-8 3 0,-15 9 0,-1 3 0</inkml:trace>
  <inkml:trace contextRef="#ctx0" brushRef="#br0" timeOffset="2482">1327 365 9434,'-17'0'0,"5"6"0,1-1 0,7 9 0,-2-2 0,4 3 0,2 3 0,0-1 0,0 3 0,0 3 0,6-4 0,2 6 0,-1-1 0,1-1 0,4 0 0,-6-5 0,7 7 0,-3 2 0</inkml:trace>
  <inkml:trace contextRef="#ctx0" brushRef="#br0" timeOffset="2799">1589 85 9434,'-9'-9'0,"1"3"0,8 12 0,2 1 0,2 7 0,2-2 0,7-3 0,-3 5 0,0-2 0,-1-9 0,-3 3 0,6-4 0,-3-2 0,3 0 0,2 0 0,1-2 0,3-2 0,-1-1 0,-5-7 0,-1 4 0,3-2 0,-6 5 0,-2-7 0,-5 8 0,-1-4 0</inkml:trace>
  <inkml:trace contextRef="#ctx0" brushRef="#br0" timeOffset="3149">1554 505 9434,'-9'0'0,"1"0"0,16-6 0,3-2 0,7-2 0,5-3 0,-3-3 0,5-1 0,-2-1 0,0 1 0,3-1 0,-7 1 0,0 1 0,-3 5 0,-4 1 0,1 6 0,-1-2 0,-8 2 0,1 10 0,-3 6 0,-2 3 0,0 3 0,-2-1 0,-3 1 0,3-1 0,-4 3 0,4 1 0,2 2 0,0 1 0,0-7 0,0 0 0,6-5 0,1-2 0,3-2 0,2-3 0,5-5 0,1 0 0,-1 0 0,1-2 0,-1-3 0,1-7 0,-1-4 0,1 5 0,-1-1 0,0-1 0,1-3 0,-1-1 0,1 1 0,-1 4 0,-5-1 0,-2 5 0,-1 0 0,1 1 0,-6-1 0,2 2 0,3 4 0,1-6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8:54.2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123 367 9539,'-8'-9'0,"6"-1"0,-5 4 0,-1-5 0,6 3 0,-6-8 0,8 14 0,0 2 0,0 12 0,0 3 0,0 9 0,0-1 0,2-2 0,4-1 0,-4-3 0,6-1 0,-2-3 0,-1-1 0,9-6 0,-2 4 0,3-3 0,-3-1 0,-1-8 0,1-4 0,-2-5 0,3-7 0,-7-3 0,-2-2 0,-2 1 0,-2-3 0,-2 2 0,-2 1 0,-2 3 0,-7 3 0,-1 3 0,-5 3 0,-5 2 0,1 3 0,6 5 0,-1 0 0,1 0 0,-1 7 0,3 5 0,3 4 0,4 1 0,1 0 0,-3 1 0</inkml:trace>
  <inkml:trace contextRef="#ctx0" brushRef="#br0" timeOffset="201">368 140 9539,'0'-11'0,"0"-1"0,0-2 0,-2 7 0,-2-1 0,-2 0 0,0 8 0,6 0 0,2 2 0,2 12 0,2 3 0,-2 5 0,3 7 0,1-4 0,0 2 0,0 4 0,-2 0 0,-4 0 0,1 0 0,3 6 0,0-2 0,-6 8 0,0-8 0</inkml:trace>
  <inkml:trace contextRef="#ctx0" brushRef="#br0" timeOffset="384">193 647 9539,'-8'-10'0,"6"2"0,-4 8 0,12 2 0,6 4 0,3 4 0,3 7 0,-1 1 0,1-1 0,-1 1 0,1-1 0,-1 1 0,1-9 0,-1 15 0,1-5 0</inkml:trace>
  <inkml:trace contextRef="#ctx0" brushRef="#br0" timeOffset="718">420 420 9539,'-2'-12'0,"-4"0"0,4 7 0,-3-7 0,3 10 0,2 2 0,2 10 0,3 5 0,-1 5 0,6 1 0,0 4 0,-1 2 0,1 3 0,2 4 0,-5 1 0,1 0 0,-6 0 0,4 0 0,-4 0 0,-2 0 0,0-2 0,0-4 0,0-4 0,0 1 0,-2-13 0,-2 5 0,-4-5 0,-1-3 0,-3-2 0,-5-8 0,1-2 0,2-4 0,5-6 0,1-3 0,-4-3 0,6 1 0,3-3 0,1-3 0,2-2 0,0-6 0,0 4 0,0 1 0,2 1 0,1 4 0,5-2 0,2 1 0,2 1 0,5 0 0,1-3 0,7-7 0,2 4 0</inkml:trace>
  <inkml:trace contextRef="#ctx0" brushRef="#br0" timeOffset="1067">577 280 9539,'-8'-10'0,"7"-5"0,-5 3 0,4-3 0,2-3 0,2 9 0,4 3 0,5 4 0,5 4 0,1 4 0,1 5 0,-7 5 0,-1 1 0,-2 3 0,-4 3 0,-2-4 0,-2 6 0,0-1 0,0-1 0,0 2 0,0-1 0,-2-3 0,-4 8 0,4-8 0,-6 3 0,0-5 0,6-2 0,-5-1 0,1-2 0,0-3 0,0-7 0,6 4 0,2-8 0,2-2 0,4-4 0,1-6 0,1-3 0,4-3 0,-3 1 0,3 0 0,1-7 0,3 1 0,-1 2 0,1 1 0,-8 3 0,13-8 0,-4-3 0</inkml:trace>
  <inkml:trace contextRef="#ctx0" brushRef="#br0" timeOffset="1250">699 280 9539,'-11'0'0,"1"-2"0,2-4 0,4 4 0,10-3 0,2 1 0,6 0 0,-3-2 0,3 2 0,1-4 0,3 2 0,-1 3 0,1 1 0,-7-4 0,1 0 0,2 2 0,-5 2 0,3 2 0,-8 0 0,4 0 0</inkml:trace>
  <inkml:trace contextRef="#ctx0" brushRef="#br0" timeOffset="1790">717 402 9539,'0'12'0,"0"0"0,0-9 0,2 5 0,4-8 0,5 0 0,5-8 0,1-3 0,1-3 0,-1 3 0,1-11 0,-1 5 0,-1-3 0,-5 1 0,5 2 0,-6-1 0,1 1 0,1-1 0,-6 1 0,3-1 0,-1 1 0,-2 5 0,-6 0 0,0 9 0,0-5 0,-2 16 0,-2 3 0,-2 5 0,2 1 0,1 3 0,-1 1 0,-2 4 0,2 2 0,2-3 0,2 5 0,0 0 0,0-2 0,0 4 0,0-8 0,0 1 0,0 1 0,0-6 0,0 5 0,0-5 0,0-2 0,0 1 0,2-8 0,4-5 0,4-5 0,7-5 0,0-5 0,-1-8 0,-2 1 0,-3-1 0,-1 1 0,3 2 0,-3 1 0,-2 2 0,-2 6 0,-4-3 0,4 1 0,-5 0 0,7 4 0,0-1 0,-6 1 0,4 9 0,-4 7 0,-2-2 0,0 1 0,0 3 0,0 2 0,6 7 0,-1 0 0,-1-2 0,-2-1 0,-2-3 0,0 1 0,0-1 0,0 1 0,0-1 0,8-7 0,2-2 0</inkml:trace>
  <inkml:trace contextRef="#ctx0" brushRef="#br0" timeOffset="2081">1363 332 9539,'-10'8'-16,"3"-6"1,7 14 13,0-5 0,2-3 0,1 0 1,5-2 1,2-1 0,2 1 0,5-6 0,1 0 0,-7-7 0,-1-5 0,-2-4 0,-3 5 0,-5-1 0,0-1 0,0 3 0,0-2 0,-7 2 0,-5-1 0,-3 5 0,5 6 0,2 4 0,2 4 0,0 1 0,1-3 0,5 6 0,-8-1 0,-2 7 0</inkml:trace>
  <inkml:trace contextRef="#ctx0" brushRef="#br0" timeOffset="2381">1573 123 9501,'0'-18'0,"0"1"0,0 7 0,0 4 0,0 12 0,0 6 0,0 3 0,0 5 0,2 3 0,2 6 0,1 4 0,1 2 0,-6 0 0,2 0 0,4 0 0,-4 0 0,4 2 0,-2 0 0,1-2 0,-3 1 0,4-10 0,-2-1 0,2 0 0,-4-2 0,4-5 0,-4-1 0,-2 1 0,0-9 0,0-1 0</inkml:trace>
  <inkml:trace contextRef="#ctx0" brushRef="#br0" timeOffset="2598">1747 315 9501,'-11'-10'0,"-1"4"0,8 5 0,-2 8 0,10 5 0,4 3 0,2 3 0,1-1 0,7 1 0,-3-1 0,-3 1 0,3-1 0,-5 1 0,2-1 0,-1 1 0,-5-3 0,4-1 0,0-5 0,-1-1 0,-5 0 0,2-2 0,-4-4 0,-2 5 0</inkml:trace>
  <inkml:trace contextRef="#ctx0" brushRef="#br0" timeOffset="2801">1835 455 9501,'-2'-18'0,"-4"1"0,4-1 0,-4 1 0,4-1 0,2 1 0,0-1 0,0 1-1,0 0 1,0 5 0,0 0-1,2 1-2,4 1 0,4-4 0,7 8 0,1 3-2,-1 1 1,1 2 0,-1 0 0,0 0 1,1 2-1,-3 3 2,-3 7 0,-4 4 0,-8 1 1,0 2 0,0 5 0,-6-5 1,-2 6-1,0-1 1,1-1 0,-7 0 0,4-5 0,1-1 0,-7 1 0,7-1 0,-9 1 0</inkml:trace>
  <inkml:trace contextRef="#ctx0" brushRef="#br0" timeOffset="3052">2044 175 9453,'0'-17'0,"0"-1"0,0 1 0,0-1 0,2 9 0,4 3 0,-2 4 0,6 4 0,-3 4 0,1 3 0,-4 9 0,4-1 0,1 1 0,-5 5 0,2 2 0,-2 2 0,2 5 0,-4 1 0,4 1 0,-4 1 0,-2 0 0,5-2 0,1-2 0,-2-3 0,-2-3 0,-2 4 0,0-6 0,0-2 0,0-1 0,0-8 0,0-1 0,0-7 0,8-4 0,1-10 0</inkml:trace>
  <inkml:trace contextRef="#ctx0" brushRef="#br0" timeOffset="3452">2254 367 9453,'-18'0'0,"1"0"0,7-7 0,4-5 0,4-4 0,2-1 0,0 0 0,2-7 0,4 1 0,6 2 0,3 1 0,3 5 0,-3 1 0,-1 4 0,-2 3 0,-1-5 0,7 6 0,-1 2 0,-5 4 0,-3 8 0,-1 10 0,-2 1 0,-6 8 0,0 0 0,0 0 0,0 1 0,0 3 0,0-4 0,0-2 0,-2-2 0,-2-5 0,-2-1 0,-7 1 0,3-9 0,0-3 0,5-12 0,3-5 0,2 1 0,2 0 0,3 3 0,-1 1 0,8 6 0,3 0 0,7 0 0,-3 0 0,5 0 0,-3 0 0,2 0 0,-3 0 0,3 0 0,4-8 0,0-2 0</inkml:trace>
  <inkml:trace contextRef="#ctx0" brushRef="#br0" timeOffset="3718">2568 123 9453,'-8'-18'0,"6"1"0,-5-1 0,-1 1 0,6 7 0,-6 3 0,8 9 0,2 3 0,2 7 0,2 3 0,2 11 0,-4 1 0,3 2 0,3 0 0,-6 0 0,4 6 0,-3 0 0,1 0 0,2 0 0,-4-2 0,2-2 0,-2-2 0,3-2 0,-1 2 0,-2-5 0,-2-5 0,0-2 0,2 1 0,2-1 0,-1-7 0,3-2 0,2-8 0</inkml:trace>
  <inkml:trace contextRef="#ctx0" brushRef="#br0" timeOffset="4073">2883 105 9431,'9'0'0,"-1"0"0,-2 2 0,0 4 0,-1 4 0,-3 5 0,2-1 0,2-2 0,0-1 0,-6 7 0,0-1 0,-8 1 0,-3-1 0,-5-7 0,-1-4 0,-1-4 0,6-2 0,3-2 0,1-4 0,4-6 0,-4-5 0,2-5 0,3-1 0,1 2 0,2 1 0,0 3 0,0-1-1,0 1 1,7 1 0,3 3 0,2 3 0,-1 2 0,1 3 0,6 5-1,-1 0 1,-7 7 0,-5 5 0,5 11 0,-8 4 0,6 8 0</inkml:trace>
  <inkml:trace contextRef="#ctx0" brushRef="#br0" timeOffset="4233">2830 507 9429,'-17'0'-15,"-1"0"9,8 0 1,5 0 0,10-2 4,7-4 0,4-1 0,1-7 0,1 2 1,-1-1 0,1-3 0,1-1 0,2-1 0,3 1 0,-1-1 0,-6 1 0,1-1 0,-1 1 0,1 0 0</inkml:trace>
  <inkml:trace contextRef="#ctx0" brushRef="#br0" timeOffset="4702">3057 53 9394,'0'-12'0,"0"1"0,-2 5 0,-4-6 0,4 8 0,-5-3 0,7 7 0,0 0 0,0 7 0,2-3 0,3 8 0,-3 0 0,4 5 0,-4 0 0,-2 1 0,2 5 0,4 1 0,-4 9 0,4 1 0,-2 1 0,-1 8 0,5-2 0,2 0 0,-6-1 0,2-5 0,-4 0 0,-2 0 0,5-2 0,1-4 0,-2-6 0,-2-3 0,0-3 0,2 1 0,2-1 0,-1-7 0,-5-2 0,0-8 0,0-2 0,0-4 0,0-4 0,0-7 0,-7-1 0,-3 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9:00.0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158 70 9716,'-12'-17'-6,"1"-1"1,7 7 5,-2-1 0,4 8 0,4-4 0,4 10 0,5 2 0,5 2 0,-4 2 0,-1-4 0,3 3 0,1 3 0,3-4 0,-1 6 0,1 1 0,-3-3 0,-3 1 0,3 1 0,-5 6 0</inkml:trace>
  <inkml:trace contextRef="#ctx0" brushRef="#br0" timeOffset="269">88 419 9677,'-17'0'-26,"-1"0"0,1 0 0,1-1 16,4-5 1,5 2 0,9-8 5,3-1 0,-1 3 0,10-2 0,3 1 3,5 1 1,3-4-1,-4 7 1,3-1 0,-3 0 0,-2 0 0,-1 4 0,-1-1 0,1 1 0,-1 4 0,-1 6 0,-5 5 0,-3-1 0,-8 3 0,0 5 0,0 3 0,0 4 0,0-3 0,0 1 0,0-2 0,-8 5 0,-1-3 0,-1-2 0,-6-1 0,7-3 0</inkml:trace>
  <inkml:trace contextRef="#ctx0" brushRef="#br0" timeOffset="384">210 472 9553,'12'0'0,"0"0"0,-7-6 0,7 0 0,0 0 0,5 6 0,1 0 0,-1 0 0,1 0 0,-1 0 0,0 0 0,1 0 0,-1 0 0,1 0 0,-1 0 0,1 0 0</inkml:trace>
  <inkml:trace contextRef="#ctx0" brushRef="#br0" timeOffset="886">490 192 9553,'0'-17'0,"0"5"0,0 1 0,0 9 0,0 2 0,0 9 0,6 3 0,-1 4 0,1 3 0,2 0 0,-6 3 0,4-1 0,-4 2 0,-2-1 0,5-3 0,1-1 0,-2-1 0,-2 1 0,-2-1 0,8 0 0,-6-7 0,11-10 0,-7-11 0,0-5 0,2-1 0,-6-1 0,4 1 0,-5-1 0,-1 1 0,6-3 0,0-1 0,-2-2 0,-2 1 0,-2 3 0,0 1 0,2 1 0,4-1 0,-4 1 0,3 0 0,-3-1 0,-2 8 0,0 10 0,0 12 0,0 6 0,0 5 0,2 4 0,2 8 0,2 2 0,-2 4 0,4-3 0,-2 7 0,-1 0 0,3-1 0,-6 1 0,6 3 0,-2-3 0,-1-2 0,3-3 0,-4-7 0,2-3 0,-2-7 0,0-6 0,0-3 0,1-3 0,1-9 0,-6-2 0,0-2 0,0-9 0,0-1 0,0-5 0</inkml:trace>
  <inkml:trace contextRef="#ctx0" brushRef="#br0" timeOffset="1204">752 297 9539,'0'-11'-9,"-2"1"-1,-4 2 0,4 0 0,-4 3 1,4 5 6,2 0 0,0 7 0,0 11 1,0-1 1,0 1 1,2-7-1,2 1 1,2 2 0,-2 1 0,5 3 0,3-1 0,4-1 0,-1-3 0,-3-1 0,3-8 0,-3 1 0,3-3 0,-3-2 0,0 0 0,-1-2 0,-1-3 0,0 1 0,-6-8 0,3 0 0,3 3 0,-6-1 0,2 4 0,-4-3 0,-2-9 0</inkml:trace>
  <inkml:trace contextRef="#ctx0" brushRef="#br0" timeOffset="1488">856 350 9478,'-11'0'0,"-1"0"0,8-2 0,-2-4 0,6 2 0,6-6 0,4 1-1,0-1 0,5 4 1,-3-6-1,3 1 0,3 1 0,-1-4 0,1 7 0,-3-3 0,-3-4 1,3 5 0,-3-3 0,4-2 0,-5 5 0,1-3 0,-6 6 0,5-5 0,-7 7 0,4 4 0,-8 11 0,0 5 0,0 3 0,0 3 0,0 1 0,0-2 0,0 1 0,0-1 0,0 2 0,0-1 0,0-3 0,0-1 0,0-1 0,0 0 0,0 9 0,0 1 0,0 8 0</inkml:trace>
  <inkml:trace contextRef="#ctx0" brushRef="#br0" timeOffset="1805">944 681 9470,'-10'-7'0,"2"3"0,8-8 0,2 6 0,4-5 0,6-3 0,3 4 0,3 1 0,-1 1 0,-1 0 0,-3 4 0,-1-2 0,1 3 0,-3 3 0,0 5 0,-2 7 0,3-2 0,-5 1 0,-2 3 0,-2 1 0,-2 3 0,2-6 0,4-1 0,-4-7 0,5 4 0,1-16 0,2-4 0,0-3 0,5-4 0,-1-3 0,5-3 0,4-2 0,8-2 0,4-6 0,10 0 0</inkml:trace>
  <inkml:trace contextRef="#ctx0" brushRef="#br0" timeOffset="1986">1590 123 9470,'-12'-6'0,"1"0"0,-1 0 0,2 14 0,4 4 0,5 3 0,1 2 0,0 1 0,0-1 0,0 1 0,0-1 0,5 9 0,1 3 0,0-4 0,-6-2 0,8-3 0,1-3 0</inkml:trace>
  <inkml:trace contextRef="#ctx0" brushRef="#br0" timeOffset="2151">1555 192 9470,'10'0'0,"-3"-7"0,-5 5 0,4-4 0,6 4 0,3 8 0,1 2 0,-2-1 0,-3 1 0,-1 6 0,3-5 0,-3 3 0,-2 0 0,5 7 0,-3 8 0</inkml:trace>
  <inkml:trace contextRef="#ctx0" brushRef="#br0" timeOffset="2354">1433 559 9470,'-18'8'0,"7"-6"0,-1 4 0,10-4 0,2-2 0,4 0 0,11 0 0,5-2-2,-1-4 1,8 2 0,3-8-1,3-1 0,1-3 1,1-1 0,0-1 0,-2 1 0,-4-1 1,4 7 0,-5-1 0,-1-1 0,-4-3 0,-4 4 0,-1 3 0,-1 1 0,-7-6 0,-2 12 0,-8-5 0</inkml:trace>
  <inkml:trace contextRef="#ctx0" brushRef="#br0" timeOffset="2577">1677 437 9458,'-9'2'0,"3"4"0,4 5 0,2 11 0,0 1 0,0-2 0,0 6 0,0 3 0,0 3 0,0 1 0,0 1 0,0-2 0,2-2 0,4-1 0,-5-9 0,7 2 0,0-3 0,2-11 0,7-1 0</inkml:trace>
  <inkml:trace contextRef="#ctx0" brushRef="#br0" timeOffset="3200">1834 332 9458,'-9'8'0,"3"-4"0,12 7 0,3-7 0,9 2 0,-1-4 0,1-2 0,5-2 0,0-2 0,-1-4 0,-3-1 0,-1 3 0,-1-4 0,-1 1 0,-5-1 0,-1 4 0,-6-6 0,2-1 0,-2 5 0,-10 0 0,-6 1 0,-3 5 0,-3-4 0,-1 6 0,-5 6 0,11 1 0,-5 7 0,3-2 0,-1 1 0,5-3 0,1 1 0,2 3 0,4 2 0,2-3 0,2 3 0,0 3 0,0 1 0,0-1 0,0-2 0,2 1 0,4-1 0,-2 1 0,8-1 0,-1 1 0,-1-1 0,6-5 0,-5-2 0,3-1 0,-3 1 0,5-6 0,-4 2 0,3-4 0,3-4 0,-1-4 0,-1-4 0,-3-7 0,-1-1 0,1 1 0,3-7 0,-1 1 0,-1 0 0,-2-2 0,-7 5 0,5-5 0,0 2 0,0-1 0,-7 1 0,3 6 0,-2 1 0,2 5 0,-4-5 0,6 14 0,-8-4 0,0 12 0,0 6 0,0 3 0,0 5 0,0 1 0,0 2 0,0-1 0,0-3 0,0-2 0,0 1 0,0-1 0,0 1-2,0-1 0,2-7-2,3-4 1,5-4 0,8-2 0,-1 0 1,1-2 0,-1-4-1,0-6 0,1-3 1,-1-3 0,1-1 0,1-2 2,5-3 0,-5-7 0,6 4 0</inkml:trace>
  <inkml:trace contextRef="#ctx0" brushRef="#br0" timeOffset="3483">2690 227 9420,'18'-9'0,"-1"3"0,1 2 0,-1 0 0,1-4 0,-1-1 0,6-1 0,1-4 0,-3 5 0,-2 1 0,-3-6 0,-3 5 0,-1-1 0,2 4 0,-7-4 0,1 1 0</inkml:trace>
  <inkml:trace contextRef="#ctx0" brushRef="#br0" timeOffset="3918">2725 245 9420,'-10'8'0,"1"-5"0,3 9 0,4 0 0,-4 5 0,4 1 0,2-1 0,0 1 0,0-1 0,0 1 0,8-3 0,4-3 0,3-6 0,3-5 0,-1-1 0,1 0 0,-1 0 0,0-7 0,1-3 0,-1-2 0,1 1 0,-1 5 0,1-6 0,-1-1 0,-5 5 0,0 2 0,-9 6 0,3 6 0,-6 4 0,-6 7 0,-5 1 0,-5-1 0,1 0 0,1 1 0,2-1 0,-1 1 0,-3-1 0,-1 1 0,-1-3 0,1-3 0,7-4 0,4-8 0,12 0 0,6-2 0,3-4 0,3 2 0,1-8 0,3-1 0,1-3 0,6-1 0,-4 1 0,0 3 0,1 1 0,-1 0 0,-4-3 0,3 3 0,-1-3 0,-6 5 0</inkml:trace>
  <inkml:trace contextRef="#ctx0" brushRef="#br0" timeOffset="4203">2935 559 9378,'-8'12'0,"-4"-1"0,3-1 0,-1 4 0,2-3 0,4 3 0,2 1 0,4 1-1,4-4 1,4-5 0,7-7 0,1 0-2,-1 0 0,1 0 0,1-2 0,0-3-1,-1-7 1,3-4-1,-9-1 1,3 0 0,1-1 0,-4 1 0,-7-1 1,-3 7 0,-2-1 1,-7 8 0,-5-2 0,-6 4 0,-5 2 0,4 2 0,-5 2 0,5 4 0,2 2 0,5-5 0,0 5 0,-1-2 0,3 3 0,-2-5 0,9 0 0,-5-6 0</inkml:trace>
  <inkml:trace contextRef="#ctx0" brushRef="#br0" timeOffset="4503">3197 385 9351,'-12'0'0,"0"0"0,8 7 0,-1-5 0,10 4 0,7-4 0,4-4 0,1-4 0,1-5 0,-3 1 0,-1-2 0,-5-1 0,-1-3 0,-2 4 0,-6 1 0,0-3 0,0 5 0,-2-1 0,-4 2 0,-5 4 0,-5 2 0,-1 4 0,-3 2 0,-3 2 0,3 8 0,-3-3 0,4 5 0,3 1 0,3 1 0,1-1 0,8 1 0,-2-1 0,12-7 0,4-3 0</inkml:trace>
  <inkml:trace contextRef="#ctx0" brushRef="#br0" timeOffset="5200">3441 105 9351,'0'-10'0,"0"3"0,0 9 0,0 3 0,0 7 0,0 4 0,0 3 0,0 2 0,0 3 0,0-1 0,0-6 0,0 3 0,0 3 0,6-4 0,0 5 0,-2-5 0,-2-1 0,-2-1 0,2-1 0,1-3 0,3-1 0,0-1 0,-6 7 0,0-1 0,0 1 0,0-1 0,0 1 0,-6-7 0,0 1 0,1 0 0,-3-3 0,4 7 0,-6-4 0,1 1 0,-1-1 0,4 1 0,-6-5 0,-1 2 0,3-6 0,-2 2 0,9-5 0,1-8 0,9-5 0,3-1 0,4 1 0,1-4 0,3 7 0,-3-3 0,-3 0 0,3 7 0,-3-5 0,4 2 0,1 4 0,0 2 0,1 2 0,-3 2 0,-3 4 0,-6 6 0,-4 3 0,-2 3 0,0-1 0,0 1 0,-2-1 0,-4 0 0,-6 1 0,-1-6 0,-1-3 0,3-1 0,5 4 0,-6-6 0,8-1 0,-3-7 0,7-3 0,7 3 0,3-6 0,4 2 0,3 0 0,-3-5 0,11 3 0,0 0 0,4 0 0,-2-3 0,2 5 0,4 0 0,6-2 0,-2 6 0,4-3 0,-4 3 0,-2 2 0,0 0 0,0 0 0,-1 0 0,1 0 0,-2 0 0,-4 0 0,-5 0 0,-11 2 0,-1 3 0,-8-3 0,2-2 0,-10-11 0,-2-5 0,-8-1 0,5-1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4:56:43.2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80 227 9069,'0'-17'0,"0"5"0,-2 3 0,-2-1 0,-4 2 0,1-2 0,-1 1 0,0 5 0,4 0 0,-2 8 0,1 6 0,5 7 0,0 1 0,0-1 0,0 6 0,0 2 0,0 3 0,0 3 0,5 2 0,1 4 0,-2 1 0,-2 3 0,0 6 0,2-5 0,2 3 0,-2 4 0,-1 1 0,1 0 0,2-1 0,-2-2 0,-2-7 0,0 7 0,2-1 0,2-1 0,-1-2 0,-3-6 0,2 1 0,2 3 0,2 12 0,-4-5 0,2-1 0,-3-3 0,1 3 0,0-3 0,2 3 0,-2 2 0,-2 5 0,-2-8 0,0 5 0,0 1 0,0 1 0,0-1 0,0-1 0,0-5 0,0 5 0,0-3 0,0 6 0,0 5 0,0-1 0,0-6 0,0 3 0,0 3 0,0 4 0,0 8 0,0 0 0,0-1 0,-2-1 0,-2 0 0,-2-2 0,2 0 0,2 4 0,2-12 0,-2 1 0,-3 1 0,3 0 0,-4 4 0,4-6 0,2-4 0,0 1 0,0 3 0,0 4 0,0 0 0,0 6 0,0-4 0,2 6 0,4 6 0,-4-5 0,3 5 0,-3-4 0,-2-2 0,0-6 0,0 2 0,2 2 0,4 0 0,-4 5 0,4-11 0,-4 2 0,-2 1 0,0-3 0,0 0 0,0-10 0,0-9 0,-2-8 0,-2-6 0,-2-6 0,2-3 0,2-11 0,2-3 0,2-12 0,2-7 0,2-9 0,8-13 0,-12-17 0,5-10 0</inkml:trace>
  <inkml:trace contextRef="#ctx0" brushRef="#br0" timeOffset="2267">150 559 9106,'0'-11'0,"0"-1"0,0-2 0,0 5 0,0-3 0,0-2 0,0 5 0,0-3 0,0-1 0,-6-3 0,0-1 0,2-1 0,-3 6 0,1 1 0,0-3 0,-2-1 0,4-3 0,-5 1 0,1-1 0,0 3 0,4 1 0,-4 4 0,-1 3 0,3-7 0,-6 3 0,8-5 0,-3-1 0,7 5 0,0 0 0,0 6 0,0-5 0,2 7 0,3-2 0,5 2 0,8 0 0,-1-2 0,0 3 0,1-5 0,1 2 0,5 0 0,5-2 0,4 6 0,2-3 0,1 3 0,5 2 0,-2 0 0,6 0 0,-1 0 0,1 0 0,2 0 0,5 0 0,-2 0 0,-3 0 0,3 0 0,-1 0 0,3 0 0,1 0 0,3 0 0,-9 0 0,1 0 0,-1 0 0,7 6 0,-7-1 0,-3-1 0,1-2 0,-8-2 0,3 2 0,-1 2 0,2 2 0,-4 0 0,4-6 0,-3 0 0,3 0 0,2 2 0,5 1 0,-3 3 0,-2-2 0,-1-2 0,-3-2 0,2 0 0,-2 0 0,1 0 0,-3 2 0,-4 2 0,0 2 0,0 0 0,2-6 0,0 0 0,0 0 0,0 2 0,2 1 0,2 3 0,1-2 0,3-2 0,-4-2 0,2 0 0,-3 0 0,5 0 0,-2 0 0,-2 0 0,-2 0 0,-2 0 0,-1-2 0,1-2 0,0-2 0,-2 1 0,-2 3 0,-2-2 0,3-2 0,0 0 0,3 6 0,0 0 0,0 0 0,0-2 0,0-2 0,0-2 0,0 3 0,0 1 0,0 2 0,-2 0 0,-4 0 0,8 0 0,-6 0 0,0 0 0,2 0 0,-6 0 0,2 0 0,0 0 0,-2 0 0,6 0 0,-5-2 0,1-2 0,0-2 0,0 0 0,4 6 0,-2-2 0,-2-4 0,0 4 0,6-3 0,-2 1 0,-4-2 0,2 4 0,-6-4 0,1 2 0,-1-1 0,4 3 0,-6-4 0,-1 4 0,-3 2 0,-1-2 0,-1-2 0,0-2-1,1 2 1,-1 2-1,1 2-2,-1 0 1,-5 0 0,0 0 0,1 0 0,3 2 1,1 2 0,1 2 0,-1 0 1,1-6-1,-1 0 1,0 0 0,7 2 0,-1 2 0,0 1 0,3-1 0,-5-2 0,8-2 0,2 0 0,2 0 0,2 0 0,-2 0 0,-2 0-1,-2 0 0,0 0 0,6-2 1,0-2-2,0-1 1,-6-3-1,-2 4 1,0-4-1,1-1 1,-7 5-1,2-2 1,-3 4-1,-3 2 0,1-2 1,-1-2 0,1-2 1,-1 0-1,0 6 1,1 0 0,-8 2 0,-5 4 0,-1-2 0,2 8 0,-4-1 0,4 7 0,-4-1 0,-2 1 0,0 1 0,2 4 0,4 7 0,-4 3 0,3 3 0,-3 3 0,-2 2 0,2 7 0,2-1 0,2 5 0,-2 7 0,4-3 0,-1 6 0,1 0 0,0 0 0,0 0 0,-4 4 0,1-4 0,-1-1 0,-2 3 0,-2-4 0,2 2 0,4 4 0,-4-6 0,4 0 0,-4-2 0,-2 1 0,2 10 0,1-3 0,3 0-1,-2 2 1,4 0 0,0 4 0,-1 2-3,1 1 1,6 7-1,-5-6 1,1-3 0,-4-1 0,2-2 1,-2-2-1,-3-4 1,-1-6 0,4-4 0,0-1 1,-2-1-1,-2 1 1,-2-7 0,0 1 0,0 1 0,0 3 0,6 1 0,0-1 0,-3-3-2,-1-1 0,-2-3 0,2 7 0,2-1-7,2 5 0,6 1 0,-7-4 0,1 1 1,2-1 0,-6 0 1,4-1-1,-4-5 2,-2-5 1,0 2 0,0-2 0,0-1 1,0 3 1,0-6 0,0 4 0,0-4 1,0-3 0,0 1 1,0-2-1,0-4 0,0-5 1,-6 1 0,-2-2 0,0-1 0,1-3 0,-5-2 0,6 1 0,0 1 0,-1 5 1,-1-5-1,-4 6 1,4-1 0,1-1 0,3 0 0,-6-5 0,0-1 0,1 1 0,-1-1 0,-4 0 0,3-1 0,-3-4 0,1 3 0,-1-5 0,2 1 0,-1 1 0,-3 0 0,-3 3 0,-3-1 0,-1-2 0,4-3 0,5 5 0,-3-3 0,-3 3 0,5-4 0,-8-1 0,3 1 0,3 0 0,-1-6 0,1 3 0,-1-1-1,1 0 1,-6 6 0,-3-6-1,-1-1-1,-4 3 1,-8-6-1,-3 4 1,-3-4 0,-4-2 0,-7 0 0,-6 0 0,-2 0 1,-2 0 0,-4 0 0,10-2 0,-2-2 0,-4-2 0,-2 0 0,-2 6 0,0 0 0,0 0 0,-7 0 0,-5 0 0,-1 0 0,1 0 0,5-5 0,7-1 0,0 2 0,0 2 0,-5 2 0,-1 0 0,2 0 0,2 0 0,8 0 0,0 0 0,2 0 0,6 0 0,-2-2 0,11-2 0,-1-4 0,1-1 0,-9 5 0,3-4 0,-1 2 0,0 0 0,1-1 0,1 3 0,0-2 0,-1 2 0,9-4 0,3 2 0,2 1 0,-2-3 0,4 6 0,-3-6 0,3 2 0,2 1 0,0-1 0,-2 6 0,-4 0 0,-5 0 0,1 0 0,0-2 0,1-2 0,-1-2 0,1 0 0,-5 6 0,4 0 0,3 0 0,1 0 0,6 0 0,0 0 0,0 0 0,2 0 0,2 0 0,2 0 0,-2 0 0,-2 0 0,-2 0 0,0 0 0,0 0 0,0-6 0,0 1 0,0 1 0,0 2 0,6 0 0,0-2 0,0-2 0,2 2 0,0 2 0,5 2 0,-1 0 0,2 0 0,1 0 0,3 0 0,0 0 0,-1 0 0,1 0 0,5 0 0,0 0 0,-1 0 0,3 0 0,-2 0 0,-1 0 0,-3 0 0,5 0 0,-1 0 0,-2 0 0,-1 0 0,-3 0 0,1 0 0,-1 0 0,1 0 0,0 0 0,-1 0 0,1 0 0,7 0 0,2 0 0</inkml:trace>
  <inkml:trace contextRef="#ctx0" brushRef="#br0" timeOffset="3433">185 1101 9080,'-18'0'0,"7"-6"0,-1 0 0,0-2 0,-5 2 0,5 3 0,1-9 0,7 6 0,-4-4 0,0 3 0,6-1 0,-4 2 0,5 2 0,1-7 0,0 7 0,1-4 0,5 8 0,4 0 0,7 0 0,1 0 0,-1 0 0,9 0 0,1 0 0,4 2 0,4 4 0,-4-2 0,10 5 0,-3 1 0,3 0 0,-2-5 0,7 5 0,3-2 0,1-4 0,3-2 0,-1-2 0,3 0 0,3 0 0,-2 0 0,6 0 0,0 0 0,0 0 0,-3-6 0,5-2 0,0 0 0,-2 1 0,-2 1 0,-8 4 0,3-2 0,3-2 0,-4 0 0,4 6 0,-3 0 0,-3 0 0,2 0 0,3 0 0,1 0 0,-2 0 0,-1 0 0,-3 0 0,2 0 0,4 0 0,-3 0 0,5 0 0,-2 0 0,0 0 0,3 0 0,-5 0 0,2 0 0,-2 0 0,-7 0 0,-5 0 0,1 2 0,0 4 0,-12-4 0,2 6 0,-2-2 0,0-1 0,3 3 0,3-4 0,2 2 0,-2-2 0,0-2 0,-1-2 0,5 0 0,2 0 0,-6 0 0,1 0 0,-3 0-2,-2 0 0,0 0 0,0 2 0,0 2-3,0 1 1,-6 1 0,0-6-1,2 0 2,2 0 0,2 0 0,0 0 0,2 0 0,4 0 1,-3 0 0,7 0 0,0 0-1,-1 0 1,-3 0 0,4 0-1,-1 0 0,1 0 0,-6 0 0,1 2 0,-3 2 0,-2 2 0,0 2 0,0-5 1,0 3 0,0-2 0,0 4 0,0 0 0,2-1 0,3 1 1,-3 0 0,4-4 0,-4 2-1,-2-2 1,0-1-1,0 1 1,0 2-2,0-2 1,-1-2 0,1-2 0,0 0-1,0 0 1,-2 0-1,-2-2 1,-4-2 0,-1-2 0,3 1 0,-6 3 0,-2-2 0,-1-2 1,-3 0 0,1 6 0,-1 0 1,-7 2 0,-4 4 0,-20 4 0,-5 7 0</inkml:trace>
  <inkml:trace contextRef="#ctx0" brushRef="#br0" timeOffset="4467">255 2061 8908,'-12'0'9,"0"0"0,7-2-2,-7-4 1,6 4 6,-6-3-4,9 3-8,-5 2 0,10 0 1,4 0-3,5 0 1,5 0 0,3 0 0,2 0-1,3 0 0,13 0 1,-2 0-1,3 0 0,5 0 0,2 0 0,7 0 0,2 0 0,5 0 0,-3 0 0,8 0 0,2 0 0,2 0 0,2-2 0,-2-2 0,-2-4 0,-2-2 0,-8 7 0,2-5 0,-2 2 0,3 0 0,1-2 0,8 5 0,0-3 0,3 2 0,7 2 0,0 2 0,3 0 0,-3 0 0,-3 0 0,-1 0 0,4 0 0,1 0 0,-5 0 0,2 0 0,-6 0 0,-6 0 0,4 0 0,-6-2 0,0-2 0,-4-2 0,-4-2 0,-1 5 0,1-3 0,4 2 0,-3-4 0,5 0 0,-2 1 0,0-1 0,2 2 0,-5 4 0,-1-2 0,-4-2 0,-7 1 0,4 5 0,-1 0 0,-1 0 0,3 0 0,-5 0 0,2 0 0,3 0 0,3 1 0,1 3 0,0 2 0,1-2 0,-3-2 0,-1 0 0,-3 2 0,3 2 0,-6 1 0,-3-3 0,-1 4 0,2 2 0,-2-4 0,5 5 0,-1 1-1,-4-2 0,3 5 0,1-3 0,2 3-2,3 3 0,-3-7 0,0 1 0,-3 0-1,-3-3 1,-2 5 0,-2-8 0,-2-2-1,-4-2 1,-4-2 0,-5 0-1,1 0 0,2 0 1,1 0-1,-7 0 1,0 0 1,-5 0 0,0 0 0,1 0 1,-3-6 0,2 0 1,-8-8 0,3 5 0,-7-9 0</inkml:trace>
  <inkml:trace contextRef="#ctx0" brushRef="#br0" timeOffset="5333">202 2934 9029,'-23'2'0,"0"2"0,1 2 0,3-2 0,3 0 0,3 0 0,1 2 0,6-1 0,-5-5 0,9 0 0,2 0 0,9 0 0,1 0 0,2 0 0,3 0 0,7 0 0,-3 0 0,6 0 0,-1 0 0,-1 0 0,8 0 0,-2 0 0,4 0 0,2 0 0,2 6 0,2 0 0,3 0 0,3 2 0,-4-5 0,7 7 0,7 0 0,7 0 0,0-5 0,4 5 0,4-2 0,3-4 0,9 3 0,-7-1 0,-1-2 0,-2-2 0,-2 4 0,2 0 0,-1-2 0,-1-2 0,10 0 0,-10 1 0,2 3 0,-1-2 0,-3 4 0,-4-2 0,-4-2 0,1-2 0,-7 3 0,6 1 0,0-2 0,4-2 0,-4-2 0,1 0 0,-3-2 0,0-4 0,6 2 0,-8-5 0,-3 1 0,-5 4 0,-1-4 0,5 0 0,1 1 0,-1-1 0,6 0 0,2 4 0,2-3-2,4-3 0,2 4 1,0-4-1,-2 3-3,-2 3 0,-7-4 1,1 2-1,-4 2 1,-2 2 0,3 2 0,1 0 0,2 0-1,-1 0 1,3 0 0,-2 2 0,-2 2-1,-1 2 1,-3 0 0,0-4 0,-1 2 0,-5 1 0,5 1 1,-5-6-1,7 0 0,5 0 1,2 2 0,4 2 0,-4 2-1,0-2 0,-5-2 1,5 0-1,-2 1 0,0 3 1,1 2 0,-9-4-1,1 4 1,1 1 0,-4-3 0,11 4 0,-5 0 0,-2-1 0,-1-5 0,-3 2 0,-3-4-2,-2-2 0,-8 0 1,-8 0-10,-2 0 10,-2 0 0,-17-6 0,-12-2 4,-15-1 0,-18-3 0,-6-5 0</inkml:trace>
  <inkml:trace contextRef="#ctx0" brushRef="#br0" timeOffset="6134">185 3825 9006,'-27'0'0,"1"0"0,3 0 0,0 0 0,0 0 0,5 0 0,1 0 0,5 0 0,0 0 0,8 0 0,4 0 0,12 0 0,4 0 0,3 6 0,2 2 0,5-1 0,1 1 0,8 4 0,7-6 0,3-1 0,3 3 0,3-6 0,3 4 0,4-2 0,7 2 0,4-4 0,9 3 0,7-3 0,7-2 0,-39 0 0,0-2 0,-1 1 0,-1-1 0,0-2 0,-1 0 0,45-6 0,0 6 0,0-4 0,0 3 0,0-1 0,-1-2 0,-7 4 0,-2-2 0,-3 2 0,1 1 0,-7-1 0,-2-2 0,-3 2 0,7-4 0,4 2 0,1 3 0,-1 1 0,-5-4 0,-9 0 0,-2 2 0,-2 2 0,0 2 0,6-2 0,0-2 0,0-1 0,5-1 0,3 6 0,0-2-3,-1-4 1,-7 4 0,-8-4 0,-2 4-4,-3 2 1,5 0 0,0 0-1,0 0 0,-4 0 1,-4 6 0,1 2 0,-1 0-1,-2-1 1,3 5-1,-14-6 1,-3 0-1,-1 1 1,-2-3 0,0 6 0,0 0 1,0-1 0,0-3 0,0 4 0,0 0 1,0-1 0,0-3 0,0 4 0,-1 0-1,1-1 1,-2 1 0,-2 4 0,-1-5-1,1-1 1,-4 4 0,2-7 0,2-1-1,2-2 1,0-2 0,-2 0 0,-2 0 0,2 0 0,8 0 1,0 0-1,-4 0 1,-4 0 1,-2 0-1,6 0 1,-2 0 0,-4 0 0,-4 0 0,-8 0 0,1 0-2,-1 0 1,1 0 2,-8 0 0,-10 0 0,-10 0 0</inkml:trace>
  <inkml:trace contextRef="#ctx0" brushRef="#br0" timeOffset="7150">1006 297 9085,'-6'-11'0,"0"-1"0,-6 6 0,6-5 0,3-3 0,-5 4 0,2-1 0,-2-1 0,2-5 0,4 5 0,-3 0 0,3 8 0,2-3 0,0 7 0,2 0 0,3 0 0,-3 2 0,4 3 0,-2 7 0,2 4 0,-4 1 0,6 0 0,-3 3 0,1 3 0,6-2 0,-6 7 0,0-1 0,1 0 0,-3 2 0,6 6 0,-2 0 0,-4 0 0,3 6 0,-1 1 0,-2 3 0,-2 3 0,4 9 0,0 3 0,-1 0 0,3 0 0,-6 10 0,4-4 0,-2 0 0,2 2 0,-4 0 0,5 4 0,-1-1 0,0-1 0,0 4 0,-4-10 0,2 2 0,1-2 0,1 2 0,-6-8 0,0-1 0,0-3 0,0-2 0,0 1 0,0-3 0,0-3 0,0 3 0,0-3 0,0 3 0,0 3 0,0-1 0,-2 0 0,-2 1 0,-1-1 0,-1 2 0,6 3 0,0 1 0,0-2 0,0-1 0,0-3 0,0 0 0,0 1 0,0 5 0,0 0 0,0-4 0,0-5 0,0 1 0,0-3 0,0 2 0,0-3 0,0 3 0,0-7 0,0 1 0,0 0 0,0 5 0,2-3 0,2-1 0,1-3 0,1 2 0,-6 0 0,0-1 0,0 1 0,0-2 0,0-6 0,0 2 0,0 3 0,0-1 0,2 6 0,2-3 0,2-3 0,6 0 0,-5 0 0,1 2 0,0-3 0,5 5 0,-3-2 0,2-2 0,-1-2 0,-5-3 0,4 1 0,0-2 0,-1-4 0,-5-1 0,2-7 0,-4 2 0,-2-1 0,0-1 0,0 0 0,0 3 0,0-3 0,0-2 0,0-1 0,0-12 0,0-12 0,8-12 0,1-17 0</inkml:trace>
  <inkml:trace contextRef="#ctx0" brushRef="#br0" timeOffset="8083">2106 297 9283,'0'-11'0,"0"-1"0,-2 2 0,-4-1 0,4 1 0,-6 6-2,1-2 0,3 0 0,-6 5-4,2-5 1,-5 4 1,1-4 1,2 4 2,-1 2 0,5 0 0,-6 0 1,8 8 0,-1 3 0,3 5 0,2 1 0,0 1 0,-2-1 0,-2 3 0,-2 3 0,0-2 0,6 7 0,0-1 0,0 0 0,0 4 0,0 8 0,0 3 0,0 3 0,0 2 0,0 5 0,0 2 0,0 5 0,2-3 0,2 8 0,2 0 0,-2-2 0,0 6 0,-1-4 0,5 6 0,2 5 0,-6-5 0,4 2 0,-3-6 0,1 0 0,0 4 0,-4 4 0,2 1 0,2-1 0,-1-4 0,-5-4 0,0-2 0,0 2 0,6-4 0,0 0 0,-2-2 0,-2-3 0,-2-1 0,0 0 0,0 2 0,0-1 0,0-3 0,0-2 0,0 1-1,0-1 0,0 0 0,0 3 1,0-1-1,0-1 0,0 5 0,0-10 0,0 3 0,0-7 0,0-3 0,0-2 1,2 2-1,4-3 1,-4 5-1,3-2 1,-3-2 0,-2-2-1,6-2 1,0-1 0,-2 3 0,-2 4 0,-2-4 0,2 4 0,2-3 0,1 3 0,1-4 0,-6 6 0,0-2 0,0-1 0,2 9 0,2-3 0,2 5 0,-2 1 0,0 1 0,0-3 0,1-1 0,-1-3 0,-2-3 0,0 0 0,2-9 0,2-1 0,0-7 0,-6-3 0,0-11 0,0-5-1,0-7 1,0-2 0,0-3 0,7-5 0,3-8 0</inkml:trace>
  <inkml:trace contextRef="#ctx0" brushRef="#br0" timeOffset="8916">3154 227 9090,'-8'-9'0,"4"1"0,-6 6 0,3-4 0,1 4 0,6 2 0,0 12 0,0 3 0,0 3 0,2-1 0,2 3 0,1 3 0,1-4 0,-4 7 0,2-3 0,2 0 0,0 8 0,-6-2 0,0 4 0,0 2 0,0 8 0,0 4 0,0 3 0,0 2 0,0 7 0,0 1 0,-2 2 0,-4 4 0,4 8 0,-4 3 0,4 1 0,2-1 0,0-1 0,0-4 0,0 4 0,0 5 0,0-9 0,-2-2 0,-2-2 0,-1 0 0,-1 3 0,6 3 0,0 2 0,0-2 0,0-3 0,0-1 0,0 2 0,0 4 0,0-4 0,0 3 0,0-3 0,0-2 0,0 0 0,0-2 0,0-4 0,0-6 0,0-4 0,0-1 0,0-1 0,0 0 0,0 1 0,-2-3 0,-2-1 0,-2-3 0,-2 1 0,4 5 0,-3-1 0,-3-5 0,6 3 0,-2-7 0,2 3 0,-1 4 0,3-5 0,-4 1 0,4 0 0,2-1 0,0-3 0,0 4 0,0-1 0,0 1 0,2-4 0,2 3 0,2 1 0,-3-1 0,5-3 0,-2 4 0,0-1 0,2 1 0,-6-4 0,3 3 0,-1-1 0,2-4 0,-4-4 0,4-4 0,-4-2 0,-2 2 0,0-6 0,0-1 0,0-5 0,0-7 0,0-1 0,0 3 0,-2-6 0,-4-3 0,4-3 0,-6-2 0,1-7 0,-3-3 0</inkml:trace>
  <inkml:trace contextRef="#ctx0" brushRef="#br0" timeOffset="9916">4079 140 9176,'-17'0'0,"-1"0"0,1 0 0,5 0 0,1 0 0,7 0 0,-4 0 0,10 0 0,4 0 0,5 0 0,-1 8 0,2 2 0,1-1 0,-3 7 0,0-3 0,-1 7 0,1 3 0,-4 8 0,6-4 0,-1 2 0,-1 1 0,3-1 0,-5 6 0,0 1 0,0 5 0,0-2 0,-5 6 0,3-1 0,-2 1 0,-2 3 0,-2 9 0,0 3 0,0 2 0,-2-4 0,-2 4 0,-4 0 0,-1 0 0,3 2 0,-4 4 0,1-2 0,-1-2 0,4 0 0,-4 4 0,3-4 0,3-5 0,-4-5 0,2-2 0,2 3-1,2 3 1,2-4 0,0 4 0,0-5-2,0-7 0,-2 7 0,-2-3 0,-1 5 0,1-5 0,2 2 1,2-7-1,-2 2 0,-4-1 1,4-1 0,-4 3-1,4-3 1,2-2 0,0 5 0,0-3 0,2 1-1,4 1 1,-4-1 0,6 5 0,-2-1-1,-1 3 1,1-11 0,-6 9 0,0-6 0,0-7 0,0 5 0,0-2 0,0-2 0,0-3 0,0-1 0,0 0 0,0 0 0,0 0 0,0 0 1,0 0-1,2 0 0,4 0 1,-4 0 0,4 0-1,-4 0 0,-2 0 1,0 1 0,0 3-1,0 2 0,0-2 1,0-2 0,0-4 0,0-2-1,0-2 1,0 0 0,0 4 0,0-4-1,0-6 1,0 3 0,0-1-1,0 2 1,0 4 0,0-4 0,0 2 0,0 2-1,0 2 1,0-4 0,2 1 0,2 1-1,1 2 1,1-4 0,-6-2-1,0 0 0,0 0 1,0-5 0,0 1-2,0-4 1,0-7-1,0 0 1,0-9 0,0 7 0,0-4 1,0 4-1,0 9 1,0 4 0,0-7 0,0 5 0,2 1-1,4-3 1,-2-5 0,6-3 0,-1 1 0,1-3 0,-6-1 0,11-8 0,-5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4:57:06.9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3267 3144 9099,'9'0'-2,"-1"0"-3,-8 8 1,-2-6 1,-4 4 3,5-4 0,-15-2 0,6 0 0,-7 0 0,5 0 0,2-2 0,1-2 0,-1-2 0,-2 0 0,-5 6 0,-1 0 0,1 0 0,0 0 0,-1 0 0,1 0 0,-1 0 0,1 0 0,-1 0 0,1 0 0,-1 0 0,1 0 0,-1 0 0,3-2 0,-1-2 0,1-2 0,-5 3 0,-1 1 0,4 2 0,-1 0 0,1 0 0,-7 0 0,-1 0 0,-2 0 0,-4 0 0,4 0 0,-2 0 0,-2 0 0,-2 0 0,-4 0 0,-2 0 0,0 0 0,6 0 0,-6 0 0,6 0 0,-2 0 0,-3 0 0,5 0 0,4 0 0,-3 0 0,0 0 0,-1 0 0,1 0 0,3 0 0,-2 0 0,-2 0 0,-2 0 0,0 0 0,1 0 0,-1 5 0,2 1 0,2-2 0,1-2 0,-3-2 0,-3 0 0,3 0 0,0 0 0,5 2 0,-1 2 0,0 2 0,2-2 0,0-2 0,6-2 0,-5 0 0,-1 0 0,4 0 0,-4 0 0,0 0 0,-1 0 0,5 0 0,-6 0 0,0 0 0,2 0 0,-4 0 0,5 0 0,1 0 0,0 0 0,-4 0 0,6 0 0,1 0 0,3 0 0,1 0 0,1 0 0,-1 0 0,1 0 0,-2 0 0,-3-2 0,-1-2 0,2-2 0,1 0 0,3 6 0,-1-2 0,1-4 0,-1 4 0,1-3 0,-1 1 0,1-2 0,0 4 0,-1-4 0,1 4 0,-1 2 0,1-2 0,-1-2 0,1-1 0,-1 1 0,-5 2 0,0 2 0,1 0 0,3 0 0,1 0 0,1 0 0,0 0 0,-1 0 0,6 0 0,1 0 0,-3 0 0,6 0 0,1 0 0,-1 0 0,6 0 0,-14 0 0,13 0 0,-9 0 1,6-2 1,-6-4 1,1 4 0,-7-4 0,7 4 0,-1 2 1,6-6-1,-5 1 0,5-3-2,-6 2 1,6-4 0,-3-9 0,1-2 0,4-3 0,-4-7 0,2 2 0,3-6 0,1-6 0,-4 3 0,0-11 1,2-3-1,2-5 1,-4-3 0,0 4 0,3-2-1,1 2 1,2-5 0,0 1 0,0 0 0,0 0 0,0-2 0,0 6 1,0 3-1,0 3 0,0-10 0,0 9 1,0 1-1,0 1 0,0 5 1,0-7-1,0 3 0,0-1 1,-2-5 0,-2 9 0,-2 0-1,2 5 1,-4-3 0,3 2 0,-1 2-1,-2 3 1,4 1 0,-6 0 0,1 2 0,-1 4 0,0-2 0,-1 5 0,3 1-1,0 0 1,4-6 0,-5 2 0,1-4-1,4-2 1,2 0 0,2-2 0,0-2-1,0-2 0,0 1 1,0 5-1,0 0 0,0 0 0,0-6 0,0 2 0,0 4 0,0 4 0,2 4 0,2-4 1,2 4-1,-3 2 0,5 2 0,-2 5 1,0 3 0,2 3 0,-6-4 1,5 5 1,1-5 1,-4-1-3,8-1 1,-9 7-1,5 1 9,0 2-10,-6-5 1,8 11-1,-6-6 1,1 0 1,9 6-4,-2-4 0,3-1 0,3 1 0,-1 2-1,1 2 0,1-4 0,2 0 0,4 2 0,3 2 0,1 2 0,6 0 0,0 0 0,0 0 0,5 0 0,3 0 0,0 0 0,-1 0 0,5 0 0,-2 0 0,1 0 0,3 0 0,5 0 0,-7-1 0,3-3 0,2-2 0,1 0 0,-1 6 0,1 0 0,-1 0 0,-5-6 0,-1 0 0,1 2 0,-3 3 0,-1 1 0,-8 0 0,0 0 0,0 0 0,0 0 0,0 1 0,0 3 0,0 2 0,-1 0 0,1-4 0,0 2 0,0 2 0,0-1 0,0-5 0,-2 2 0,-4 4 0,4-4 0,-4 4 0,2-4 0,-2-2 0,2 0 0,-5 0 0,-1 0 0,0 0 0,4 0 0,-5 0 0,-3 0 0,-2 0 0,5 0 0,-1 0 0,-2 0 0,-1 0 0,3 0 0,0 0 0,-1 0 0,-3 0 0,4 0 0,1 0 0,-1 0 0,2 0 0,0 0 0,4 0 0,-3 0 0,-1 0 0,-6 0 0,6 0 0,-1 0 0,-1 0 0,0 0 0,-5 0 0,-1 0 0,1 0 0,-1 0 0,1 0 0,-1 0 0,1 0 0,-1 0 0,0 0 0,-1 2 0,-2 2 0,-3 2 0,3-3 0,-5 1 0,3 0 0,2 2 0,1 2 0,3-4 0,-1 2 0,1 5 0,-1-5 0,1-2 0,-1 4 0,0-3 0,1-1 0,-6 4 0,-1-2 0,3-2 0,-4 4 0,1-3 0,3-1 0,-5 4 0,1 0 0,-2 1 0,0-3 0,-4 6 0,3 2 0,3 1 0,-6 3 0,2-1 0,-2 0 0,1 1 0,-3 5 0,4 2 0,-4 1 0,-2-1 0,6 6 0,0-2 0,-2 4 0,-2 2 0,-2 0 0,0 0 0,0 2 0,0 3 0,0-3 0,0 4 0,0-2 0,0 2 0,0-5 0,-2 5 0,-2-2 0,-2 2 0,0-4 0,6 3 0,0-3 0,0-2 0,0 0 0,0 2 0,0 2-1,0 2 1,0-1 0,0-5 0,0 0-2,0 0 1,0 0 0,0 0-1,0 0 0,0 0 0,-6 0 1,0-2-1,3-2 0,1-2 1,2-6 0,0 6-1,0 0 0,0-1 1,0 5 0,0-6 0,0 2-1,0 0 1,0 0-1,0 4 1,0-2-1,0-2 1,-2-2 0,-2 4 0,-2-2-1,2 3 1,2-5 0,2 2 0,0 0 0,0-2 0,-2 6 0,-2-4 0,-1 2 0,1-2 0,2 4 1,2-4-1,0 2 0,0-1 0,0 1 1,0-6-1,0 0 0,0 0 0,0 4 0,0-3 0,0-1 0,0 0 0,0 4 0,0-4 1,0 3-1,0 3 0,0-4 0,0 0 0,0 0 0,0 0 0,0-5 0,0 1 1,-2-4-1,-4-1 0,4-7 0,-4 1 1,4 2-1,2 1 0,0-3 0,-2-1 0,-3 3 0,3 2 1,-4 1-1,4 1 0,2-1 1,0 0-1,0 1 1,0-6-1,0-1 0,0 3 1,0 1-1,0 3 1,-6-7-2,0 1 1,0-8 0,6 4 0,0-8 0,0 0 1,-7 0 0,3 0 0,-6-2 0,0-2 0,1-2 0,-3 0 0,-6 4 0,1-4 0,-2 3 0,-3-7 0,-1 0-2,2 0 1,-5 5 0,1-5 0,-2 2-2,-4 4 1,-2-3 0,0-1 0,2 0-1,2 0 1,-6 2 0,-6 6 0,2 0 1,3 0 0,1-2 0,-2-1 0,-2-3 1,-2 2 0,-2 2 0,5 2 0,-3 0 0,2 0 0,2 0 0,2 0 0,0 0 0,0 0 0,2 0 0,0 0 0,0 0 0,-3 0 0,-3-6 0,4 0 0,0 2 0,0 3 0,-8-5 0,-3 0 0,-3 0 0,3-2 0,-3 6 0,6-5 0,1 1 0,-1 0 0,-3 0 0,7 6 0,4 0 0,4 0 0,2-2 0,-6-2 0,0-2 0,0 3 0,6 1 0,0 2 0,-2 0 0,-2 0 0,3 0 0,3 0 0,0-2 0,0-4 0,4 4 0,-4-4 0,1 2 0,5-2 0,-4 4 0,1-3 0,1 3 0,-2 2 0,6-6 0,-5 0 0,5 2 0,1 2 0,-5 2 0,0 0 0,1 0 0,3 0 0,2 0 0,-3 0 0,-1 0 0,-2 0 0,-1-6 0,7 1 0,-1 1 0,1 2 0,-1-4 0,1 0 0,-1 2 0,1 0 0,0 1 0,-1-3 0,6 0 0,1 6 0,-3 0 0,6-8 0,1 6 0,7-8 0,0 5 0,-2 3 0,-4-4 0,2-4 0,-6-1 0,3-5 0,-1-1 0,4-1 0,-4-1 0,-2-5 0,1-3 0,-5-6 0,3 0 0,-3-2 0,4 4 0,-1-9 0,-1 1 0,2-2 0,-3 4 0,5-6 0,0 3 0,0-1 0,3-10 0,5 1 0,0-6 0,0-1 0,0-3 0,0 0 0,0-2 0,0-4 0,0-2 0,0 0 0,0 2 0,0 2 0,-2 6 0,-2-2 0,-2 4 0,2 5 0,-4 10 0,2 1 0,3 3 1,1 2 1,-4 6 0,0 0 0,0-2 3,-2-2 0,6-4 0,-5-2 0,1-2 0,0 2 0,-2 2 0,4 3 1,-1-1-1,1 0 0,0 0 1,0-2-1,-2-2 0,2-2 0,2 1 0,0 5 1,-1 2-2,-3 4 1,0 1-1,6 7 1,-2-2-2,-4 1 1,4 3 0,-4 2 0,4-1-1,2 1 0,0-1 0,0 1 0,0-1 0,0 1 0,0-1 0,0 1 0,0-3 0,0-3 1,0 4 0,0-5-1,0 5 1,6 2 0,0-1 1,-2 1 1,4 5-1,-2 0 0,1 8-1,-1-1 1,-4 1-2,4-2 1,4 4-2,1-4 1,-1 2-3,2-1 1,-7 3 0,7-4-1,2 4 0,-5-4 1,3 0-1,2 2 0,1-3 0,3 1 0,-1 2 0,0 2 0,1 2 0,-1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4:58:06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228 88 9412,'-2'-12'0,"-4"0"0,4 1 0,-8-5 0,4 5 0,4 1 0,-3 4 0,3 4 0,0-6 0,-4 8 0,4 2 0,-4 4 0,2 4 0,0 9 0,-2 3 0,3 1 0,1 8 0,2-2 0,0 4 0,0 2 0,-6 2 0,0 4 0,2 5 0,2 5 0,2 3 0,0 2 0,0 2 0,0-1 0,0-1 0,2 0 0,2 0 0,2-5 0,0 1 0,-4-7 0,1 2 0,3-1 0,2-1 0,-4 3 0,4-3 0,1-2 0,-3 5 0,4-3 0,0-1 0,-1-3 0,-5 2 0,4-2 0,-2-1 0,0 3 0,-1-6 0,-3 4 0,2-5 0,2-1 0,0 2 0,-4 2 0,2 2 0,2-2 0,-1-3 0,-3-3 0,2-1 0,2-3 0,0-2 0,-6 4 0,0-4 0,0-2 0,0 6 0,0-4 0,0 3 0,0-1 0,0-6 0,0 6 0,0 0 0,0-2 0,0 6 0,2-4 0,2 2 0,1-1 0,1 1 0,-6-6 0,0 2 0,0 4 0,0 0 0,2 0 0,2-4 0,2-1 0,0 5 0,-4-2 0,2 4 0,1 2 0,1 0 0,-4-1 0,2 1 0,2 0 0,0-2 0,-6-2 0,2-3 0,3-3 0,-3-2 0,4-5 0,-4-1 0,-2-7 0,0-3 0,0-22 0,0-8 0,6-12 0,0-12 0,-2-11 0,-2-16 0,-2-5 0</inkml:trace>
  <inkml:trace contextRef="#ctx0" brushRef="#br0" timeOffset="1252">70 402 9412,'-7'-16'0,"-3"3"0,-2 3 0,1 2 0,5-5 0,-6 1 0,8 4 0,-4-1 0,8 3 0,8 4 0,4-4 0,3 4 0,5 2 0,1 0 0,4 0 0,3 0 0,-3 0 0,8 0 0,4 0 0,-1 0 0,7 0 0,0 0 0,0 0 0,-1 0 0,7 0 0,-3 0 0,3 0 0,-3 0 0,5 0 0,-5 0 0,5 0 0,1 0 0,1 0 0,-3 0 0,-1 0 0,-3 0 0,1 0 0,3 0 0,-1 0 0,-3 0 0,-7 0 0,4 0 0,-2 0 0,-1 0 0,3 6 0,-4 0 0,2-2 0,-3-2 0,5-2 0,-2 0 0,-4 0 0,-6 0 0,2 0 0,-4 0 0,4 0 0,2 0 0,-6 0 0,-2 0 0,0 0 0,0 0 0,1 0 0,1 0 0,-4 0 0,0 0 0,-6 0 0,7 0 0,-3-2 0,0-4 0,3 4 0,-5-4 0,2 2 0,-2-2 0,5 5 0,-3-5 0,0 4 0,3 2 0,-1 0 0,6 0 0,-2 0 0,2 0 0,0-6 0,0 0 0,-2 2 0,2 2 0,2 2 0,0 0 0,-2 0 0,-2 0 0,-2 0 0,5 0 0,-3 0 0,2 0 0,-6 0 0,0 0 0,-2 0 0,1 0 0,7 0 0,-4 0 0,0 0 0,-4 0 0,3 2 0,-3 2 0,-2 2 0,-1-2 0,-3-2 0,1-2 0,-1 0 0,0 0 0,1 0 0,-1 0 0,1 0 0,-6 0 0,-1 0 0,3 0 0,-6 0 0,7 0 0,-13 2-1,4 4 1,-4-3-1,-2 9-1,0 2 1,0 3-1,0 4 1,0 7-1,0 5 0,-2 2 1,-2 17-1,-2 8 0,2 6 1,2 6-1,2 5 1,0 9-1,0 5 1,0-41-1,0 1 1,0 46-1,0 0 0,0-4 0,2-4 0,2-1 0,2-3-1,-2-3 1,-2-7-1,-2-9 1,0-4-1,0-1 0,0 3 0,0-8 0,0-4 0,0-3 0,0-3 0,0 7 0,0-3 0,0-3 0,0-5 1,0-7-1,0 0 0,0 0 1,0 4 0,0-2 0,0-6 0,0-4 0,0 2 0,0-4 0,0 1 0,0-1 1,0 4-1,0-6 1,0-1-2,0-3 0,0-7 1,0-1 0,-2-1 1,-4 2 0,-2-3 0,-5-5 1,1 2-1,-2-2 1,5 4 0,-3-1 0,-3 1 0,-7 0 0,3 4 0,-4-5 0,1 3 0,-1 4 0,2-5 0,-9 3 0,-1 2 0,-2 1 0,-3 1 0,-3-3 0,-4-1 0,-2 1 0,-7-3 0,-10 0 0,-4 0 0,-6-1 0,-9-5 0,-3 4 0,-5-2 0,-4 0 0,-4-1 0,7-5 0,5 0 0,0 0 0,-3 0 0,-5-2 0,-4-1 0,0-3 0,8-6 0,11 6 0,5 0 0,5-1 0,4 3 0,2-6 0,7 2 0,7 4 0,3-3 0,-3 1 0,3 0 0,2-2 0,4 6 0,8-3 0,4 3 0,2 2 0,2 0 0,7-2 0,3-2 0,1-2 0,6 0 0,-5 6 0,9 0 0,2 0 0,7-8 0,13-5 0,5-9 0,10-7 0,0-4 0,23-9 0,-4-3 0</inkml:trace>
  <inkml:trace contextRef="#ctx0" brushRef="#br0" timeOffset="1786">1275 419 9748,'-17'0'-58,"5"-5"-33,1-1 36,-1-8 27,-5 5 19,7-1 8,2 2 1,8 24 0,0 9 0,0 14 0,0 13 0,0 18 0,2 19 0,0-37 0,0 1 0,1 6 0,0 2 0,1 11 0,-1 2 0,-1 7 0,0 3 0,2 2 0,0 0-90,1 2 0,0-1 1,-1-1-1,1-1 1,2-7-1,0-1 1,-1-2-1,0-1 90,1-3 0,-1-2 0,-1-1 0,0-2 0,1-7 0,0-3 0,5 41 0,-1-16 0,4-17 0,-7-6 0,3-5 0,4-7 0,-5-5 0,1-10 0,-2-2 0,-4 2 0,3 8 0,-1 0 0,-2-4 0,-2-4 0,-2-10 0,0 3 0,0-5 0,0-2 0,0 1 0,0-1 0,0 1 0,0-10 179,0-8 0,0-12 1,-2-17-1,-2-14-179,-2-11 0,-1-16 0,3-14 0,-2-7 0,-4 40 0,-1-3 0,1-3 0,0 0 0</inkml:trace>
  <inkml:trace contextRef="#ctx0" brushRef="#br0" timeOffset="2902">1206 594 9506,'-2'-25'0,"-2"-2"0,-4 0 0,-2 3 0,6 5 0,-3 3 0,-1 5 0,6 1 0,-4 4 0,4 4 0,4-6 0,2 7 0,4-3 0,1-2 0,-3-2 0,6 4 0,1-2 0,3 2 0,1-3 0,1 1 0,-1 2 0,1 2 0,5 0 0,2-2 0,3-2 0,3 3 0,7-5 0,5 2 0,2 0 0,3-2 0,-3 6 0,3-3 0,5 1 0,3-2 0,-4 4 0,-5-4 0,1 6 0,3 6 0,1-2 0,1 8 0,-1 1 0,0 3 0,7-5 0,1 1 0,2 0 0,4-3 0,-6 5 0,0-8 0,-2-2 0,1-3 0,3-1 0,-8 0 0,-5-1 0,-5-5 0,-1 2 0,-4-8 0,1 1 0,-1 1 0,4-4 0,-2 7 0,-2-3 0,-3-4 0,5 5 0,0-1 0,-2 2 0,-2 4 0,-2-4 0,1 3 0,1-1 0,-2-2 0,4 6 0,-12-6 0,2 2 0,0 1 0,4-3 0,4 4 0,-2-2-1,4 2 0,-4-3 1,6 1-1,-3 2-2,3 2 1,-4 0 0,6-2 0,-2-2-2,-1 2 1,1 2 0,-6 2-1,-2 0 0,-4 0 0,2-5 0,-6-1 0,1 2 0,-1 2 1,0 2 0,-4 0 0,3 0 0,-3 0 1,-2 0-1,-1 0 1,-1 0 1,1 0 1,-1 0 0,-7 0 0,-2 0 0,-8 0 0,-2 2 0,-4 4 0,4 3 0,-6 11 0,2 1 0,1 2 0,-3 14 0,4 2 0,-2 10 0,2 11 0,0 14 0,0 11 0,-1 10 0,2-43 0,2 1 0,0 8 0,0 2 0,1-1 0,0 0 0,0 1 0,0 0 0,0-1 0,0-1 0,0-6 0,0 0 0,0 1 0,0-1 0,0-2 0,0 1 0,-1-2 0,2 0 0,5 43 0,-1-7 0,-1-11-1,-2-5 0,4-2 1,0 0-1,0-2-3,2-4 1,-7-2 0,7-6 0,-2 4-1,0 2 0,2-5 1,-4-1-1,1-6 0,-1-3 0,-2-6 0,-2 1 0,0-3 0,0-6 1,0-9-1,-2-3 1,-2-6 0,-1-3 0,-9-2 1,2 1-1,-3-3 1,-3 0 0,1-4 0,-1 5 1,1 1-1,-1 0 0,-5-6 1,0 4-1,0-3-1,-3 1 1,1 0-1,-6-6 1,0 0-2,-6 0 1,-6-8 0,-11-3 0,-4-5 2,-6-1 0,-4-1 0,-4 3 0,-3 1 1,-7 2 0,2 8 0,-1-1 0,-4 3 0,-7 2 0,-7 2 0,45 0 0,0 1 0,-1 3 0,1 0 0,2 2 0,1 0 0,0-3 0,-1-1 0,-43 2 0,-2-4 0,47-2 0,-1 0 0,1 0 0,-1 0 0,-47 0 0,4-2 0,5-4 0,8 2 0,1-5 0,4 1 0,8 4 0,1-4 0,8 3 0,1 1 0,-2 2 0,13 2 0,1 0 0,9 2 0,8 3 0,4-3 0,7 4 0,1-4 0,-1-2 0,18-2 0,12-4 0,13-5 0,16-12 0,5-9 0,7-6 0,5-9 0,4-11 0,8-4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4:58:14.2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2550 804 9497,'0'-10'-4,"0"0"4,0 4 0,0 4 0,-2-5 0,-4 7 0,3 0 0,-9 0 0,0-2 0,-5-2 0,-1-2 0,1 0 0,-1 6 0,-1 0 0,-4 0 0,-2 0 0,-7 0 0,3 2 0,-2 4 0,-2-4 0,-4 4 0,-1-4 0,-3-2 0,-2 5 0,4 1 0,-3-2 0,-3-2 0,0-2 0,-3 0 0,1 0 0,-1 0 0,-1 0 0,-1 0 0,1 0 0,1 0 0,-5 0 0,13 0 0,-1 0 0,-2 0 0,6 2 0,-3 2 0,3 2 0,2-2 0,0-1 0,0 1 0,0 2 0,0-2 0,0 4 0,0-2 0,0-1 0,0 3 0,1-6 0,-1 6 0,0-2 0,0 0 0,0 1 0,0-3 0,2 2 0,4-2 0,-2 0 0,6 0 0,-1 2 0,1-3 0,0 5 0,3-2 0,-1-2 0,2-2 0,1 4 0,1-1 0,-2 1 0,-3 2 0,1-6 0,4 4 0,-3-4 0,-1-2 0,0 0 0,3 0 0,-1 0 0,-2 0 0,-1 0 0,7 0 0,0 0 0,-1 0 0,6 0 0,1 0 0,-3 0 0,-1 0 0,3 0 0,0-2 0,-1-4 0,-1-4 0,1-7 0,3-1 0,2 1 0,-3-8 0,5-4 0,0-6 0,-2-6 0,6-2 0,-4-5 0,4 1 0,2-1 0,0-1 0,0 1 0,0 1 0,0-2 0,0 7 0,0 1 0,2 4 0,4 2 0,-4 6 0,6 2 0,0 2 0,-4 3 0,5 9 0,-1 1 0,6 6 0,-3-3 0,5 1 0,-5 0 0,1 4 0,2-2 0,1 3 0,8-5 0,1 2 0,-1 0 0,2-2 0,0 6 0,7-3 0,-3 3 0,2 2 0,7-6 0,3 0 0,-2 2 0,-2 2 0,0 2 0,4 2 0,3 2 0,1 2 0,5 2 0,-3-5 0,3 3 0,3-2 0,5 4 0,0-2 0,0-2 0,2-2 0,-5 3 0,3 1 0,-4 0 0,-1 2 0,-9-6 0,-1 6 0,-2-3 0,0 1 0,-1 6 0,-5-6 0,0-2 0,0-3 0,0 5 0,2 0 0,2-2 0,1-2 0,1-2 0,-6 0 0,-2 0 0,-4 0 0,4 0 0,-4 0 0,2 0 0,-2 0 0,-1 0 0,-7 0 0,2 0 0,-1 0 0,3 0 0,-2 0 0,-2 0 0,-1 0 0,3 0 0,2 0 0,1 0 0,-1 0 0,4 0 0,-4 0 0,0 0 0,1 0 0,-1 0 0,-4 0 0,2 0 0,-1 0 0,-3-6 0,-1 0 0,-1 2 0,1 2 0,-7 2 0,1 0 0,2 0 0,-1 2 0,-1 4 0,-3-4 0,-5 6 0,2 0 0,0-4 0,-6 7 0,0 3 0,0 1 0,0 5 0,0 3 0,0 6 0,0 4 0,0 4 0,0 4 0,0 5 0,0 7 0,0 3 0,0 2 0,0-2 0,0-1 0,0-3 0,0-1-2,0-5 1,0-3 0,0-8 0,0-2-5,0-4 0,0-4 0,0-7 0,2-9-5,4-3 2,-4-4 4,5-10 5,-7 6 0,16-13 0,3 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0:36.3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53 402 9508,'-11'-6'0,"-1"0"0,6-2 0,-6 3 0,9 3 0,-5-6 0,8 8 0,2 0 0,2 2 0,1 4 0,7 3 0,-4 9 0,0 1 0,-1 4 0,5-3 0,-4 3 0,1-3 0,3-3 0,6-1 0,-1-5 0,0 3 0,1-10 0,-1-6 0,-1 0 0,-4-10 0,-7-1 0,-3-3 0,4-7 0,0-1 0,-2 3 0,-2 2 0,-4 3 0,-2 3 0,-4 1 0,-1-2 0,-3 7 0,-6 1 0,1 4 0,5-4 0,1 0 0,-3 2 0,6 10 0,-7 4 0,5 7 0</inkml:trace>
  <inkml:trace contextRef="#ctx0" brushRef="#br0" timeOffset="317">420 70 9508,'0'-12'0,"0"1"0,0-3 0,0 4 0,0-1 0,0 7 0,0-4 0,0 18 0,0 5 0,0 7 0,0 3 0,2-4 0,2 4 0,2 3 0,5-1 0,-3 4 0,0-4 0,-1-2 0,1 6 0,-4-4 0,4 3 0,2-1 0,-7-8 0,5 4 0,-2 0 0,0 5 0,0-5 0,-6-2 0,0 4 0,0 0 0</inkml:trace>
  <inkml:trace contextRef="#ctx0" brushRef="#br0" timeOffset="516">298 734 9508,'-10'-2'0,"2"-2"0,0-2 0,7 0 0,-7 8 0,10 4 0,2 6 0,1 3 0,9 3 0,-4-1 0,1 0 0,1 1 0,-2-1 0,3 1 0,-1-1 0,1 1 0,-5-1 0,8-7 0,-7-2 0</inkml:trace>
  <inkml:trace contextRef="#ctx0" brushRef="#br0" timeOffset="884">490 437 9508,'0'-18'0,"0"7"0,-2 1 0,-2 0 0,-2 0 0,0 7 0,6-3 0,0 12 0,2 5 0,2 13 0,4 5 0,2 4 0,-1 7 0,5 3 0,-2 2 0,1 3 0,1 3 0,-1 1 0,-1-2 0,2-3 0,-7 4 0,-1-7 0,-2 1 0,2-4 0,-4-7 0,4-4 0,-6-7 0,-6-4 0,2-7 0,-8-2 0,-1-3 0,-3-1 0,-1-8 0,-1-4 0,3 3 0,1-9 0,4-2 0,3-1 0,1-3 0,4 1 0,-2-3 0,-2-3 0,0 2 0,6-6 0,2-1 0,4 1 0,-2 4 0,8-4 0,1 0 0,3 0 0,1 5 0,8-19 0,3 5 0</inkml:trace>
  <inkml:trace contextRef="#ctx0" brushRef="#br0" timeOffset="1284">787 262 9508,'-12'-6'0,"0"0"0,9-1 0,-3 1 0,6 4 0,6-6 0,5 0 0,5 6 0,1-3 0,1 3 0,-1 2 0,-5 0 0,-1 2 0,3 3 0,1 7 0,-3 0 0,-2 3 0,-2 5 0,-5-1 0,-1 8 0,-2 2 0,0 4 0,0 2 0,-7 0 0,-5 0 0,-2 0 0,3 0 0,-3-6 0,6-2 0,1-2 0,-1-3 0,-4-3 0,6-1 0,3-1 0,1-5 0,4-3 0,3-1 0,5-2 0,8-6 0,-1 0 0,0-6 0,1-2 0,-3-1 0,-3-5 0,4-1 0,-5-3 0,5 1 0,1-1 0,-5 1 0,-2-1 0,-3 1 0,7-1 0,-4 1 0</inkml:trace>
  <inkml:trace contextRef="#ctx0" brushRef="#br0" timeOffset="1481">961 402 9508,'0'-18'0,"-2"9"0,-2 1 0,-1 0 0,-1 4 0,8-6 0,4 3 0,5 3 0,1-4 0,3 0 0,5 1 0,-1-1 0,1-4 0,-3 4 0,1 1 0,-1-1 0,0-4 0,1 6 0,-1 3 0,-5-1 0,0-2 0,-8 12 0,3-4 0</inkml:trace>
  <inkml:trace contextRef="#ctx0" brushRef="#br0" timeOffset="2014">1049 454 9508,'0'18'0,"0"-7"0,0 1-1,0-8 1,2 4-1,3-8 1,5-8-1,6-4 1,-3-3-1,-1-3 1,-2 1 0,3-1 0,-3 1 0,-2-1 0,3 1 0,-3-1 0,0 1 0,0-1 0,-1 3 0,-3 1 0,2 3 0,-2-3 0,0 1 0,0-1 0,1 2 0,1 6 0,-6-5 0,0 9 0,0 2 0,0 8 0,0 11 0,0 4 0,0 6 0,0-1 0,0 1 0,0 2 0,0 2 0,0 8 0,0-1 0,0-1 0,0-2 0,0-2 0,0-2 0,2-2 0,4-2 0,-4-8 0,4 3 0,-4-5 0,-2-9 0,0-2 0,0-10 0,0-4 0,0-6 0,0 2 0,2-1 0,2-3 0,1-1 0,3-3 0,-4 1 0,4-3 0,1-3 0,-3 4 0,4-5 0,0 5 0,-1 1 0,-5 1 0,4 0 0,0-1 0,2 3 0,7 3 0,-5 4 0,-3 10 0,-1 4 0,0 6 0,-4 9 0,2 4 0,-3 2 0,-1-3 0,0 5 0,2 0 0,2-2 0,0-2 0,-6-5 0,0 1 0,0 2 0,0-5 0,2-7 0,4 3 0,-4 1 0,13 3 0,-5-1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02:36.183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347 2478 21153,'-11'-6'-555,"-1"0"1,6-5 0,-3 3-1503,1-2 382,-6 6 1520,12-3 1,0 5 0,10-2 0,2-2 484,3 2 1,5 2 0,3 0-1,4-2-94,3-1 0,7-9 0,5 4 0,1-1-69,2-1 0,3 0 0,11-7 0,3-2-217,2-3 0,2-7 0,8 2 0,5-4 231,11-2 1,1 0-1,-40 18 1,1-1-1,0 0 1,1 0-47,0-3 0,1 1 0,-2 1 0,1-1 1,0-2-1,0-1 0,3 2 0,-1 0-7,0 1 0,1 1 0,0-2 0,0-1 1,1 2-1,-1-1 0,3 1 0,1 0-58,2-2 0,0 1 0,-4 0 1,0-1-1,5-2 0,1 0 0,-1 0 1,0-1-1,2 0 0,0-2 0,4-3 1,0 0-1,0-2 0,0 0 0,-1-2 1,0 0-89,-2 1 0,0 0 0,-3 1 0,0 0 0,5-1 0,0 2 0,0 0 0,0 2-4,0-2 0,0 1 1,-6 4-1,-2 0 1,2-1-1,-1 0 1,-2 3-1,0 1 0,2 2 0,-1-1 1,-1-2-1,0 0 0,-1 1 1,-1 1-1,-3 0 0,-1 0-12,40-19 0,-4-2 1,4 2-1,-44 22 0,0 0 13,44-18 1,-10 2-1,-7 2 1,-8 4 25,-8 5 0,-9-1 0,-5 2 0,-1 2 7,-4 1 1,-4 9 0,-4 1 0,-4 0-5,-2 0 0,-2 5-139,-5-7 230,-8 8 1,-3-6-129,-7 5 1,-2 3 0,-3-4-1168,-7 4 1167,4 2 1,-15 8 0,4 1-1</inkml:trace>
  <inkml:trace contextRef="#ctx0" brushRef="#br0" timeOffset="400">5936 68 23610,'17'-17'50,"1"1"1,-1 2-57,1 3 1,1 7 0,3-2 0,3 6-460,2 6 1,2 2 0,6 5 0,0-1 93,0 1 0,2 3 0,2 1 0,3 3 93,3 3 0,1 2 1,7 8-1,1 0 59,4 4 1,4 10 0,8 1-1,0 7 95,0 3 0,-32-25 0,0 0 0,39 29 0,-36-30 0,0 0-38,3 0 0,1 0 0,1-1 0,1 0 1,4 2-1,1 0 0,-1-1 0,1-2-48,1 0 0,1 0 1,-2 4-1,0 0 1,-1-1-1,-1 0 1,1 2-1,-1 0 32,-2-1 0,-1 0 0,0-1 0,0 0 0,-2 2 1,1 0-1,1 0 0,1 0 99,0 0 1,1 0 0,-4-4 0,-1 0 0,1-3 0,-1 0 0,42 22 40,-42-26 1,1-1 0,0 3 0,1 0 0,4 3 0,1 1-1,0-2 1,-1 0 3,-2-1 1,-1 0 0,-1-1-1,-1 1 1,-2-1 0,0 0-1,42 24-16,2-3 0,-11 1 0,6-7 0,-9-2 9,-3-2 1,-8-2 0,-4-2-1,-5-2-23,-7-2 0,-5-6 1,-10 4-1,-2-1-11,2-5 1,-5 0 0,-1 1 0,-4 1-15,-3-2 1,3 6 0,-11 3 88,-1 3 0,-9-6 0,-9-2 0</inkml:trace>
  <inkml:trace contextRef="#ctx0" brushRef="#br0" timeOffset="1034">16 2600 20393,'-8'-17'-851,"6"-1"0,-4 11 0,12 7 0,6 9 539,3 7 1,8 7-1,5 2 1,3 1 281,5-1 0,19 6 1,5-2-1,12 6 40,9 6 1,-35-20 0,1 2-1,3 4 1,1 1 0,3 0-1,1 0-13,3 1 0,0 0 0,2 4 0,-1 2 1,0-1-1,0 2 0,-1 3 0,-1 1-85,-1 3 0,0 0 0,2 0 0,-1-1 0,-4-1 0,-2 0 0,-2-3 0,-2-1 68,-5 0 0,1-2 0,0-1 0,1 0 0,-1 0 0,2-2 0,2 0 0,3-2-57,1 1 0,0-2 0,2 1 1,-1-1-1,0-3 0,-1 0 1,0 1-1,-1 0 86,0 2 0,-1 0 0,-1-1 1,1-1-1,1 3 0,-1 0 1,-2-1-1,-1 0-20,-1 0 1,-1 0-1,-1 3 1,0 0-1,-2-2 1,-1-1-1,34 27-69,-8-2 1,-6-3 0,-10-3 0,-1-3-62,-2-2 1,3 3 0,2-5-1,-5-2 8,-2-2 1,-9-3 0,5 1 0,-6-2 22,-6-4 1,-3-1 0,-7-7 0,2 2-109,3-1 0,-7 3 218,-5-2 0,-1 16 0,7-2 0</inkml:trace>
  <inkml:trace contextRef="#ctx0" brushRef="#br0" timeOffset="1615">4085 5552 12790,'-18'-6'-245,"1"-2"1,-1 0 137,1 1 0,7-1 76,4 2 0,14 2 0,8-5 0,9-1 27,8 0 0,0-2 0,15-5 1,7-2-17,7-5 0,6 3 0,4-8 0,5-4 1,10-6 1,-39 17-1,0-3 1,5-2 0,0-2-1,2-1 1,1 0 1,2-1 1,0 0 0,5-1-1,0 0 1,2-3 0,-1-2-1,-2 1 1,0 0-62,-3 1 1,0 0 0,-2 2 0,-1 1 0,-4 5-1,0 1 1,1 0 0,-1 0 62,0-1 0,1 1 0,4 0 0,0 0 0,-1 1 0,-1-1 0,-2 2 0,-1 0 2,0 1 0,1-1 0,-4 1 0,1 0 0,6-3 0,0-1 1,0 1-1,-1 0-2,0 0 1,0 0 0,-2 0-1,-1-1 1,-3 1 0,-1 0-1,1 0 1,-1 1-5,1 2 0,-1 0 0,1-3 0,1 1 0,2 3 0,-1 0 0,0-1 0,-1-1 6,0 1 1,-1 0 0,-3 0 0,-1-1 0,2-3 0,-1 0 0,-1 0 0,0-1-2,-2 2 0,1 0 0,-1-2 0,-1 2 0,42-17 1,-5 0 11,-1 1 1,3 1 0,-5 8 0,-2 2-1,-2 2 1,5 5 0,7-3-1,5 0 0,4 0 1,0 6 0,-7-5-1,-5 3 1,-5 0 1,-6-6 0,-4 5 0,-4 1-1,-2-2 1,4 5 0,-6-3-1,-4 4 1,-5 1 0,-1 1 0,-9-1 1,-4 1 0,-4-1 1,-11 7-6,-3-1 1,-11 2 0,-20-3 3,-15 1 0,-8 3 0,-15-3 0,-4 4 0</inkml:trace>
  <inkml:trace contextRef="#ctx0" brushRef="#br0" timeOffset="2516">976 3072 24169,'-11'2'-145,"-1"2"119,-2 2 1,5-1-1,-1-3-975,2 4 755,2-4-98,6 6 0,2-8 0,2-2 0,4-2 263,2-2 0,7-2 0,8 3 1,2-7 30,4-4 1,10-3 0,8-4 0,5-4-85,4-1 0,10-10 0,2 3 0,10-4 55,5-4 0,-39 21 0,1 0 0,1-4 0,-1 1 0,1 1 0,1 0 1,1 0 1,1 1 0,1 1 0,1-1 0,2-1 0,1 0 0,0 1 0,0 1 14,-2 1 1,1 0 0,0 0 0,0 1 0,-4 2-1,-1 1 1,4-1 0,1 1 5,3 0 1,0-1 0,4-2 0,1-1 0,-2 0 0,0 0 0,-3-1 0,-2 1 122,-1 0 0,-1-1 0,-2-2 0,1 0 0,0 0 0,0 1 0,2-2 0,-1 0-67,1-2 0,1 1 0,-2 1 0,0 0 1,-4 0-1,-1 1 0,-2 2 0,0 0-9,42-21 1,-40 19 0,1 1 0,0 3 0,1 0 0,-1-1-1,1 1 1,0-2 0,0 1 0,1 2 0,-1-1 0,2-2 0,-1-2 0,0 0 0,1-1 4,-1 0 0,1 0 1,0 1-1,0 1 0,2 1 1,-1 0-1,1-1 0,-1 1 8,-3 0 0,1-1 0,-1 1 0,0-2 0,-4-1 0,0-1 0,-2 2 0,1 0 8,-2 0 1,1 1-1,1 3 1,1 1 0,0-1-1,-1 0 1,44-17 15,-7 2 0,-13 2 0,-12 2 1,-4 4-11,-1 1 0,-3 1 0,-1 4 0,-3-2-16,3 1 1,1 3 0,3-1-1,-3-1 3,-3-2 0,1 5 0,-7 7 0,-4-3 14,-6-1 0,0 3 1,-8 2-36,-1 3 1,-11 3-1,-5 9 1,-8 9 16,-10 7 0,1 7 0,-14 6 0</inkml:trace>
  <inkml:trace contextRef="#ctx0" brushRef="#br0" timeOffset="3146">1430 3823 17222,'-17'0'-269,"-1"0"0,1 0 181,-1 0 1,11 0 0,7 0 177,9 0 0,15-8 1,7-4-1,7-5 14,9-6 1,9-3 0,4-5 0,3 0-46,3-6 1,9 3-1,9-9 1,-39 22 0,1-1-39,3-1 1,1 0 0,1 0 0,1 1 0,0-1 0,0-1 0,1 0-1,-1 0-53,0-1 0,1-1 0,3 1 0,1 0 0,0 0 1,2 1-1,1 2 0,0 0 50,2 1 0,-1-1 1,-3-1-1,0 0 0,1 0 1,0 1-1,1-1 1,1-1 15,-1 0 0,0 0 0,3-3 0,0 1 0,-5 5 0,1 0 0,0-1 0,0-1 6,-1-1 0,0 0 0,5-1 1,0-1-1,-1 0 0,1 0 0,0 0 1,2-1-29,0 1 0,0 0 0,-1 0 1,0 0-1,-2-1 0,0 1 1,0 0-1,0 0-13,-1 0 1,0-1-1,3 1 1,-1 0 0,-6 1-1,0 0 1,0 0 0,1 1 0,-3 1 1,0 0 0,-3 0 0,-1 1-1,-2-1 1,-1-1 0,43-16 3,0 3 0,-41 18 0,-1 1 0,1-1 0,-1-1 0,2 0 0,-1-1 0,0 2 0,-1-1 0,2 2 0,-1 0 1,-2 0-1,-1 1 0,2-1 0,-1 1-14,2-1 0,1 1 0,3-3 0,1 1 0,-2 0 0,1 1 0,-4 2 0,-2-1 34,42-16 1,-15 2-1,3 0 1,-4 4 0,-4 2 1,-4-4 0,-14 5 0,-2 5-16,-3 5 0,2-1 1,-9 3-1,-1-1 4,-2 1 1,-2-4-1,-2 5 1,-2-3 16,-2 2 1,-10 3-1,1 5 275,-7-2-242,-9 0 1,-4 6-1,-15 4-29,-12 8 1,-18 7-1,-17 16 1</inkml:trace>
  <inkml:trace contextRef="#ctx0" brushRef="#br0" timeOffset="3779">2426 4417 16541,'-18'0'-741,"9"0"1026,1 7 0,10-5-439,4 4 0,5-4 1,12-2-1,7-2 210,3-4 0,17-11 0,10-12 0,12-6-13,9-6 1,-32 18 0,1 0 0,3-6 0,1-1 0,3-2 0,1-2-15,3-3 0,2 1 0,5-1 0,2 2 1,4-3-1,1 0 0,0 2 0,-1 0-102,0 1 0,-2 0 0,-4 1 1,0 1-1,-1-1 0,0 2 0,1-1 1,1 2 90,3-2 1,0 0-1,-2 0 1,0 0 0,0 0-1,-1 0 1,-2 1-1,-2 0 22,0-1 0,0 0 0,2-1 0,0 0 0,4-1 0,0 2 0,0 0 0,0 2-39,-2 2 0,-1-1 1,-2 0-1,-2-2 0,3 1 1,0-2-1,1 0 1,0-2 56,1 0 0,0 1 1,-5 5-1,0 1 1,-4 2-1,-2 0 1,-3 1-1,-1 1-78,0 2 1,1 0 0,-2-1 0,0 1-1,4 3 1,-1 1 0,-2 0 0,-1-1 11,-4 3 1,-1-1 0,43-19 0,-4-5 0,3 0 5,-44 19 0,1 1 0,44-16 0,-43 17 0,1 0 0,-1 0 0,-1 1 10,44-22 1,-4 4 0,-5-1 0,-6 5-3,-5 3 1,1 3-1,4-4 1,5 2-7,5-2 1,-12 6 0,-7 2 0,-6 5-4,-11 6 1,-5-3 0,-10 5-1,0-1-5,-1-1 1,1 8-1,-2-4 1,-2 2 348,-1 1 0,-11 1-341,-2 10 0,1-4 0,-8 5 0</inkml:trace>
  <inkml:trace contextRef="#ctx0" brushRef="#br0" timeOffset="4433">3247 4836 15577,'-12'0'0,"0"0"0,-1 0 103,5 0 0,2 6 1,12-1-171,6-1 0,9-2 0,6-2 1,4-2 116,6-4 1,11-3 0,5-11 0,9-1 15,6-2 1,4-8 0,3 2 0,9-6-32,7-6 0,-46 20 0,1-1 0,3-1 1,1 0-1,0 1 0,1 1-33,0-1 1,1 1 0,1 2 0,1-1-1,0-2 1,0 0 0,1 0 0,-1-1 26,-3 1 0,1 0 1,1 1-1,1 1 1,-2-3-1,0-1 1,6 0-1,1 0-2,4-1 1,0-1 0,-4 0 0,0 0 0,2-1-1,0 0 1,0-1 0,-1-1-91,0 1 0,0-2 0,6-3 1,0 0-1,2 1 0,0 0 1,1-1-1,0 0 107,-3 1 0,0 0 0,-6-1 0,0 0 1,-2 4-1,0 0 0,2 0 0,1 0-38,2-2 1,0 1-1,-7 6 1,-2 0-1,2-2 1,-1 0-1,-2 0 1,-1 1-57,-1 0 1,1 0 0,3 0 0,2 1 0,1 0 0,1 0 0,0-2 0,0 1 38,-1 1 0,0 0 0,-1 0 0,-1-1 0,-3-1 1,-1 0-1,0 0 0,1-1 6,-1 1 1,0 0 0,1 2-1,-1 1 1,0 1 0,1 0-1,-1 0 1,1 1 1,-1 2 0,0-1 0,-2-1 0,-1 0 0,0 0 0,-1 1 1,0 0-1,0 1 4,43-18 0,-2 2 1,-4 0-1,-3 2 3,-6 4 1,-12-2 0,-6 8 0,-6 0 73,-5-3 0,-6 9 0,-12-3 0,-6 9-35,-4 3 0,-7 2 94,0 6 1,-10 0-1,-4 0 1,-14 0-335,-11 0 197,-14 0 0,4 0 0,-5 0 0</inkml:trace>
  <inkml:trace contextRef="#ctx0" brushRef="#br0" timeOffset="5217">1535 2024 18208,'6'-17'-133,"0"-1"1,1 8 317,-1 5 1,2 5-1,4 5 1,-5 7-615,1 4 1,-4 1-1,6 0 1,-1 1 113,1-1 0,2 3 0,7 1 1,4 2 200,7-1 0,6 5 0,9 2 0,11 4 95,10 2 0,10 2 1,-30-18-1,1 1 1,3 1-1,1 2 6,3 2 0,1 1 1,-2-2-1,0 2 1,4 5-1,-1 2 1,0 0-1,1 0-103,1 1 1,0 0 0,-1-1 0,0 0 0,0 0 0,-1 0 0,-2 0 0,-1 0 49,-4-3 1,-1 0-1,-2 1 1,-1 0 0,-1-1-1,-1-1 1,2 0-1,0 0-39,1 1 0,1 0 0,-3-2 1,1 0-1,1 3 0,-1 0 0,-2 0 1,0 0 123,-3 1 0,1-2 1,0 0-1,0-1 0,2 2 1,1 2-1,0-1 0,1 0 28,1-1 0,1 0 1,0 0-1,1-2 1,2-3-1,-1 0 1,-2 1-1,-1 1-39,0 1 1,-2 0-1,35 25 1,-5 4-1,-6-1-96,-4 1 1,2-2 0,6 8-1,0 0-2,-5-2 0,-3 0 0,1-5 0,-7-1 5,-4-6 1,-9-5 0,-5-12-1,-5-6-155,-6-9 144,-3-1 0,-20-17 71,-12 0 1,-12-8-1,-19-9 25,-3 0 0,-5-9 0,-7-1 0</inkml:trace>
  <inkml:trace contextRef="#ctx0" brushRef="#br0" timeOffset="5765">2478 1692 24574,'0'-17'-984,"8"-1"1,5 3 1425,9 3 0,-1 4 1,10 8-1,6 0-529,8 0 1,7 0-1,4 2 1,4 4-82,3 6 1,1 3 0,5 5 0,3 3-37,4 6 0,-2 4 0,7 4 1,5 4 101,-41-19 1,1 2 0,2 5 0,1 0-1,3 3 1,1 0 0,-2 2 0,0 0-51,-1 1 0,-1 0 0,4 1 1,-1 0-1,-1 1 0,1 0 0,4 1 1,1-1 19,3 1 1,0-2-1,-2 0 1,0 0 0,4-1-1,0 0 1,-3 0-1,-1 2 40,-2 0 1,0 1-1,4-1 1,-1 0 0,-2 3-1,0 0 1,1-1-1,-1-1-127,-2-1 1,0 0 0,-2 0 0,-1 0 0,-2-1 0,-1 1 0,0 2-1,-1 0 64,3 1 0,-1 0 0,-4-3 1,-1-1-1,6 3 0,-1 0 1,-2-1-1,-1 0 25,0-1 1,-1 1 0,1 1 0,0 0 0,-4-3-1,-1 0 1,-1 0 0,-1 0-57,-1-2 0,-2 0 1,35 31-1,-2 5 1,0 0 20,0 0 1,-10-16 0,-8-7 0,-11-10-375,-10-8 318,-6-4 1,-17-19 0,-10-12 13,-14-15 1,-9-12 0,-12-8 206,-3-6 0,3 5 0,-6-1 0</inkml:trace>
  <inkml:trace contextRef="#ctx0" brushRef="#br0" timeOffset="6283">3840 854 23775,'-6'-18'-2789,"1"1"0,1 0 2039,2-1 1,-2 8 946,4 5 1,0 3 0,15 4 0,7 3-338,3 7 1,4 9-1,8 5 1,4 1 34,5 4 0,13 4 0,8 5 0,11 7 73,-35-22 1,1 0 0,5 2 0,1-1-1,0 0 1,-1 0 0,3 1 0,1 1 6,2 0 0,1 2 1,3 1-1,2 0 0,2 3 1,0 0-1,-1-1 1,-2 0-181,0-1 0,-1 0 0,-2-1 0,0 2 1,3 2-1,-1 2 0,-2 0 0,-2 1 214,-1 3 1,-1 0 0,4 1 0,0 1 0,-4 1 0,-1 1-1,2 1 1,-1 0-30,1 0 0,-1 1 0,-2 1 0,0 1 0,0-4 0,-1-1 0,0-1 0,-1 0-98,2-1 0,-1 1 0,2 0 0,1-1 0,1 3 1,1 0-1,-1 0 0,0 1 76,-2 0 0,-1 1 0,-1-3 1,-1-1-1,-3-3 0,-1 0 0,2-1 1,0-1 3,-2-1 1,1 0 0,1 2-1,-1 0 1,-3-1 0,-1-1-1,-4-1 1,-2 0-73,26 30 1,-10-11 0,-7-11-1,-10-3-65,-10-8 1,-7-6 0,-5-11 13,-1-5 0,-10-3 1,-4-8 85,-14 0 73,-9 0 0,-25-8 1,-5-1-1</inkml:trace>
  <inkml:trace contextRef="#ctx0" brushRef="#br0" timeOffset="6798">4853 522 21616,'-2'-27'-3228,"-2"4"2706,-1 3 0,3 11 0,11 3 719,9 4 1,17 10 0,2 3-1,5 7-237,7 5 0,1-2 1,5 8-1,3 2 5,6 2 1,10 2-1,3 0 1,1 0 31,-1 0 0,13 0 0,1 2 0,-42-18 1,1 1 0,3 0 1,1 0-1,0 4 1,0 1-1,-1-2 1,-1 1-1,1 1 1,-1 2-133,0 2 1,1 0 0,-1 2 0,0 0 0,1 4 0,-1 0 0,0 0-1,-1 0 133,-1 0 0,-1 0 0,2 0 0,-1 0 0,-2 0 1,-1 0-1,0-1 0,-1 1 16,-1 0 1,-1 0-1,3 0 1,0 0 0,-5 0-1,1 0 1,2 1-1,1 0-110,0 1 0,-1 1 0,2 1 0,-1 0 1,-2 2-1,-2 0 0,-4-3 0,0-1 3,29 35 1,-1-2 0,-29-35 0,0 0 0,1 0 0,0 0-13,-1 0 1,0-1 0,34 31 0,-3-3 0,-4-2-63,-5-4 1,-5-4 0,-4-5-1,-3-8 6,-6-8 1,-6 0-1,-4-6 1,-4-2-2,-2-3 0,4 1 0,-6-9-13,-1 3 0,-3 3-25,-1-1 1,-9-5 190,-3 0 49,-12-1 1,-11 7 0,-10-1-1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02:46.083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2201 211 21647,'8'-18'-687,"-6"1"0,6 1 1,-3 3 303,1 1 1,0 0-56,-6-5 1,0 5 35,0 0 1,-2 9 334,-4-3 1,2 4 0,-7 4 0,-5 2 224,-5 1 0,0 9 1,-8 0-1,-4 5-47,-6 4 0,0 8 0,-8 0 0,-3 6-121,-6 4 1,-14 8 0,-12-1-1,39-21 1,-1 0 69,-2 2 0,-1 1 0,-4 3 1,-1 0-1,-3-2 0,-1 0 1,1 1-1,0 0 14,-2 0 1,1 0 0,7-5-1,1 0 1,0 0 0,1-2-1,-36 18 121,5-6 0,10-8 0,12-2 0,7-3 121,9-9 1,10 1-1,7-11 264,4-1-763,9 6 182,2-8 1,10 6-1110,4-8 739,-4 0 172,6 0 0,-6 0 64,4 0 1,-3 0 0,9 0 36,2 0 1,1 0 0,3 0 0</inkml:trace>
  <inkml:trace contextRef="#ctx0" brushRef="#br0" timeOffset="449">2201 106 19623,'-8'-18'-2094,"5"3"1,-7 1 970,2 3 1029,2-1 1,8 2 0,4 2 0,8 3 457,7-1 0,0 0 1,8 6-1,4 0-188,6 0 0,8 0 0,11 0 1,6 0-86,4 0 0,11 6 0,11 0 1,-40-4-1,1 1-50,2 2 1,2-2 0,7-2-1,1 0 1,-3 3 0,0 0-1,1-1 1,0 0-81,2-1 0,-2 2 1,-6 2-1,-1 1 0,2-1 1,0 0-1,-4 1 0,-1 1 213,0 1 1,-1 0 0,47 8 0,-2 1 0,-5-1 4,-11 1 1,-13-1 0,-8-1-1,-3-3-14,-3-1 1,-7-8 0,-5 3 0,-3-1-290,-2 0 0,-6 0 1,-3-4 37,-7 4 1,-9-2-188,-22 7 1,-15 1 272,-20 5 0,-3 1 0,-3-1 0</inkml:trace>
  <inkml:trace contextRef="#ctx0" brushRef="#br0" timeOffset="965">36 1276 25039,'-16'-2'-1551,"4"-4"0,5 2-281,7-7 1,0 5 1007,0-6 262,7 8 1006,3-4 0,8 8-417,-1 0 1,-5 0 0,-1 0 0,3 0-33,1 0 1,5 2 0,3 2 0,6 2-226,4-2 0,10 4 0,5-2 0,9-1 187,7 3 0,13 0 1,11 6-1,9-3 141,-46-4 1,1 0-1,0 0 1,0 1 0,1 2-1,-1 0 1,1 0 0,1 1-71,1 0 0,0 1 0,-4 3 0,-1-1 0,2-1 0,-1 0 0,44 12 22,-9 0 1,-1-2 0,-11-5 0,-8-3-247,-12-3 0,-9 2 0,-12-9 0,-2-1 112,-2-2 1,-8-2-1,3 0 15,-5 0 1,-7 0 20,-1 0 1,-7 2-1,0 4-8,-8 6 0,-6 5 0,-7 4 0,-1 3 19,1-3 0,0-2 41,-1-1 1,1 7 0,-1 2 0</inkml:trace>
  <inkml:trace contextRef="#ctx0" brushRef="#br0" timeOffset="1316">1957 1817 15921,'-12'-2'-433,"0"-3"99,9 3 1,-5-8 362,8 4 1,8 2 0,5-6 0,8 1 116,9-1 1,4-2 0,5-5 0,4-1-39,2 1 0,7-8 0,8-4 1,4-4-22,8-2 0,-2-2 0,6-2 0,-3-4-35,3-1 0,0-3 0,7-5 0,-40 26 1,1-1-13,1 1 0,0 0 0,-3 0 0,1 0 0,3 0 1,1 1-1,-2 0 0,-1 0 47,0-2 0,0 1 0,41-16 0,-1-9 0,-5 5 70,-1 1 0,-1 4 0,-3-3 0,0 3-59,-6 8 0,-6 0 0,-12 8 0,-1-1-83,-3 1 1,-9 4 0,0 7 0,-6 3-23,0-3 1,-4 4 0,1-1 0,-1-1-15,0 2 1,-4 1 0,4 3 0,1-4 14,-1 0 1,-6-5 0,2 5 0,-5-1-52,-7-1 1,3 6-94,-8-6 1,-8 1 0,-8-7 0</inkml:trace>
  <inkml:trace contextRef="#ctx0" brushRef="#br0" timeOffset="1983">1363 490 25998,'0'-10'-1426,"6"1"0,1 5 1862,3-2 0,-4 0 0,6 6 0,1 0-528,3 0 1,3 0 0,4 0 0,8 0 36,8 0 1,8 0 0,11 0 0,8 0 21,8 0 1,7 0-1,12 2 1,-43 0-1,1 0 13,3 1 0,1 0 0,-1 0 0,1 0 0,3-3 0,0 0 0,0 0 0,1 0-29,-2 0 1,0 0 0,5 0 0,0 0 0,-3-1 0,-1 2 0,-1-1 0,0 1-11,1 2 0,-1 0 1,-7-1-1,1 0 0,1 3 1,0 2-1,45 6 66,-11 3 1,-11 1 0,-22 1 0,-3-3-280,-3-3 0,-1 4 0,-11-7 0,-8 3-84,-5 0 0,-7-7-38,-3 7 0,-12-2 0,-16 3 394,-11-1 0,6-8 0,-12 4 0</inkml:trace>
  <inkml:trace contextRef="#ctx0" brushRef="#br0" timeOffset="2366">961 769 23786,'-33'0'-318,"4"0"0,4 0 0,7 0 170,1 0 1,9 2 0,10 2-56,14 2 0,9 0 0,12-4 0,5 2 150,11 2 1,7-1 0,14-5 0,5 0 44,9 0 0,11 0 0,-49 1 0,0 0 1,4 1-1,1 0-4,3 1 0,1 0 0,3 1 0,2 0 0,1-2 1,0 2-1,1 1 0,0 1-63,2 2 0,0 0 0,-3 0 0,0 1 0,-1 0 0,0 0 0,-3-1 0,0 1-37,-2-1 0,-2 2 0,-4 1 1,-1 1-1,41 11 0,-5-1-37,-7-3 1,1 2 0,-15-1 0,-10-7-5,-13-3 1,-9 2 0,-4-7-1,-5 1-44,-7 2 1,-4-6 13,-9 4 1,-6-4 0,-2-2 0,-11 0 182,-9 0 0,-1 0 0,6 0 0</inkml:trace>
  <inkml:trace contextRef="#ctx0" brushRef="#br0" timeOffset="2716">3005 158 23029,'-10'-8'-1518,"-4"5"0,6-7 1207,-1 2 0,-3 2 0,-5 6 0,-1 2 609,1 4 0,-7 4 1,-1 7-1,-2 3-175,-4 3 0,-8 4 0,-3 8 0,-3 0-37,-4 0 0,-9 8 1,-8 3-1,-8 5-39,-7 1 0,36-25 1,-1 0-1,-2 2 0,1 0 0,-2 2 1,1 1-15,-3-2 1,1 2-1,-2 1 1,1 0 0,-1-4-1,1 0 1,1-2-1,1 0-10,2-2 1,1-1 0,-41 24 0,3-7 0,7-2 186,5-2 1,14-8 0,19-2 0,8-2 131,7-4 0,13-7-723,5-2 181,12-8 0,11 3 1,10-7-1</inkml:trace>
  <inkml:trace contextRef="#ctx0" brushRef="#br0" timeOffset="3097">3756 211 21496,'9'0'-480,"-3"0"0,-12 0 0,-7 2 462,-9 3 1,-5 3-1,-8 8 1,-2-1 10,-3 5 0,-5 3 0,-7 0 1,-1 6-33,1 4 1,-8 2 0,-4 2 0,-4 2 8,-2 2 0,-2 7 0,-2-1 0,-3 5 3,-3 6 0,1-3 0,38-26 0,0 0 0,-37 25 12,1-1 0,-3-1 0,37-27 0,-1 0 0,-43 24-37,-1-3 0,9-9 0,5 0 0,8-6 79,8 0 0,-2 0 1,1 0-1,5-3-43,6-3 1,-1 4-1,8-6 1,4-1-9,6-3 0,6-7 1,10-1-1,1 1-112,2-2 24,9 5 1,-5-5 0,8 7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02:51.815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263 297 10237,'-12'-7'-25,"0"-5"1,3 2-1,-5 0 17,3 3 0,-1-7 1,-6 3 0,7 1 2,-1-2 0,8 6-11,-2-5-14,4 7 5,2-4-7,0 8 24,0 0 4,8 0 1,0 2-1,6 2 0,-3 2 0,-5 0 1,6-6 1,-6 0 0,3 1 1,-1 5 1,0-4 0,-2 4 0,-5-4 0,7-2 0,-8-2 0,-2-2 0,-2-4 0,-1-1 0,-7 3 0,4-4 0,-1 2 0,-3-5 0,-6 1 0,1-3 0,1 3 0,3 2 0,1 1 0,-1-1 0,-3-2 0,-1-5 0,1 5 0,3 2 0,1 3 0,8-1 0,-4 4 0,0-2 0,7 0 0,-7 6 0,8 0 0,0 0 0,8 0 0,-7 2 0,5 4 0,-4-4 0,-2 6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03:02.280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489 35 12021,'0'-17'76,"-2"7"-210,-3 4-290,3 4 169,-6 2 369,8 0-33,0 0-37,0 8 0,0-4-38,0 8 1,0-6-1,0 5-6,0 3 0,0 1 0,0 3 0,0-1 17,0 1 0,0 1 0,-2 4 0,-2 7 54,-2 3 1,-2 1 0,5 3 0,-5 2 2,-2 2 0,4 7 0,-3-3 0,-1 2-56,0-1 1,6-1-1,-2 3 1,3-3-5,-3-2 0,4 3 0,-4-5 0,4 0-13,2 1 0,0-3 0,0 8 0,0-1-1,0-1 0,0 0 0,0-7 0,0 5-3,0 2 1,-6-6 0,0 1-1,3-3-16,1-2 0,2-4 0,0 0 0,0 2-20,0-2 1,0-6-1,0 5 1,-2 1-2,-4 2 0,4 2 0,-4-1 0,4 1-3,2 0 0,-6 0 1,1 0-1,1 0-1,2 0 1,-4 2 0,-2 2 0,0 3 1,1 3 0,-1-12 0,4 2 0,-4-2-1,-2 0 1,5 2 0,-5-2-1,2-4 1,4-6 0,-3 4 1,1 1-1,0 3 11,-2 4 1,4-2-1,-5 11 1,-1 1 10,0-1 0,4-3 0,-3 6 1,-1-1-1,0-1 1,6 3 0,-3-7 0,1 0 6,0 2 0,-6-6 0,5 3 0,-1-3 5,0-2 1,-4 2 0,5 4 0,-1 3 5,0 1 0,-4-8 0,7-8 0,1 2-4,2 2 1,-4-6 0,0-4-41,2-3 3,2-10 1,4-3 22,4-7 1,4-7 0,7-3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03:03.797"/>
    </inkml:context>
    <inkml:brush xml:id="br0">
      <inkml:brushProperty name="width" value="0.11429" units="cm"/>
      <inkml:brushProperty name="height" value="0.11429" units="cm"/>
      <inkml:brushProperty name="color" value="#E71224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0 10193,'-11'0'-114,"-1"0"73,8 0 28,-11 0 1,11 0-5,-8 0 6,8 0 4,-3 0 3,7 0-17,0 0 21,-8 0 0,6 0 0,-6 2 0,8 4 0,0-2 0,0 7 0,0-5 0,0 6 0,0-6 0,0 5 0,0 1 0,0 5 0,0 1 0,0-1 0,0 1 0,0-7 0,0 1 0,0 2 0,0 1 0,0 3 0,0-1 0,0 1 0,0-1 0,0-3 0,0 1 0,0 5 0,0 1 0,0-4 0,0 1-3,0-1 0,0-5 1,0 0-3,0 1 0,0 3 0,0 1 1,0 1 0,0-1 0,0 1-2,0-1 1,0-7 0,0-2 2,0-8 1,0 0 1,-8-8-1,-1-2 1</inkml:trace>
  <inkml:trace contextRef="#ctx0" brushRef="#br1" timeOffset="1000">53 314 9769,'-6'-11'0,"0"-1"0,1 6 0,5-5 0,-6-1 0,0-5 0,0 5 0,6 0 0,0 1 0,0-7 0,0 7 0,2 1 0,4 2 0,-4 2 0,6-1 0,-8-3 0,0-8 0,0 7 0,0-1 0,0 8 0,0-2 0,2 12 0,3 6 0,-3 3 0,4 3 0,-4 1 0,-2 5 0,6 3 0,0 8 0,0 1 0,1 5 0,-3-2 0,6 8 0,0 3 0,-1 6 0,-3 1 0,4 7 0,-2 0 0,-5-2 0,5 6 0,0-2 0,0 4 0,0-1 0,3 5 0,-5-10 0,0 4 0,2 2 0,-5-2 0,7-4 0,0-6 0,0-4 0,-1-1 0,5 1 0,-4 2 0,-3 3 0,7-7 0,-4-5 0,1 1 0,1 3 0,-6 1 0,5-2 0,1-1 0,-2-2 0,3-1 0,-5 8 0,0 1 0,0-3 0,5 4 0,-3-11 0,1 2 0,1-1 0,-2-5 0,3 4 0,-3-3 0,-2-3 0,4 0 0,-5 0 0,1 1 0,0-1 0,5 4 0,-3-2 0,2-2 0,-1-3 0,-5 5 0,4 0 0,0-2 0,-1-2 0,1-1 0,4 3 0,-5 2-5,-1-2 0,4-2 0,-5-2 1,1 0-9,0-1 0,0 7 1,-4-2-1,3-4 1,3-4 1,-6-8 0,4 6-1,-2 2 2,-1 2 0,3 2 1,-4 0-1,4 0 1,1 0 0,-3 0 1,4 0-1,0-2 1,-1-4 1,-3 4 0,4-4 0,0 4 1,-1 2 0,-3-6 1,4 0-1,0 2 1,-1 2 0,-3 2 0,4 0 0,-1 0 1,1 0 0,-6-6 0,4 0 1,-2 2 0,-1 2 1,3-4 0,-4 1 0,2 1 1,-2 2 0,4 1 0,-1 1 0,1 0 1,0 0 0,4 2 0,-5 2 0,1 2 0,0-2 0,3-3 0,-3-1 0,0 0 0,0 0 0,3-2 0,-5-2 0,0-4 0,2-1 0,-6-3 0,4-6 0,-5 1 0,-1-1 0,6-5 0,0 0 0,0-9 0,-6 5 0,0-8 0,0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03:05.714"/>
    </inkml:context>
    <inkml:brush xml:id="br0">
      <inkml:brushProperty name="width" value="0.08571" units="cm"/>
      <inkml:brushProperty name="height" value="0.08571" units="cm"/>
      <inkml:brushProperty name="color" value="#E71224"/>
    </inkml:brush>
    <inkml:brush xml:id="br1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53 35 9947,'-11'2'0,"-1"4"0,6-4 0,-6 4 0,9-4 0,-5-2 0,8 0 0,0 0 0,0 0 0</inkml:trace>
  <inkml:trace contextRef="#ctx0" brushRef="#br0" timeOffset="79">18 35 9947,'0'0'0</inkml:trace>
  <inkml:trace contextRef="#ctx0" brushRef="#br0" timeOffset="850">123 87 9946,'0'-17'0,"0"5"0,0 1 0,0-3 0,-6 4 0,0-1 0,1 7 0,5-4 0,0 8 0,0 0 0,0 8 0,0 2 0,0 7 0,0 1 0,0-1 0,0 0 0,0 1 0,0-6 0,0-1 0,0 1 0,0 5 0,0-5 0,0 0 0,5-7 0,1 7 0,0-6 0,-6 6 0,0-9 0,8 13 0,2-6 0</inkml:trace>
  <inkml:trace contextRef="#ctx0" brushRef="#br0" timeOffset="1233">298 681 9901,'0'-11'0,"-2"1"0,-4 2 0,4 2 0,-6 6 0,10 8 0,2 4 0,2 3 0,0-3 0,-6 0 0,0 1 0,0 3 0,2 1 0,2 1 0,1-1 0,-1 0 0,0-1 0,0-2 0,2-3 0,-2 3 0,-2-4 0,-2 1 0,0 3 0,0-5 0,0 3 0,0 2 0,0-5 0,0 3 0,0 0 0,0 5 0</inkml:trace>
  <inkml:trace contextRef="#ctx0" brushRef="#br1" timeOffset="1616">542 1310 11892,'-8'10'4,"6"5"0,-3-3-60,3 3 0,2 9 1,2-1-1,3 0-5,7 2 1,-2-5-1,1 5 1,3-2 5,2 1 1,-1-7 0,-1-5 0,-3 1 4,3 3 1,-4-5 0,1-1-1,3 0 5,1 0 1,-3-7 0,-2 5 0,-1-2-6,1 0 0,-4 0 0,6-6-211,1 0 122,-5 0 1,0 2 101,-8 3 0,0 5 0,0 8 1</inkml:trace>
  <inkml:trace contextRef="#ctx0" brushRef="#br0" timeOffset="1900">1066 2113 9829,'2'10'0,"2"-2"0,2 0 0,7 1 0,-1 9 0,4-1 0,1 1 0,0-1 0,1 1 0,-1-1 0,-5-1 0,0-3 0,-1-1 0,-1 1 0,6 1 0,-7 0 0,3-5 0,0-1 0,-9 6 0,5-5 0,0 1 0,-6 5 0,6-5 0,-8 8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03:11.0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9741,'0'11'-3,"2"-1"0,2 0 3,1-1 0,9 3 0,-2 6 0,3-1 0,10 8 0,3 2 0</inkml:trace>
  <inkml:trace contextRef="#ctx0" brushRef="#br0" timeOffset="148">455 350 9650,'0'0'0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03:09.215"/>
    </inkml:context>
    <inkml:brush xml:id="br0">
      <inkml:brushProperty name="width" value="0.08571" units="cm"/>
      <inkml:brushProperty name="height" value="0.08571" units="cm"/>
      <inkml:brushProperty name="color" value="#E71224"/>
    </inkml:brush>
    <inkml:brush xml:id="br1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5205 996 9158,'-2'10'0,"-4"-4"0,4-2 0,-4 2 0,4-3 0,4 7 0,4 0 0,6 0 0,-2-5 0,1 5 0,3 0 0,1 0 0,9-1 0,-1 5 0,-2-3 0,-1 3 0,3-4 0,0 1 0,0 1 0,3-2 0,-7 3 0,4-7 0,-1 0 0,1 2 0,-4-6 0,5 3 0,-5 5 0,-1 0 0</inkml:trace>
  <inkml:trace contextRef="#ctx0" brushRef="#br0" timeOffset="198">6113 1433 9158,'12'8'0,"-3"3"0,-1 5 0,6-4 0,-5-1 0,3 3 0,0 1 0,-8 3 0,1-1 0,5 1 0,0-1 0</inkml:trace>
  <inkml:trace contextRef="#ctx0" brushRef="#br1" timeOffset="4829">228 1503 13187,'-18'-6'0,"-1"-2"-150,-5-1 0,11 5 1,-5-2-1,3 4 150,-1 2 1,5 2 0,-1 2-1,0 3-4,3 3 1,-5-4-1,6 4-117,-1-3 1,3 5-249,-6-6 62,8 0 84,-3-6 108,7 0 0,0 2 0,1 2-111,5 1 64,-4 1 0,14-6 79,-5 0 1,5 0-1,1 0 1,3 0 34,3 0 0,-2 0 0,9-2 0,1-4 38,2-5 0,2-3 0,1 1 0,5-1 10,6-5 0,9 1 0,4-7 0,2 2 0,4-1 0,-4-5 0,2 4 0,2-2 0,2-4 0,-4 4 0,0 0 0,2-1 0,2 1 0,2 4 0,0-4 0,0 0 0,0-1 0,-2-1 0,-4-6 0,-4 0 0,0 1 0,-8 1 0,3 3 0,-7 7 0,1 4 0,1 1 0,1 1 0,-3 1 0,-1 5 0,-3-5 0,3 6 0,-4-1 0,-1-1 0,-5 6 0,4-5 0,-6-1 0,-6 2 0,4-5 0,-4 5 0,4-2 0,2 1 0,0-1 0,-2-3 0,-2 1 0,-2 2 0,-2 1 0,4-5 0,-4 3 0,-1 1 0,5 2 0,-2-3 0,2 3 0,-2 2 0,4-3 0,-4 3 0,4-2 0,2-3 0,0 3 0,-2-2 0,-2 1 0,-2 1 0,2-6 0,8 5 0,2-5 0,-3-1 0,-1-1 0,0 1 0,2-1 0,2 1 0,-1-1 0,-5 1 0,0-1 0,0 1 0,-2 0 0,-2-1 0,-4 1 0,-1-1 0,-3 8 0,-8 3 0,-1 1 0,-2 0 0,-1-2 0,7 4 0,-1-1 0,-5-1 0,0 6 0,1 0 0,3-2 0,1-2 0,1-2 0,-1-2 0,0 4 0,1-1 0,-1 1 0,1-4 0,-1 2 0,1 2 0,-1 2 0,-1 0 0,-3-1 0,-1-3 0,2 2 0,-5 2 0,3 4 0,0 4 0,-3 5 0,7-1 0,-5 2 0,5 1 0,1 3 0,1 1 0,-1 3 0,3 3 0,3 6 0,-2-2 0,9 2 0,1 2 0,2 2 0,1 2 0,1 0 0,0 0 0,0 0 0,0-2 0,0-2 0,0-2 0,0 2 0,-6 0 0,0-2 0,2-3 0,2-1 0,2-6 0,0 6 0,0-1-4,0-1 1,0 0 0,0-3 0,0 1-4,0 2 1,0 6 0,0-5 0,-1-1-2,1 2 0,0 2 1,0 6-1,-2-2-1,-4-1 0,4-3 1,-6 4-1,3-2 0,-1 2 0,-2-4 1,4 0-1,-4 0 1,-2 1 0,6-5 0,-3 4 0,1 0 0,0 0 1,-6-5-1,4 1 1,0-2-1,1 3 0,1-5 0,4 4 0,-2-1-1,-2 1 1,0-4 0,4 5 0,-4-5-1,-6-1 1,2-1 0,-1 2 0,-3 3 0,-2 1 0,-1 0 1,-1-7-1,1-3 1,-1-1 1,1 0 0,-1 5 0,1-1 1,-1-5 0,1 3 0,1-6 0,2-1 1,3 1 0,-1 0 0,-6-4 1,1 2-4,-1-2 1,1-2-6,-1-2 2,-7 0 3,-2 0 5,-8 0 1,-8 0-1,-4 0 1,-3 0 0,-3 5 0,-1 1 1,-4 0-1,-6 2 0,-4 1 0,-4 9 0,-2-1-1,-2 1 1,-9-1-1,-3 1 1,-9 1 0,-6 4 0,-9-1 0,-5 7 0,-3 0 0,-2-2 1,-3 6 0,-1-4 0,-2 2 0,2-2 0,-1 4 0,1-3 0,44-14 0,-1 2 0,0 3 0,-1-1 0,-42 17 0,0 4 0,5-4 0,5-2 0,5 0 0,-3-2 0,-1-2 0,1-2 0,3-6 0,-4 4 0,3-2 0,3-3 0,4 3 0,4-2 0,0 1 0,-6 1 0,1-4 0,-11 8 0,1 0 0,1-2 0,4 5 0,12-9 0,6-2 0,4-1 0,9-3 0,4-1 0,4-3 0,3-1 0,4-3 0,1 5 0,0-4 0,2-2 0,2-3 0,7-3 0,1 2 0,-1 2 0,1 0 0,0-6 0,-1 0 0,1 0 0,-1 2 0,1 2 0,-1 1 0,1 3 0,-1-4 0,1 2 0,-1-2 0,1 4 0,-1-3 0,1-1 0,-1-2 0,1 4 0,0 0 0,1 0 0,4 1 0,-3-5 0,3 4 0,-3-4 0,-3 0 0,1 4 0,5-4 0,0 4 0,7-4 0,-7-2 0,0 0 0,-5 0 0,-1 0 0,1-8 0,0-4 0,-3-5 0,-3-7 0,-2 3 0,-8-8 0,0-4 0,-4-6 0,-10-5 0,-1-11 0,-7-1 0,-3-2 0,-8-8 0,4 2 0,-2-2 0,0 2 0,4-2 0,0 9 0,9 7 0,7 7 0,-3 12 0,4 2 0,3 0 0,3 2 0,-2 2 0,10 7 0,-4 1 0,-2-1 0,-4-5 0,2 0 0,4-1 0,0-1 0,0 6 0,-2-6 0,0 1 0,0 1 0,2-6 0,2 6 0,4 1 0,2 3 0,-4 1 0,6 1 0,1-1 0,3 1 0,1 1 0,-1 3 0,0 1 0,1-1 0,-3-1 0,11 0 0,-2 5 0,1 1 1,5-4-1,-4 5 7,3-3 1,-1 6 0,4-4 1,-2 1 1,-2 5 0,4-6-1,-1 0 1,-3 6 0,4-6 4,-2 1 0,-2 5-1,3-4 0,3 2 4,-4-2-17,4 4 0,10 2 0,1 10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03:22.579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1361 1902 18890,'17'0'0,"1"0"155,-1 0 0,1-5 0,-1-3 134,1-2 0,-3 4 0,-1-3 0,-4-1-229,-3 0 0,-1 4-512,-6-5 0,-8 5 0,-5-4 0,-10 2 386,-12 5 1,-8-1 0,-11-2 0,-5-6-10,-5-3 0,-5-3 1,-5-1-1,-4-4 21,-1-7 1,-11-3 0,41 16-1,-1 0 1,-1-1 0,0 1-17,-2-1 1,1 1 0,3-1 0,1-1 0,-43-20 0,7-4-122,8-1 1,20 3-1,11-6 1,13-1-139,8-3 1,13 3 0,5-3 0,6-3 194,6 0 0,9-1 0,10 3 1,4-2 387,8-4 0,6-3 0,9-5 0,3 4-162,3 2 1,14-6 0,-31 35 0,3 0 0,2-1 0,1 0-1,2-1 1,-1 2-1,-1 5 1,-1 2 0,3-2-1,1 1 1,1 2-1,1 1-18,2 2 0,1 2 1,-2 2-1,1 3 1,0 1-1,0 2 1,-2 2-1,-1 3 16,48-1 1,-8 6-1,-1 8 1,-13 11-78,-13 14 1,-2 12 0,-3 13 0,-3 8-66,-2 8 0,-9 5 0,-4 8 0,-7 3-22,-4 3 1,-7 0 0,-16-43 0,-3 1-1,-1 0 1,-2 1-16,-1-2 1,-4 1 0,-13 42 0,-12 0 0,-6-4 9,-6-2 0,-5-15 0,-11-8 0,-1-9 64,2-9 1,0 3-1,1-9 1,1-3 76,3-6 0,9-5 0,-3-9 0,2 1 30,5-1 1,1-1 0,4-5 0,4-5 143,5-4 1,5 4 0,2 0 1043,-1-3-1022,8-1 0,5 0 0,10 2 0,7 2-277,4-2 1,9 4 0,6-3-51,8-1 0,5 6 0,9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03:10.347"/>
    </inkml:context>
    <inkml:brush xml:id="br0">
      <inkml:brushProperty name="width" value="0.08571" units="cm"/>
      <inkml:brushProperty name="height" value="0.08571" units="cm"/>
      <inkml:brushProperty name="color" value="#E71224"/>
    </inkml:brush>
    <inkml:brush xml:id="br1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994 1048 9928,'-2'-12'0,"-4"1"0,4 7 0,-13-12 0,13 12 0,-4-7 0,4 7 0,2-2 0,0 12 0,0 6 0,0 3 0,0 5 0,0 1 0,0 2 0,6 6 0,0-5 0,0-1 0,1 2 0,-5-6 0,6 5 0,-2-5 0,0-1 0,1-7 0,-3 1 0,2 2 0,-2 1 0,6-3 0,1-1 0,-3 1 0,0 5 0</inkml:trace>
  <inkml:trace contextRef="#ctx0" brushRef="#br1" timeOffset="300">1291 1886 12075,'-10'0'-748,"4"0"639,12 0 0,-2 6 0,8 2 0,-1 2 49,-1 3 1,6-3 0,-7 2-1,3 1 22,0 3 1,-1-5-1,7 1 1,-3 2 3,-3 1 0,3 1 0,-5-3 18,0-1 1,5-1 0,-5 7 0</inkml:trace>
  <inkml:trace contextRef="#ctx0" brushRef="#br0" timeOffset="500">2129 2533 9872,'16'1'0,"-3"3"0,-1 4 0,2 2 0,1-4 0,5 5 0,1 3 0,2 1 0,8 5 0,-4 1 0,1 2 0,12 8 0,-3-3 0</inkml:trace>
  <inkml:trace contextRef="#ctx0" brushRef="#br1" timeOffset="7399">942 1118 16464,'0'-18'-494,"0"1"420,0 0 0,0-1 0,0 1 98,0-1 0,6 1 1,1-1 120,3 1 1,-4 5 0,3 0 0,1 1-20,0 1 1,-4-5-1,3 3 1,1-2-31,0 3 1,-4-5 0,3 5-30,-1-5 0,-2 4 1,-4 1-86,4-3 47,-4 6 0,3-5 1,-10 7-1,-7 2 37,-4 2 1,-3 10 0,-4 4 0,-6 5 64,-4 6 0,-4 3 0,-4 5 0,-6 0-86,-3 6 0,-4-3 1,-5 7-1,-5-2-35,-3 2 0,-1-4 1,4 3-1,5-5-1,5-6 1,2-3 0,1-9 0,7-1-23,9-5 0,2 3 0,9-8 205,3-2-176,9-3 0,7-1 0,8-1 1,5-3 30,2-2 0,-4 0 0,5 6 0,3 0-174,1 0 1,3 0 0,-1 0 0,3 0 1,3 0 0,-3 0 0,5 0 0,-2-2 43,0-4 1,8 4-1,-2-4 1,4 5-12,2 1 0,0 0 0,2 0 1,4 0 5,5 0 0,5 5 0,1 3 0,1 2-12,-1 3 0,-7-3 0,-5 2 0,-3 1-107,-2 3 0,-8 1-617,-3 1 591,-13-1 0,-5-1 0,-12-5 399,-5-5 0,-3-2 0,1 0-56,1 2 263,8 0-270,-4-6 1,10 0 0,4 0-1,6 0 0,3 0 0,5-8 1,3-4-1,6-3 82,4-3 0,2-1 0,0-2 0,2-3 37,3 3 1,5-4-1,6-1 1,-3 1 48,-1 0 0,-3 0 0,3 5 0,-8 1-330,-8 3 1,-6 9 118,-8-5 1,-9 8-106,-8-2 1,-2 4 0,-9 2-47,-3 0 0,-2 0 1,-1 0-1,-2 0 33,-5 0 1,5 0 0,-4 0 0,1 0-156,-1 0 0,2-2 53,-8-3 1,-8-5 0,-8-8-1</inkml:trace>
  <inkml:trace contextRef="#ctx0" brushRef="#br1" timeOffset="7749">977 996 16193,'-45'0'-70,"4"0"0,2-6 0,3-2 0,-1 0-53,4 1 0,7-5 0,-1 6 1,2 0-18,4-1 0,7 5 58,3-4 0,9 4 0,2 2 186,9 0 0,15-6 0,7 0 0,7 2-50,9 2 1,-2-3-1,3-1 1,5 0-9,3-2 0,2 4 0,-4-5 1,1-1-19,-3 0 1,10 6 0,-9-4 0,1 3 17,0-1 1,-3-6 0,-5 6 0,-5 3 16,-4 1 1,-4 2 0,-4 0-1,-6 2-20,-3 3 1,-11 5-110,-3 7 0,-4-5 1,-4-2 124,-4-2 1,-1-1-1,-7-3 53,2 2 1,7 8-43,-7-3 0,6-1 0,-4 2 0,1 1 3,-1 3 0,-2 1 0,-5 1 0,-1 1 19,1 4 0,-6-1 1,-3 5-1,-1 0 37,-4 0 1,4-4-1,0 5 1,0-3 101,0-4 0,5 4 1,-1-1 32,4-3 0,1-9 0,1-5 0</inkml:trace>
  <inkml:trace contextRef="#ctx0" brushRef="#br1" timeOffset="8165">1291 664 21129,'0'-18'-718,"0"1"1,0-1 557,0 1 0,0 5 1,2 1 516,4-3 0,3 4 0,9 1 37,-1 1 0,1 0 1,-1 4-40,1-2-168,-1-7 1,-7 13 0,-8 0 3,-12 10 1,-7 5 0,-16 5 0,0 1 14,-4 2 1,-4 6-1,2-3 1,-1-1 72,1 0 0,-4 0 1,2-3-1,2 1 79,3-2 1,7-7 0,1-3-87,3 3-246,2-6 1,21-1-1,10-7 1,9 0-141,6 0 0,8 0 0,-3 0 0,1-1 34,0-5 0,0-4 0,6-7 0</inkml:trace>
  <inkml:trace contextRef="#ctx0" brushRef="#br1" timeOffset="8632">1308 542 23222,'-15'-18'-1997,"3"1"1,6 7-1,14 4 2442,10 4 1,3 2-1,12 0 1,6 0-310,4 0 1,3-6 0,8 1 0,3 1-129,1 2 1,6 2 0,-6 0 0,-2 0-60,-1 0 0,-5 2 0,-1 4 0,-5 5-86,-1 5 1,-10-5-1,-10-1 1,-5 0-204,-7-1 0,3-3-325,-8 6 0,-2-8 1061,-10 2 1,2-4-1,-6-1-379,3 5 1,-7-2-1,4 8 1,-1-1 48,-1-1 0,0 6 1,-5-3-1,-1 7 2,1 3 1,-1 2 0,1-3 0,0 3 11,-1 2 0,3-4 0,1 4 0,2 1 54,-1-1 0,3-6 1,0 2-1,1-3 150,-1-3 1,6-5 0,-4-2 189,1-3 1,-3-1 0,-8-6-541,1 0 0,-6 0 1,-3 0-1,-1 0-126,-4 0 1,-4-6 0,-6 0-1,-5 3 9,-5 1 1,-7 2-1,-2 0 1,0 0 61,0 0 0,-2 5 1,7 3-1,7 0 46,3 0 1,12 3-1,12-3 104,7 2 18,7-6 1,14-4-1,3-10 1</inkml:trace>
  <inkml:trace contextRef="#ctx0" brushRef="#br1" timeOffset="9333">2199 175 22982,'0'-25'-1109,"0"5"0,0-3 706,0 4 1,0 1 206,0 1 1,-2 7-484,-4 4 1,2 4 849,-7 2 1,5 0 0,-6 0 86,-1 0 1,-5 8 0,-3 4-1,-4 5 11,-2 6 0,3 3 0,-5 5 0,-2-2-123,-2 2 1,4 2 0,0 2 0,0 0 120,2-1 1,-4-4-1,7-3 1,3-2 96,2-4 1,1-1 0,3-3 125,3 1 0,6-9-426,12-3 1,-2-6 0,7-6-1,5-5 81,5-5 0,-1-3 0,3-3 1,-6-1-277,-5 2 0,2 1 0,-7 3 1,1-1-124,0 1 0,4 0 0,-5-1 0,1 1-14,0-1 0,0 1 0,-4-1 1,3 1 77,3-1 0,2 3 1,5-1-1,3 1 87,3-5 0,0-1 0,12 4 0,8-1-50,5 1 0,10-1 0,3 3 1,-1 3 281,0 6 1,-2 4 0,-4 2 0,1 0-383,-3 0 1,-9 2 0,-16 4-1,-2 6-83,-3 3 1,-5-3 0,-5-1-13,-6 3 1,-4 2 0,-2 1 307,0 0 0,-8 1 0,-2-1 0,-2 1 14,1-1 1,1 7-1,-4-1 1,5 0-126,1 2 0,-4-5 0,7 5 0,-1-2-37,-2 1 1,6-1 135,-4-6 1,-4-1 0,-1-3 149,-5-1 0,-7-8 0,-4 2 0,-4-4 46,-6-2 1,-10 6 0,1-1 0,-5 1 66,-1 2 1,-6-6 0,0 6 0,1-3-167,3 1 0,9 6 0,5-4 0,5-1-59,6 1 1,11 0 329,12-2-379,20-4 0,5 6 0,16-8 0</inkml:trace>
  <inkml:trace contextRef="#ctx0" brushRef="#br1" timeOffset="10082">3125 227 17787,'17'-15'2025,"-1"1"-1784,-5 2 1,3 7-1,-8-7-541,-2-2 1,-2 5-311,-2-3 284,0 0 1,-2-3 44,-4 3 0,2 6 1,-8 12-1,-1 6 418,-3 3 0,-7 3 0,-2 1 1,-2 5-18,-5 5 0,-1 2 0,-1 0 1,1-2-139,3 2 0,-6 2 0,5 2 0,-1-2-5,-1-4 1,8-2 0,2-6 0,4 1 365,1-7-182,1 3 1,9-18-1,8 0 1,10-10-4,5-5 0,3-9 0,-1-1 0,2 0 155,5 0 0,-5 1 0,2 5 0,-5-2-386,-4-3 0,-1 1 1,5 6-1,-3 1 48,-1 4 1,-2-3 0,3 3 0,-1-1 48,2 1 0,1-2 0,3 7 0,1-1-75,4 0 1,6-5 0,10 3-1,4-2-17,1 1 0,3 5 1,5-4-1,1 2-68,-1 4 1,-7 2-1,-4 2 1,-5 0 28,-1 0 1,-2 0 0,-4 2 0,-5 2-171,-5 2 1,-7 8 0,-2-3-77,-3 5 1,1-5 0,-4 1 109,2 2 0,0-5 1,-6 3-1,0 2 43,0 1 0,0 3 0,-2-1 0,-2 1 117,-2-1 1,0 0-1,6 1 1,-2-1 53,-4 1 1,2-1 0,-7 1-1,-3-1 153,-1 1 0,-3-7 1,-1 1-1,-2 2-17,-3 1 0,-7-3 0,2-3 1,-6 1 26,-6 0 0,-3-6 0,-11 4 0,-3-3 69,-6 1 0,-12 0 0,-5-6 0,-2 0-74,1 0 1,6 0-1,12 0 1,8 0-70,8 0 0,1-2 1,12-2-124,8-2 1,13-1-87,8 1 0,8 4 1,8-6-1,10 2-145,5 0 243,4 1 1,6-3 0,0-2-1</inkml:trace>
  <inkml:trace contextRef="#ctx0" brushRef="#br1" timeOffset="11015">3893 297 16212,'0'-10'-985,"-2"3"955,-4 7 0,-3 0 1,-9 0-1,1 2 263,-1 3 0,-7 7 1,-4 9-1,-4 5-38,-2 1 0,0-4 1,0 4-1,0 0-68,0 1 0,2-7 0,4 4 1,6-4 16,4-3 0,3 3-111,4-9 1,7-4-1,12-2-33,11-5 0,1-2 0,8-5 0,1-6 169,-1-3 0,-6-3 0,2 1 0,-1-1-45,1 1 0,-9-7 0,3 1 0,-3 2-166,-5 1 1,5 3-1,-6-1 1,-1 1-83,1-1 0,-2-5 1,-4 2-1,2 3 18,2 5 1,1 1 0,-1-5 0,4-1 78,0 1 0,5 5 0,-3 2 0,3 1 23,3-1 1,5 6 0,2-2 0,0 4 6,1 2 1,5 0-1,-2 0 0,2 0-138,-2 0 0,4 8 0,-6 2 0,0 1-41,-3 1 1,1 0 0,-2 5 0,-2 1-11,-1-1 0,-3 1 0,-1-1 0,-3 1 42,-1-1 1,-8 0-1,2 1 1,-4-1 72,-2 1 0,0-5 0,-2 1 1,-2 2 51,-2-3 1,-9 1-1,-1 3 1,-5 3 34,-1 3 1,3-4-1,2 5 1,-3-5 87,-3-2 0,3 1 1,-5-1-1,2 1 36,0-1 1,-8 1-1,3-1 1,-1 1 38,0-1 1,0-5 0,-4-1 0,2 1 9,2-2 1,0-2-1,-6-8 1,0 0-43,0 0 1,6 0 0,-2-2 0,-4-4-149,-4-6 0,-2-3 0,6-3 0,1 3-118,-1 3 0,-2-4 1,-2 7-1,-2-3-9,2 0 1,4 9 0,4-5-1,2 2-71,-2 0 0,12 0 1,1 6 85,3 0 0,7 0 1,0 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1:04.714"/>
    </inkml:context>
    <inkml:brush xml:id="br0">
      <inkml:brushProperty name="width" value="0.11429" units="cm"/>
      <inkml:brushProperty name="height" value="0.11429" units="cm"/>
      <inkml:brushProperty name="color" value="#E71224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35 10609,'-8'-10'-333,"6"1"186,-4 3 69,-4 4 39,9-6 34,-7 8 1,8 2-1,0 4 1,0 7 0,0 9 1,2 5 0,4 10 0,3 6 0,1 9 1,4 2 0,-7 10 0,3 4-15,4 6 1,-5-4 0,1 4-1,-2-7 17,-4-1 0,-2-7 0,0-17 0,1-3 0,3-6 0,0-10 0,-6 1 0,0-13 0,0-3 0,0-10 0,0-4 0,0 2 0,0-7 0,8 7 0,3-4 0,5 0 0,7 6 0,1-5 0,-3 1-5,-2 0 1,5 0 0,1 6 0,0 0-5,0 0 0,-1 0 1,-7 0-1,0 0-11,1 0 0,-1 0-19,1 0 7,-1 0 32,-7 0 0,-2 0 0,-8 0 0</inkml:trace>
  <inkml:trace contextRef="#ctx0" brushRef="#br1" timeOffset="334">385 716 9709,'-12'0'0,"3"-2"0,1-4 0,0 4 0,2-3 0,6 3 0,0 2 0,2 2 0,10 1 0,1 3 0,3-2 0,1-2 0,1 0 0,1 2 0,5 2 0,-5 0 0,4-6 0,-3 0 0,-3 0 0,1 5 0,-1 1 0,1-2 0,-1-2 0,0-2 0,-1 2 0,-4 4 0,-5-2 0,-7 7 0,0 3 0,0 3 0,-2 5 0,-1 3 0,-3 2 0,-6-4 0,4 7 0,1 1 0,-1 2 0,-4-4 0,6-2 0,3-2 0,1-4 0,2-1 0,0-3 0,0 1 0,0-9 0,0 7 0,0-6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03:15.847"/>
    </inkml:context>
    <inkml:brush xml:id="br0">
      <inkml:brushProperty name="width" value="0.11429" units="cm"/>
      <inkml:brushProperty name="height" value="0.11429" units="cm"/>
      <inkml:brushProperty name="color" value="#E71224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3631 141 13700,'0'-18'-232,"0"1"1,0 5 109,0 0 92,0 8 0,-2-3-160,-4 7 168,4 0 0,-7 0 0,5-2-233,-2-4-12,0 4 115,6-6 1,-6 6 10,0-4 1,-1 5 13,1-5 0,2 4 64,-8 2 1,7-6 0,-7 0 35,-2 2 0,5 2 1,-3 2 26,-2 0 0,-1 0 0,-3 0 0,1 0 65,-1 0 0,-9 8 0,-8 4 0,-9 5 42,-7 6 0,-11 5 0,-8 8 0,-13 5-66,35-18 1,-1 1-1,-4 4 1,-1 2-1,-7 2 1,-2 0-1,-1 2 1,0 2-1,-3 2 1,0 0-1,-2-2 1,-2-1-1,-1 4 1,-1 0-1,-1-2 1,0 0-87,2-3 1,1 2 0,4 1-1,2-1 1,5-4 0,1-2-1,-2 2 1,0 0 65,-2 1 1,0-1-1,-2-4 1,0 0 0,7 0-1,1 0 1,7-3-1,2-1 8,-40 16 1,7-3-1,-9-2 1,1-2-39,2-4 0,5-4 1,20-9-1,10-2-23,9-3 0,2-5 0,5 4 1,3-1-18,0 1 0,5 0 1,-1 3-1,0-3-1,2-2 1,2 4-1,7-7 1,1 1-103,-1 2 71,1-6 355,7 6 1,4-8-308,12 0 1,4 0 0,7 2 0,1 1-12,-1 3 1,7 8 0,1-3 0,2 5-2,4 1 0,2 1 0,4 1 1,2 5-14,1 5 1,9 4 0,-1 2 0,9 2 13,7 3 0,6-1 1,7 10-1,-34-23 1,0 0 15,2 2 1,1 0 0,1 2 0,-1 0 0,-1-1 0,-1-1 0,3 2 0,-1 0-45,3 1 1,1 0 0,4 1-1,-1 0 1,1 3 0,-1 0-1,-2-1 1,-1 0 26,-1-2 0,-1 0 0,-5-2 1,-1 0-1,34 22 0,-6-1-3,-6-5 0,-12-5 0,-11-10 0,-4-4 17,-2-1 0,0-3 1,-2-6-1,-4-1 5,-6-5 1,-6 5-1,-3-6 1,-2-1-15,1-3 0,-3 2-50,2-2 9,-9 7 45,5-11 0,-10 6 321,-4-8-287,5 0 0,-15-15 0,6-5 1</inkml:trace>
  <inkml:trace contextRef="#ctx0" brushRef="#br1" timeOffset="749">3404 228 10002,'0'-18'0,"0"1"0,0-1 0,-2 1 0,-2 0 0,-2-1 0,1 1 0,3 1 0,-2 3 0,-2 1 0,0 6 0,8-6 0,4-1 0,-2 5 0,7 0 0,3 1 0,3 5 0,5-4 0,1 4 0,-2 2 0,1 2 0,1 4 0,6 5 0,4 5 0,2 1 0,0 3 0,2 1 0,4 2 0,-3 8 0,9-2 0,1 4 0,3 2 0,-1-4 0,-1 2 0,-3 4 0,3 0 0,1 6 0,3-1 0,-1 1 0,1 0 0,1 7 0,4-1 0,4 3 0,0-1 0,4-3 0,-7 3 0,-3-3-1,-2-1 0,-3-3 0,-5 3 0,-3-6-12,0-4 0,-5-3 1,9 1-1,0-2-2,-3-3 1,7 2-1,-5-4 1,5 1-2,1 0 1,-7-8-1,-5 4 1,-3-1-1,-2-1 1,0 0 0,-2-5-1,-4-1 3,-6 1 0,-3-3 0,-3-1 1,1-3 0,-1 3 0,-5 0 0,0-1 5,1-1 0,3-2 0,1 1-2,1-5 5,-1 4 4,-7-8 0,-4 7 0,-14-5 0,-10 2 0,-1 8 0,-10-3 0,-4 7-2,-6 5 0,-8 6 1,-13 10-1,-10 4 0,-9 1 1,29-17 0,-3 1-1,-4 2 1,-2 2 0,-6 0 0,-2 0 0,-4 0 0,-2 0 0,-5 0 1,-3 2-1,-6 3 0,-1 1 1,27-11-1,0 0 0,-1 1-104,-1 0 0,-1 1 1,1-1-1,1 1 1,1-1-1,-1 1 1,-27 12-1,0-1 1,3-2-1,1 0 105,3-2 0,1 0 0,4-1 0,1 0 0,2-1 0,0-1 0,3-1 0,1-1 0,3-5 0,2 0 0,6 0 0,1-2 0,6-3 0,2-1 0,-40 21 0,13 2 0,15-14 0,7 0 0,11-8 0,7-3 0,0-3 0,14-1 0,1-3 0,11-7 0,18 2 0,17-12 0,9-7 0,7-9 0,5-5 0,7-8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04:20.574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1031 1048 14112,'0'18'-1576,"0"-9"1225,0 7 1,-2-14 133,-4 4 0,5-6 66,-5-6 1,2 4 52,-2-4 1,4 2-37,-4-2 84,4 4 1,2-7-192,0 3 0,-2 4 118,-3-4 64,3 4 47,-6 2 0,6 0 12,-4 0 0,-4 2 0,-7 2 0,-1 2 0,1 7 0,-1-3 0,-1 2 0,-4-1 0,1 1 0,-7 5 0,0 1 0,2-1 0,-6-1 0,6-3 0,-2-1 0,0 2 0,2-5 0,-5 1 0,5-2 0,2-4 0,-6-2 0,4-2 0,0 0 0,3 0 0,-1 0 0,2-2 0,0-2 0,-3-2 0,7-8 0,-4 3 0,1-5 0,-1-1 0,4-1 0,-5 1 0,5-1 0,2 1 0,-1-2 0,1-3 0,-1-3 0,1-2 0,1-2 0,3-6 0,3 0 0,2 0 0,0 0 0,4 0 0,-1 0 0,1 0 0,2 0 0,2 0 0,0 0 0,0 0 0,8 6 0,1 2 0,3 0 0,0 0 0,-3 4 0,5-5 0,-3 3 0,3 4 0,2 1 0,1 3 0,2-2 0,5-5 0,1 5 0,6-4 0,-2 3 0,2 3 0,-2-7 0,2 1 0,2 0 0,-2-2 0,0 5 0,4-3 0,0 4 0,0 1 0,-6 3 0,-2 1 0,1 4 0,-1 3 0,2-5 0,4 6 0,-2 2 0,-2 2 0,-6 2 0,6 0 0,4 2 0,6 4 0,-2-2 0,4 6 0,-4-1 0,-2 1 0,2 2 0,1 5 0,1 1 0,-6-1 0,2 0 0,-6 3 0,4 1 0,2 3 0,-8 7 0,-3-2 0,-5 4 0,-2 2 0,1 0 0,-3-1 0,-1 3 0,-2 4 0,-8-2 0,1 6 0,-3-1 0,-2 1 0,-2-4 0,-3 3 0,-7 1 0,-4-1 0,-3-3 0,-4 6 0,-5-1 0,1-1 0,-6-2 0,4-8 0,-4-1 0,-2 1 0,2-7 0,2-5 0,2-4 0,-2-1 0,4-3 0,0-1 0,2-4 0,3-3 0,3-1 0,1-6 0,1 0 0,-1 0 0,3-2 0,1-2 0,3-2 0,7-7 0,-4 9 0,8-8 0,2 8 0,4-3 0,5-1 0,11 4 0,1-6 0,-2 1 0,-1-1 0,3 6 0,2-2 0,1 2 0,-1-1 0,6 1 0,-2-6 0,4 2 0,2 4 0,2 0 0,2 1 0,1-3 0,-1 2 0,4 0 0,-2 0 0,-1-2 0,3 2 0,-4 2 0,5 2 0,-1 0 0,-4 0 0,-2 2 0,0 2 0,1 2 0,3-2 0,0 0 0,-6 0 0,2 2 0,4-3 0,-5-1 0,7-2 0,-2 0 0,0 0 0,-1 0 0,-5 0 0,0 0 0,0 0 0,-6 0 0,0 0 0,2 0 0,2 0 0,-5 0 0,-3 0 0,-2 0 0,0 0 0,8 2 0,-2 2 0,3 4 0,-3 2 0,4-6 0,-4 3 0,4-1 0,2 0 0,5 6 0,1-7 0,-2-1 0,-2-2 0,0-2 0,1 0 0,3 0 0,-2 0 0,-2 0 0,-2 2 0,2 2 0,3 2 0,-3 0 0,4-6 0,-4 0 0,-2 0 0,0 0 0,0 0 0,0 0 0,0 0 0,0 2 0,-1 2 0,3 1 0,4-1 0,-4-2 0,2-2 0,-6 0 0,-4 0 0,2 0 0,6 0 0,0 0 0,-4 0 0,3 0 0,5 0 0,0 0 0,2 0 0,-6 0 0,5 0 0,-1 0 0,0 0 0,7 0 0,-1-2 0,1-2 0,-1-1 0,1-3 0,-7 4 0,0-2 0,2 2 0,-7 0 0,7 0 0,-2-1 0,0 1 0,7-4 0,-3 2 0,1 2 0,1 2 0,0-3 0,5-3 0,0 0-1,1 0 1,-1 0 0,-1 5 0,-3-3-2,-1 2 0,-7-4 1,5 2-1,-2 2-1,-4 2 1,3 2 0,-1 0 0,0 0 0,1 0 0,-5 0 1,4 0-1,-2 0 0,2 0 0,-5 0 1,5 2-1,-4 2-1,-2 2 1,0 0 0,0-4 0,0 2 0,0 2 0,-2-1 0,-2-3 0,-2 2 0,2 2 0,2 0 1,4-6-1,2 0 0,1 0 1,3 6 0,-4 0 0,3-3-1,3-1 1,0-2 0,3 0 0,-3 0-1,-2 0 0,3 0 1,-3 0-1,0 0 0,-1 0 0,-1 0 1,-4 0-1,4 0 0,5 0 1,-3 0 0,0 0-1,-3 0 0,1 0 1,8 0 0,-5 0 0,3-2-1,-1-3 1,-7 3 0,2-4-1,-2 4 0,1 2 0,-8 0 0,2-2 1,-3-2-1,-3-2 0,5 0 1,-6 6-1,2 0 0,0 0 1,-8-5-1,5-1 1,-3 0-1,0-2 1,0 6 0,-5-4 0,-1 3-2,1-3 1,-7 4-1,1-4 1,-6-2 0,6 2 0,-7 1 1,5 3 1,-2-4 0,13-4 0,-1-7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06:49.8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192 831 9276,'-23'-29'0,"0"1"0,1 1 0,3 0 0,7 6 0,3-3 0,1 5 0,-4 2 0,6-1 0,1 8 0,12 5 0,3 10 0,0 7 0,5 4 0,-3 1 0,5 2 0,7 5 0,-5 3 0,6 10 0,-1 2 0,-1 1 0,0 3 0,-5-4 0,1 4 0,4 1 0,-3-5 0,3 2 0,-4-4 0,-1-2 0,-1-1 0,3-1 0,1-3 0,2-7 0,1-12 0,-7-3 0</inkml:trace>
  <inkml:trace contextRef="#ctx0" brushRef="#br0" timeOffset="217">542 586 9276,'-18'-17'0,"3"-1"0,3 1 0,-4 7 0,5 4 0,-5 4 0,1 4 0,1 6 0,4 11 0,3 14 0,-7 10 0,2 11 0,-1 5 0,1 5 0,-1 4 0,5 2 0,-2 1 0,-3 5 0,5-6 0,2 0 0,2-10 0,-2-6 0,4-9 0,-4-4 0,5-7 0,1-4 0,0-11 0,-2-7 0,-4 1 0,4-5 0,-14 0 0,7-8 0</inkml:trace>
  <inkml:trace contextRef="#ctx0" brushRef="#br0" timeOffset="418">0 1215 9291,'0'-18'0,"0"7"0,0-1 0,8 8 0,5-2 0,9 5 0,7 1 0,6-2 0,6-2 0,5-2 0,5 2 0,1-4 0,-2 2 0,-1 1 0,-2-3 0,-9 4 0,1-6 0,-8 3 0,-8 3 0,-3 2 0,-3 0 0,1-2 0,-1-2 0,-5 0 0,0 6 0,7-8 0,8-1 0</inkml:trace>
  <inkml:trace contextRef="#ctx0" brushRef="#br0" timeOffset="1066">873 726 9332,'-17'0'0,"5"0"0,1 0 0,9 0 0,2 0 0,9 0 0,7 0 0,1 0 0,3-2 0,3-4 0,-4 4 0,5-4 0,-3 4 0,2 2 0,-3 0 0,3 0 0,-4 0 0,-1 8 0,-3 4 0,-3 5 0,-6 7 0,-4 3 0,0 8 0,2 0 0,1 0 0,1 0 0,-6-1 0,0 1 0,0 0 0,-2-6 0,-2-1 0,-1-3 0,1-4 0,-4-1 0,0-5 0,0-1 0,1-3 0,-15 1 0,3 5 0</inkml:trace>
  <inkml:trace contextRef="#ctx0" brushRef="#br0" timeOffset="1417">891 1110 9332,'-16'-2'0,"5"-4"0,-5 4 0,16-11 0,0 5 0,10-2 0,5-3 0,11-3 0,3-1 0,4-3 0,2-3 0,5-4 0,3-6 0,2 2 0,3 2 0,-3 2 0,-1-2 0,-1 5 0,-4 5 0,-2 1 0,-4 1 0,-4 1 0,-6 5 0,-3-3 0,-5 6 0,-3-1 0,-3 5 0,-5-4 0,2 0 0,-2 6 0,-10-3 0,4 3 0,-11 4 0,7 3 0,-2-1 0,4 8 0,-2 3 0,3 7 0,-1-3 0,0 6 0,-2 1 0,2 3 0,2-4 0,2 0 0,-2-2 0,-4 1 0,4 7 0,-3-4 0,3 0 0,2-4 0,-2 3 0,-2-3 0,-2-2 0,2-1 0,-6 5 0,1 2 0</inkml:trace>
  <inkml:trace contextRef="#ctx0" brushRef="#br0" timeOffset="1616">1327 1145 9332,'-11'12'0,"-1"-1"0,8-5 0,-2 6 0,4 1 0,4 1 0,4 0 0,4-3 0,0 3 0,5-1 0,-3 1 0,3-4 0,3-3 0,1 5 0,3-6 0,1-2 0,-2-2 0,-1-4 0,-3-4 0,1-6 0,-1-3 0,6-16 0,2-6 0,1-6 0,-1-5 0,0-3 0,-3-1 0,1-1 0,-2 1 0,-1 0 0,-3-1 0</inkml:trace>
  <inkml:trace contextRef="#ctx0" brushRef="#br0" timeOffset="1785">1747 534 9332,'-8'-10'0,"6"0"0,-6 7 0,0-3 0,4 0 0,-5 8 0,1 4 0,2 5 0,6 11 0,0 3 0,0 2 0,0 2 0,0 4 0,0-2 0,0-2 0,0-5 0,0 3 0,2-2 0,4-4 0,-2-1 0,5-3 0,1-1 0,0-5 0,0-1 0,1-4 0,5-4 0,-7 6 0</inkml:trace>
  <inkml:trace contextRef="#ctx0" brushRef="#br0" timeOffset="2268">1869 516 9332,'0'-11'0,"0"-1"0,0 8 0,2-4 0,2 10 0,1 4 0,-1 6 0,4 9 0,-2 4 0,-2 1 0,-2-1 0,-2 6 0,0-2 0,0 4 0,0 2 0,-2 0 0,-4-2 0,-6-2 0,-3-2 0,-3-8 0,1 3 0,-1-7 0,1-5 0,5 1 0,1-7 0,-3-2 0,0-4 0,3-6 0,5-5 0,4-5 0,2-1 0,0-1 0,0 1 0,0-1 0,8-1 0,3-1 0,5 1 0,1 3 0,1 5 0,-3-3 0,-1 5 0,-2 1 0,-1 2 0,7 6 0,-3 2 0,-3 6 0,-6 7 0,-4 7 0,-2 7 0,0-4 0,0 2 0,0 4 0,-6-4 0,-2 0 0,0-1 0,1-5 0,-7 4 0,4-2 0,1-1 0,3-3 0,-2-7 0,0 0 0,-1 1 0,5-5 0,-2-2 0,12-12 0,5-6 0,5-3 0,1-3 0,1-1 0,-1-4 0,1 3 0,-1-5 0,1 2 0,-1-1 0,6 1 0,1 6 0,-3-1 0,-2 1 0,-7 1 0,0 3 0,1 1 0,3 0 0,1-5 0</inkml:trace>
  <inkml:trace contextRef="#ctx0" brushRef="#br0" timeOffset="2618">1921 1197 9332,'-11'0'0,"-1"0"0,6 6 0,-6 0 0,9 0 0,-5-8 0,10-2 0,4-4 0,5-1 0,5 3 0,1-4 0,1 2 0,-1 4 0,1 1 0,-1-1 0,1-2 0,-1 0 0,0 8 0,1 4 0,-3-2 0,-3 7 0,-6 3 0,2-4 0,-3 1 0,1-7 0,-6 2 0,0-12 0,0 0 0,2-9 0,2-5 0,2 1 0,2-8 0,-4-4 0,3-8 0,3-8 0,2-3 0,5-2 0,1-1 0</inkml:trace>
  <inkml:trace contextRef="#ctx0" brushRef="#br0" timeOffset="2983">2218 534 9332,'0'-18'0,"0"7"0,0-1 0,2 8 0,4-2 0,-2 4 0,7 2 0,3 0 0,-4 2 0,-1 4 0,1 4 0,0 0 0,-4 5 0,3-3 0,-1 3 0,-4 3 0,-2-1 0,-2 1 0,0-1 0,0 1 0,0 5 0,0 0 0,-2 0 0,-4 3 0,2-7 0,-5 4 0,-1-3 0,0-3 0,4 1 0,-5-1 0,-3 1 0,4-9 0,-1-3 0,7-6 0,-2-6 0,6-3 0,4-9 0,4 1 0,1-1 0,3-5 0,5-2 0,1 0 0,-1-1 0,1 1 0,-1 4 0,1-3 0,-1 3 0,1 2 0,-1 1 0,1 1 0,-1 1 0,1 5 0,-9 11 0,-1 9 0</inkml:trace>
  <inkml:trace contextRef="#ctx0" brushRef="#br0" timeOffset="3201">2253 1023 9332,'-10'0'0,"22"-8"0,13-4 0,4-3 0,2-10 0,4-2 0,2-3 0,4 1 0,-4 0 0,3-6 0,-3 2 0,-2 4 0,-6 4 0,-1 7 0,-3 1 0,-2 1 0,-5 5 0,-9 3 0,-9 16 0,-9 2 0,-9 7 0</inkml:trace>
  <inkml:trace contextRef="#ctx0" brushRef="#br0" timeOffset="3367">2515 831 9332,'-6'11'0,"0"1"0,-1-6 0,3 5 0,-2 3 0,2 2 0,-4 1 0,2 1 0,3 1 0,1 4 0,2 4 0,0 8 0,0 0 0,0 0 0,5 6 0,1 0 0,0-1 0,2 3 0,-4-12 0,5 2 0,1-4 0,0-2 0,1-5 0,7 3 0,-1-8 0</inkml:trace>
  <inkml:trace contextRef="#ctx0" brushRef="#br0" timeOffset="3635">2882 569 9332,'-18'-8'0,"7"6"0,-1-4 0,-2 4 0,7 4 0,-1 4 0,0 6 0,6 5 0,-4 6 0,2 7 0,-1 3 0,3 9 0,-6 5 0,2 1 0,0-1 0,-5 3 0,5-3 0,2 1 0,2-1 0,-4 2 0,0-11 0,2-3 0,3-4 0,1-9 0,0 1 0,0-4 0,0-1 0</inkml:trace>
  <inkml:trace contextRef="#ctx0" brushRef="#br0" timeOffset="3799">2794 918 9332,'18'8'0,"-5"0"0,3 5 0,3-3 0,1-2 0,-1 3 0,-1-3 0,-1 0 0,1 0 0,-1-3 0,1 3 0,-1 2 0</inkml:trace>
  <inkml:trace contextRef="#ctx0" brushRef="#br0" timeOffset="3984">2934 848 9332,'-8'-11'0,"-3"-1"0,3 6 0,2-6 0,6 1 0,6-7 0,6 1 0,3 5 0,3 1 0,-1-3 0,1-2 0,-1-1 0,0 0 0,3-1 0,3 1 0,-3-1 0,3 3 0,-4 3 0,-7-2 0,0 9 0,-9-1 0,5 6 0</inkml:trace>
  <inkml:trace contextRef="#ctx0" brushRef="#br0" timeOffset="4234">3021 883 9332,'-17'10'0,"0"3"0,-1-7 0,8 8 0,10-14 0,12 0 0,4-10 0,1-5 0,0-5 0,1-1 0,-1-2 0,1 1 0,-1 3 0,1-1 0,-1-1 0,1-2 0,-7 5 0,-1 7 0,-2-3 0,3 4 0,-5-1 0,8 7 0,-12 4 0,4 11 0,-4 5 0,-2 7 0,0 1 0,0-1 0,0 2 0,0-4 0,0 9 0,-8-1 0,-2 6 0</inkml:trace>
  <inkml:trace contextRef="#ctx0" brushRef="#br0" timeOffset="4400">3091 1197 9332,'-9'0'0,"1"0"0,10 6 0,4 0 0,5-2 0,5-4 0,1-4 0,1-4 0,-1-1 0,6-5 0,1-9 0,7-4 0,-4-8 0</inkml:trace>
  <inkml:trace contextRef="#ctx0" brushRef="#br0" timeOffset="4865">3720 604 9337,'-10'-10'0,"-3"4"0,7 12 0,0 6 0,6 11 0,0 6 0,0 4 0,0 2 0,0-2 0,0-2 0,0-2 0,6-6 0,0 5 0,0-3 0,1-4 0,-3-9 0,8-6 0,1-4 0,-3-4 0,0-4 0,-2-8 0,-5-7 0,-1-4 0,-2-6 0,0 1 0,0-1 0,0 6 0,0 0 0,-2 2 0,-3-1 0,-3 1 0,-6 6 0,3 1 0,-3 4 0,4-1 0,-1 7 0,-3 2 0,6 2 0,1 10 0,7 2 0,0 7 0</inkml:trace>
  <inkml:trace contextRef="#ctx0" brushRef="#br0" timeOffset="5035">3737 726 9337,'2'10'0,"4"-5"0,-2-3 0,8-2 0,-6-2 0,5-1 0,3-5 0,1-2 0,3-3 0,-1-9 0,1-1 0,-1 2 0,6-5 0,1 3 0,-3 0 0,-2-2 0,-1 5 0,-1-3 0,1 3 0,-1 3 0,-7 5 0,-4 1 0,-4 7 0,-2-4 0</inkml:trace>
  <inkml:trace contextRef="#ctx0" brushRef="#br0" timeOffset="5318">3860 831 9337,'9'2'0,"-3"3"0,-2-3 0,2 2 0,6-8 0,3-5 0,3-9 0,-1 1 0,0-1 0,1-5 0,1-2 0,3-2 0,1-4 0,-2 3 0,-7 1 0,-4 2 0,-3 4 0,5 1 0,-6 3 0,-2-1 0,-2 7 0,-2-1 0,0 10 0,0 2 0,0 10 0,0 5 0,0 3 0,0-1 0,0 1 0,0-1 0,0 7 0,0-1 0,0 0 0,0 2 0,0-5 0,0 3 0,0-2 0,0 3 0,0-3 0,0 8 0,-8 0 0,-2 6 0</inkml:trace>
  <inkml:trace contextRef="#ctx0" brushRef="#br0" timeOffset="5633">3999 953 9337,'-11'6'0,"-1"0"0,8 1 0,-2-1 0,6 2 0,6 4 0,6-5 0,3 1 0,5-6 0,1 4 0,4-4 0,3-2 0,-5 0 0,6-2 0,0-4 0,-2-6 0,6-5 0,-4-4 0,4-5 0,2-1 0,-6-2 0,-1-6 0,-1 0 0,0 0 0,-4-2 0,2-1 0,-3-1 0,-7 6 0,-9-2 0,2 8 0,-2 0-3,-1 3 0,-1 5 0,-9 1 1,1 9 0,-6 5 0,2 8 1,-3 7-1,3 11 1,0 3-1,0 2 1,-5 2 0,3 6 0,-2 0 0,1 0 0,7-2 0,-4-2 0,2-4 0,0-2 1,1 6 0,-3-11 0,-2 5 0</inkml:trace>
  <inkml:trace contextRef="#ctx0" brushRef="#br0" timeOffset="5782">4453 674 9308,'0'-18'0,"0"8"0,2 3 0,4 7 0,6 0 0,3 2 0,3 1 0,-1 5 0,1 2 0,1-4 0,3 3 0,1-1 0,-2-4 0,6 6 0,1-1 0</inkml:trace>
  <inkml:trace contextRef="#ctx0" brushRef="#br0" timeOffset="6035">4750 80 9308,'0'-27'0,"0"3"0,-2 11 0,-3 1 0,3 8 0,-6 6 0,8 14 0,0 9 0,0 8 0,0-2 0,2 10 0,2-3 0,2 3 0,-1 4 0,-5 7 0,0 1 0,0-1 0,6 0 0,0 1 0,-2-1 0,-2 1 0,-2-9 0,2-3 0,2-6 0,1-6 0,1 2 0,-4-10 0,2-3 0,2-5 0,0-9 0,-6 4 0,0-8 0</inkml:trace>
  <inkml:trace contextRef="#ctx0" brushRef="#br0" timeOffset="6165">4803 516 9308,'0'-11'0,"0"-1"0,0 6 0,0-5 0,8 5 0,3-4 0,5 2 0,1 4 0,1 3 0,-1 1 0,1-8 0,-1-2 0</inkml:trace>
  <inkml:trace contextRef="#ctx0" brushRef="#br0" timeOffset="6384">4681 848 9308,'-8'12'0,"-4"-1"0,2-5 0,1 6 0,1 2 0,2 1 0,8 1 0,4-3 0,6-1 0,3-8 0,4 1 0,5-3 0,5-2 0,-2 0 0,0 0 0,-2-2 0,-3-3 0,3 1 0,0-8 0,0-1 0,1-3 0,5-9 0,-4-2 0</inkml:trace>
  <inkml:trace contextRef="#ctx0" brushRef="#br0" timeOffset="6549">5292 534 9160,'-12'0'0,"0"0"0,9 0 0,-5 8 0,8 1 0</inkml:trace>
  <inkml:trace contextRef="#ctx0" brushRef="#br0" timeOffset="6647">5397 778 9160,'-28'2'0,"5"4"0,10-4 0,1 4 0,-2-4 0,5-2 0,-3 0 0,8 0 0,-4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07:27.6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1 348 9059,'0'-18'0,"0"1"0,0-1 0,0 1 0,0-1 0,0 1 0,0 7 0,2 4 0,3 12 0,-3 4 0,4 9 0,-2 5 0,2 5 0,-2 10 0,5 3 0,1 1 0,0 0 0,-4-3 0,5-7 0,1-4 0,-2-5 0,5-5 0,-5-1 0,2-3 0,-1-3 0,1-4 0,5-12 0,1-8 0,-1-11 0,-5-2 0,-2-5 0,-3-1 0,-3-2 0,-2-2 0,-2 2 0,0 4 0,0 6 0,-8 6 0,-3 3 0,-5 4 0,-1 3 0,-1 1 0,1 6 0,-3 0 0,-3 0 0,10 7 0,-5 5 0,3 4 0,-1 1 0,-1 1 0,-1-1 0</inkml:trace>
  <inkml:trace contextRef="#ctx0" brushRef="#br0" timeOffset="435">385 749 9156,'-10'8'0,"4"4"0,4 3 0,2 3 0,0 1 0,0 4 0,0 7 0,6-3 0,2 2 0,2 2 0,3 2 0,3-6 0,1 6 0,1-6 0</inkml:trace>
  <inkml:trace contextRef="#ctx0" brushRef="#br0" timeOffset="903">455 51 9156,'-8'-10'0,"4"-3"0,-6 5 0,3-2 0,1 6 0,6-2 0,0 14 0,0 10 0,0 1 0,0 8 0,2 0 0,4 1 0,-5-5 0,7 4 0,-2 0 0,0 0 0,2-3 0,-4 3 0,1-2 0,-1-4 0,-2 5 0,-2-1 0,0 0 0,0 0 0,0-1 0,0 1 0,0 2 0</inkml:trace>
  <inkml:trace contextRef="#ctx0" brushRef="#br0" timeOffset="1702">490 697 9156,'0'-12'0,"0"1"0,0 7 0,0-2 0,2 12 0,3 5 0,-1 11 0,6 3 0,0 2 0,-1 4 0,1-4 0,4 3 0,-5-1 0,-1-2 0,-2 6 0,-6-6 0,0 2 0,0 0 0,0-6 0,0 5 0,-2-3 0,-4-4 0,-2-1 0,-5-3 0,1-1 0,-1-5 0,-3-3 0,-1-8 0,-1 0 0,1 0 0,7-8 0,4-3 0,4-7 0,2-5 0,2 3 0,2-5 0,4 2 0,2 0 0,1-1 0,7 5 0,-1-2 0,1-3 0,-7 1 0,1 6 0,1-1 0,3 1 0,1 5 0,1 0 0,7-7 0,2-8 0</inkml:trace>
  <inkml:trace contextRef="#ctx0" brushRef="#br0" timeOffset="2052">594 487 9156,'-2'-17'0,"-3"0"0,3-1 0,-4 1 0,4-1 0,2 1 0,2 1 0,4 4 0,3-1 0,9 7 0,-1 2 0,1 2 0,-1 2 0,1 0 0,-1 0 0,1 0 0,-7 6 0,-1 2 0,-2 2 0,-4 3 0,3 8 0,-1 5 0,-2-1 0,-2 0 0,-8 6 0,-2-2 0,-1 2 0,-5-2 0,4 4 0,-1-5 0,-1-1 0,2-4 0,-3 2 0,5-3 0,0-5 0,1-3 0,-1-5 0,2 3 0,6-4 0,0-8 0,8 0 0,9-2 0,1-4 0,-1-6 0,-1-3 0,-3-3 0,-1 1 0,2-1 0,1-1 0,3-4 0,-1-4 0,0-8 0</inkml:trace>
  <inkml:trace contextRef="#ctx0" brushRef="#br0" timeOffset="2735">769 383 9156,'0'-12'0,"0"0"0,2 3 0,4-5 0,5 4 0,5 3 0,-4-5 0,-1 6 0,3 0 0,1-1 0,3 5 0,-1-4 0,1 4 0,-7 2 0,1 0 0,-8 2 0,2 4 0,-4 5 0,-2 5 0,-6 3 0,-2 3 0,0 1 0,1-2 0,-5-1 0,4-3 0,0 1 0,1-1 0,-1-2 0,4-1 0,-2-2 0,0-1 0,8-1 0,4-4 0,2-12 0,5-6 0,-1-3 0,2-3 0,1 1 0,3 0 0,-1-3 0,1-3 0,-7 3 0,1-5 0,0 2 0,-3 0 0,5-1 0,-6 7 0,-1-1 0,1 1 0,0 5 0,-4 1 0,2-3 0,-1 6 0,-5 2 0,0 12 0,0 4 0,0 9 0,0 5 0,0 5 0,0 4 0,0 2 0,0 2 0,0 3 0,0-3 0,0 6 0,0-2 0,0-1 0,0 5 0,0-8 0,0-6 0,0-4 0,0-4 0,0-5 0,0-1 0,0-7 0,2-2 0,2-10 0,4-4 0,2-6 0,-4-3 0,3-5 0,1-1 0,0-2 0,-5-6 0,7 5 0,0 1 0,-3-2 0,5 6 0,-6-5 0,0 5 0,-1 1 0,1 7 0,-4-1 0,2-2 0,7 7 0,-11 7 0,6 11 0,-2 5 0,0 1 0,-1 7 0,-5 1 0,0 2 0,0 4 0,0-4 0,0 0 0,0 1 0,0-1 0,0-4 0,0 4 0,0-2 0,0-3 0,0-9 0,0-1 0,8 0 0,2 5 0</inkml:trace>
  <inkml:trace contextRef="#ctx0" brushRef="#br0" timeOffset="2970">1520 225 9156,'0'-9'0,"0"3"0,-2 14 0,-2 7 0,-2 7 0,-5 14 0,3-1 0,0 2 0,0 0 0,1-2 0,3 0 0,-2 0 0,2 0 0,2-6 0,2-2 0,0-2 0,0-1 0,-8-7 0,-1 1 0</inkml:trace>
  <inkml:trace contextRef="#ctx0" brushRef="#br0" timeOffset="3135">1468 453 9156,'0'-12'0,"0"0"0,0 8 0,7-1 0,5 10 0,4 7 0,1 2 0,0-1 0,1-3 0,-1-2 0,1 3 0,-1-5 0,1-2 0,-1-2 0,1-2 0,-1-8 0,1-2 0</inkml:trace>
  <inkml:trace contextRef="#ctx0" brushRef="#br0" timeOffset="3352">1782 51 9156,'-2'-16'0,"-4"5"0,4 5 0,-4 12 0,4 9 0,2 10 0,0 3 0,0 3 0,0 2 0,0 2 0,0-1 0,0 1 0,2-2 0,2-2 0,4-1 0,2 1 0,-6-4 0,1 0 0,-3-2 0,-2-4 0,2-1 0,2-3 0,2 1 0,-2-1 0,-2 1 0,-2-1 0,-8 1 0,-2-1 0</inkml:trace>
  <inkml:trace contextRef="#ctx0" brushRef="#br0" timeOffset="3552">1695 627 9156,'-2'16'0,"-4"-5"0,4 5 0,-4-5 0,4 5 0,2 1 0,0 1 0,0-1 0,0 1 0,8-3 0,4-3 0,3-6 0,-3-4 0,-1-2 0,3 0 0,1 0 0,-3-2 0,0-4 0,1-6 0,3-3 0,1-8 0,-1-3 0,-4-1 0,11-2 0,-4-6 0</inkml:trace>
  <inkml:trace contextRef="#ctx0" brushRef="#br0" timeOffset="3784">2044 16 9156,'-12'0'0,"1"0"0,9 0 0,2 0 0,6 8 0,7 1 0,-1 3 0,1 0 0,3-7 0,1 7 0,1 0 0,-1-3 0,1 7 0,-1-6 0,1 7 0</inkml:trace>
  <inkml:trace contextRef="#ctx0" brushRef="#br0" timeOffset="3984">1904 313 9156,'-9'0'0,"3"0"0,12 0 0,5 0 0,7 0 0,3 0 0,4-2 0,2-4 0,-3 2 0,5-6 0,0 1 0,-2-1 0,0 4 0,-5-3 0,1-1 0,-2 0 0,-1 4 0,-3-5 0,0-1 0,1-5 0</inkml:trace>
  <inkml:trace contextRef="#ctx0" brushRef="#br0" timeOffset="4469">2079 383 9156,'-18'17'0,"7"1"0,1-1 0,2 1 0,2-1 0,6 0 0,2-7 0,4-4 0,6-4 0,-2-2 0,1 0 0,3-2 0,1-4 0,1-4 0,-3-7 0,-1 0 0,2-1 0,-7 1 0,1 1 0,-2 2 0,0 3 0,0-1 0,-6-5 0,0 5 0,0 0 0,-2 9 0,-4-3 0,2 6 0,-6 6 0,3 5 0,-1-1 0,4 2 0,-2 1 0,2 3 0,2 1 0,2 3 0,0 1 0,0 2 0,0 6 0,0-4 0,0 1 0,0-1 0,0 4 0,2-6 0,2-1 0,2-3 0,6-1 0,-5-1 0,3 0 0,-4-7 0,5-4 0,-5-4 0,6-2 0,2 0 0,-5-2 0,3-4 0,-6 2 0,5-7 0,-1-1 0,2-5 0,1 5 0,-7 0 0,-2-1 0,4 3 0,-1-2 0,3-1 0,-4-3 0,6-1 0,1-1 0,-3 7 0,2-1 0,1-2 0,-5 7 0,7-17 0,-5 5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08:04.8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8707,'10'8'0,"-2"1"0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08:15.5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69 18 9049,'-18'-6'0,"1"0"0,5 1 0,1 5 0,7 0 0,-2 0 0,12 2 0,5 3 0,3-1 0,0 6 0,-3 0 0,3-1 0,-5-5 0,1 4 0,0-2 0,0 0 0,-5 5 0,5-3 0,-2 2 0,5 1 0,-3 7 0</inkml:trace>
  <inkml:trace contextRef="#ctx0" brushRef="#br0" timeOffset="986">69 472 9049,'-18'0'0,"7"0"0,-1 0 0,8 0 0,-4-2 0,10-4 0,4-5 0,6-7 0,9-3 0,2-4 0,-1-2 0,3 5 0,-2-3 0,-1 2 0,-3-1 0,-1 7 0,-3 5 0,-1 1 0,-3 1 0,-5-4 0,6 9 0,-8 1 0,1 10 0,-5 5 0,-3 11 0,-5 3 0,-2 2 0,6-4 0,-2 4 0,4-1 0,2-5 0,-5 0 0,-1 1 0,2 1 0,2-2 0,2-7 0,0-3 0,2 1 0,4-2 0,-2-2 0,7-8 0,3 0 0,-1-2 0,1-4 0,-2-8 0,1-7 0,-5 0 0,0-7 0,-2 3 0,-1 4 0,1-4 0,-6 1 0,0 3 0,0 2 0,-6 1 0,-1 1 0,-3-1 0,-2 7 0,-5 1 0,-1 2 0,1 2 0,-1 6 0,9 0 0,-7 0 0,7 0 0</inkml:trace>
  <inkml:trace contextRef="#ctx0" brushRef="#br0" timeOffset="1284">383 140 9049,'0'-17'0,"2"1"0,2 3 0,2 1 0,7 8 0,-1-2 0,4 5 0,-1 2 0,-1 5 0,-3 6 0,-1 5 0,4 5 0,-5 3 0,-1 2 0,-2-4 0,-6 7 0,0-1 0,0-2 0,0-2 0,0-8 0,0 1 0,0-1 0,0-5 0,0 0 0,0-8 0,0-4 0,0-14 0,0-5 0,0-5 0,6-5 0,2 4 0,1-2 0,5-4 0,-5 0 0,3 0 0,2 2 0,1-3 0,1 7 0,-3 2 0,-3 4 0,-2 1 0,5 8 0,-5 5 0,4 12 0,-6 11 0,-12 7 0,-4 10 0</inkml:trace>
  <inkml:trace contextRef="#ctx0" brushRef="#br0" timeOffset="1488">331 647 9049,'-18'0'0,"1"0"0,9 2 0,8 4 0,10 5 0,3 5 0,1-1 0,-2-1 0,1-2 0,3-1 0,1 5 0,1-5 0,-1 5 0,1-6 0</inkml:trace>
  <inkml:trace contextRef="#ctx0" brushRef="#br0" timeOffset="1772">575 507 9049,'0'-10'0,"0"3"0,6 14 0,2 5 0,2 4 0,-5 3 0,5 2 0,-2 3 0,-4-3 0,-2 4 0,-2 0 0,0 1 0,0-1 0,0 0 0,0-4 0,-2 3 0,-4-3 0,2-2 0,-8-3 0,-1-2 0,-3-3 0,5-7 0,-1 2 0,-2-4 0,-1-2 0,-1-2 0,5-4 0,3-4 0,8-7 0,0-2 0,0-5 0,8 3 0,3-8 0,5 0 0,1-6 0</inkml:trace>
  <inkml:trace contextRef="#ctx0" brushRef="#br0" timeOffset="1987">925 140 9049,'-6'-11'0,"0"-1"0,-2 8 0,2-2 0,2 4 0,-5 4 0,1 4 0,-4 4 0,5 9 0,-1 3 0,0 1 0,-4 6 0,5-4 0,-1 2 0,0 4 0,-3-3 0,3 1 0,0 0 0,0-2 0,2 4 0,6-6 0,0 1 0,0-1 0,-5-2 0,-1-5 0,0-1 0,6 0 0</inkml:trace>
  <inkml:trace contextRef="#ctx0" brushRef="#br0" timeOffset="2338">820 385 9049,'10'2'0,"-3"2"0,1 2 0,-6 1 0,6-3 0,-2 4 0,-1 2 0,3 1 0,-2 7 0,-4-1 0,4 1 0,3-9 0,-7-3 0,4-12 0,2-9 0,0-8 0,-1 1 0,1 3 0,6-6 0,-3-3 0,5-1 0,1 0 0,-5 8 0,0-2 0,1 3 0,3 3 0,-5-1 0,-1 1 0,0 1 0,0 5 0,-5 3 0,7 8 0,-8 2 0,2 4 0,-4 5 0,-2 5 0,0 1 0,0 1 0,0-1 0,0 1 0,0-1 0,0 1 0,0-1 0,0 0 0,0 1 0,0-1 0,0 1 0,0-1 0,0 1 0,0-1 0,0 8 0,0 3 0</inkml:trace>
  <inkml:trace contextRef="#ctx0" brushRef="#br0" timeOffset="2588">1012 577 9049,'-2'17'0,"-4"1"0,2-3 0,-5-1 0,1-2 0,4 1 0,2-3 0,2 2 0,2-1 0,4-1 0,-2 3 0,7-7 0,3-2 0,1-2 0,3-2 0,-1 0 0,1 0 0,-1 0 0,1-8 0,-1-3 0,1-3 0,-1 3 0,-7-5 0,-4 4 0,-3-3 0,3-3 0,-4 1 0,4-1 0,-6 3 0,-6 3 0,-3-1 0,-9 5 0,1-2 0,-1 6 0,1-1 0,-1 3 0,1 7 0,1 3 0,5 2 0,-5-6 0,14 11 0,-6-5 0</inkml:trace>
  <inkml:trace contextRef="#ctx0" brushRef="#br0" timeOffset="2853">1396 88 9049,'-17'-8'0,"5"6"0,0-4 0,10 5 0,2 1 0,8 0 0,10 1 0,-1 5 0,1 6 0,-1 1 0,1 1 0,-1-2 0,0 1 0,-1 3 0,-2 1 0,-3 1 0,3-1 0,-6-5 0,-3 0 0,5 7 0,0 8 0</inkml:trace>
  <inkml:trace contextRef="#ctx0" brushRef="#br0" timeOffset="3137">1431 280 9049,'-10'8'0,"-3"-4"0,7 7 0,2 3 0,2-4 0,2 1 0,0 3 0,0 1 0,0 3 0,0-1 0,0 1 0,0-1 0,0-5 0,0 0 0,0 1 0,0 3 0,0 1 0,0-7 0,2-2 0,4-8 0,4-8 0,7-6 0,2-5 0,5-4 0,-5-1 0,6 5 0,-1-2 0,-1-3 0,2 1 0,-3 5 0,1 1 0,-2 0 0,-7 1 0,-3 2 0,3 3 0,-6 7 0,-1-4 0,-7 8 0</inkml:trace>
  <inkml:trace contextRef="#ctx0" brushRef="#br0" timeOffset="3320">1396 594 9049,'-17'12'0,"-1"-2"0,1-1 0,-1 1 0,9 2 0,3 5 0,4 1 0,4-3 0,4-3 0,3 1 0,9-7 0,-1-2 0,1-2 0,5-2 0,0 0 0,-1 0 0,-3 0 0,-2-8 0,1-1 0</inkml:trace>
  <inkml:trace contextRef="#ctx0" brushRef="#br0" timeOffset="3604">1658 385 9023,'-17'0'0,"7"2"0,4 4 0,4 5 0,4 5 0,4 1 0,4 1 0,-1-1 0,5 6 0,-6 3 0,-1-1 0,1 0 0,0 4 0,-4-4 0,2 3 0,-2 3 0,-3-6 0,-2-2 0,-5-3 0,-6-3 0,2-5 0,-1-3 0,-3-1 0,-1-4 0,-3-2 0,1-2 0,-1 0 0,1-2 0,1-4 0,5-5 0,5-5 0,4 4 0,2 1 0,0-3 0,0-1 0,2-3 0,4 1 0,5-1 0,5 1 0,1-1 0,1 1 0,-1-1 0</inkml:trace>
  <inkml:trace contextRef="#ctx0" brushRef="#br0" timeOffset="3701">2077 612 9023,'-17'0'0,"-1"0"0,9 0 0,-7 0 0,6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08:12.8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36 472 9108,'-10'10'0,"-3"0"0,7-5 0,0-3 0,8 4 0,6-12 0,9-5 0,3-7 0,9-5 0,0-4 0,-2 0 0,6-6 0,-4 4 0,4-4 0,2-2 0,-2 0 0,-2 0 0,-6 2 0,-5 4 0,1 3 0,-11 9 0,1 0 0,1-1 0,-8 6 0,2 1 0,-12-1 0,-4-5 0</inkml:trace>
  <inkml:trace contextRef="#ctx0" brushRef="#br0" timeOffset="183">193 332 9108,'-8'12'0,"-3"0"0,-5 1 0,4 9 0,3 3 0,-1 0 0,0 0 0,7 6 0,-3-3 0,4-1 0,2-4 0,0-4 0,0-1 0,2-3 0,4-3 0,-3-4 0,9-8 0,2 0 0,1 0 0,1-2 0,-5-4 0,5-4 0,-6-7 0</inkml:trace>
  <inkml:trace contextRef="#ctx0" brushRef="#br0" timeOffset="600">298 385 9108,'2'-16'0,"2"3"0,1 1 0,3 8 0,-2-2 0,-2 6 0,6 6 0,-3 6 0,-3 3 0,-2 11 0,-2 1 0,-2 2 0,-4 0 0,3-2 0,-7 4 0,0-4 0,0-1 0,5-1 0,-5-4 0,2 2 0,-3 1 0,5-7 0,0-7 0,6-4 0,2-12 0,4-6 0,5-3 0,7-10 0,3-7 0,4-4 0,3-5 0,-5-6 0,4 5 0,-2-1 0,-3 0 0,3 1 0,-2 3 0,-4-2 0,-5 2 0,0 8 0,-7 4 0,1 2 0,0 3 0,-2 9 0,-6 1 0,0 8 0,0-2 0,0 12 0,0 6 0,0 3 0,0 3 0,0-1 0,0 1 0,0-1 0,0 1 0,0 1 0,0 4 0,-6-3 0,0 3 0,2-3 0,2-3 0,2 0 0,0 1 0,0-1 0,0 3 0,0 1 0,0 2 0,0 8 0,0-3 0</inkml:trace>
  <inkml:trace contextRef="#ctx0" brushRef="#br0" timeOffset="967">438 821 9072,'-12'10'0,"0"-4"0,8-4 0,-3-4 0,7-4 0,0-5 0,7-5 0,5-1 0,4-1 0,1 6 0,0 3 0,1 1 0,-1 2 0,1 6 0,-1 0 0,-5 6 0,-2 2 0,-1 1 0,1 5 0,-6 2 0,4 1 0,0 0 0,-7 1 0,5-1 0,-4 1 0,0-10 0,4-8 0,-4-10 0,6-11 0,-3-5 0,1-1 0,6-2 0,-4-6 0,1 0 0,5 0 0,-4-2 0,1-1 0,1-3 0,-2 2 0,5 2 0,-5 2 0</inkml:trace>
  <inkml:trace contextRef="#ctx0" brushRef="#br0" timeOffset="1199">752 437 9072,'-18'0'0,"9"-2"0,3-4 0,4-5 0,4-5 0,4-1 0,5-1 0,5 1 0,1-6 0,3-3 0,1 1 0,2 0 0,1 2 0,-7 3 0,1-1 0,-1-2 0,1 1 0,-1 9 0,0 1 0,-5 8 0,0-2 0,-16 20 0,2 5 0</inkml:trace>
  <inkml:trace contextRef="#ctx0" brushRef="#br0" timeOffset="1534">700 717 9072,'-18'0'0,"16"-2"0,8-4 0,9-8 0,9-7 0,1 0 0,6-7 0,-2 1 0,2 0 0,0 4 0,-2-4 0,-5 1 0,-5 5 0,-2 8 0,-1 1 0,-4-2 0,-5 7 0,-7 7 0,-2 13 0,-1 7 0,-3 3 0,-2 0 0,4-5 0,-2-1 0,2 1 0,2-1 0,2 0 0,0 1 0,0-1 0,0 1 0,0-1 0,2 1 0,4-1 0,-2-5 0,8 0 0,1 1 0,3-5 0,1-2 0,1-4 0,-1-2 0,-1-2 0,-5-4 0,5-4 0,-6-7 0</inkml:trace>
  <inkml:trace contextRef="#ctx0" brushRef="#br0" timeOffset="1717">1049 577 9072,'-12'0'0,"2"-2"0,1-2 0,-1-2 0,6 1 0,-4 3 0,10-2 0,4-2 0,6 2 0,5-4 0,5 0 0,3-1 0,2-5 0,0 4 0,4-1 0,-4-3 0,-1-1 0,3-3 0,-6 1 0,-2-1 0,-1 1 0,-3 1 0,-1 3 0,-3 3 0,-1 2 0,-8-5 0,11 3 0,-5-7 0</inkml:trace>
  <inkml:trace contextRef="#ctx0" brushRef="#br0" timeOffset="1948">1346 263 9072,'0'-12'0,"0"0"0,-2 8 0,-2-3 0,-2-1 0,0 6 0,6-14 0,0 15 0,0 1 0,0 11 0,0 7-1,0 5 1,0 2 0,0 6 0,0 0 0,0 6 0,0 0 0,0 8 0,0-3-1,0-3 1,0-2 0,0-2 0,0 0-1,0 0 1,0-8 0,2-4-1,4-3 0,-4-3 1,6-7 0,-1-2 0,3-8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08:31.0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86 263 8870,'-18'0'0,"1"0"0,7 0 0,10 0 0,12-2 0,5-4 0,7-6 0,-3-3 0,6-3 0,0 1 0,1-1 0,-7 1 0,4-1 0,-2 1 0,1-1 0,-1 1 0,-6-1 0,1 3 0,-1 3 0,-5-1 0,-2 5 0,-3-2 0,-1 6 0,-13 4 0,-3 10 0</inkml:trace>
  <inkml:trace contextRef="#ctx0" brushRef="#br0" timeOffset="435">121 437 8870,'-27'12'0,"3"0"0,5-3 0,2 5 0,-1-3 0,8-7 0,5 4 0,10-8 0,7 0 0,4 0 0,9-2 0,4-4 0,2-5 0,-2-5 0,4-7 0,-4 0 0,4 1 0,2 3 0,-8 1 0,-3 1 0,-5-1 0,-2 1 0,1 1 0,-3 3 0,-3 1 0,-4 6 0,-8-5 0,-8 7 0,-4 0 0,-3 8 0,-1 0 0,3 7 0,1 1 0,-1-2 0,3 5 0,-2-3 0,-1 1 0,-3-1 0,4 4 0,3-5 0,-1 3 0,0-2 0,1 3 0,-3-3 0,4 3 0,0 3 0,6-1 0,-3 1 0,3-1 0,2 1 0,0-1 0,0 0 0,7-1 0,5-4 0,4-7 0,1-3 0,1-2 0,-1-2 0,1-3 0,-1-7 0,0 2 0,-1-1 0,-2-3 0,-3-1 0,-1-3 0,3 1 0,-1-1 0,-6 1 0,6-1 0,-9 1 0,5 7 0,-8 2 0</inkml:trace>
  <inkml:trace contextRef="#ctx0" brushRef="#br0" timeOffset="634">243 787 8870,'-17'0'0,"7"1"0,4 5 0,6-4 0,6 2 0,6-8 0,9-5 0,2-7 0,1 2 0,1 3 0,-6-1 0,4-5 0,-1-1 0,1 1 0,-4 1 0,5 3 0,-7 1 0,-5-2 0,3-1 0,-5-3 0</inkml:trace>
  <inkml:trace contextRef="#ctx0" brushRef="#br0" timeOffset="918">383 1014 8870,'-18'7'0,"3"5"0,1 3 0,3 3 0,1-6 0,-2-1 0,5-7 0,14 4 0,5-10 0,3-4 0,3-6 0,5-3 0,0-3 0,-1-1 0,-3-4 0,-1 5 0,-1-1 0,1 5 0,-1 1 0,-1 3 0,-3 0 0,-1 3 0,1 3 0,-3 2 0,2 2 0,-3 8 0,3 3 0,-6 5 0,-4 1 0,-2 1 0,0-1 0,0 1 0,0-7 0,0 1 0,0-8 0,0 3 0</inkml:trace>
  <inkml:trace contextRef="#ctx0" brushRef="#br0" timeOffset="1335">557 542 8915,'0'-17'0,"0"5"0,0 0 0,0-1 0,0-3 0,0-1 0,0-1 0,8 1 0,2-1 0,2 1 0,-1-1 0,1 3 0,5 1 0,1 3 0,-1 7 0,1-2 0,-1 4 0,-7 6 0,-2 6 0,-3 7 0,1 2 0,0 9 0,-6 1 0,-2 4 0,-4 2 0,2-6 0,-5-2 0,1-2 0,4-4 0,-4 5 0,3-3 0,1-2 0,-6-1 0,8-13 0,-4-7 0,4-9 0,2-1 0,0-2 0,0-1 0,0-3 0,2 1 0,4 3 0,4-1 0,7 7 0,1 2 0,5 2 0,0 2 0,-1 0 0,-3 0 0,-2 0 0,1 0 0,-1 0 0,1 0 0,-1 0 0,1-8 0,-1-2 0</inkml:trace>
  <inkml:trace contextRef="#ctx0" brushRef="#br0" timeOffset="1585">959 228 8915,'-8'-10'0,"6"-6"0,-3 5 0,3-5 0,-4 5 0,0-1 0,0 8 0,6-2 0,0 12 0,2 6 0,4 3 0,-2 10 0,6 5 0,-1 1 0,1-2 0,-4 6 0,3-2 0,1 5 0,0 1 0,-6-2 0,2-4 0,-3-2 0,3-2 0,-4-2 0,4 5 0,-4-5 0,-2-2 0,6-2 0,0-5 0,-2-1 0,-3 1 0,-1-7 0,0 1 0,-7-8 0,-3 4 0</inkml:trace>
  <inkml:trace contextRef="#ctx0" brushRef="#br0" timeOffset="1835">854 804 8915,'-15'12'0,"1"-1"0,3 3 0,7 1 0,-2 3 0,4-1 0,2 1 0,0 5 0,2 0 0,4-1 0,5-3 0,5-7 0,3-3 0,3-1 0,1-4 0,0-2 0,-5-2 0,-1 0 0,1 0 0,-3-2 0,-1-4 0,-5-5 0,-1-5 0,-2-1 0,-6-1 0,0 1 0,0-1 0,-2 1 0,-4 1 0,-3 3 0,-1 1 0,-6 2 0,5-1 0,-5 5 0,-1 4 0,-1 2 0,1 0 0,-1 0 0,3 2 0,3 4 0,6 5 0,-3 13 0,-1 3 0</inkml:trace>
  <inkml:trace contextRef="#ctx0" brushRef="#br0" timeOffset="1981">1326 944 8894,'-12'0'0,"1"0"0,7 0 0,-4 0 0,8 0 0</inkml:trace>
  <inkml:trace contextRef="#ctx0" brushRef="#br0" timeOffset="2566">1605 420 8983,'-17'9'0,"-1"-1"0,1-6 0,-1 4 0,7-4 0,-1 4 0,8-4 0,4-2 0,14 0 0,5 0 0,5 0 0,7-8 0,-2-4 0,4-3 0,2-3 0,-6 1 0,0-1 0,2 1 0,2-1 0,-6 1 0,-2 0 0,-1-1 0,-1 1 0,-2-1 0,-7 3 0,-5 1 0,-1 2 0,-2 8 0,-6-11 0,0 5 0</inkml:trace>
  <inkml:trace contextRef="#ctx0" brushRef="#br0" timeOffset="2715">1675 420 8983,'-17'2'0,"1"4"0,3 3 0,1 1 0,6 5 0,-4-1 0,1 5 0,-1 5 0,6 7 0,-2-4 0,4 2 0,2 0 0,2-6 0,2 5 0,4-3 0,2-4 0,1-1 0,7 5 0,-1 2 0</inkml:trace>
  <inkml:trace contextRef="#ctx0" brushRef="#br0" timeOffset="3002">1728 542 8983,'0'-17'0,"0"5"0,0 0 0,2 8 0,3-1 0,-3 10 0,6 7 0,0 4 0,-6 1 0,4 2 0,-4 3 0,-2 1 0,0 2 0,0-3 0,0 1 0,0-2 0,-2-1 0,-2-3 0,-2 1 0,-6-1 0,6 1 0,1-9 0,7-1 0,3-8 0,5-6 0,8-2 0,1-1 0,4-5 0,-3-1 0,5-3 0,-2 1 0,0-1 0,1 1 0,-7-1 0,1 1 0,-1-8 0,1-3 0</inkml:trace>
  <inkml:trace contextRef="#ctx0" brushRef="#br0" timeOffset="3502">2007 385 8983,'-10'17'0,"3"-5"0,7 0 0,0 1 0,0 3 0,0 1 0,0 1 0,0-1 0,0 1 0,1-1 0,3 0 0,2 1 0,-2-1 0,0-5 0,0 0 0,2 1 0,1-5 0,-1-2 0,6-4 0,-2-4 0,-1-4 0,1-4 0,0 1 0,-4-9 0,3 3 0,1-7 0,0 1 0,-5 2 0,5-1 0,0-1 0,0-2 0,-5-1 0,5 7 0,-2-3 0,-4-3 0,3 9 0,-1-3 0,-2 1 0,-2 1 0,0-1 0,2 3 0,2 1 0,0 6 0,-6-5 0,0 7 0,-2-2 0,-4 12 0,4 4 0,-4 7 0,4 1 0,2-1 0,0 2 0,0 5 0,0 5 0,0 4 0,0 2 0,0 0 0,0 1 0,0 5 0,0 4 0,0 7 0,0 1 0,0-1 0,6-2 0,0-3 0,-2-6 0,-2-4 0,0-4 0,1-4 0,3-6 0,-2-4 0,-2-9 0,0-4 0,2-14 0,2-7 0,-2-7 0,-2-9 0,-2 4 0</inkml:trace>
  <inkml:trace contextRef="#ctx0" brushRef="#br0" timeOffset="3718">2234 455 8987,'-10'-10'0,"3"0"0,9 6 0,3-1 0,5-7 0,9 4 0,3-2 0,1-3 0,6-1 0,-4 1 0,3 1 0,3-2 0,-4-1 0,0-2 0,-2-1 0,-3 1 0,-3 1 0,-2 4 0,1-3 0,-1 5 0</inkml:trace>
  <inkml:trace contextRef="#ctx0" brushRef="#br0" timeOffset="4351">2199 664 8987,'-17'0'0,"9"0"0,8 0 0,10 0 0,11-2 0,4-4 0,2-5 0,2-5 0,6-1 0,-2-1 0,-4 1 0,-3-1 0,-9 3 0,1 1 0,-1 3 0,1 5 0,-1-6 0,-7 10 0,-4 2 0,-5 10 0,-2 6 0,-3 1 0,-2 0 0,2 1 0,-4-1 0,2 1 0,2-1 0,3 1 0,1-1 0,0 1 0,0-1 0,1 1 0,5-3 0,6-3 0,-2-2 0,1-7 0,3 3 0,1-2 0,-3-2 0,0-2 0,-1-2 0,-1-4 0,0 2 0,-6-7 0,1-3 0,1 4 0,-6-1 0,0-3 0,-2 5 0,-4-3 0,3 2 0,-7-3 0,2 1 0,2 6 0,6-5 0,2 1 0,2-4 0,4 3 0,2-3 0,1 4 0,9-1 0,1-3 0,2-1 0,1-3 0,-7 1 0,1-1 0,-1 1 0,0-1 0,1 1 0,-3-1 0,-3 1 0,-2-1 0,-6 1 0,1-1 0,1 7 0,-6-1 0,-2 8 0,-3-2 0,3 5 0,-8 6 0,6 3 0,-2 2 0,0 1 0,6 7 0,0-1 0,0 1 0,0-1 0,0 1 0,0 1 0,0 4 0,0-7 0,0 5 0,0 1 0,0-3 0,0 0 0,0-1 0,0-1 0,-7 1 0,-3-1 0</inkml:trace>
  <inkml:trace contextRef="#ctx0" brushRef="#br0" timeOffset="4552">2741 769 8987,'-8'10'0,"6"5"0,-4-3 0,4 3 0,2 3 0,0-1 0,0-5 0,2-2 0,2-1 0,2 1 0,7-6 0,-1 2 0,3-4 0,3-4 0,-1-4 0,1-8 0,-1-7 0,1 0 0,-1-8 0,1-4 0,-1-6 0,1 2 0,-1-21 0,1 3 0</inkml:trace>
  <inkml:trace contextRef="#ctx0" brushRef="#br0" timeOffset="4768">3317 1 8958,'-18'0'0,"1"0"0,-1 0 0,1 0 0,7 0 0,10 7 0,12 3 0,3 2 0,3-1 0,5 1 0,0 5 0,-1 1 0,-3-1 0,-1-5 0,-1 0 0,1 7 0,-1 8 0</inkml:trace>
  <inkml:trace contextRef="#ctx0" brushRef="#br0" timeOffset="5000">3230 385 8958,'-16'-2'0,"4"-4"0,7 4 0,10-6 0,7 1 0,4 5 0,1-4 0,0 4 0,1 2 0,-1 0 0,1 0 0,-1 0 0,-5 2 0,-2 4 0,-3 5 0,-1 5 0,-6 1 0,0 1 0,0-1 0,-2 1 0,-2-1 0,-1 1 0,-9-1 0,4 1 0</inkml:trace>
  <inkml:trace contextRef="#ctx0" brushRef="#br0" timeOffset="5147">3352 385 8958,'8'-10'0,"3"4"0,5 4 0,1 2 0,1 0 0,-1 0 0,2 0 0,5 0 0,-7 2 0,3 2 0,-9 4 0,-3 2 0,4 1 0,-6 7 0,-1-1 0,-5 1 0</inkml:trace>
  <inkml:trace contextRef="#ctx0" brushRef="#br0" timeOffset="5367">3247 699 8958,'-10'0'0,"16"-6"0,13 1 0,7 1 0,3-6 0,8-2 0,2-3 0,1-3 0,9 1 0,-3-1 0,5 1 0,1-1 0,-7 3 0,-4 1 0,-7 5 0,-4 1 0,-5-4 0,-8 6 0,1 3 0,-9 1 0,7-6 0,-6-2 0</inkml:trace>
  <inkml:trace contextRef="#ctx0" brushRef="#br0" timeOffset="5567">3561 594 8958,'-7'10'0,"-1"6"0,-4-5 0,4 5 0,1 1 0,5 3 0,-4 1 0,4 4 0,2 2 0,6 6 0,2 4 0,1-4 0,5 0 0,-4-6 0,-1 1 0,1-3 0,0-4 0,-7-9 0,13 3 0,-6-5 0</inkml:trace>
  <inkml:trace contextRef="#ctx0" brushRef="#br0" timeOffset="5784">3701 1 9081,'-17'0'0,"3"0"0,8 0 0,4 2 0,18 3 0,3 7 0,1 4 0,-1 1 0,0 0 0,3 1 0,1-1 0,0 1 0,-5-1 0,-1 1 0</inkml:trace>
  <inkml:trace contextRef="#ctx0" brushRef="#br0" timeOffset="6018">3666 385 9081,'2'-10'0,"4"4"0,4 2 0,7 1 0,1-3 0,-1 2 0,0 2 0,1 2 0,-1 2 0,1 4 0,-3-2 0,-1 5 0,-4 1 0,-3 0 0,-1 1 0,-6 7 0,0-1 0,0 1 0,0-1 0,0 1 0,0-1 0,-8-7 0,-1 5 0,-9-5 0</inkml:trace>
  <inkml:trace contextRef="#ctx0" brushRef="#br0" timeOffset="6165">3893 385 9081,'18'0'0,"-1"0"0,1 0 0,-1 0 0,-5 2 0,-1 4 0,3 5 0,-6 5 0,-1 1 0</inkml:trace>
  <inkml:trace contextRef="#ctx0" brushRef="#br0" timeOffset="6368">3719 664 9081,'19'-2'0,"4"-4"0,4 3 0,8-9 0,0-2 0,0-1 0,0-1 0,0 3 0,0 1 0,0-1 0,-6-1 0,-2 0 0,-2 5 0,-3 1 0,-11 2 0,5-2 0,-6-1 0</inkml:trace>
  <inkml:trace contextRef="#ctx0" brushRef="#br0" timeOffset="6801">3963 629 9068,'-16'18'0,"5"-1"0,3-5 0,8 0 0,0-1 0,0 7 0,0-1 0,0 1 0,0-1 0,0 1 0,0-1 0,0 0 0,2-1 0,2-2 0,2-3 0,1-7 0,-1 2 0,-2-4 0,8-4 0,1-4 0,-3-2 0,0-5 0,0 3 0,-1 2 0,3-5 0,5 3-2,1 0 1,-7 3 0,1 7-4,2 0 0,1 0 1,3 1-1,-1 5 1,-5 4 0,-3 7 0,-1 1 0,4-1 0,-6 1-1,-2-1 0,-2-5-4,-2 0 7,0-1 0,1-7 0,3-6 0,2-6 0,-2-5 0,0-1 1,0 1-1,4 1 0,1-2 1,1-1-1,4-3 1,-3 1-1,3 0 0,1 1 1,1 2 1,-5 3 0,13-9 0,-5-7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08:30.2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34 245 8926,'-17'0'0,"7"0"0,4 0 0,12 0 0,7 0 0,9 0 0,5 0 0,10 2 0,2 2 0,1 2 0,9 0 0,-3-4 0,5 2 0,1 2 0,-5-1 0,-3-5 0,1 0 0,0 0 0,-8 0 0,-1 0 0,-6 0 0,-5 0 0,-6 0 0,-5-2 0,-1-3 0,-1-5 0,-4-8 0,1 1 0</inkml:trace>
  <inkml:trace contextRef="#ctx0" brushRef="#br0" timeOffset="300">593 36 8926,'-18'-6'0,"1"0"0,-1 2 0,7 0 0,-1 1 0,-1-3 0,3 0 0,-2 6 0,10 6 0,4 2 0,14 1 0,1-5 0,8 2 0,1-4 0,3-2 0,-2 0 0,0 0 0,0 0 0,0 0 0,-3 0 0,3 2 0,-2 2 0,-4 2 0,-1-1 0,-3-5 0,1 2 0,-1 4 0,-7-2 0,-4 8 0,-4 1 0,-2 3 0,0 3 0,-2 3 0,-4 3 0,-6 2 0,1 0 0,-3 4 0,-1-2 0,1 2 0,0 0 0,-3 0 0,1-3 0,5-3 0,-3-2 0,6-5 0,1-1 0,-1 0 0,2-7 0,6 6 0,0-7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09:22.6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3214 1485 9703,'0'-10'-94,"0"0"75,0 4 8,0 5-2,0-7 1,0 8 5,0 0 6,-8 0 1,-1 6 0,-9 1-1,1 1 1,-1 0 0,-1 5 0,-4-3 0,-6 2 0,-4-1 0,-2-1 0,0 4 0,-2-3 0,-4 3 0,4-4 0,-3-1 0,1-1 0,-2-4 0,2-2 0,-5-2 0,1 0 0,4 0 0,2-2 0,2-2 0,0-4 0,0-1 0,2-3 0,2-5 0,2-1 0,-2 1 0,-2-1 0,0-1 0,4-3 0,6-1 0,-2-2 0,1 4 0,3-3 0,2 3 0,1-4 0,3-1 0,1 1 0,2 0 0,6-6 0,-3 2 0,1-4 0,4-2 0,2 6 0,2 0 0,0-2 0,0-2 0,0 0 0,0 2 0,2 2 0,4-2 0,-2-2 0,7-2 0,3 0 0,2 0 0,1 0 0,1 2 0,-1 0 0,0-2 0,3 10 0,1-10 0,2 2 0,-1 0 0,3-2 0,-2 0 0,6 2 0,-5 4 0,5-2 0,-4 6 0,2-1 0,4 1 0,0 2 0,0 5 0,-2 1 0,3-1 0,-3 1 0,4-1 0,4 3 0,-1 3 0,1-3 0,-2 5 0,0-2 0,0 1 0,0 1 0,0-2 0,0 5 0,0-1 0,2 6 0,1-4 0,5 4 0,2 2 0,-5 0 0,5 0 0,0 0 0,-1 0 0,-5 6 0,2 2 0,-4 2 0,-2 3 0,5-3 0,1 1 0,-2 3 0,-2 2 0,-8 1 0,0 0 0,4 3 0,6 3 0,-2-3 0,2 3 0,-6-2 0,-4 3 0,0-3 0,6 6 0,0-2 0,0-3 0,-6-1 0,-2 0 0,-2 5 0,-4 1 0,5-4 0,-5 6 0,-4 2 0,-3 2 0,-2-4 0,5 0 0,-1 0 0,-5-1 0,3 5 0,-6-6 0,-1 2 0,1 0 0,-2-8 0,-6 5 0,0-3 0,0 0 0,-2 8 0,-2-4 0,-4 2 0,-1 1 0,-3-3 0,-5 4 0,-1-2 0,1 2 0,-3-6 0,-1 0 0,-2-1 0,1-1 0,-5 2 0,-2-4 0,-2 3 0,2-3 0,-4-1 0,4-3 0,-6 2 0,-6 5 0,4-5 0,-4 4 0,3-3 0,-3-3 0,2 1 0,-6-1 0,1 1 0,-1-1 0,6-5 0,-3-3 0,1 1 0,0 0 0,-3-6 0,7 2 0,4-5 0,0-1 0,0 0 0,0 0 0,4-1 0,5-5 0,-1 4 0,2-6 0,2 2 0,1 0 0,8 1 0,3 3 0,1-4 0,0 4 0,2-4 0,6 4 0,0 2 0,2 0 0,10 0 0,0 0 0,5 0 0,-1 2 0,-5 4 0,5-4 0,-5 4 0,5-4 0,1-2 0,1 5 0,-1 1 0,1-2 0,-1-2 0,1 0 0,-1 2 0,1 2 0,-1-2 0,1-1 0,-1 1 0,3 4 0,3 2 0,-4-4 0,4 3 0,-3 1 0,-3 0 0,1 1 0,-1 5 0,1-1 0,-1 3 0,-5-5 0,-2 11 0,-3-3 0,-3 2 0,4 3 0,-2 5 0,-2-2 0,-2 2 0,-8 2 0,-2 2 0,-4 0 0,-7 0 0,2-1 0,-9 1 0,3 0 0,0 0 0,-8-2 0,2-2 0,-2-4 0,1-1 0,-8 3 0,3-6 0,-2-2 0,0-1 0,2-3 0,0-1 0,-2-3 0,-4-1 0,7-6 0,-3 4 0,6-3 0,0-3 0,-4-2 0,-4-2 0,-2 0 0,2 0 0,-5 0 0,-1 0 0,-4 0 0,-3 0 0,9 0 0,-9 0 0,3 0 0,5 0 0,-7 0 0,7 0 0,-1 0 0,4 0 0,10 0 0,2 0 0,0 0 0,2 0 0,0 0 0,5 0 0,-1 0 0,2 0 0,7 0 0,3 0 0,-3 0 0,-2 0 0,-1 0 0,5 0 0,1 0 0,7-2 0,-2-4 0,4 4 0,2-5 0,0 7 0,0 0 0,0 7 0,0-3 0,0 8 0,0 2 0,2 1 0,2 3 0,2-1 0,-2 0 0,-2 1 0,-2-1 0,0 1 0,0-1 0,-2 3 0,-2 1 0,-4 4 0,-2 2 0,1-3 0,-5 3 0,0 0 0,-5 0 0,0-3 0,-9 3 0,-1-2 0,-4-4 0,2 5 0,-11-3 0,-1 0 0,-4 2 0,3-11 0,-1 3 0,0-3 0,1-4 0,3 3 0,-4-7 0,1-2 0,-1-2 0,4-2 0,-3 0 0,-1 0 0,1 0 0,3-2 0,-4-2 0,1-2 0,-1 2 0,4-5 0,-3-1 0,1-2 0,4 1 0,0 1 0,0-4 0,-1 3 0,1-3 0,2-1 0,2-3 0,2 1 0,4-1 0,-4 1 0,6-1 0,-2 1 0,0-1 0,7-1 0,-1-2 0,2-3 0,-3 3 0,5 0 0,-2-1 0,5-3 0,4-2 0,1 4 0,-5-6 0,5-3 0,5-1 0,4 1 0,2 0 0,0 3 0,0-2 0,6-2 0,3-2 0,5 0 0,5 1 0,5-1 0,-1 0 0,8 0 0,8 0 0,-2 0 0,5 0 0,1 0 0,4 0 0,-5 6 0,1 2 0,-2 0 0,-1-1 0,3 7 0,-4 0 0,2 5 0,-2 5 0,-3 7 0,-1-2 0,2 4 0,4 2 0,-4 0 0,4 0 0,-5 2 0,-1 4 0,0 3 0,-2 9 0,-2-1 0,-2 1 0,-1-1 0,3 1 0,-2 1 0,2 4 0,-6-3 0,0 5 0,-1 0 0,-1 4 0,0 4 0,-5 0 0,-1-2 0,0-1 0,1-1 0,-1 6 0,1 0 0,-1-1 0,-5 1 0,0 0 0,-1-2 0,-1-4 0,0 2 0,-6-5 0,1-1 0,-1 0 0,-2-2 0,-2-5 0,2-3 0,4-3 0,-4 4 0,4-5 0,-4-3 0,-2 0 0,0-8 0,2 8 0,3 3 0,5 5 0,8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1:06.0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150 488 9436,'-18'6'0,"1"0"0,-1 5 0,1-5 0,0-2 0,-1-2 0,1-2 0,5 0 0,0 0 0,8 0 0,4-8 0,12-4 0,4-3 0,1-3 0,3 7 0,1-1 0,2 1 0,-2 1 0,-1-4 0,-3 6 0,1 1 0,-1-1 0,1 2 0,-1 6 0,1 0 0,-3 8 0,-3 4 0,-4 3 0,-1 3 0,-5 7 0,4 2 0,-4 2 0,-2 0 0,-2-6 0,-2 5 0,-2-1 0,3 0 0,-5-6 0,2 3 0,2-5 0,2-7 0,2-1 0,0-7 0,0 4 0</inkml:trace>
  <inkml:trace contextRef="#ctx0" brushRef="#br0" timeOffset="335">377 51 9436,'0'-17'0,"0"7"0,0-5 0,0 13 0,0-4 0,0 12 0,0 5 0,0 11 0,0 3 0,0 2 0,2 10 0,2 10 0,2 3 0,-3 2 0,5 9 0,-2 3 0,-2 3 0,-2 3 0,4 0 0,-1 0 0,-1-2 0,-2-4 0,-2-12 0,2-11 0,2-4 0,2-2 0,0-8 0,-6-4 0,0-11 0,0-6 0,0-12 0,0 2 0,0-8 0,0-1 0,8-10 0,1-5 0</inkml:trace>
  <inkml:trace contextRef="#ctx0" brushRef="#br0" timeOffset="518">464 523 9436,'-9'-10'0,"1"2"0,10 8 0,4 0 0,3 0 0,9 0 0,-1 0 0,1 0 0,-1 0 0,1 0 0,1 0 0,4 0 0,-3-5 0,3-1 0,-4-8 0,-1 4 0</inkml:trace>
  <inkml:trace contextRef="#ctx0" brushRef="#br0" timeOffset="834">639 418 9436,'-12'0'0,"1"0"0,5 0 0,-6 0 0,8-8 0,-2-3 0,12-5 0,6 1 0,3 3 0,3-2 0,-1 9 0,1 1 0,-1 2 0,1 2 0,-1 0 0,-1 2 0,-5 4 0,3 3 0,-8 11 0,-2 3 0,-2 6 0,3-2 0,1 2 0,-4 2 0,-6 2 0,0 2 0,-5-2 0,-1-2 0,0-2 0,1-7 0,-5 1 0,4-4 0,3-1 0,-1-8 0,2-5 0,4-10 0,-6-5 0</inkml:trace>
  <inkml:trace contextRef="#ctx0" brushRef="#br0" timeOffset="949">726 558 9436,'6'-12'0,"0"0"0,2 9 0,-3-3 0,7 4 0,4 2 0,1 0 0,1 0 0,-1 8 0,0 1 0,1 1 0,-1 6 0,1-7 0</inkml:trace>
  <inkml:trace contextRef="#ctx0" brushRef="#br0" timeOffset="1301">936 139 9436,'0'-18'0,"0"8"0,0 5 0,0 10 0,0 7 0,0 6 0,2 5 0,2 8 0,1 8 0,7-2 0,-6 3 0,-2-3 0,-2-2 0,0-6 0,2 0 0,1 0 0,-1-1 0,-2-3 0,-2-8 0,0 1 0,0-9 0,0-1 0,6-17 0,2-7 0,1-5 0,1-5 0,4 5 0,-3-2 0,3 1 0,1 1 0,1 0 0,-2-3 0,-3 3 0,-1 2 0,4 1 0,-5 1 0,-1-1 0,4 1 0,-7-1 0,9 9 0,-12 1 0,6 8 0</inkml:trace>
  <inkml:trace contextRef="#ctx0" brushRef="#br0" timeOffset="1550">1023 663 9436,'-10'17'0,"-3"0"0,7 1 0,2-1 0,2 1 0,2-1 0,0 1 0,0-1 0,8-1 0,4-3 0,3-3 0,3-2 0,-7-2 0,1-6 0,1 0 0,3 0 0,-4-6 0,-3-2 0,-1-2 0,0-1 0,-4-7 0,2 1 0,-1-1 0,-7 3 0,-1 1 0,-3 3 0,-8 5 0,2-6 0,-3 8 0,-3-2 0,1 4 0,5 2 0,1 0 0,7 0 0,-4 0 0</inkml:trace>
  <inkml:trace contextRef="#ctx0" brushRef="#br0" timeOffset="1998">1372 558 9436,'-17'0'0,"5"0"0,1 0 0,1-2 0,-2-4 0,6-6 0,5 3 0,1-3 0,0-3 0,0-7 0,1 3 0,5-5 0,6 5 0,3 2 0,3 5 0,-1 0 0,1 1 0,-1 1 0,1 2 0,-1 8 0,1 0 0,-1 8 0,-1 6 0,-5 5 0,-5 4 0,-4 8 0,-2-2 0,0 4 0,0 2 0,-2-6 0,-2-1 0,-3-1 0,-3 0 0,0-6 0,-3 3 0,1-5 0,6-4 0,-6-3 0,9-6 0,-3-12 0,4-6 0,2-3 0,0-3 0,0 1 0,2 2 0,2 1 0,3 4 0,3 2 0,2 1 0,5 3 0,1-2 0,-1 2 0,1 0 0,-1 0 0,0-1 0,1 1 0,-1-6 0,9 0 0,1-7 0</inkml:trace>
  <inkml:trace contextRef="#ctx0" brushRef="#br0" timeOffset="2283">1687 139 9436,'-8'-18'0,"6"7"0,-4-1 0,4 8 0,2-2 0,0 12 0,0 8 0,0 7 0,0 6 0,0 8 0,0 0 0,0 0 0,2 6 0,2 1 0,2 3 0,-2 3 0,0-3 0,0 2 0,1 1 0,-1 3 0,0-5 0,0-3 0,2-4 0,-2-6 0,-2-8 0,0 0 0,1-4 0,3-5 0,0-10 0,-4 0 0,2-12 0,2-6 0,0-3 0,-6-3 0</inkml:trace>
  <inkml:trace contextRef="#ctx0" brushRef="#br0" timeOffset="2465">1722 523 9436,'-6'-12'0,"0"1"0,0 5 0,6-6 0,8 8 0,4-4 0,3 1 0,3 5 0,-1-6 0,1 2 0,-1 0 0,0-1 0,1 3 0,-1-4 0,1-2 0,-1 6 0,9-11 0,1 5 0</inkml:trace>
  <inkml:trace contextRef="#ctx0" brushRef="#br0" timeOffset="2834">1914 383 9436,'2'-10'0,"2"3"0,1-1 0,3 6 0,-2-4 0,-2 4 0,8 2 0,1 0 0,3 6 0,1 2 0,-1 1 0,-5 5 0,3 4 0,-8 3 0,-2 4 0,-3 2 0,-1-5 0,0 3 0,0-2 0,0 0 0,-1 1 0,-3-7 0,-4 1 0,-2-1 0,0-5 0,-3-3 0,1-1 0,8 0 0,-3-4 0,-1 2 0,8-2 0,0-10 0,2-4 0,9-5 0,3 1 0,2 2 0,1-1 0,0-9 0,3-1 0,3 2 0,-3 1 0,3 3 0,-4-1 0,-1 1 0,-1-1 0,1 1 0,-1 0 0,1-1 0</inkml:trace>
  <inkml:trace contextRef="#ctx0" brushRef="#br0" timeOffset="3134">2281 296 9436,'0'-18'0,"0"1"0,0 7 0,0 2 0,0 22 0,0 3 0,0 11 0,1-3 0,3 0 0,2 0 0,0 6 0,-6-2 0,0 6 0,0 6 0,0-8 0,0 6 0,2 0 0,4-2 0,-4-2 0,4-4 0,-5-4 0,-1-2 0,0-2 0,0-5 0,0-1 0,0-9 0,0-8 0,0-8 0,8-9 0,2-1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6:34.0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944 140 9979,'7'-17'-11,"-3"-5"1,6 3-1,0 4 6,-1-1 0,-3 6 0,6 1 0,0-1-1,-3 0 0,1 6-3,-4-2 0,-4 5 6,5 1 1,-7 7 0,-2 5 1,-3 3 0,-5 5 0,-7 3 0,-3 8 0,-3 8 1,-4 6 0,-10 11 0,-2 4 0,-2 4 0,-7 14 0,1-6 0,-5 7 0,23-35 0,0 1 0,-1 2 0,1-1 0,-1 4 0,0-1 0,4-2 0,0 0 0,0-2 0,1-1 0,-17 35 0,-1-1 0,4-4 0,4-4 0,4-12 0,14-17 0,1-6-1,5-6 0,-5 2 0,6-8 1,-1-2-2,-1-1 1,6-3 0,-4 1 1,3-1 0,-7-7 0,12-2 0,-6-8 0,8 0 0,0 0 0,8 0 0,-6 0 0,8 0 0,-4 0 0,-4 2 0,3 3 0,-1-3 0,2 4 0,-4-2 0,4 2 0,-2-4 0,2 4 0,-4-4 0,5-2 0,-7 0 0,2 0 0,4 0 0,-4 0 0,6 0 0,-6-2 0,2-4 0,1-6 0,3-3 0,-4-3 0,4-1 0,2-5 0,1-1 0,7-6 0,-1 0 0,1-6 0,5 2 0,0-7 0,0-1 0,3-4 0,-5 3 0,6-1 0,-2 2 0,-3 5 0,3-5 0,-2 2 0,-1 4 0,-3 6 0,-2-2 0,1 6 0,-1-2 0,1 0 0,-7 6 0,1-5 0,2 3 0,1 4 0,-1-4 0,-1-1 0,3 1 0,-3 0 0,3-6 0,5 4 0,3-2 0,-3 0 0,-2 1 0,-1-3 0,-1 4 0,1 2 0,-1-4 0,1 4 0,-1-1 0,1 1 0,-3 2 0,-1 3 0,-3-1 0,3-2 0,2-6 0,1 5 0,-2 3 0,-3 2 0,4 1 0,-7 1 0,1-1 0,0 3 0,-6 1 0,1 3 0,1 7 0,-6-6 0,0 4 0,0 4 0,0-6 0,0 8 0,0 0 0,-7 0 0,3 0 0,-8 0 0,6 0 0,-5 0 0,7 0 0,-6 0 0,4 0 0,4 0 0,-6 0 0,8 0 0,0 0 0,0 0 0</inkml:trace>
  <inkml:trace contextRef="#ctx0" brushRef="#br0" timeOffset="850">123 1764 9840,'-8'-9'0,"6"-1"0,-6 6 0,1-2 0,3-5 0,-8 5 0,8-2 0,-2 2 0,4 4 0,2-5 0,0 7 0,0 2 0,0 3 0,0-3 0,0 8 0,0-4 0,0 4 0,0 7 0,0 0 0,0 1 0,0 1 0,-2 5 0,-1 3 0,-3 0 0,-2 8 0,4-2 0,-2 6 0,2-1 0,3 7 0,1 2 0,-2 3 0,-4 3 0,4-1 0,-4 2 0,4 4 0,2 6 0,0 4 0,0 0 0,0-2 0,0-2 0,6-5 0,0 3 0,-2-2 0,-2-4 0,3-2 0,1-1 0,0-1 0,2 1 0,-6-7 0,3 1 0,-3 1 0,-2 3 0,0 3 0,0 2 0,-2 2 0,-3-1 0,3-3 0,-4-2 0,2 1 0,-2-1 0,4-7 0,-4-4 0,5-4-6,1-3 1,1-4 0,3-3 0,4-2-5,2-4 1,-4-7 0,3-2-16,-1 1 14,6-5 0,-12 2-7,3-5 4,-3-3 5,-2 6 2,0-8 4,0 0 2,0-8 1,0 4 0,0-7 0,-7-9 0,-3-7 0</inkml:trace>
  <inkml:trace contextRef="#ctx0" brushRef="#br0" timeOffset="2083">1101 245 9861,'-10'-8'0,"0"4"0,5-7 0,3-1 0,-4-5 0,4-1 0,2 1 0,0 5 0,2 2 0,4 3 0,-2 1 0,7 6 0,-7-8 0,4 6 0,0-6 0,-5 10 0,9 4 0,-8-2 0,2 8 0,-4 1 0,4 5 0,-1 3 0,-1 4 0,-2 2 0,-2 4 0,0 8 0,2 4 0,4 2 0,-4-3 0,4 7 0,-4 1 0,-2-1 0,0-1 0,0 5 0,0-1 0,0 0 0,0-5 0,0 0 0,0 1 0,0 3 0,0-3 0,0 1 0,0-1 0,0-5 0,0-4 0,-2-4 0,-2 1 0,-2 5 0,0-10 0,6 4 0,-2-2 0,-4 0 0,5 2 0,-5 0 0,2 0 0,-2 0 0,4 0 0,-4 2 0,4 1 0,2 3 0,-6 6 0,1-5 0,1 1-5,2 0 1,-4 5 0,0-1 0,0 3-3,-1 3 0,5-3 1,-4-1-1,2-3 0,-2 3 1,4-5 0,-4 3 0,4 1 0,2 3 0,-5 1 1,-1 1-1,2-1 0,2 1 1,2-3-1,0-2 1,0-1-1,0 2 1,-6-1 0,0-1 0,2-7 0,3-3 0,1-2 0,0-2 1,0-4-2,0-5 1,0 1 0,0-2-1,0-2 0,0-7-5,0-2 3,0-8 0,0 3 5,0-7 1,0-2-1,0-3 2,0 3 1,0-6 0,0 8 0,0 0 0,-8 0 0,6 0 0,-8 2 0,4 4 0,2-3 0,-7 9 0,-3 2 0,-1 1 0,-3 3 0,1 1 0,-1 4 0,-5 5 0,-2 6 0,-2 1 0,-4 0 0,-8 0 0,-2 2 0,0 2 0,-1 2 0,5 5 0,-2-5 0,6-4 0,4-6 0,5 2 0,-3-6 0,2 0 0,4-3 0,3 1 0,5-2 0,1 0 0,-2 3 0,-1-7 0,-3 4 0,3-3 0,3-3 0,-3 1 0,3-1 0,-3 0 0,-3 1 0,7-1 0,-1 1 0,-2-3 0,-1-3 0,3-2 0,0-6 0,-1 1 0,3 1 0,-1-6 0,7-7 0,-2-5 0,4-6 0,2-5 0,8-12 0,1-9 0</inkml:trace>
  <inkml:trace contextRef="#ctx0" brushRef="#br0" timeOffset="3516">158 2044 9789,'0'-18'0,"0"1"0,0-1 0,-6 1 0,0 0 0,2-1 0,2 1 0,2-1 0,0 1 0,0 5 0,0 0 0,0 1 0,0-7 0,0 7 0,0-1 0,0-2 0,0-1 0,0-3 0,0 1 0,6 5 0,0 1 0,-2-3 0,-2 4 0,-2-1 0,0 7 0,0-4 0,0 16 0,0 4 0,0 3 0,0 3 0,0 1 0,0 2 0,0 3 0,0 5 0,0-4 0,0 2 0,0 4 0,0 2 0,0 2 0,0 0 0,0 0 0,0 0 0,0 2 0,0 1 0,0 3 0,0 0 0,0-4 0,0 2 0,0 1 0,0 1 0,0-6 0,0 0 0,0 0 0,0 0 0,0 0 0,0-2 0,0-4 0,0 4 0,0-4 0,0 4 0,0 2 0,0-6 0,2-2 0,2 0 0,1 1 0,1-1 0,-6 4 0,0-4 0,0-2 0,0 0 0,0-3 0,0 3 0,0 2 0,0-6 0,0 3 0,0-3 0,0 2 0,0-3 0,0 3 0,0-2 0,0 3 0,0-5 0,0 6 0,2-3 0,4-5 0,-4 10 0,4-9 0,-4 1 0,-2 1 0,0-3 0,0 0-4,0 1 1,0 1-1,0 5 1,0-5-1,0 4 1,0-3-2,0-3 1,0 6 0,0 1 1,0-3 0,0-2 0,0-1 0,0-1-1,0 1 1,0-1 0,0 1 0,0-1 1,0 1-1,-2-1 1,-4 1 0,4-1 1,-4 1 0,4-1 0,2-5 0,0-1 0,0 3 0,0 1 0,-2 3 1,-2-1-1,-1 1 1,-1-1 0,6 1-1,0-1 1,0 1-1,0-1 1,0 1-1,0-1 1,0 1-1,0-1 1,0-7 0,0-3 0,-2-7 0,-4 0 0,4 0 0,-13 0 0,11 0 0,-8 0 0,8 0 0,-6 0 0,5 0 0,3 0 0,-6 0 0,8 0 0,0 0 0,0 8 0,0-6 0,2 6 0,4-8 0,-4 0 0,5 0 0,-7 0 0,0 0 0,8 0 0,-6 0 0,6 0 0,-6 0 0,4 0 0,3 0 0,9 0 0</inkml:trace>
  <inkml:trace contextRef="#ctx0" brushRef="#br0" timeOffset="4185">245 4209 9667,'-10'8'0,"-3"-4"0,5 6 0,-2-2 0,6-1 0,-3-3 0,-1 2 0,6 2 0,-4-2 0,4-3 0,2 9 0,-2-8 0,-4 2 0,3-4 0,-9-2 0,6 0 0,-6 0 0,9 0 0,-7 0 0,4 0 0,4-2 0,-4-4 0,4-4 0,2-7 0,0 5 0,0 1 0,-5-1 0,-1-6 0,0 7 0,6-1 0,0-1 0,-6 3 0,0-2 0,0 6 0,6-5 0,-2 7 0,-3-2 0,3 2 0,-4-2 0,2 4 0,-2-3 0,4 3 0,-5 2 0,-1 0 0,6 2 0,-4 3 0,-2-1 0,2 8 0,1-6 0,5 5 0,0-7 0,0 6 0,0-4 0,0-2 0,0 7 0,0-5 0,0 6 0,0-6 0,0 5 0,2-7 0,3 2 0,5-4 0,8-2 0,-1-2 0,0-2 0,1-2 0,7-15 0,2 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6:39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70 9983,'0'10'0,"0"13"-1,0 1 0,6 1 1,2 6-1,0 6-2,-1 7 1,7 1 0,-2 4 0,3 3 0,3 4 0,-1 2 1,1-5-1,-1-3 1,0-3 1,-1-4 0,-2-10-1,-5-2 1,-1-2 0,4-8 0,-7 2 0,1-3 0,2-3 0,-4-1 0,8-5 0,1-5 0,3-4 0,1-2 0</inkml:trace>
  <inkml:trace contextRef="#ctx0" brushRef="#br0" timeOffset="384">315 594 9968,'-10'8'0,"4"6"0,4 7 0,2 8 0,8 4 0,4 2 0,3 0 0,3 0 0,-3-2 0,-1-4 0,-3-6 0,3-3 0,-6-3 0,-1-1 0,1-5 0,-8-5 0,0-12 0,0-11 0,-8-12 0,3-4 0,-1-2 0,-6 0 0,6 0 0,2 2 0,2 4 0,2-2 0,0 7 0,0 1 0,0-2 0,8 6 0,4-3 0,3 7 0,3 3 0,-1 8 0,1-2 0,-1 4 0,1 2 0,-1 8 0,1 4 0,-1 3 0,1 3 0,-3 1 0,-1 3 0,-5 3 0,-1 2 0,0-4 0,-4 4 0,2-1 0,-3-5 0,-1 4 0,0-2 0,2-1 0,2-3 0,6-1 0,-6-1 0,7 1 0,-3-1 0</inkml:trace>
  <inkml:trace contextRef="#ctx0" brushRef="#br0" timeOffset="667">769 472 9968,'-18'-17'-15,"7"5"6,-1 0 9,0 8 0,3-1 0,5 10 0,8 7 0,5 6 0,9 7 0,-1 8 0,1 6 0,-1 9 0,3 1 0,1 7 0,2 8 0,6 4 0,-3 2 0,-1 1 0,0 5 0,4-2 0,-4 5 0,1-3 0,-1-8 0,-2-6 0,-7-11 0,-3-5 0,-1-5 0,-6-12 0,3-6 0,-1-3 0,0-11 0,-2-3 0,-4-6 0,3-6 0,-10-11 0,-5-10 0</inkml:trace>
  <inkml:trace contextRef="#ctx0" brushRef="#br0" timeOffset="1183">804 717 9939,'-18'-28'-6,"3"-3"1,1 8 0,4 2 4,3 1 0,1-5 1,8-2-1,4 0 1,5 3 0,11-1 0,3 2 0,0 4 0,0 5 0,6 0 0,-4 9 0,1 1 0,-5 2 0,-2 11 0,-1 7 0,-1 7 0,-3 4 0,-11 4 0,1 8 0,-4 4 0,-2 2 0,-2-5 0,-2 5 0,-3-2 0,-3-5 0,0-1 0,-3-2 0,1-2 0,-2-4 0,-1-3 0,-3-9 0,1 0 0,5-7 0,1-4 0,7-12 0,-2-7 0,4-9 0,2-7 0,0-4 0,2-2 0,4 0 0,5 0 0,-1 0 0,0 1 0,-1 1 0,1 3 0,-4 5 0,4 8 0,-1 1 0,1 5 0,-4 3 0,6 10 0,1 4 0,1 11 0,-1 12 0,-1 4 0,2 2 0,1 0 0,3 0 0,-3-2 0,-3-4 0,3-4 0,-3-7 0,3-3 0,3-3 0,-1-4 0,-1-10 0,-3-4 0,-1-6 0,-8-11 0,2-6 0,-4-4 0,-2-2 0,0 0 0,-2 0 0,-4 0 0,-6 0 0,-1 6 0,-1 2 0,2 2 0,-1 3 0,-3 3 0,1 1 0,1 3 0,3 3 0,7-3 0,-4 13 0,8-6 0</inkml:trace>
  <inkml:trace contextRef="#ctx0" brushRef="#br0" timeOffset="1400">1380 577 9920,'-18'0'0,"1"0"0,7-2 0,6-2 0,8-2 0,12 0 0,9 6 0,2 0 0,4 0 0,2-2 0,2-1 0,0-3 0,0 2 0,0 2 0,0 2 0,0 0 0,0 0 0,-6 0 0,-2-2 0,-2-2 0,-3-2 0,-3-7 0,-2 3 0</inkml:trace>
  <inkml:trace contextRef="#ctx0" brushRef="#br0" timeOffset="1683">1520 70 9809,'-20'-17'0,"-3"-1"0,-6 1 0,9 7 0,3 4 0,11 4 0,-2 4 0,8 6 0,0 8 0,0 5 0,6 16 0,2 0 0,2 5 0,3 7 0,3 3 0,1 5 0,1 3 0,-1 2 0,1 2 0,-1 6 0,3 0 0,3 0 0,-4-8 0,3-6 0,-7-8 0,-3-7 0,-1-12 0,5-5 0,-3-7 0,-1-5 0,-6-5 0,6-9 0,1-3 0,3-13 0,1-9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6:47.1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31 235 9248,'-8'10'0,"6"0"0,-5-7-5,-1 3 0,6 8 0,-2-3-1,8 5 1,6 1 0,7-1 0,3-4 4,3-7 0,-2 3 0,8-2 0,2-2 1,2-2 0,0-4 0,-2-4 0,-2-6 0,3-3 0,-7-3 0,-2 3 0,-4 1 0,-1 3 0,-6 5 0,-1-6 0,-9 8 0,-2-1 0,-10 3 0,-11 9 0,-4 5 0,0 4 0,-1 1 0,-3 4 0,4-1 0,0-5 0,0 1 0,-4-6 0,5-1 0,3 1 0,1 0 0,3-7 0,0 3 0,-1-4 0,6-2 0,1 0 0,7 8 0,-2 4 0,4 9 0,2 4 0,0 2 0,0 4 0,2 10 0,2 6 0,2 3 0,-2 3 0,3-1 0,-1 0 0,0 1 0,2-1 0,-6-5 0,6-3 0,-3-3 0,1-8 0,0 0 0,-4-12 0,2-3 0,2-4 0,-1-11 0,-5 5 0,0-16 0,0-3 0,0-5 0,0-1 0,-5-7 0,-1 1 0,0 2 0,-2 1 0,6 3 0,-3 0 0,3-1 0,-4 1 0,0-1 0,2 1 0,2-1 0,4 1 0,4-1 0,2 7 0,5-1 0,1-2 0,5-1 0,1-3 0,9 3 0,0 1 0,-2 3 0,6 1 0,-6-4 0,2 5 0,0 1 0,-7-4 0,1 6 0,-4 3 0,-7 1 0,0 2 0,-8 0 0,3 7 0,-7 5 0,0 4 0,0 1 0,0 0 0,0 1 0,0-1 0,0 3 0,2 1 0,2 2 0,2-1 0,6-3 0,-5-1 0,3-1 0,-6-5 0,4-3 0,-2 1 0,-1 0 0,3-6 0,-2 2 0,4-4 0,7-2 0</inkml:trace>
  <inkml:trace contextRef="#ctx0" brushRef="#br0" timeOffset="168">503 619 9208,'-27'-17'0,"1"1"0,7 3 0,-4 1 0,3 8 0,5-2 0,15 12 0,15 4 0,5 0 0,5-3 0</inkml:trace>
  <inkml:trace contextRef="#ctx0" brushRef="#br0" timeOffset="502">695 340 9203,'-12'-16'0,"1"5"0,7 3 0,-4 10 0,8 6 0,0 9 0,0 10 0,2 8 0,2 6 0,3 6 0,3 3 0,-4 2 0,4 3 0,-3 1 0,-3 2 0,4 6 0,0-5 0,0-3 0,-1-2 0,1-9 0,-4-5 0,2-5 0,-2-5 0,0-13 0,1-11 0,-3-4 0,6-4 0,-8-4 0,0 2 0,0-8 0,0 7 0,0-7 0,0 0 0,0-5 0</inkml:trace>
  <inkml:trace contextRef="#ctx0" brushRef="#br0" timeOffset="802">904 934 9207,'-17'0'0,"-1"0"0,1 0-3,7 0 0,4 0 1,12 0-2,6 0 0,5 0 0,7 0 0,5 0 2,4 0 0,2-6 0,0-2 1,0-2-1,-1-3 0,1-1 0,0 1 1,-2 1-3,-4-2 1,4 1 3,-3 1 0,-5-11 0,0 4 0</inkml:trace>
  <inkml:trace contextRef="#ctx0" brushRef="#br0" timeOffset="1051">1079 392 9151,'-17'0'0,"-1"0"0,1 0 0,1 2 0,3 4 0,1 6 0,8 11 0,-2 6 0,4 6 0,2 6 0,6 3 0,2 9 0,2-1 0,3 1 0,1 5 0,-1 0 0,-1-4 0,2-5 0,1-1 0,2-7 0,1-2 0,-1-2 0,-5-10 0,0-4 0,1-5 0,3-7 0,1 5 0,1-6 0</inkml:trace>
  <inkml:trace contextRef="#ctx0" brushRef="#br0" timeOffset="1653">1254 1021 9151,'0'10'0,"2"-2"0,3-8 0,7 0 0,4 0 0,3-8 0,2-2 0,3-2 0,-3 1 0,-2-1 0,-1-5 0,-1-1 0,1 1 0,-3-7 0,-1 1 0,-4 2 0,-3 1 0,-1 3 0,-6-1 0,0 1 0,0 0 0,-2-1 0,-4 3 0,-5 3 0,-5 6 0,5 4 0,-1 2 0,-2 0 0,-1 0 0,3 8 0,3 4 0,-1 3 0,0 3 0,6 1 0,-2 2 0,4 3 0,2-3 0,0 4 0,0-2 0,0-1 0,0-3 0,6 4 0,2 1 0,2-5 0,3-5 0,3-1 0,1-7 0,1 0 0,-1 2 0,1-8 0,-1 0 0,1-10 0,-3-5 0,-1-3 0,-3-1 0,3-5 0,-4 5 0,-1-4 0,1 3 0,0 3 0,-4-6 0,5-1 0,-5 9 0,6 9 0,1 4 0,1 12 0,-1 5 0,-3 8 0,-2 5 0,6-1 0,-5 2 0,1-4 0,-4 0 0,-4-5 0,-2 3 0,0-4 0,0-1 0,0-6 0,0-1 0,-2-9 0,-4-2 0,4-10 0,-6-11 0,2-4 0,1-2 0,-1 3 0,6-3 0,0 0 0,0 0 0,6 4 0,1-5 0,3 3 0,4 4 0,1-4 0,5 1 0,1 3 0,2 2 0,2 1 0,-3 3 0,3 1 0,2 2 0,-6 3 0,3-3 0,-5 6 0,-1 4 0,-1 2 0,1-2 0,-1-2 0,0-1 0,1-1 0,-1 6 0,-5 6 0,0-1 0,-1 9 0,7-4 0</inkml:trace>
  <inkml:trace contextRef="#ctx0" brushRef="#br0" timeOffset="2150">2668 26 9128,'-35'11'0,"2"1"0,4 1 0,-2 5 0,8 7 0,2 10 0,1 10 0,3 11 0,1 4 0,5 2 0,5 4 0,4 0 0,2 0 0,2-4 0,4-2 0,9-3 0,10-11 0,1-5 0,-1-4 0,12-4 0,-2-4 0,1-8 0,1-7 0,-4-1 0,0-5 0,-2 0 0,0 0 0,4-2 0,-10-6 0,1-2 0,-1-4 0,4-10 0,-6-7 0,1-16 0,-7 2 0</inkml:trace>
  <inkml:trace contextRef="#ctx0" brushRef="#br0" timeOffset="2586">2965 305 9128,'0'-35'0,"-2"6"0,-2 2 0,-1 2 0,1 3 0,-4 3 0,2 1 0,0 9 0,6 3 0,0 14 0,0 9 0,2 4 0,2 12 0,4 6 0,2 4 0,-5 3 0,7 7 0,0-1 0,-3 1 0,1-1 0,-6 0 0,2 1 0,-2-1 0,-1 6 0,1 1 0,2-5 0,-2-6 0,-2-5 0,-2-8 0,0-2 0,0-4 0,0-4 0,8-7 0,1-1 0</inkml:trace>
  <inkml:trace contextRef="#ctx0" brushRef="#br0" timeOffset="2969">3314 218 9128,'0'-12'0,"0"0"0,0 7 0,0-7 0,0 10 0,0 2 0,-5 2 0,-3 12 0,-2 3 0,-3 4 0,-3 10 0,-1-2 0,-3 6 0,-3 6 0,3-2 0,-3 4 0,2-5 0,-2-5 0,9-1 0,-3 0 0,1-2 0,0-7 0,7-10 0,1-3 0,0-2 0,6-2 0,8-18 0,12 0 0,-3 1 0,-3 11 0,1 0 0,3 0 0,1 0 0,1 2 0,-1 6 0,1 9 0,-3 2 0,-1 11 0,-3 2 0,3 7 0,-6-2 0,0 4 0,-3-4 0,1-2 0,2-2 0,-4-4 0,2-6 0,-2-3 0,5-11 0,1-9 0,7-9 0</inkml:trace>
  <inkml:trace contextRef="#ctx0" brushRef="#br0" timeOffset="3985">3332 811 9128,'-18'0'0,"11"0"0,7 0 0,7 0 0,11 0 0,-1 0 0,7-1 0,-1-5 0,-2-4 0,-1 0 0,-3-9 0,1 3 0,-1-1 0,1-4 0,-3-1 0,-3 5 0,-6-3 0,-5-3 0,-1 4 0,0-5 0,0 3 0,0-2 0,-7 9 0,-5-3 0,-3 3 0,-3 4 0,1 1 0,-1 5 0,1-2 0,-1 2 0,3 10 0,1 6 0,2 5 0,-1 6 0,5 5 0,2 6 0,2 1 0,-1 0 0,3 0 0,-4-2 0,4-2 0,2-2 0,6-1 0,1 1 0,3-6 0,4-4 0,1-1 0,5-3 0,1-3 0,2-6 0,1-4 0,-5-2 0,2 0 0,3 0 0,-1-8 0,-8-4 0,-1-3 0,-2-3 0,-6-5 0,3 0 0,1-1 0,0-1 0,-6 4 0,1-6 0,-3 2 0,-2 3 0,0 1 0,0-1 0,0-1 0,0 8 0,2 7 0,2 12 0,2 5 0,-2 9 0,-2 9 0,0-2 0,2 3 0,1 3 0,1-6 0,-6-2 0,0-2 0,0 3 0,0-11 0,2 3 0,2-5 0,2-1 0,0-6 0,-6 2 0,0-12 0,0 0 0,0-9 0,0-5 0,0 1 0,0-6 0,0-1 0,2 1 0,3 0 0,5-4 0,8 4 0,-1-1 0,1 1 0,-1 2 0,0 5 0,1 1 0,-1 0 0,1-1 0,-1 3 0,1 3 0,-1 6 0,-5 4 0,0 2 0,1 0 0,-5 0 0,0 0 0,-8 0 0,0 2 0,0 4 0,-2-4 0,-2 6 0,-2-1 0,-2 3 0,4 8 0,-1-1 0,1 0 0,2 3 0,0 1 0,-2 4 0,-2 3 0,0-1 0,6 4 0,0-2 0,0 2 0,0-4 0,0 0 0,0-1 0,0-3 0,0-6 0,0 1 0,2-18 0,2-10 0,2-9 0,2-12 0,-4 1 0,3-3 0,3-1 0,0 4 0,3 3 0,-3 0 0,-2 0 0,3 6 0,-3-3 0,2 5 0,-4 7 0,5 1 0,-1 9 0,2 4 0,-5 11 0,1 9 0,-6 9 0,6-4 0,-2 2 0,0 0 0,1-6 0,-3 4 0,4-1 0,2-5 0,-5-2 0,7-1 0,2-1 0,1-1 0,3-5 0,-1-5 0,1-4 0,-3-4 0,-1-2 0,-3-1 0,1-9 0,5 0 0,-1-5 0,-4-4 0,3-6 0,-5 5 0,1 1 0,1-2 0,-8 5 0,2-3 0,-4 4 0,-2 1 0,0 1 0,0-1 0,0 1 0,0-1 0,0 1 0</inkml:trace>
  <inkml:trace contextRef="#ctx0" brushRef="#br0" timeOffset="4516">4327 934 8959,'-7'9'0,"5"1"0,-6-6 0,0 2 0,6 0 0,-4-6 0,12 0 0,6 0 0,3 0 0,3-10 0,1-6 0,3-7 0,1-4 0,0 0 0,-5-4 0,-1 2 0,1-2 0,-3 3 0,-3 1 0,-6 2 0,-5 4 0,-1-5 0,0 3 0,0 2 0,-7 3 0,-5 7 0,-3 5 0,-3 4 0,-5 2 0,0 2 0,1 4 0,3 5 0,1 7 0,1 3 0,-1 4 0,1 3 0,5-1 0,3 4 0,1-2 0,4 2 0,2-4 0,2 0 0,2-1 0,4-5 0,0 2 0,11-5 0,-3 3 0,9-9 0,2 1 0,0-1 0,3-6 0,3-4 0,-4-2 0,0 0 0,0-2 0,0-4 0,-5-6 0,1-11 0,-4-6 0,6-4 0,3-2 0</inkml:trace>
  <inkml:trace contextRef="#ctx0" brushRef="#br0" timeOffset="4785">4764 26 8959,'-8'-10'0,"0"0"0,-3 4 0,3 6 0,8 0 0,0 10 0,0 6 0,0 3 0,0 4 0,0 8 0,0 8 0,0 2 0,0 11 0,0 8 0,0 6 0,6 6 0,0 4 0,-2 5 0,-2 5 0,-2-9 0,1-7 0,3-12 0,2-9 0,0-8 0,-4-12 0,4-6 0,-4-11 0,13-12 0,-13-18 0,6-9 0</inkml:trace>
  <inkml:trace contextRef="#ctx0" brushRef="#br0" timeOffset="5166">5131 183 8959,'-16'-18'0,"3"3"0,1 3 0,8-3 0,-2 3 0,6 4 0,6 2 0,6 4 0,3 2 0,5 0 0,1 2 0,4 4 0,2 6 0,1 11 0,3 6 0,-4 4 0,-2 2 0,-2 8 0,-5 5 0,-1 7 0,1 3 0,-9 6 0,-3-4 0,-4 2 0,-2 4 0,-2-6 0,-4 0 0,-5-3 0,-5-5 0,-1 8 0,-1-13 0,3-4 0,3-5 0,-1-3 0,5-2 0,0-4 0,0-5 0,2-5 0,6-1 0,0-9 0,0-3 0,0-12 0,0-5 0,0-5 0,0-1 0,0-1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6:45.6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35 193 9029,'-10'-8'0,"-5"6"0,13-6 0,-6 8 0,18 0 0,7 0 0,10 0 0,6 0 0,12 2 0,5 2 0,9 2 0,3-2 0,2-2 0,6 0 0,-1 2 0,1 1 0,0 1 0,-2-6 0,-4 0 0,-6 0 0,-1 2 0,-3 2 0,-2 2 0,-7-2 0,-6 6 0,-4-1 0,-2 3 0,-4 0 0,-4-3 0,-7 3 0,-3-4 0,-3-1 0,-3-5 0,-3 4 0,-4-6 0,2-6 0,-6-5 0,-4-5 0,-7-9 0,3 6 0,-7-7 0</inkml:trace>
  <inkml:trace contextRef="#ctx0" brushRef="#br0" timeOffset="302">1048 53 9029,'-18'-10'0,"-1"-3"0,0 5 0,-1 0 0,5 1 0,1 1 0,-3 6 0,7 0 0,4 2 0,12 2 0,8 3 0,7 3 0,0 0 0,6 3 0,1-3 0,-1-2 0,2-2 0,6-4 0,0 1 0,0 3 0,-6 0 0,-2-6 0,-2 0 0,-4 0 0,-1 0 0,-3 0 0,1 0 0,-1 0 0,-5 0 0,0 0 0,-9 2 0,3 4 0,-4 5 0,-2 5 0,-8 3 0,-3 5 0,-5 5 0,-1 4 0,-1 2 0,1 0 0,-1 0 0,1-1 0,-1-4 0,1-3 0,0-2 0,-1-4 0,6-1 0,3-3 0,-1 1 0,0-1 0,6 1 0,-3-1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6:42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61 9158,'-8'-16'0,"-4"5"0,-3-5 0,3 14 0,1-4 0,-1-3 0,2 17 0,4 1 0,4 11 0,4 17 0,2-1 0,4 9 0,2 9 0,1 6 0,7 10 0,1 0 0,4 0 0,-3-6 0,3 0 0,-1 0 0,1-2 0,-10-4 0,5-11 0,-3-4 0,1-1 0,1-7 0,1 0 0,-1-9 0,1-7 0,-1-4 0,1-1 0,-1-2 0,1-8 0,-1 3 0</inkml:trace>
  <inkml:trace contextRef="#ctx0" brushRef="#br0" timeOffset="535">367 620 9158,'-10'8'0,"5"5"0,3 8 0,2 1 0,2 5 0,2 0 0,1 0 0,7-3 0,-6 3 0,0-2 0,1-4 0,-5-1 0,4-3 0,-2-1 0,0-7 0,2-9 0,0-7 0,-6-13 0,1-3 0,5-6 0,-4-4 0,4-2 0,-4 0 0,-2 0 0,6 8 0,0 4 0,-1 1 0,3-1 0,-4 9 0,6-3 0,0 3 0,-1 5 0,-3 1 0,4 10 0,-1 4 0,1 5 0,-4 11 0,4 3 0,-1 4 0,1 8 0,-6-4 0,4 4 0,-2-6 0,-1 0 0,1-6 0,-6-2 0,0-3 0,0-3 0,0-5 0,0-1 0,0-9 0,0-2 0,2-9 0,4-7 0,-2-9 0,6-4 0,-1-4 0,1-2 0,0 0 0,3 0 0,-1 0 0,1 0 0,-3 8 0,2 4 0,-1 3 0,-1 3 0,6 7 0,-5 4 0,5 4 0,-5 4 0,-1 4 0,0 6 0,0 3 0,-5 5 0,5 1 0,-2 4 0,-4 3 0,4-7 0,-3 4 0,-1-2-1,-2 1 0,-2-7 1,2-5-4,4 1 4,-4 3 0,13 1 0,-5 1 0</inkml:trace>
  <inkml:trace contextRef="#ctx0" brushRef="#br0" timeOffset="1581">1118 567 9151,'0'-9'0,"2"1"0,2 6 0,2-4 0,2 4 0,-3-4 0,-1 4 0,8 2 0,-8-1 0,4-3 0,-1-2 0,-5 0 0,4 8 0,-12 4 0,2 3 0,-5 9 0,-1 1 0,0 5 0,6-3 0,-3 8 0,1 2 0,0 2 0,0 2 0,6-2 0,0-2 0,0-2 0,6-7 0,2 1 0,1-4 0,5-1 0,-4-9 0,1-3 0,3-4 0,1-2 0,1-8 0,-2-3 0,-5-7 0,-1-5 0,-2 2 0,-4-7 0,2 1 0,1 0 0,1 4 0,-6-4 0,0 1 0,0 5 0,-6 2 0,1 1 0,1 1 0,0 5 0,-2 0 0,4 9 0,-4 1 0,12 9 0,4 3 0,0 4 0,5 1 0,-3 3 0,3-1 0,3 1 0,-1-1 0,1 1 0,1-1 0,4 0 0,-3-5 0,5-2 0,-2-2 0,1-5 0,1-1 0,-4-2 0,4 0 0,2 0 0,-5-9 0,1-7 0,-3-5 0,-3 0 0,-2-7 0,-3 1 0,-6-2-1,-4 0 1,-2 6-1,0-4 1,0 1-2,0 5 1,-8 2 0,-2 1 0,-1 3-1,-1 3 1,-5 4 0,-7 8-1,3 0 1,2 8 0,1 5 0,3 7-1,3 3 1,2 8 0,6-2-1,-1 4 0,1 2 1,2 0 0,2 0 0,0-2-1,0-4 1,6 2 0,1-7 0,3-3 0,4-2 0,1-3 0,3-5 0,-1-5 0,1-4 0,-1-2 1,-1-4-1,-3-5 0,-1-9 1,-6-11 0,3 0 0,-1-4-1,-4-2 1,-2 6 0,-2 2 0,0 2 0,0 3 0,0-3 0,0 2 0,0 1 0,0 11 0,0 13 0,2 15 0,4 10 0,5 6 0,5 12 0,3 5 0,5 9 0,5 3 0,0 4 0,4 7 0,4 7 0,-1 5 0,-6-9 0,-7 5 0,-4-7 0,-1-4 0,-9-6 0,-3-4 0,-6-3 0,-6-7 0,-3-15 0,-9-2 0,1-8 0,-1-9 0,1-1 0,-1-9 0,1-2 0,-2-10 0,-3-8 0,-1-5 0,2-4 0,1-10 0,1-2 0,-3-10 0,-1-5 0,0-3 0,5 1 0,3 0 0,3-1 0,-1 5 0,7-1 0,2-1 0,2 1 0,2 8 0,0 1 0,2 1 0,4-2 0,3 12 0,9 0 0,-1 8 0,1 3 0,-1 1 0,1 1 0,-1 5 0,1 5 0,-1-2 0,1 2 0,-1 0 0,1-1 0,-1 5 0,0-4 0,1 4 0,7 2 0,2 0 0</inkml:trace>
  <inkml:trace contextRef="#ctx0" brushRef="#br0" timeOffset="1931">1974 882 9110,'-12'15'0,"1"-3"0,7-2 0,-4-7 0,0 3 0,8 0 0,0-6 0,10 0 0,5-2 0,3-6 0,-1-7 0,1-6 0,-1-10 0,1 1 0,-1-3 0,1-2 0,-7 3 0,-1 0 0,0 3 0,-1-2 0,-5 4 0,2-2 0,-4-2 0,-2-2 0,-8 6 0,-3 4 0,-3 3 0,2 3 0,-3 1 0,3 3 0,-3 1 0,-3 10 0,3 2 0,3 10 0,4 7 0,8 6 0,0 7 0,0 3 0,0 3 0,2 3 0,4 2 0,6-2 0,3 3 0,3-1 0,-1-2 0,1-2 0,5-2 0,2-2 0,2-2-1,4-2 0,0-14 0,0 1 0,-1-6-4,1-6 1,-6-2 0,-2-2 0,-3-2-1,-3-4 0,-1-4 0,-3-5 0,-3 1 0,-2 2 1,-3 1 0,-5-7-1,2 1 1,4-1 0,-4 7 1,4-1 3,-4-2 0,-2-1 0,0-3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6:54.4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455 253 9092,'9'0'0,"-1"0"0</inkml:trace>
  <inkml:trace contextRef="#ctx0" brushRef="#br0" timeOffset="703">437 148 9092,'10'-17'0,"-4"-1"0,-4 7 0,0 1 0,1 0 0,3 1 0,0 3 0,-6-6 0,0-2 0,2 5 0,4-3 0,-4 8 0,6-5 0,-8 3 0,0 6 0,0 2 0,0 13 0,-2 7 0,-4 12 0,-8 9 0,-7 6 0,-1 5 0,-5 2 0,0 3 0,0-3 0,4 4 0,-4-2 0,-1-2 0,1-1 0,6-5 0,-2-3 0,3-8 0,3-8 0,7-6 0,4-8 0,4-9 0,2-8 0,0-8 0,2-7 0,2 1 0,2 3 0,0 5 0,-6-6 0,0 8 0,0-4 0,7 10 0,3 4 0,0 6 0,3 11 0,-5 6 0,0 6 0,0 6 0,3 4 0,-3 9 0,2 2 0,3 2 0,-3 14 0,2 0 0,-1 4 0,-1 1 0,4 7 0,-7-3 0,1 5 0,0 1 0,4-9 0,-7-9 0,1-10 0,2-11 0,-6-7 0,4-12 0,-4-6 0,-2-11 0,0-12 0,0-14 0,0-7 0,0-8 0,-2-12 0,-2-5 0,-2-5 0,0-9 0,-1-10 0,-3-9 0</inkml:trace>
  <inkml:trace contextRef="#ctx0" brushRef="#br0" timeOffset="1283">559 201 9092,'0'-18'0,"0"1"0,0-1 0,0 7 0,0-1 0,0-2 0,0-1 0,0-3 0,0 11 0,0 7 0,0 11 0,0 11 0,6 7 0,2 11 0,2 7 0,3 3 0,-3 3 0,2 1 0,-1 4 0,-1 6 0,5 0 0,-5 2 0,0 2 0,-4-2 0,-2-2 0,-1 0 0,3-3 0,-2-1 0,-2-12 0,-2 3 0,0-7 0,0-5 0,6-8 0,0-4 0,-2-1 0,5-3 0,-5-13 0,8-5 0,-8-5 0,2-5 0,-5 3 0,-1-4 0,-1 12 0,-5 7 0,-6 9 0,2-1 0,-1 8 0,-5 2 0,-5 2 0,1 2 0,-3 2 0,2 2 0,-2 1 0,3 7 0,-3-6 0,2-2 0,-3-3 0,11-1 0,-5-2 0,3-4 0,-1-5 0,4-5 0,3-1 0,1-1 0,-6 0 0,13-7 0,-7-2 0,8-8 0</inkml:trace>
  <inkml:trace contextRef="#ctx0" brushRef="#br0" timeOffset="3285">53 777 9092,'-18'0'0,"7"0"0,-1 0 0,8 0 0,-3 0 0,14 0 0,5 0 0,-2 0 0,1 0 0,1 0 0,0 0 0,-1 0 0,-7 0 0,4 0 0,-8 0 0,2 0 0,4 0 0,-4 0 0,7 0 0,-3 0 0,-2-8 0,6-3 0,-3-5 0,5-1 0,-4-3 0,2-1 0,3-2 0,3-9 0,1 3 0,1-4 0,-1-2 0,2-5 0,3-1 0,1 2 0,-2 2 0,1 2 0,-1 0 0,0 2 0,-5 4 0,1 4 0,-5 8 0,4-1 0,-7 7 0,-1 1 0,0 2 0,-6 0 0,6 4 0,-1-1 0,-5-3 0,4 2 0,-2 4 0,2-4 0,-4-3 0,4 1 0,-12-4 0,4 4 0,-6 8 0,6 0 0,-4 0 0,2 0 0,-7 0 0,7 2 0,-4 2 0,0 2 0,6 8 0,-5-5 0,1 3 0,0 0 0,-2-7 0,4 7 0,-2 2 0,-1 1 0,1 3 0,4-9 0,-6-1 0,8-10 0,2-2 0,2-4 0,2-1 0,0 3 0,-4-4 0,3 3 0,-3-7 0,4 2 0,2 3 0,-2-3 0,0 0 0,-6 1 0,0-1 0,0 6 0,0-5 0,-8 7 0,-4-2 0,2-2 0,-1 2 0,-1 0 0,-5 6 0,1 8 0,3 4 0,1 3 0,0 9 0,-5 1 0,-1 2 0,1 4 0,-1 4 0,1 4 0,-2 4 0,-5 1 0,5-5 0,-4 2 0,3-6 0,3-6 0,-1 2 0,3-8 0,3-2 0,6-1 0,-1-3 0,1 1 0,0-9 0,6-1 0,2-8 0,4 0 0,-4 0 0,5 0 0,-7 0 0,0 0 0,0 8 0,0 4 0,0-3 0,0 3 0,0 2 0,0 1 0,0 10 0,0 4 0,0 4 0,0 2 0,0 8 0,0 4 0,2 3 0,4 2 0,-4 3 0,4 1 0,-4 2 0,-2-1 0,2-11 0,2-5 0,1-4 0,-1-2 0,-2-2 0,-2-4 0,0-6 0,0-4 0,6-7 0,0 0 0,-2 1 0,-2 3 0,0-1 0,2-1 0,3-2 0,3 1 0,-6 9 0,2 1 0,-2-2 0,1-1 0,-3-3 0,4 0 0,-2 1 0,2-1 0,-4-5 0,4 0 0,-4 1 0,-2 3 0,0 1 0,0 1 0,0-1 0,0-5 0,0-1 0,0-7 0,0 4 0,0-8 0,0 0 0,7 0 0,3-2 0,8-4 0,-1 4 0,0-5 0,1-1 0,-6 6 0,-1-4 0,3 4 0,-1 0 0,1-2 0,-2-1 0,-1-1 0,7 6 0,-7 0 0,-1-2 0,-2-4 0,3 2 0,-3-6 0,2 3 0,-6 1 0,11-2 0,-5-2 0</inkml:trace>
  <inkml:trace contextRef="#ctx0" brushRef="#br0" timeOffset="3449">577 1755 9092,'17'0'0,"-5"0"0,0 0 0,-3-2 0,3-4 0,-2 4 0,-5-4 0,-3 3 0,4-3 0,-6 4 0,-6-4 0,3 4 0,-9 2 0,0 0 0,-5 8 0,-1 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6:59.8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1 536 9233,'11'0'0,"1"0"0,-6 0 0,6 0 0,-9 0 0,5 0 0,-8 0 0,0 0 0,8 0 0,6 0 0,7 0 0,8 0 0,6-5 0,6-3 0,7 0 0,8 0 0,8 1 0,12 3 0,6-4 0,3-2 0,4 6 0,4-2 0,6 5 0,-47 1 0,-1 0 0,1-3 0,-1 0 0,48-3 0,-8 0 0,-7-2 0,-12 6 0,-8-3 0,-2 3 0,-6 2 0,-6-6 0,-15 0 0,-2 2 0,-4 2 0,1 0 0,-13-4 0,-3 4 0,-16-5 0,-2 5 0,-4-2 0,-2-2 0,-1-8 0,-7 3 0,1-3 0,-1 3 0,1-5 0,-1 4 0,1-3-2,-1-3 0,1 1 0,-2 0 0,-3-3 1,-1-3 1,0 3-1,5-3 1,1 4 0,-1 1 0,1 1 0,-1-1 0,1 1 0,-1-1 0,7 7 0,-1 1 0,-2 2 0,-1-5 0,5 11 0,10 0 0,14 8 0,7-1 0,8 3 0,6-4 0,4 6 0,4-2 0,1-5 0,-3 7 0,4 0 0,-3 2 0,-3-1 0,-2 1 0,-4 5 0,-2 1 0,-2-1 0,-9 6 0,-3 3 0,-9 1 0,-6 4 0,-6 4 0,-6 4 0,-11 3 0,-10 3 0,0 2 0,-10 3 0,4-3 0,2-7 0,0-3 0,0-4 0,2-4 0,4-5 0,4-7 0,8-5 0,7-5 0,4-12 0,12-1 0,4 0 0,7-2 0,1-1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7:01.4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776 123 9251,'0'-18'0,"0"1"0,0-1 0,0 1 0,0-1 0,2 7 0,4-1 0,-2 8 0,8-2 0,-9 4 0,5 4 0,-8 4 0,0-4 0,0 6 0,0-6 0,0 4 0,0-4 0,0 5 0,0-7 0,0 0 0,0 8 0,0-4 0,-2 8 0,-6 3 0,-9 7 0,-8 9 0,-12 15 0,-6 14 0,-9 12 0,22-32 0,0 2 0,-6 2 0,0 1 0,-1 0 0,0-1 0,0-1 0,-2-1 0,1-3 0,1-2 0,-29 35 0,8-12 0,11-13 0,10-12 0,8-10 0,6-8 0,13-13 0,10-4 0,8-8 0,1-1 0,-1 1 0,-8 8 0,2 0 0,4 0 0,-4 0 0,13 0 0,-3 0 0,-2 0 0,1 0 0,-7 8 0,12-6 0,-14 5 0,8-7 0,-7 2 0,3 4 0,0-4 0,-6 6 0,0-8 0,0 0 0,0 8 0,0 3 0,-6 13 0,0 7 0,3 11 0,1 17 0,0 12 0,-2 22 0,-2 6 0,4-47 0,0-1 0,1 1 0,0-1 0,1 48 0,0-8 0,0-7 0,0-16 0,0-16 0,0-9 0,0-6 0,-6-8 0,0-2 0,3-2 0,1-4 0,0-7 0,-2-2 0,-2 1 0,0-5 0,14-2 0,4-14 0,3-9 0,3-11 0,7-20 0,2-6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7:01.9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505 158 9245,'6'-12'0,"0"1"0,0-1 0,-6-5 0,0-1 0,0 6 0,0 1 0,0-3 0,5 5 0,1-3 0,0 6 0,-6-6 0,0 9 0,0-5 0,0 10 0,0 5 0,0 11 0,0 9 0,0 16 0,0 11 0,-2 16 0,-4 15 0,2 12 0,0-42 0,-1 1 0,0 2 0,0 0 0,0 3 0,0-1 0,2-3 0,0 0 0,-1-1 0,-1-1 0,0-2 0,2-1 0,-1 47 0,2-14 0,2-17 0,0-14 0,0-11 0,0-12 0,2-6 0,4-5 0,-4-7 0,6-13 0,-8-2 0,0-4 0,-2 4 0,-4-3 0,-10 10 0,-7 7 0,0 4 0,-3 1 0,-3 3 0,-9 3 0,-5 6-1,-2 4 1,6 2 0,-1 0 0,3-2-5,2-4 1,8-4 0,3-7 2,5-1 2,9-7 0,5-3 0,10-7 0,7 0 0,4-15 0,1-4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7:02.8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105 647 9206,'-2'10'0,"-3"-4"0,1-4 0,-8-2 0,6 2 0,-5 3 0,7-3 0,-6 6 0,4-8 0,4 0 0,-4 0 0,12 0 0,-2 0 0,8 0 0,1 0 0,-3 0 0,2 0 0,1 0 0,-3 0 0,2-2 0,1-4 0,-3 4 0,2-3 0,-1 3 0,-1 2 0,-10 0 0,-12 0 0,-3 0 0,-3 0 0,1 0 0,-1 0 0,1 0 0,-1 0 0,1 0 0,0 0 0,5 0 0,0 0 0,8 0 0,-3-2 0,7-4 0,2-4 0,3-7 0,7-1 0,4 1 0,3-1 0,4-1 0,6-4 0,4-7 0,4-3 0,4-3 0,6-3 0,3-2 0,2-6 0,1 7 0,-3 1 0,-3 2 0,-6 4 0,-12 4 0,-6 8 0,-4 7 0,-9 6 0,-2 8 0,-8 0 0,0 0 0,0-8 0,8 7 0,1-15 0,1 6 0,4-1 0,-9-1 0,1 8 0,-6-6 0,0 5 0,0 3 0,0-6 0,2 10 0,4 4 0,-2-2 0,6 7 0,-1 1 0,1-2 0,-4 5 0,3-3 0,1 3 0,0 3 0,-4-1 0,3 1 0,-1-1 0,-4 1 0,-2-1 0,-2 1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1:21.8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18 9351,'0'-9'0,"0"3"0,0 12 0,0 5 0,8 5 0,3 1 0,5 3 0,1 3 0,1-2 0,-3 6 0,-1-1 0,-3-5 0,-1 4 0,4-2 0,-5-1 0,-1-3 0,6 6 0,-5 3 0</inkml:trace>
  <inkml:trace contextRef="#ctx0" brushRef="#br0" timeOffset="232">18 333 9351,'-2'17'0,"-2"1"0,-2-1 0,0 0 0,6 1 0,0-1 0,0 1 0,6-1 0,2 1 0,0-1 0,-1 1 0,7-1 0,-2 1 0,3-1 0,3-7 0,-1-4 0,1-4 0,-1-2 0,-1-2 0,-3-2 0,-1-2 0,-1-8 0,7 1 0,-1-7 0,1-3 0,-1-2 0,1 3 0,-1-1 0,1 2 0,-1-6 0,1 0 0</inkml:trace>
  <inkml:trace contextRef="#ctx0" brushRef="#br0" timeOffset="533">367 106 9279,'-12'-6'-5,"1"0"0,7-2-3,-2 2 0,4 6 5,2 0 0,6 8 0,2 10 0,-1-1 1,1 0 1,4 3 0,-6 1 0,-2 3 1,-2-3 0,-2 0 0,0 1 0,0 1 0,0-2 0,0-1 0,0-3 0,0 1 0,0-1 0,0 0 0,0-7 0,0-2 0,7-8 0,3-2 0,2-2 0,-1-2 0,1-7 0,5 1 0,1-2 0,-1 3 0,1-5 0,-1 5 0,1-5 0,-1-1 0,1-1 0,-1 1 0</inkml:trace>
  <inkml:trace contextRef="#ctx0" brushRef="#br0" timeOffset="698">507 175 9236,'-12'-2'0,"0"-3"0,9 3 0,-3-6 0,12 8 0,5 0 0,5 0 0,1-6 0,1 0 0,-1 2 0,1 2 0,-7 2 0,1 0 0,0-7 0,5-3 0</inkml:trace>
  <inkml:trace contextRef="#ctx0" brushRef="#br0" timeOffset="1133">577 210 9236,'-18'0'0,"8"2"0,5 4 0,3-4 0,9 6 0,5-8 0,4 0 0,1 0 0,1 0 0,-1 0 0,0-6 0,-1-2 0,-2 0 0,-3 1 0,-5-5 0,4 4 0,-1 1 0,1-1 0,-4-4 0,4 4 0,-3-1 0,1-3 0,-4-5 0,2-1 0,2 3 0,-4 1 0,1 2 0,1 1 0,-6-7 0,0 9 0,0 1 0,0 21 0,0 5 0,0 1 0,-2 3 0,-2-1 0,-1 4 0,1 2 0,2 2 0,2 8 0,0 2 0,0 2 0,0 5 0,0-5 0,0 0 0,0 2 0,0-7 0,0 5 0,0-6 0,0-6 0,2 2 0,2-7 0,1-3 0,3-4 0,-2-5 0,-2-4 0,7-8 0,-7-8 0,4-2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7:03.6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1 105 9206,'7'-10'0,"-3"-5"0,6 3 0,-2-4 0,0 7 0,-5 1 0,3 0 0,0 4 0,-6-7 0,0 7 0,0-4 0,0 10 0,0 4 0,0 5 0,0 11 0,0 3 0,0 4 0,0 8 0,0 0 0,0 7 0,0 1 0,0 0 0,-6 7 0,0 6 0,3 1 0,1 1 0,2-4 0,0 8 0,-2 0 0,-4-2 0,4-2 0,-4-7 0,4-3 0,2-3 0,0 1 0,0-9 0,0-6 0,0-8 0,2-7 0,2-5 0,2-1 0,0-8 0,-4 4 0,3-8 0,-3 7 0,8-5 0,-4 4 0,-4-4 0,6-2 0,-8 0 0,0 0 0,7 0 0,-5 0 0,8 0 0,-4 0 0,3 0 0,9 0 0,-1 0 0,1 0 0,-1 0 0,1 0 0,-1 0 0,1 0 0,-1 0 0,1 0 0,-1 0 0,1 0 0,-1 0 0,1 0 0,-1 0 0,-5 2 0,-1 4 0,-7 4 0,4 7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7:04.4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85 169 9255,'-17'12'0,"0"-2"0,1 0 0,4-1 0,3-5 0,5 4 0,-2 0 0,2-4 0,10 7 0,6-7 0,11 2 0,4-4 0,0-2 0,12-2 0,-4-4 0,4-6 0,3-3 0,-5-8 0,4-3 0,-4 1 0,-2 0 0,-2 2 0,-4 5 0,-6 1 0,-3-1 0,-5 1 0,-3-1 0,-6 9 0,-12 7 0,-8 9 0,-7 11 0,-6 11 0,-8-2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7:04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0 9255,'-12'6'0,"0"0"0,-1-2 0,3-3 0,0 1 0,1 2 0,-1 2 0,4 6 0,-3-4 0,-1 1 0,0 5 0,6 9 0,-2 6 0,3 6 0,-3 6 0,4 9 0,-4 12 0,4 4 0,2 6 0,0 4 0,2-2 0,2-1 0,2-5 0,5 0 0,-3-12 0,0-5 0,0-8 0,3-12 0,-3-4 0,0-2 0,0-4 0,-1-9 0,-3-4 0,2 0 0,0-8 0,-6 0 0,0-10 0,0-13 0,0-8 0,0-8 0,0 2 0,-2-4 0,-4 4 0,-6 2 0,3 0 0,-1 2 0,0 4 0,1 6 0,3 4 0,-4 1 0,2 1 0,4-1 0,3 7 0,1-1 0,1 0 0,5-5 0,4 5 0,7 1 0,1-3 0,-1-2 0,3 5 0,1-1 0,2-1 0,-1-3 0,3 4 0,-2 1 0,1-1 0,1 2 0,-6-3 0,4 7 0,5-8 0,-1 5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7:05.4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35 226 9255,'-7'18'0,"-1"-1"0,-4 0 0,6 1 0,5-1 0,1 1 0,0-1 0,0 1 0,9-9 0,7-1 0,5-2 0,0 0 0,5 0 0,-1-8 0,0-4 0,0-6 0,-1-3 0,-7-5 0,1-1 0,-1-2 0,-1-6 0,-5 3 0,-5-1 0,-4-4 0,-2 4 0,-2 0 0,-2 2 0,-2 3 0,-7 3 0,1 1 0,-3 3 0,-3 3 0,1 3 0,-1 5 0,1-2 0,-1 2 0,3 10 0,1 5 0,3 5 0,5 3 0,-4 5 0,2 5 0,4 4 0,2 2 0,2 0 0,0 0 0,0-1 0,8 1 0,6 0 0,7-2 0,8-4 0,4-5 0,2-13 0,2-5 0,4-4 0,-4-4 0,3-4 0,-3-7 0,-2-9 0,-6 1 0,-2-8 0,-3 0 0,-9 2 0,-3-4 0,-8 5 0,2 1 0,-3 0 0,-3-4 0,-3 6 0,-5 3 0,-2 7 0,-2-1 0,-3 6 0,1 0 0,3 1 0,-1 1 0,-5 8 0,-1 4 0,3 3 0,1 9 0,4 1 0,3 5 0,-1-5 0,4 6 0,-2-2 0,2 1 0,2-1 0,2-6 0,0 3 0,0 3 0,6-9 0,2 1 0,2-3 0,3-2 0,-3-7 0,2 3 0,1-4 0,3-4 0,-1-4 0,-1-5 0,-3-5 0,-7-1 0,2-1 0,-2 1 0,2-1 0,-4-5 0,4 0 0,-5 2 0,-1 7 0,0 2 0,0 1 0,8 3 0,4 6 0,3 6 0,-3 9 0,0-3 0,1 2 0,3-1 0,-5-5 0,1 4 0,0 0 0,-3-1 0,5-3 0,-8 6 0,7-1 0,-3 7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7:05.6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43 123 9255,'-16'-12'0,"5"0"0,-5 9 0,16-7 0,0 4 0,14 4 0,11-4 0,0 2 0,1-1 0,5 3 0,0-6 0,5 2 0,5 0 0,2-5 0,-4 5 0,5 0 0,7-2 0,-9 6 0,11-4 0,-5 4 0,-3 2 0,-2 0 0,-1 8 0,3 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7:05.9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68 9237,'-8'-17'0,"-1"-1"0,-9 1 0,1 7 0,7 4 0,2 14 0,2 11 0,0 14 0,1 12 0,5 13 0,-2 6 0,-4 4 0,4 4 0,-4 2 0,4 3 0,2 3 0,8-6 0,2-1 0,1-7 0,1-8 0,0-7 0,5-8 0,-1-10 0,-5-6 0,11-4 0,-5-7 0,2-5 0,1-3 0,-3-16 0,1-2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7:06.1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88 9237,'-17'-6'0,"-1"0"0,1 2 0,-1 2 0,3 4 0,3 4 0,-2 4 0,9 7 0,1 1 0,2-1 0,4 3 0,2 1 0,3 2 0,3-1 0,2-3 0,5-2 0,3 1 0,3-1 0,-4-7 0,5-4 0,-5-4 0,-2-2 0,1 0 0,-1 0 0,1-2 0,-1-4 0,-5-9 0,-2-9 0,-3 1 0,-3-2 0,-2 5 0,-2-5 0,0 2 0,0 0 0,0-1 0,0 7 0,0-1 0,0 1 0,0-1 0,-8 1 0,-1-1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7:06.4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16 9237,'-12'-6'0,"0"0"0,-1 2 0,5 4 0,2 6 0,4 6 0,2 3 0,0 4 0,2 5 0,4 5 0,2 6 0,5 4 0,-1 1 0,2-1 0,-5-4 0,1-6 0,-2-6 0,-4-3 0,5-3 0,-9-9 0,0-8 0,-2-8 0,-7-11 0,1-2 0,4-3 0,0-7 0,0 4 0,-2 0 0,3 4 0,1-3 0,2 3 0,0 2 0,0 1 0,5 3 0,3-1 0,2 1 0,4-1 0,1 9 0,3 3 0,1 4 0,4 2 0,-3 0 0,5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7:06.8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33 365 9237,'-8'12'-2,"-3"-1"1,3-5-5,2 6 0,6-8 0,6 2 1,6-5 1,3-1 0,5 0 1,1-1-1,2-3 2,-1-2 1,3-8 0,-2 3 0,-2-5 1,-1-1-1,-3-1 1,1 1 0,-3-1 0,-3 1 0,2-3 0,-9-1 0,-1-4 0,-2-2 0,-2 3 0,-2-3 0,-4 2 0,-5 4 0,-5 1 0,1 3 0,1 1 0,3 5 0,1 1 0,-4 6 0,3-2 0,-3 2 0,4 4 0,1 6 0,1 8 0,4 7 0,-4 0 0,2 10 0,1 4 0,-3 4 0,6 4 0,-4-4 0,4 1 0,2-1 0,2-2 0,4-2 0,4-2 0,-1-4 0,9 2 0,-3-8 0,7-1 0,-1-3 0,6-9 0,0-4 0,2-4 0,0-2 0,1-8 0,12-10 0,3-9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7:07.1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70 8496,'-6'-17'0,"-2"1"345,-2 5 1,4-3-346,-5 8 0,7 0 0,-4 22 0,8 7 0,0 10 0,0 8 0,0 3 0,0 9 0,0 1 0,0 4 0,0 3 0,0 5 0,2-2 0,4 2 0,-2 0 0,6-2 0,-1-8 0,1-8 0,-4-5 0,3-10 0,-1-4 0,-4-6 0,-2-11 0,6-4 0,2-8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1:13.7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192 253 9181,'-11'0'0,"-1"0"0,-1 0 0,3 0 0,-2 0 0,-1 0 0,3 0 0,-2 0 0,-1 0 0,3 0 2,-2 0 3,1 0 1,-1 0-3,0 0 1,10 0-4,2 0 0,2 0 1,10-2-1,2-2 0,1-2 0,8-1 0,1 1 0,-1-6 0,2-3 0,-3 3 0,5 0 0,-2-1 0,-4-3 0,5-1 0,-3 1 0,-4 3 0,-5 1 0,1 0 0,-5-5 0</inkml:trace>
  <inkml:trace contextRef="#ctx0" brushRef="#br0" timeOffset="387">0 463 9202,'10'7'0,"0"-5"0,-4 4 0,-3-4 0,9-2 0,0 0 0,5-2 0,1-4 0,-1-5 0,-1 1 0,-3 0 0,-1 1 0,1-1 0,-3 4 0,2-4 0,1 3 0,-3-5 0,2 6 0,-8 0 0,-2 8 0,-10 4 0,-2 6 0,0 3 0,-3 3 0,1-1 0,8-5 0,-2-1 0,4 3 0,2-4 0,0 1 0,8-7 0,4 2 0,3-4 0,3-2 0,-1-2 0,1-4 0,-1-5 0,1 1 0,-3-2 0,-1-1 0,-3-3 0,-1 4 0,2 1 0,3-1 0,-5-5 0</inkml:trace>
  <inkml:trace contextRef="#ctx0" brushRef="#br0" timeOffset="603">70 725 9202,'-8'17'0,"-3"0"0,3 1 0,2-8 0,12-5 0,6-3 0,9-4 0,4-3 0,2-7 0,4-4 0,-3-1 0,1 0 0,2-1 0,2 1 0,-4-1 0,-2 1 0,0-1 0,0 1 0,-5-1 0,1 1 0,-4-1 0,-3 7 0,-4-1 0,3 8 0,-5-4 0</inkml:trace>
  <inkml:trace contextRef="#ctx0" brushRef="#br0" timeOffset="885">297 847 9202,'-17'17'0,"-1"1"0,9-9 0,7-3 0,9-12 0,5-5 0,7-5 0,-1-1 0,5 1 0,-3 3 0,-3 1 0,1 6 0,-1-3 0,0 1 0,1 2 0,-1 6 0,1 2 0,-3 4 0,-3 5 0,-4 5 0,-8 1 0,0 1 0,0-1 0,0 1 0,0-9 0,8-1 0,1-8 0</inkml:trace>
  <inkml:trace contextRef="#ctx0" brushRef="#br0" timeOffset="1269">524 550 9202,'-8'-18'0,"7"7"0,-5-1 0,4-1 0,2-3 0,0-1 0,0-1 0,0 1 0,0-1 0,0 1 0,6-1 0,1 3 0,1 1 0,0 3 0,5 7 0,-1-2 0,4 4 0,-1 4 0,-3 4 0,-4 3 0,-8 9 0,0 1 0,0 5 0,0-3 0,0 6 0,0 0 0,0 0 0,0-5 0,0 1 0,-2-4 0,-4-1 0,4-1 0,-4 1 0,4-1 0,2-7 0,0-10 0,2-12 0,4-3 0,-4-3 0,6 3 0,-3 1 0,1 3 0,2 7 0,-4-4 0,2 0 0,7 4 0,-1-7 0,3 7 0,3-2 0,-1 4 0,1 2 0,-1 0 0,1 0 0</inkml:trace>
  <inkml:trace contextRef="#ctx0" brushRef="#br0" timeOffset="1503">856 113 9202,'-2'-9'0,"-4"3"0,4 6 0,-3 6 0,3 3 0,2 11 0,0 1 0,0 2 0,0 8 0,0-1 0,0 2 0,0 3 0,5 0 0,1 0 0,0-2 0,2-4 0,-4 2 0,5-5 0,-1-1 0,-4 0 0,0-2 0,0-5 0,2-1 0,-2 1 0,-3-1 0,-1 1 0,0-1 0</inkml:trace>
  <inkml:trace contextRef="#ctx0" brushRef="#br0" timeOffset="1735">769 725 9202,'-6'11'0,"0"1"0,2 1 0,2-3 0,2 2 0,0 1 0,0-3 0,0 2 0,8-3 0,4 3 0,3-6 0,-3-4 0,-2-4 0,-3-4 0,5 2 0,-6-7 0,-2-3 0,-2 4 0,-2-1 0,-2 1 0,-4-2 0,2 4 0,-8 8 0,1 0 0,-7 8 0,1 2 0</inkml:trace>
  <inkml:trace contextRef="#ctx0" brushRef="#br0" timeOffset="2449">1031 358 9202,'-18'0'0,"9"-2"0,1-2 0,0-2 0,6 0 0,-4 1 0,10-3 0,4 0 0,2 0 0,1-5 0,7 3 0,-1-2 0,1 1 0,-3 5 0,-1-4 0,-3 0 0,3 1 0,-4 5 0,-1-4 0,1 2 0,0 0 0,-6 1 0,3 7 0,-7 3 0,-2-1 0,-1 8 0,-5 0 0,-2-3 0,0 7 0,-3-5 0,1 5 0,-1 1 0,-1 1 0,0-1 0,3 1 0,5-1 0,-4 1 0,3-1 0,1-5 0,6-1 0,2-1 0,3 2 0,7-6 0,4-4 0,1-4 0,1-2 0,-1-2 0,0-8 0,1 5 0,-3-3 0,-3 0 0,4 1 0,-5-5 0,5 5 0,-6-5 0,-3 6 0,-7-7 0</inkml:trace>
  <inkml:trace contextRef="#ctx0" brushRef="#br0" timeOffset="2633">1048 602 9202,'-15'2'0,"3"4"0,4-4 0,16 4 0,4-10 0,3-4 0,3-2 0,1 5 0,2-7 0,3-2 0,-3-1 0,0-1 0,1 3 0,1 1 0,-2-1 0,-7 3 0,-2-2 0,-1 8 0,7-3 0</inkml:trace>
  <inkml:trace contextRef="#ctx0" brushRef="#br0" timeOffset="3069">1135 725 9202,'-9'7'0,"-1"-5"0,4 4 0,4-4 0,-5-2 0,7 0 0,0 0 0,7-8 0,5-3 0,2 1 0,-1 0 0,-1 2 0,-6 1 0,5 3 0,3-2 0,-4 0 0,1 6 0,1 0 0,5 0 0,-7 2 0,-4 4 0,-4-2 0,-2 7 0,0 3 0,0-4 0,0 1 0,2-1 0,2 4 0,1-3 0,1-7 0,-4 4 0,4-8 0,-2 0 0,7 0 0,3 0 0,-4-8 0,1-3 0,3-5 0,2-1 0,-7-9 0,15-1 0,-5-8 0</inkml:trace>
  <inkml:trace contextRef="#ctx0" brushRef="#br0" timeOffset="3353">1415 445 9202,'-12'0'0,"1"0"0,7 0 0,-4 0 0,16-2 0,5-4 0,9-5 0,-3-5 0,4-1 0,-3 1 0,-3 5 0,1-5 0,-1 6 0,1-1 0,-1-1 0,-5 2 0,-1-1 0,1-5 0,5 6 0</inkml:trace>
  <inkml:trace contextRef="#ctx0" brushRef="#br0" timeOffset="3949">1450 463 9202,'-12'11'0,"1"1"0,5-2 0,-6 1 0,8-1 0,-2-4 0,4-4 0,2 5 0,2-7 0,4 0 0,-4 0 0,6 0 0,-8 0 0,0 2 0,0 4 0,0-4 0,2 12 0,4-8 0,-4 1 0,3-1 0,-1-4 0,2 4 0,4-4 0,7-2 0,1-2 0,-1-4 0,-5 4 0,-2-6 0,-1 3 0,1-1 0,-4 0 0,5 6 0,-5 0 0,6 0 0,-8 2 0,2 4 0,-4 5 0,-2-1 0,0 2 0,0 1 0,0-3 0,0 2 0,-2-3 0,-4 3 0,4 3 0,-6-13 0,16 6 0,3-8 0,5 0 0,-4-2 0,-1-2 0,5-3 0,5-3 0,-1 0 0,3-3 0,-4 1 0,-1-2 0,-1-1 0,1-1 0,-1 3 0,1 1 0,-1 0 0,1-5 0</inkml:trace>
  <inkml:trace contextRef="#ctx0" brushRef="#br0" timeOffset="4349">2253 9 9547,'-11'-2'-1,"-1"-4"0,8 6-5,-2 0 0,6 2 0,6 7 0,6 1 0,3 0 1,3 1 0,-1 7 0,1-3 0,-1-3 1,1 4-1,-3-5 5,-3 5 0,3 9 0,-5 2 0</inkml:trace>
  <inkml:trace contextRef="#ctx0" brushRef="#br0" timeOffset="4768">2341 393 9479,'9'-2'0,"-3"-4"0,-4 2 0,-2-8 0,8 9 0,1-5 0,9 8 0,-1 0 0,3 2 0,1 2 0,2 1 0,1 7 0,-7-4 0,1 0 0,-1-1 0,-5 5 0,-3-4 0,-1 1 0,-4 5 0,-2 2 0,-2 1 0</inkml:trace>
  <inkml:trace contextRef="#ctx0" brushRef="#br0" timeOffset="5086">2079 742 9478,'-12'0'-86,"0"0"67,8 0 1,-1 0 16,10 0 0,5-2 0,8-2 1,1-2 1,4 3 0,-1-5 0,7 2 0,2 0 0,2-2 0,2 1 0,0-7 0,0 2 0,-1-1 0,1-3 0,0 1 0,-2 1 0,-4 2 0,-1 3 0,-7-5 0,2 3 0,-1 5 0,-9-4 0,-1 2 0,-8 2 0,1 6 0,-10 0 0,1 0 0,-8 0 0,8 0 0,-11 0 0,13 8 0,-6 2 0</inkml:trace>
  <inkml:trace contextRef="#ctx0" brushRef="#br0" timeOffset="5369">2445 393 9348,'-11'-6'0,"-1"0"0,6-6 0,-5 7 0,1 1 0,-2 10 0,3-3 0,5 9 0,-2 2 0,0 1 0,6 3 0,0-1 0,0 1 0,0-7 0,0 1 0,0 1 0,0 3 0,0 1 0,8 1 0,1-1 0</inkml:trace>
  <inkml:trace contextRef="#ctx0" brushRef="#br0" timeOffset="6032">2463 637 9348,'0'-11'0,"0"-1"0,0 8 0,0-4 0,0 10 0,2 4 0,4 6 0,-3 3 0,7 3 0,-2-1 0,4 1 0,-7-1 0,-1 1 0,-2-7 0,0-1 0,4-2 0,-4 5 0,4-1 0,-4-2 0,-2 1 0,0-7 0,0 4 0,-2-8 0,-2 2 0,-2 4 0,0-4 0,6 5 0,2-7 0,4 0 0,4 0 0,5-2 0,-3-3 0,-3 1 0,-3-8 0,-4 6 0,4-5 0,-4 5 0,-2-6 0,-8 8 0,-3-2 0,3 3 0,2-3 0,-4 4 0,1-6 0</inkml:trace>
  <inkml:trace contextRef="#ctx0" brushRef="#br0" timeOffset="6349">2725 218 9395,'-18'-12'0,"1"1"0,-1 7-6,1-2 3,7 4 0,2 10 1,8 4-1,0 5 0,0 6 1,0-3-1,2 3 1,4-2 0,6 3 0,-2-5 0,1 4 1,1-1-1,-3 1 1,7-9-1,-6 3 1,1-1-2,1-1 3,0-5 0,5 5 0,1-5 0</inkml:trace>
  <inkml:trace contextRef="#ctx0" brushRef="#br0" timeOffset="6669">2812 131 9351,'-10'-8'0,"-5"6"0,13-4 0,-4 12 0,4 6 0,2 3 0,6 9 0,0 1 0,0 2 0,1 4 0,-3 0 0,6 0 0,-2-4 0,-4-2 0,-2 5 0,-1-7 0,5-2 0,-4-1 0,4-3 0,-6-7 0,-6-4 0,-3-12 0,-7-6 0,4-3 0,-1-3 0,7 1 0,2-1 0,2 1 0,2-1 0,0 1 0,0-1 0,0 1 0,0-1 0,0 1 0,2 1 0,4 5 0,-2-3 0,7 8 0,1 1 0,6 12 0,-1 3 0</inkml:trace>
  <inkml:trace contextRef="#ctx0" brushRef="#br0" timeOffset="6919">2742 690 9351,'-17'9'0,"-1"-3"0,9 4 0,3-10 0,12 2 0,5-8 0,5-4 0,3-3 0,2-9 0,3-1 0,-3 2 0,-1 1 0,-3 1 0,0-2 0,1-3 0,-1 7 0,-1 5 0,-3 1 0,-1 1 0,-8-6 0,10 16 0,-9 0 0,1 10 0,-6 11 0,0 3 0,0-3 0,0 4 0,0-2 0,0-1 0,0-3 0,0-1 0,0-1 0,0 1 0,0-1 0</inkml:trace>
  <inkml:trace contextRef="#ctx0" brushRef="#br0" timeOffset="7084">2864 655 9351,'-9'7'0,"3"-3"0,12 8 0,-2-6 0,7 4 0,3-3 0,1-1 0,3-6 0,-1 0 0,1 0 0,-1 0 0,8 0 0,3 0 0</inkml:trace>
  <inkml:trace contextRef="#ctx0" brushRef="#br0" timeOffset="7287">3057 218 9351,'-16'-12'0,"4"1"0,5 7 0,7-2 0,2 10 0,3 4 0,7 1 0,2-3 0,-1 6 0,-1 0 0,1-3 0,1 7 0,0-7 0,-5 3 0,-1 0 0,6-1 0,-5 7 0,9-1 0</inkml:trace>
  <inkml:trace contextRef="#ctx0" brushRef="#br0" timeOffset="7586">3004 463 9351,'-11'-6'0,"-1"0"0,8-2 0,-2 2 0,10-3 0,4-7 0,2 3 0,3 1 0,3 6 0,1-4 0,1 3 0,-1 3 0,0 2 0,1 2 0,-1 0 0,-1 8 0,-2 3 0,-5 5 0,-1 1 0,-2 6 0,-6 3 0,0-1 0,0 0 0,0-2 0,0-5 0,0-1 0,0 1 0,2-3 0,4-3 0,-3-4 0,7-10 0,-2-4 0,4-4 0,-7-7 0,-1-1 0,0 1 0,0-1 0,2 1 0,0 0 0,-6-1 0,0 1 0,0-1 0</inkml:trace>
  <inkml:trace contextRef="#ctx0" brushRef="#br0" timeOffset="7885">3371 236 9351,'-2'-16'0,"-4"4"0,4-3 0,-6 11 0,8-8 0,0 10 0,0 2 0,0 8 0,0 10 0,0-1 0,0 1 0,2 7 0,2 4 0,2 4 0,-2 2 0,-2 6 0,-2-1 0,2-1 0,4-2 0,-4-2 0,3-2 0,-3-2 0,-2-2 0,6-8 0,0 3 0,-2-5 0,-2-1 0,-2-7 0,2-1 0,4-2 0,-4-3 0,13-12 0,-5-3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7:07.5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18 235 9187,'-2'-27'0,"-2"3"0,-2 5 0,0 9 0,6 5 0,0 10 0,0 9 0,0 7 0,0 8 0,2 10 0,4 4 0,6 1 0,-3-3 0,3 4 0,0 0 0,-3-1 0,7-11 0,-5 2 0,3-4 0,-2-4 0,3-2 0,-3-9 0,3-4 0,-3-5 0,-2-9 0,-1-5 0,1-11 0,2-7 0,3-12 0,-1-4 0,-2-5 0,-1-5 0,5 1 0,-3 1 0,-1 3 0,-6-1 0,3-3 0,1 1 0,0 3 0,-6 7 0,2 0 0,-5 8 0,-1 6 0,0 17 0,0 8 0,0 10 0,0 7 0,0 7 0,0 7 0,0 7 0,0 7 0,0 7 0,0 1 0,0-1 0,0 6 0,0 1 0,2-1 0,4 2 0,-4-8 0,6 3 0,-2-9 0,0-3 0,7-8 0,-3-8 0,2-2 0,-1-3 0,1-11 0,5-5 0,1-4 0,7-17 0,2-5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7:08.4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245 183 9166,'-2'-18'0,"-4"3"0,-5 1 0,-5 2 0,5 3 0,-1-3 0,-2 6 0,-1 4 0,-3 2 0,1 2 0,0 4 0,-1 10 0,1 9 0,1 0 0,4 0 0,-1 6 0,5-4 0,0 3 0,1-1 0,1-8 0,6 4 0,0-1 0,0-1 0,2-6 0,2-5 0,3 0 0,3-3 0,2-1 0,5-8 0,1 0 0,-1 0 0,1 0 0,-1-2 0,0-4 0,1-5 0,-6-5 0,-3-1 0,-1-1 0,-4 1 0,4-7 0,-3 1 0,-1 2 0,-2 1 0,4 9 0,0-1 0,-2-1 0,-2-3 0,-2-1 0,0 9 0,0 8 0,6 8 0,1 9 0,3 0 0,-4 1 0,6-1 0,1-1 0,3-4 0,1 3 0,1-5 0,-1 0 0,0-3 0,1-7 0,-1 0 0,1 0 0,-1-7 0,1-5 0,-3-4 0,-3-1 0,3-1 0,-5 1 0,0-2 0,-4-5 0,1 3 0,-1-8 0,-2 0 0,-2 2 0,-2-5 0,0 9 0,0 2 0,0 1 0,0 9 0,0-1 0,0 10 0,0 2 0,0 16 0,0 13 0,0 4 0,0 2 0,0 7 0,2 5 0,2 5 0,2 7 0,2-1 0,-5 12 0,5 7 0,2 7 0,-4 9 0,5 2 0,3 2 0,-6-47 0,-1 1 0,1 0 0,0-1 0,6 47 0,-3-10 0,3-9 0,1-16 0,3-8 0,-1-9-1,1-8 1,-7-6 0,-1-14 0,0-1-12,-1-5 1,-5-5 4,2-12 0,-4-11 0,-2-14 0,0-8 1,0-7 1,-6-11 0,-2-3 0,-1-2 2,-5-4 1,5 0-1,-3 2 1,0 6 1,3 3 1,-5 9 0,6 1-1,0 3 1,1 3 0,-5 4 0,4 6 0,0 5 0,1 5 0,-7-4 0,4-1 0,-1 3 0,-1 2 0,1-1 0,-7-3 0,1-4 0,-1 0 0,1-6 0,-1 4 0,3-4 0,3-2 0,-2 0 0,7 2 0,-1 2 0,0 2 0,4 1 0,10-3 0,6 4 0,3 2 0,5-4 0,3 6 0,6 3 0,4 7 0,2-3 0,0 6 0,-2 1 0,-4 3 0,2 12 0,-6 5 0,0 5 0,1 1 0,-5 9 0,-7 3 0,-5 4 0,-1 2 0,-2 5 0,-6 1 0,-2-2 0,-4-2 0,-4-2 0,-7 0 0,0 0 0,-1-1 0,1-4 0,-1-3 0,1-2 0,-1-4 0,1 6 0,-1 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7:08.5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98 18 8975,'-18'0'0,"1"0"0,-1 0 0,1 0 0,-1 0 0,9 0 0,9-8 0,9-1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7:14.1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35 9140,'0'-9'0,"0"-1"0,0 4 0,0 4 0,-2-6 0,-4 8 0,3 2 0,-7 6 0,0 10 0,0 9 0,1 13 0,-5 11 0,3 9 0,-3 10 0,6 11 0,2 1 0,4 1 0,2-1 0,2-1 0,4-11 0,6-8 0,3-5 0,3-15 0,-1-5 0,1-8 0,-1-4 0,-5-9 0,-1-10 0,-7-6 0,2-6 0,-4 2 0,-2-8 0,0 1 0,0-7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7:23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45 235 8969,'-17'0'0,"5"0"0,0 0 0,8 0 0,4 0 0,12 0 0,4 2 0,1 4 0,8-4 0,4 4 0,4-4 0,2-2 0,0 0 0,-2 0 0,-2 0 0,-2 0 0,0-8 0,6-4 0,-2-3 0,-4-3 0,3 1 0,-9-1 0,-2 1 0,-1-1 0,-5 1 0,-3-1 0,-6 1 0,-6 7 0,-6 5 0,-8 3 0,-7 2 0,-6 15 0,-8 4 0</inkml:trace>
  <inkml:trace contextRef="#ctx0" brushRef="#br0" timeOffset="184">220 200 8969,'-8'10'0,"4"0"0,-8-4 0,7 1 0,-5 7 0,2-3 0,4 3 0,-4 4 0,3 5 0,-1 6 0,-2 4 0,6 12 0,-4 5 0,4 8 0,2 4 0,8-3 0,4 1 0,3-4 0,3-6 0,-1-9 0,1 0 0,-3-6 0,-3-6 0,3-4 0,-3-7 0,-4-9 0,0-1 0,-16-23 0,-2-5 0</inkml:trace>
  <inkml:trace contextRef="#ctx0" brushRef="#br0" timeOffset="350">115 584 8969,'0'-17'0,"0"0"0,0-1 0,2 8 0,4 5 0,3 3 0,9 2 0,-1 2 0,1 3 0,5-3 0,0 4 0,1-2 0,1 2 0,-6-4 0,6 6 0,-1-3 0,-1 1 0,0 0 0,-5-4 0,-1 4 0,8 3 0,3 9 0</inkml:trace>
  <inkml:trace contextRef="#ctx0" brushRef="#br0" timeOffset="483">482 619 8969,'0'12'0,"0"0"0,5-6 0,1 5 0,-2 3 0,-2 1 0,0 5 0,2 1 0,2 2 0,0 3 0,-4-5 0,1 2 0,3-1 0,0-3 0,-4-2 0,4 1 0,-4-1 0,5-7 0,-7-2 0</inkml:trace>
  <inkml:trace contextRef="#ctx0" brushRef="#br0" timeOffset="616">604 550 8969,'-18'-18'0,"1"-3"0,1 1 0,3 5 0,1-1 0,1 9 0,-7 1 0,8 4 0,5 2 0,10 2 0,7 4 0,4-5 0,1 7 0</inkml:trace>
  <inkml:trace contextRef="#ctx0" brushRef="#br0" timeOffset="904">709 253 8969,'0'-18'0,"-6"7"0,0-1 0,-2 8 0,2-2 0,5 6 0,-5 6 0,4 8 0,2 7 0,2 6 0,2 10 0,3 4 0,3 5 0,-4 5 0,5 1 0,1 3 0,-2 3 0,0-4 0,-7 4 0,3-3 0,-2-3 0,4-2 0,-2-5 0,-2-8 0,-2-6 0,-2-10 0,0 3 0,0-5 0,0-9 0,7-10 0,3-10 0</inkml:trace>
  <inkml:trace contextRef="#ctx0" brushRef="#br0" timeOffset="1117">883 619 8969,'-6'-11'0,"-1"1"0,-1 0 0,0 1 0,2 5 0,10-10 0,6 8 0,9 3 0,7 1 0,3 2 0,6-2 0,0-2 0,-1-2 0,1 0 0,0 6 0,0 0 0,0 0 0,0 0 0,0 0 0,0 0 0,0 0 0,-2-6 0,-4-1 0,-6-3 0,-3-2 0,-3-5 0</inkml:trace>
  <inkml:trace contextRef="#ctx0" brushRef="#br0" timeOffset="1352">1198 183 8969,'-8'-10'0,"-4"4"0,3-1 0,-3 1 0,-2 2 0,5 2 0,-1 4 0,2 4 0,0 5 0,5 15 0,-3 8 0,2 11 0,2 7 0,2 7 0,2 5 0,4 4 0,-2 0 0,7-2 0,3-4 0,1-2 0,3-4 0,-3-9 0,-1-9 0,-3-7 0,-5-7 0,6-11 0,2-3 0,1-2 0,-3-4 0,-1-10 0,1-4 0,5-7 0</inkml:trace>
  <inkml:trace contextRef="#ctx0" brushRef="#br0" timeOffset="1702">1302 742 8969,'-11'2'0,"-1"3"0,10-1 0,2 8 0,8-6 0,11 3 0,3-1 0,1-4 0,2 4 0,-3-2 0,1-2 0,-2-2 0,4-2 0,-3-2 0,-5-4 0,-3-6 0,-3-3 0,5-3 0,-4-1 0,-7-5 0,3 3 0,-2-6 0,-2 0 0,-2 0 0,-8 5 0,-2-1 0,-1 6 0,-5 5 0,-2-2 0,-1 8 0,0 3 0,5 3 0,2 5 0,1 7 0,-1 4 0,4 7 0,-4 0 0,3 0 0,3 3 0,2-5 0,2 8 0,0 2 0,0 2 0,2-4 0,2-2 0,3-1 0,3-5 0,2 2 0,5-3 0,1-7 0,-1-3 0,0-4 0,1-6 0,-1 0 0,1 0 0,-1-8 0,1-4 0,-1-3 0,1-3 0</inkml:trace>
  <inkml:trace contextRef="#ctx0" brushRef="#br0" timeOffset="1986">1739 654 8969,'-2'-15'0,"-4"3"0,4 6 0,-3 12 0,5 6 0,3 9 0,5 4 0,2 3 0,0-5 0,1 4 0,-3 0 0,0 0 0,-6-5 0,5-1 0,-1-5 0,0-5 0,0 1 0,-6-2 0,0-10 0,-2-12 0,-2-4 0,-2-1 0,0-1 0,6 1 0,0-2 0,0-5 0,0 5 0,2-4 0,4 3 0,6 3 0,3 5 0,3 0 0,-1 1 0,1 1 0,5-3 0,2 5 0,1 0 0,-1 0 0,6 0 0,-2 3 0,4 3 0,2-6 0</inkml:trace>
  <inkml:trace contextRef="#ctx0" brushRef="#br0" timeOffset="2368">2158 200 8969,'0'-29'0,"0"2"0,0 2 0,0 0 0,0 3 0,0-1 0,2 0 0,4 5 0,4 10 0,7 10 0,1 14 0,-1 9 0,1 10 0,-1 0 0,0 0 0,1 8 0,-1 3 0,1 5 0,-1 1 0,1 6 0,-1 0 0,-1-1 0,-5-3 0,5 0 0,-6 3 0,-1 1 0,-3-2 0,2-3 0,-2-5 0,-2-3 0,-2-3 0,-2-1 0,0-8 0,0-4 0,0-6 0,0-3 0,0-3 0,0 1 0,0-8 0,0-5 0,0-10 0,7-5 0,3-8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7:22.1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36 400 8937,'0'-18'0,"0"7"0,0-1 0,0-1 0,0-3 0,0-1 0,-6-1 0,0 1 0,0 5 0,4 2 0,-4 3 0,4 1 0,-5 13 0,7 7 0,0 7 0,0 9 0,2 10 0,1 7 0,5 3 0,2 3 0,2 1 0,5 0 0,0-1 0,1-9 0,1-7 0,3-8 0,1-5 0,-2-5 0,-1-9 0,-3-6 0,1-10 0,-1-12 0,1-9 0,-3-12 0,-1-3 0,-3-3 0,-7 4 0,2-3 0,-4 1 0,-2 4 0,0 10 0,0 6 0,0 3 0,0 13 0,0 7 0,2 15 0,4 14 0,5 4 0,5 2 0,3 0 0,3-2 0,1-2 0,-2-2 0,4-7 0,-1-1 0,-3-8 0,-1-7 0,3-4 0,0-4 0,-2-4 0,-9-5 0,-6-11 0,-4-3 0,-2-2 0,0-2 0,0-4 0,-2 2 0,-4 2 0,-4 6 0,-7-7 0,-2-1 0,-5-2 0,3 4 0,-8 2 0,0 2 0,2 4 0,-5 1 0,9 5 0,2 3 0,1 6 0,3 4 0,1 4 0,5 4 0,5 6 0,4 9 0,4 6 0,4 4 0,5 6 0,5 2 0,1-4 0,9 0 0,1 0 0</inkml:trace>
  <inkml:trace contextRef="#ctx0" brushRef="#br0" timeOffset="164">629 627 8937,'12'10'0,"-2"-3"0,-3 1 0,5-4 0,-4 6 0,0-1 0,-1 1 0,5 2 0,-4 3 0,0-1 0,-1-2 0,5-1 0,-4 7 0,1-1 0,-5-7 0,12-2 0,-7-8 0</inkml:trace>
  <inkml:trace contextRef="#ctx0" brushRef="#br0" timeOffset="297">717 470 8937,'-2'-20'0,"-4"-3"0,-2 9 0,-5-1 0,3 3 0,2 3 0,2 5 0,6-2 0,2 12 0,4 5 0,2-1 0,5 2 0,-1 1 0,2 3 0,-7 1 0,9 9 0,-6 1 0</inkml:trace>
  <inkml:trace contextRef="#ctx0" brushRef="#br0" timeOffset="481">821 627 8937,'-13'0'0,"7"0"0,2 0 0,18 0 0,5 0 0,8 0 0,0 0 0,3 0 0,1 0 0,2 0 0,2 0 0,-1 0 0,1 0 0,0 0 0,-6 0 0,-1 0 0,-3 0 0,-4 0 0,-1-8 0,-3-2 0</inkml:trace>
  <inkml:trace contextRef="#ctx0" brushRef="#br0" timeOffset="681">996 208 8937,'-17'0'0,"5"0"0,0 0 0,-1 0 0,-1 2 0,3 4 0,3 7 0,0 8 0,6 7 0,-4 9 0,6 3 0,6 7 0,-2 3 0,10 5 0,3-1 0,4-2 0,5 5 0,-5-13 0,2-1 0,-1-8 0,-5-2 0,-3-12 0,-3-3 0,3-5 0,1-9 0,3 4 0</inkml:trace>
  <inkml:trace contextRef="#ctx0" brushRef="#br0" timeOffset="1083">1206 33 8937,'-16'-12'0,"4"1"0,-3 7 0,3-2 0,5 6 0,1 6 0,4 11 0,2 13 0,2 4 0,4 7 0,1 4 0,7 7 0,-2 3 0,1 3 0,1-4 0,-1 4 0,-1-3 0,2-3 0,-5-5 0,1-5 0,0-3 0,-1-6 0,-3-10 0,4 1 0,-2-5 0,-1-9 0,-3-6 0,2-8 0,2 0 0,-4-8 0,2-1 0,-3-3 0,5-3 0,0-3 0,0-1 0,-1 2 0,5 1 0,-6 3 0,0-1 0,2 1 0,-7 0 0,5-1 0,2 1 0,-2-1 0,2 8 0,-3 5 0,3 5 0,4 5 0,-4 7 0,-1 4 0,-3 7 0,6 0 0,0 0 0,-1 3 0,-3-7 0,6 4 0,-1-1 0,-1 1 0,4-9 0,-8 3 0,7-11 0,-3 2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7:18.4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472 315 9110,'10'-17'0,"-5"-1"0,-1 7 0,0-1 0,2-2 0,-2-1 0,-2-3 0,-2 1 0,0-1 0,0 1 0,-2 0 0,-4-1 0,-6-1 0,-3-5 0,-2 11 0,-1-5 0,-1 3 0,-5-1 0,3 7 0,-6 3 0,2 4 0,3 2 0,-3 0 0,2 2 0,1 4 0,3 5 0,7 11 0,3 3 0,1 2 0,4 4 0,2 4 0,4 4 0,4 1 0,5-1 0,5 4 0,3 0 0,3-1 0,1 1 0,6 6 0,-6-5 0,-1 3 0,-3-1 0,-3-5 0,-5 4 0,-5-3 0,-4-3 0,-2-8 0,-2-4 0,-4-1 0,-5-5 0,-11-4 0,-3-5 0,-2-6 0,-4-4 0,0-2 0,0-2 0,2-6 0,-2-9 0,0-3 0,2-9 0,5-2 0,5-2 0,1-2 0,3 0 0,3 0 0,6 0 0,4-5 0,2 1 0,2 4 0,4 4 0,6 10 0,9-5 0,4 5 0,3 4 0,-5 3 0,6 14 0,0-8 0,6-2 0</inkml:trace>
  <inkml:trace contextRef="#ctx0" brushRef="#br0" timeOffset="400">699 647 9110,'10'-8'0,"-4"-3"0,-5 1 0,-1-2 0,0-1 0,-1-3 0,-5 1 0,-6 3 0,-3-2 0,-3 9 0,1 1 0,-1 2 0,1 2 0,-1 0 0,1 2 0,-1 4 0,1 3 0,-1 9 0,3 1 0,3 4 0,-1-1 0,7 7 0,2 0 0,2-2 0,2 0 0,2-5 0,2 1 0,2-2 0,7-3 0,1-5 0,5-3 0,4-2 0,1-2 0,-7-6 0,1 0 0,-1 0 0,1-8 0,-1-6 0,-1-5 0,-5-4 0,-1-3 0,-6 5 0,2-4 0,-2-2 0,-3 3 0,-1-3 0,0 2 0,0 4 0,-1 1 0,-5 3 0,4-1 0,-6 16 0,8 8 0,2 10 0,4 7 0,3-2 0,9 8 0,-1 2 0,1 2 0,-1-4 0,1-1 0,-1-1 0,1 0 0,-3-6 0,-1 1 0,-3-7 0,3-3 0,2-8 0,1 3 0</inkml:trace>
  <inkml:trace contextRef="#ctx0" brushRef="#br0" timeOffset="1200">926 577 9110,'-8'-10'0,"4"-3"0,-7 7 0,7 2 0,-2 10 0,4 6 0,2 11 0,0 6 0,0 4 0,0 2 0,0 0 0,0 0 0,0-2 0,0-4 0,0 2 0,0-8 0,0-1 0,0-3 0,6-11 0,0-10 0,-2-14 0,3-9 0,1-10 0,0 0 0,0 0 0,5 0 0,-3 0 0,2 0 0,-1 1 0,-5 1 0,4 3 0,-1 7 0,1 4 0,-4 3 0,6 5 0,-8 5 0,3 12 0,-1 7 0,0 9 0,0 5 0,-6 8 0,0 0 0,0-1 0,0-1 0,0-2 0,0-3 0,0-3 0,0-2 0,0-5 0,0-1 0,0 1 0,-2-9 0,-4-3 0,4-6 0,-2-6 0,8-5 0,0-11 0,6-3 0,-3-2 0,-3-4 0,4 0 0,0 0 0,0 4 0,-1 1 0,1 3 0,-4 6 0,2-1 0,0 1 0,-6 21 0,0 7 0,0 9 0,0 5 0,0 0 0,0 6 0,0-4 0,0-2 0,2 5 0,1-7 0,3-2 0,-2-1 0,-2-9 0,-2 1 0,0 2 0,2-7 0,4-1 0,-4-6 0,4-6 0,-4-3 0,-2-9 0,0 6 0,0 1 0,1 7 0,5-2 0,4 4 0,7 0 0,1-4 0,-1 4 0,1-5 0,-1-1 0,1-4 0,-1-3 0,1-3 0,-1 1 0,1-1 0,-3 1 0,-1-1 0,-5-1 0,-1-4 0,-2 3 0,-6-3 0,0 2 0,0-3 0,-2 5 0,-2-4 0,-2 3 0,-7 11 0,1 3 0,-3 4 0,3 4 0,2 4 0,1 5 0,-1 5 0,4 1 0,-4 3 0,3 1 0,3 2 0,2 6 0,2-3 0,0-1 0,0 0 0,0 6 0,0-4 0,0 0 0,0-3 0,6 1 0,1-2 0,3-1 0,4-3 0,1-3 0,3-3 0,1-3 0,4-2 0,-1-3 0,7-7 0,2-3 0,2-13 0,2-9 0</inkml:trace>
  <inkml:trace contextRef="#ctx0" brushRef="#br0" timeOffset="1829">2218 385 9110,'8'-10'0,"-6"3"0,6 5 0,-8-4 0,0 4 0,-6-14 0,-2 7 0,-1-1 0,3-6 0,-6 5 0,-1-5 0,-3-1 0,-1-1 0,-3 1 0,-1 1 0,-2 5 0,-3-5 0,5 6 0,-2 1 0,1 3 0,-3 4 0,2 4 0,3 4 0,7 5 0,-1 13 0,8 5 0,3 4 0,1 2 0,2 2 0,3 1 0,7 5 0,8 2 0,5-1 0,0 5 0,4-5 0,1-1 0,3 4 0,-8-7 0,-2-1 0,-1-2 0,-9-4 0,-1-2 0,-2-4 0,-4-1 0,-10-5 0,-8-7 0,-5-5 0,-4-1 0,-7 4 0,7-7 0,0-1 0,-2-2 0,5-9 0,-3-5 0,4-4 0,1-1 0,8-6 0,5-3 0,3-1 0,2-4 0,0 0 0,2 2 0,3 4 0,7 0 0,4 5 0,9-5 0,2 7 0</inkml:trace>
  <inkml:trace contextRef="#ctx0" brushRef="#br0" timeOffset="1963">2166 630 9110,'10'0'0,"3"7"0,-7 5 0,-2 3 0,-2 3 0,4-1 0,0 3 0,-3 1 0,-1 2 0,4 7 0,0-5 0,-2 0-2,-2 0 1,4-2 1,0-5 0,-1-1 0,-5 1 0</inkml:trace>
  <inkml:trace contextRef="#ctx0" brushRef="#br0" timeOffset="2096">2236 525 9102,'-18'-18'0,"3"1"0,3-1 0,-3 7 0,3-1 0,6 10 0,6 2 0,8 2 0,9 10 0,9-1 0,1 7 0</inkml:trace>
  <inkml:trace contextRef="#ctx0" brushRef="#br0" timeOffset="2433">2376 647 9102,'-18'-8'0,"8"-1"0,5-9 0,10 6 0,7 3 0,4-1 0,1 0 0,1 6 0,-1-1 0,2 3 0,5 2 0,-5 2 0,4 3 0,-3 7-2,-3 4 1,-1 3 0,-5 2-1,-5 5 0,-4 1 0,-2 2 0,0 6 0,-2 0 0,-4 0 0,-1 0 0,-7-2 1,2-4-1,-1-6 0,-3-9 1,-1-5-1,-1-1 1,7-2 0,-1-6 1,8-8 0,-2-4-1,4-3 1,2-3 0,2 1 0,4-1 0,6 1-1,3 0 1,3 5 0,-1 2 0,1 2 0,-1 5 0,1-1 0,-1 0 0,1-2 0,-1 2 0,1 2 0,-1 2 0,-7 0 0,-3 0 0</inkml:trace>
  <inkml:trace contextRef="#ctx0" brushRef="#br0" timeOffset="2632">2445 769 9070,'-11'0'0,"-1"0"0,-1 0 0,5 0 0,2 0 0,12 0 0,5 0 0,7 0 0,5 0 0,4 0 0,1 0 0,5 2 0,-4 2 0,2 2 0,-2-2 0,2-2 0,-8-2 0,-2 0 0,-1 0 0,-3 7 0,1 3 0</inkml:trace>
  <inkml:trace contextRef="#ctx0" brushRef="#br0" timeOffset="2950">2672 804 9070,'-11'6'0,"-1"0"0,8 2 0,0-5 0,8 3 0,6 0 0,7-6 0,1 0 0,-1 0 0,7-2 0,1-4 0,0-5 0,0-5 0,-1-1 0,-7-1 0,1 3 0,-1 3 0,-7-3 0,-2 3 0,-3-4 0,1-1 0,-2-1 0,-8 1 0,-4 0 0,-1-1 0,-3 3 0,-5 3 0,-1 6 0,1 4 0,-1-4 0,1 0 0,1 8 0,3 10 0,3 4 0,2 1 0,2 1 0,6 1 0,0 2 0,0 3 0,0 1 0,0-4 0,2 2 0,4-1 0,4-3 0,7-1 0,3-1 0,3 1 0,-4-1 0,22 0 0,-4 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8:27.0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437 324 9369,'-2'-9'0,"-2"1"0,-2 0 0,0 4 0,6-7 0,0-3 0,0-1 0,0-3 0,0-1 0,0-3 0,0-1 0,0-6 0,-2 6 0,-1-1 0,-3-1 0,-8 8 0,3-3 0,-7 9 0,-5 3 0,1-4 0,-5 8 0,2 6 0,4 8 0,1 13 0,3 6 0,-1 6 0,1 6 0,7 0 0,4 9 0,4 5 0,2-1 0,8 8 0,4 0 0,5 0 0,7-4 0,-3-5 0,6-5 0,-2-1 0,-3 1 0,-5-11 0,-5-4 0,-4-6 0,-1-5 0,-7-5 0,0-5 0,-7-4 0,-11-8 0,1 0 0,-1 0 0,-1-8 0,-5-4 0,-5-3 0,-4-3 0,4-5 0,2 0 0,0-1 0,0-1 0,5 4 0,-1-6 0,6 0 0,5-1 0,4 7 0,8-2 0,0 3 0,0 3 0,10-1 0,7 1 0,11-1 0,5 1 0,9 7 0,3-5 0,7 5 0</inkml:trace>
  <inkml:trace contextRef="#ctx0" brushRef="#br0" timeOffset="233">454 639 9369,'-17'0'0,"-1"0"0,9 0 0,3 0 0,12 2 0,5 4 0,7-4 0,5 3 0,6-3 0,4-2 0,4 0 0,2 0 0,2 0 0,-3 0 0,-1 0 0,-2 0 0,-2 0 0,-4 0 0,2 0 0,-7 0 0,-3 0 0,-2 0 0,-9-2 0,-4-3 0,-4-7 0,-2-4 0,0-1 0,-8-8 0,-2-3 0</inkml:trace>
  <inkml:trace contextRef="#ctx0" brushRef="#br0" timeOffset="450">681 237 9369,'-17'-15'0,"-1"3"0,3 4 0,3 0 0,-3 6 0,13-3 0,-4 10 0,4 11 0,2 11 0,0 4 0,0 6 0,0 4 0,0 0 0,0 5 0,0 5 0,6 1 0,0-2 0,-2-1 0,-2-2 0,3-9 0,1 1 0,0-6 0,2-4 0,-4-7 0,5 1 0,-1-4 0,6-1 0,-5-1 0</inkml:trace>
  <inkml:trace contextRef="#ctx0" brushRef="#br0" timeOffset="800">699 744 9393,'2'11'0,"4"1"0,-3-6 0,9 5 0,2 1 0,1-2 0,9 3 0,1-5 0,2 0 0,4 0 0,0-3 0,0-5 0,-2-2 0,2-3 0,-4-11 0,1-9 0,-3-2 0,-4-4 0,-7-2 0,-5-2 0,1 0 0,0 0 0,-6 0 0,1 2 0,-5 2 0,-5 2 0,1 7 0,-8-1 0,1 4 0,1 1 0,-6 9 0,5 3 0,-5 4 0,4 2 0,3 2 0,-1 4 0,0 5 0,6 11 0,-3 3 0,1 0 0,0 0 0,0 6 0,6-2 0,0 2 0,0-1 0,0 1 0,0-6 0,2 2 0,4 4 0,-2-4 0,8 0 0,1-1 0,3-5 0,3-2 0,2-1 0,3-1 0,7-7 0,-4-2 0</inkml:trace>
  <inkml:trace contextRef="#ctx0" brushRef="#br0" timeOffset="1084">1258 464 9393,'0'-11'0,"-2"1"0,-4 2 0,4-6 0,-6 14 0,8 0 0,0 10 0,0 6 0,0 3 0,0 6 0,0 8 0,0 6 0,2 12 0,2-1 0,2 8 0,-2 4 0,4 4 0,-1 10 0,3 4 0,4-1 0,-5-1 0,1-8 0,0-2 0,-1-4 0,-5-6 0,4-12 0,-2-7 0,0-8 0,-1-6 0,-5-7 0,0-10 0,0-8 0,0-10 0,-1-13 0,-5-6 0,-4-4 0,-7-2 0</inkml:trace>
  <inkml:trace contextRef="#ctx0" brushRef="#br0" timeOffset="1299">1188 639 9393,'0'-18'0,"0"1"0,0-1 0,2 3 0,4 3 0,3 4 0,11 8 0,1 0 0,2 0 0,1 6 0,-7 2 0,1 2 0,-1 3 0,-1 3 0,-3 1 0,-3 3 0,-2 3 0,-3-2 0,-5 7 0,-2-1 0,-3 0 0,-3-4 0,-6 4 0,3 0 0,-3 1 0,-1-11 0,-3 6 0,-7 1 0,-2 11 0</inkml:trace>
  <inkml:trace contextRef="#ctx0" brushRef="#br0" timeOffset="1666">1642 150 9337,'-10'-2'0,"4"-4"0,12 6 0,8-2 0,7 8 0,8 4 0,4-5 0,4 5 0,2 0 0,2 0 0,-1-7 0,-7 3 0,-2-2 0,-1 2 0,-7-4 0,4 4 0,-2-4 0,-1-4 0,-7-4 0,-9-4 0,-6-7 0,-6-1 0,-18 1 0,3-1 0</inkml:trace>
  <inkml:trace contextRef="#ctx0" brushRef="#br0" timeOffset="1848">1782 97 9337,'-18'12'0,"1"0"0,-1-1 0,1-1 0,5 8 0,2-3 0,1 8 0,-1 4 0,6 5 0,-2 8 0,4 7 0,2 3 0,0 5 0,0 1 0,0 4 0,0 2 0,8-11 0,2-1 0,1-5 0,1-6 0,-6-5 0,4-4 0,-3-7 0,1-6 0,-2-5 0,-4-4 0,6-8 0</inkml:trace>
  <inkml:trace contextRef="#ctx0" brushRef="#br0" timeOffset="2199">1590 551 9337,'0'-11'0,"0"-1"0,1 2 0,5-1 0,6 1 0,9 6 0,4-2 0,3 3 0,1 1 0,4 2 0,-2 0 0,-2 0 0,-2 0 0,2 0 0,-4 0 0,1 0 0,-7 0 0,4 0 0,-11 2 0,-6 3 0,-4 7 0,-2 9 0,0 5 0,0-1 0,0 0 0,0 6 0,0-2 0,0 2 0,0-2 0,0 4 0,0-5 0,2-1 0,3-4 0,-1-6 0,6-3 0,0-4 0,-1-3 0,3-1 0,4-8 0,-5-3 0,3-11 0,-8-9 0,-2-2 0,-2-4 0,3 3 0,1 1 0,-2 0 0,-2 0 0,-2 6 0,0-3 0,-2 5 0,-4 1 0,4 1 0,-4-1 0,5 1 0,1 0 0,-8-1 0,-2 1 0</inkml:trace>
  <inkml:trace contextRef="#ctx0" brushRef="#br0" timeOffset="2617">2218 534 9337,'-2'-10'0,"-4"4"0,5 6 0,-5 6 0,4 6 0,2 5 0,0 5 0,0 3 0,0 2 0,6 0 0,-1 4 0,-1-2 0,-2 3 0,-2-5 0,0 0 0,2-2 0,4-4 0,-4-1 0,4-3 0,-4-7 0,-2-10 0,0-14 0,0-5 0,0-4 0,0-8 0,0 4 0,2-3 0,3 1 0,-3 2 0,6-2 0,-2 6 0,0 3 0,2 3 0,-3-1 0,7 1 0,-2 7 0,1 4 0,3 4 0,-6 10 0,-1 4 0,-1 5 0,0 7 0,0 1 0,-6 6 0,2-4 0,4-2 0,-4 4 0,5-5 0,1-3 0,2-2 0,7-1 0</inkml:trace>
  <inkml:trace contextRef="#ctx0" brushRef="#br0" timeOffset="2832">2585 534 9337,'-17'0'0,"-1"0"0,1 0 0,5 2 0,2 4 0,1 5 0,-1 5 0,6 1 0,-4 3 0,2 3 0,1 6 0,-1-2 0,6 2 0,0 3 0,0 1 0,0-4 0,2-2 0,3 0 0,7 0 0,2-11 0,-1 1 0,-1-3 0,2-5 0,1 1 0,3-4 0,7-4 0,2 6 0</inkml:trace>
  <inkml:trace contextRef="#ctx0" brushRef="#br0" timeOffset="3185">2707 656 9448,'-17'0'-18,"-1"0"8,1 0 8,-1 0 1,11 0 0,7 0 1,9 0 0,13 0 0,3 0 0,2 0 0,2-6 0,8 1 0,2-1 0,2-2 0,1 4 0,-3-6 0,2 3 0,-2 3 0,-4 2 0,-6 2 0,4-8 0,-6-2 0</inkml:trace>
  <inkml:trace contextRef="#ctx0" brushRef="#br0" timeOffset="3432">2812 150 9416,'-17'0'0,"-1"0"0,1 0 0,7 2 0,4 6 0,4 9 0,2 10 0,0 8 0,2 6 0,2 5 0,2 5 0,7 9 0,-1 2 0,4 0 0,1-4 0,-5-5 0,-1-5 0,3-3 0,1-2 0,-3-3 0,0-7 0,1-4 0,3-5 0,1-5 0,1-1 0</inkml:trace>
  <inkml:trace contextRef="#ctx0" brushRef="#br0" timeOffset="3580">3004 621 9416,'0'12'0,"0"0"0,0 1 0,0 3 0,2 7 0,2 2 0,4 0 0,1 1 0,3 5 0,6-4 0,-1 8 0</inkml:trace>
  <inkml:trace contextRef="#ctx0" brushRef="#br0" timeOffset="3730">3022 482 9416,'-8'-24'0,"-4"3"0,-1 4 0,1 3 0,-4 10 0,14-2 0,-3 12 0,10 4 0,5 7 0,8 1 0</inkml:trace>
  <inkml:trace contextRef="#ctx0" brushRef="#br0" timeOffset="4000">3179 551 9416,'-2'10'0,"-2"-2"0,-2 0 0,2 3 0,2 5 0,2 1 0,0 1 0,0-1 0,0 1 0,0-1 0,2 1 0,4-1 0,4 1 0,7-3 0,1-3 0,-1-4 0,1-8 0,-1 0 0,-5-6 0,-3-2 0,-1-2 0,-4-3 0,-2-3 0,-2-1 0,-2-1 0,-4 1 0,-3 1 0,-9 3 0,3 1 0,3-2 0,-4 5 0,5-1 0,-5 2 0,-1 4 0,5 2 0,0 2 0,-1 0 0,5 2 0,2 4 0,-3 4 0,-1 7 0</inkml:trace>
  <inkml:trace contextRef="#ctx0" brushRef="#br0" timeOffset="4366">3423 569 9369,'0'-10'-1,"0"4"1,0 12 0,6 4 0,0 7 0,0 1 0,1-1 0,-5 1 0,4-1 0,-4 1 0,4-1 0,0 1 0,0-1 0,-6-9 0,2-6 0,1-10 0,3-7 0,0 1 0,-6-11 0,0 0 0,0-5 0,2-1 0,2 0 0,2 4 0,-2 2 0,-2-4 0,0 7 0,1 5 0,3 3 0,2 9 0,-2-7 0,2 10 0,5 2 0,-3 12 0,-2 9 0,3 0 0,-3 8 0,0 2 0,0 2 0,5 2 0,-3-2 0,0-2 0,-5-1 0,3-7 0,0 4 0,0-2 0,-1-3 0,-1-3 0,-6-2 0,0 1 0,0-1 0</inkml:trace>
  <inkml:trace contextRef="#ctx0" brushRef="#br0" timeOffset="5650">105 1407 9370,'-10'-2'0,"5"-4"0,1 5 0,-2-5 0,4 2 0,-4-2 0,2 4 0,0-6 0,-2 1 0,1 5 0,5-8 0,0 4 0,0 4 0,2-6 0,3 8 0,7 0 0,-2 0 0,1 0 0,5 0 0,5 0 0,1 0 0,5 0 0,0 0 0,0 0 0,4 6 0,8 0 0,4-2 0,1-2 0,-5-2 0,4 0 0,-1 0 0,5 0 0,4 0 0,-1 0 0,-2 0 0,-1 0 0,0 0 0,5 0 0,0 0 0,1 0 0,-1 0 0,-1 0 0,-3 0 0,-1 0 0,-3 0 0,3 0 0,-6 0 0,-4 0 0,3 0 0,1 2 0,0 2 0,1 1 0,-5 1 0,6-4 0,-2 2 0,0 2 0,7 0 0,-3-6 0,1 0 0,1 0 0,-6 0 0,5 0 0,1 0 0,-3 0 0,-1 0 0,-8 0 0,-2 0 0,-4 0 0,10 0 0,-6 0 0,0 0 0,-2 0 0,4 0 0,6 0 0,-3 0 0,-1 0 0,-2 0 0,0 0 0,0 0 0,0 0 0,4 0 0,-2 0 0,-4 0 0,0 0 0,0 6 0,2-1 0,-2-1 0,-4-2 0,4 4 0,-4 0 0,6-2 0,5-2 0,-1-2 0,6 2 0,-2 2 0,-5 1 0,5 1 0,0-6 0,-1 0-3,1 0 1,-2 6 0,-6 0 0,0-2-2,0-2 0,-2-2 1,-2 0-1,-4 0 0,-2 0 1,-2 0-1,-5 0 1,-1 0 0,1 0 1,-1 0 0,1 0 0,-1 0 0,1 0 1,5 0-1,2 0 1,2 0 1,-5 0 0,1 0-1,-4 0 0,-1 0 0,5 0 1,0 0-1,1 0-1,1 0 0,-4 0 1,6 0-1,1 0-1,-1 0 0,-4 2 1,4 1-1,0 5-1,0 2 1,-5-4-1,1 3 1,-3-1-2,-3-4 0,0 4 1,1 0-3,-1 1 1,-5-5-3,0 2 9,-8-4 0,3-2 0,-7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8:45.3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525 106 9099,'0'-10'0,"0"0"0,0 4 0,-2-1 0,-4-5 0,4-4 0,-8 9 0,4-5 0,5 2 0,-7 6 0,0-1 0,4-1 0,-8 6 0,-1 0 0,-3 0 0,-3 0 0,-2 2 0,-5 4 0,-1 5 0,-2 7 0,-6 5 0,0 6 0,0 4 0,6 2 0,2 0 0,2 0 0,3 0 0,9 2 0,3 1 0,2 3 0,5-2 0,10 0 0,9-2 0,7 0 0,4-5 0,2 0 0,4 2 0,-2-1 0,-1-3 0,-9 1 0,2-6 0,-3 2 0,-3 4 0,-7-6 0,-4-1 0,-4-5 0,-2-2 0,-2-5 0,-4-2 0,-8-2 0,-7-5 0,-1-1 0,-7-2 0,0 0 0,2 0 0,-6-7 0,4-5 0,-2-4 0,2-1 0,-2-6 0,8-3 0,3 1 0,7 0 0,5 0 0,8 3 0,0-1 0,0 2 0,8 1 0,3 3 0,7 1 0,5 5 0,4 3 0,8 0 0,0-1 0</inkml:trace>
  <inkml:trace contextRef="#ctx0" brushRef="#br0" timeOffset="146">525 664 9099,'9'20'0,"-3"3"0,2-3 0,-2 5 0,0-2 0,1 0 0,-5 1 0,6-7 0,0 1 0,-6-1 0,6 0 0</inkml:trace>
  <inkml:trace contextRef="#ctx0" brushRef="#br0" timeOffset="280">472 525 9099,'-13'-18'0,"-5"1"0,-1 5 0,5 2 0,3 3 0,7 3 0,-2 10 0,12 3 0,5 9 0,5-1 0,9 8 0,2 3 0</inkml:trace>
  <inkml:trace contextRef="#ctx0" brushRef="#br0" timeOffset="965">909 560 9029,'-8'-18'0,"-2"1"0,1-1 0,-7 9 0,5 3 0,-5 4 0,4 2 0,1 2 0,-1 4 0,2 5 0,1 11 0,5 3 0,-2 2 0,2 4 0,2-4 0,2 2 0,0 0 0,0-1 0,0-1 0,2-8 0,4 0 0,6-3 0,-3-4 0,3 1 0,2-3 0,1-2 0,-3-2 0,-1-6 0,3 0 0,-1-2 0,-1-4 0,2 2 0,-8-8 0,-3-1 0,-1-3 0,-2-3 0,0-3 0,0-1 0,0 2 0,-5 7 0,-1 3 0,2-3 0,2-2 0,2 5 0,0-1 0,0 8 0,2 10 0,4 15 0,5 9 0,5 6 0,1 11 0,1 0 0,-1 5 0,1 6 0,-1 2 0,1 6 0,-3-2 0,-3 2 0,-4-4 0,-8-1 0,0-7 0,0-10 0,-8-5 0,-4-6 0,-3-4 0,-3-5 0,-5-13 0,-2-5 0,-3-6 0,-3-6 0,4-3 0,0-11 0,0-3 0,0-6 0,5-10 0,-1-4 0,6 1 0,5-1 0,4-4 0,8 7 0,0 1 0,0 2 0,8-4 0,6 0 0,7 3 0,8 1 0,4 4 0,0 4 0,0 3-1,2 1 1,-10 8 0,8-3 0,-6 9-1,-5 3 1,-3-4 0,-1 6 0,-1 3-1,0 1 1,-5 2 0,0 0 0,-8 2 0,1 3 0,-3-3 0,-2 6 0,0-6 0,0 4 0,0-4 0,8 6 0,2-8 0</inkml:trace>
  <inkml:trace contextRef="#ctx0" brushRef="#br0" timeOffset="1916">1171 612 9026,'0'-12'0,"0"1"0,0-1 0,0-5 0,0 5 0,0 0 0,0 7 0,0-7 0,-2 8 0,-4-2 0,4 4 0,-6 4 0,8 4 0,0 6 0,0-1 0,0 5 0,0 5 0,0 4 0,2-1 0,2 5 0,2 2 0,-2 2 0,4 2 0,-2-2 0,-3-2 0,-1-2 0,0-8 0,2 4 0,2 1 0,0-7 0,-6 4 0,0-11 0,0-6 0,0-12 0,0-8 0,0-7 0,6-6 0,-1-8 0,-1 0 0,-2 0 0,-2 0 0,0 0 0,0 0 0,0 0 0,6 6 0,0 2 0,-2 2 0,-2 4 0,4 1 0,1 5 0,3 3 0,-4 6 0,4 12 0,-3 6 0,5 3 0,-4 5 0,-1 1 0,1 2 0,-2 8 0,-6-4 0,0 3 0,0-1 0,6-2 0,0 4 0,-2-4 0,-2-2 0,-2-1 0,0-7 0,0 0 0,0 1 0,0-8 0,0-5 0,0-10 0,0-7 0,0-4 0,0-3 0,0-4 0,0-6 0,5 1 0,1-1 0,0 0 0,2 2 0,-4-4 0,5 8 0,-1 1 0,-4 3 0,0 2 0,0-1 0,2 1 0,5 5 0,-3 2 0,2 3 0,-5 3 0,7 9 0,-8 5 0,4 8 0,-2-1 0,-1 1 0,1-1 0,-6 0 0,0 1 0,0-1 0,0 7 0,0-1 0,0-2 0,0-1 0,0-3 0,0 1 0,0-1 0,0 1 0,2-7 0,4 1 0,-4-8 0,6 4 0</inkml:trace>
  <inkml:trace contextRef="#ctx0" brushRef="#br0" timeOffset="2200">1555 664 9026,'0'18'0,"0"-1"0,0 1 0,0-1 0,0 1 0,2-3 0,2-1 0,4-3 0,1 3 0,3 0 0,5-1 0,1-3 0,-1-2 0,1-2 0,-1-6 0,-1-8 0,-5-4 0,-5-3-1,-4-3 1,-2-1 0,0-3 0,-2-1-1,-4 2 1,-3 1 0,-9 3 0,1-1-1,-1 1 1,1 5 0,-1 3-1,1 1 1,0 2 0,-1 6 0,1 2 0,-1 4 0,1 3 0,1 9 0,5-1 0,5 1 0,4-1 0,2 1 0,0-1 0,0 1 0,15-1 0,5 1 0</inkml:trace>
  <inkml:trace contextRef="#ctx0" brushRef="#br0" timeOffset="2380">1800 682 8997,'0'-10'0,"0"4"0,0 12 0,0 6 0,2 3 0,1 3 0,5-1 0,2 1 0,0-1 0,3-1 0,-1-3 0,1-1 0,-5-8 0,8 11 0,-7-5 0</inkml:trace>
  <inkml:trace contextRef="#ctx0" brushRef="#br0" timeOffset="2513">1922 595 8997,'-18'-18'0,"1"1"0,1-1 0,5 1 0,-5 1 0,7 3 0,-1 1 0,2 8 0,10-4 0,4 8 0,4-7 0,7-3 0</inkml:trace>
  <inkml:trace contextRef="#ctx0" brushRef="#br0" timeOffset="3033">2219 140 8991,'-12'-17'0,"0"0"0,9 5 0,-3 0 0,4 8 0,2 12 0,2 15 0,4 10 0,5 8 0,5 4 0,1 7 0,1 1 0,-1-1 0,1 0 0,-1 3 0,1 1 0,-1 2 0,0-2 0,1-9 0,-3-6 0,-3-4 0,2-10 0,-9-4 0,1-3 0,2-3 0,-8-9 0,0-8 0,-2-2 0,-8-10 0,1-3 0,-1-7 0,-2 1 0,-5-6 0,-1 0-1,1-1 1,-6 1 0,-3-2 0,1 6 0,0 3 0,-4-1 0,6 2 0,-1 5 0,-1 4 0,6 5 0,-5 5 0,5 0 0,2 0 0,7 7 0,4 5 0,4 4 0,2 1 0,2 8 0,4 2 0,5 3 0,5-1 0,3-2 0,5 4 0,3-4 0,0-2 0,6-1 0,-6-7 0,2 0 0,0 1 0,1-8 0,2-5 0,0-3 0,-3-2 0,-8-2 0,2-3 0,-3-7 0,-3-4 0,-5-1 0,-3-2 0,1-3 0,0-1 0,2-8 0,5 4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8:50.0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51 8962,'-18'0'0,"1"0"0,5 0 0,2 2 0,3 4 0,1-2 0,6 8 0,8-8 0,3 3 0,7-1 0,5 0 0,4 0 0,8-6 0,2 0 0,4 0 0,-5-2 0,5-2 0,-4-4 0,-2-1 0,0 3 0,-2-6 0,-2 0 0,-2 3 0,-8-7 0,3 5 0,-11 3 0,-1 2 0,-16 6 0,-2 4 0,-7 2 0,-5 1 0,-1-3 0,-4 2 0,3 0 0,-5-6 0</inkml:trace>
  <inkml:trace contextRef="#ctx0" brushRef="#br0" timeOffset="181">280 16 8962,'-17'0'0,"-1"0"0,1 0 0,-1 0 0,1 0 0,5 2 0,1 4 0,-3 6 0,6 0 0,2 3 0,4 6 0,2 5 0,0 3 0,2 8 0,4 3 0,6 7 0,3 3 0,3 3 0,1 1 0,5 4 0,-5-3 0,4 1 0,-3-6 0,-3-3 0,1-8 0,-3 0 0,-3-8 0,-6-8 0,1-4 0,-1-1 0,0-10 0,-6-8 0,-8-16 0,-1-11 0</inkml:trace>
  <inkml:trace contextRef="#ctx0" brushRef="#br0" timeOffset="534">193 436 8962,'-6'-12'0,"0"0"0,-7 1 0,13-5 0,0 3 0,9 1 0,13 8 0,3-4 0,0 2 0,0 1 0,4-3 0,-3 4 0,-1-4 0,0-1 0,-2 5 0,-5-2 0,-1 4 0,1 2 0,-7 0 0,-1 2 0,-2 4 0,4 5 0,-7 13 0,-1 5 0,-2 4 0,0 2 0,2 0 0,2 1 0,-2 5 0,4-6 0,-1 2 0,1-8 0,0-4 0,5 4 0,-1-7 0,4-7 0,1-5 0,0-12 0,1-4 0,-3-5 0,-3-13 0,-6-7 0,-4-8 0,-2 3 0,0-7 0,-2 2 0,-4 0 0,2 6 0,-7 6 0,-3 0 0,-2 2 0,5 2 0,-1 7 0,-1 1 0,3 7 0,-2 4 0,8 4 0,-3 10 0,7 2 0</inkml:trace>
  <inkml:trace contextRef="#ctx0" brushRef="#br0" timeOffset="883">752 366 8962,'0'-8'0,"0"8"0,0 10 0,0 7 0,0 5 0,0 3 0,0 2 0,6-4 0,-1 4 0,-1 1 0,-2-1 0,-2-6 0,0 2 0,0-3 0,0-3 0,0-5 0,0-1 0,2-7 0,2-2 0,2-11 0,0-3 0,-6-13 0,0 1 0,0 1 0,2-6 0,1 6 0,3-1 0,-2-1 0,0 6 0,0-4 0,2 3 0,2 5 0,-3 3 0,3 6 0,6 12 0,-3 6 0,-7 5 0,4 4 0,-2 5 0,0 1 0,1-4 0,-3 6 0,2 0 0,-2-1 0,6-3 0,-1-8 0</inkml:trace>
  <inkml:trace contextRef="#ctx0" brushRef="#br0" timeOffset="1099">1101 366 8962,'-17'11'0,"-1"1"0,3 0 0,1 5 0,4 1 0,2-1 0,3 2 0,5 3 0,0 1 0,0-2 0,0 5 0,0-3 0,2-2 0,3-1 0,-1-3 0,8 1 0,2-3 0,1-3 0,3-2 0,-1-7 0,0 3 0,1-2 0,-6-2 0,-1-2 0,1-2 0,-2-4 0,5 4 0,-13-21 0,6 4 0</inkml:trace>
  <inkml:trace contextRef="#ctx0" brushRef="#br0" timeOffset="1298">1118 471 8962,'0'-10'0,"14"2"0,4 8 0,3-2 0,4-4 0,4 4 0,10-3 0,2 1 0,-2-2 0,-1 4 0,1-6 0,0 2 0,-6 1 0,0-3 0,-10 4 0,-1-2 0,-11-8 0,-3 5 0</inkml:trace>
  <inkml:trace contextRef="#ctx0" brushRef="#br0" timeOffset="1516">1206 34 8962,'-16'2'0,"5"4"0,3 3 0,8 11 0,0 3 0,0 6 0,2 12 0,4 6 0,5 3 0,5 2 0,-5 1 0,1-1 0,2-1 0,1-5 0,3 3 0,-1-10 0,1-5 0,-1-3 0,-5-9 0,-1 1 0,3-3 0,-6-3 0,-1 0 0</inkml:trace>
  <inkml:trace contextRef="#ctx0" brushRef="#br0" timeOffset="1697">1485 401 8962,'-17'-10'0,"7"2"0,2 16 0,8 4 0,2 5 0,4 6 0,-2-1 0,8 5 0,1-2 0,3-4 0,-5-1 0,1-3 0,2 1 0,1-1 0,-3-7 0,-1-4 0,1 3 0,5 1 0</inkml:trace>
  <inkml:trace contextRef="#ctx0" brushRef="#br0" timeOffset="1864">1538 244 8962,'-28'-18'0,"3"3"0,2 1 0,0 2 0,-1 8 0,7-1 0,7 5 0,4 5 0,4 7 0,2 4 0,2 3 0,4 2 0,6 3 0,3-3 0,3-4 0,-1-5 0,9 11 0,1-3 0</inkml:trace>
  <inkml:trace contextRef="#ctx0" brushRef="#br0" timeOffset="2117">1730 401 8962,'0'17'0,"-2"-5"0,-2-1 0,-2 3 0,2 2 0,2 1 0,2 0 0,2 1 0,4-1 0,4 7 0,7-3 0,1-3 0,-1-5 0,1-3 0,-1 1 0,0-5 0,1-4 0,-6-2 0,-1 0 0,1-4-1,-2-7 1,-3-1 0,-7-11 0,0 1-1,0-1 0,-7 4 0,-5-5 1,-4 7-1,-1 5 0,-1-1 1,1 5-1,0 0 1,-1 0 0,6 3 0,1 5 0,-3 0 0,1 2 0,1 3 0,4-1 0,8 8 0,8 0 0,2 5 0</inkml:trace>
  <inkml:trace contextRef="#ctx0" brushRef="#br0" timeOffset="2650">1992 523 8955,'0'-10'0,"0"2"0,0 8 0,0 2 0,0 4 0,0-4 0,0 6 0,0-8 0,0 0 0,0-8 0,0 6 0,0 10 0,5 4 0,1 11 0,0-4 0,2-1 0,-6-7 0,6 1 0,-1 2 0,-3 1 0,8 3 0,-8-9 0,4-3 0,-8-12 0,0-5 0,0-5 0,0-3 0,0-3 0,0-1 0,0-2 0,0 4 0,0-3 0,0 3 0,1 0 0,5-1 0,6-1 0,-2 2 0,-1 7 0,1 4 0,0 3 0,1 1 0,7 8 0,-1 4 0,-5 9 0,0 10 0,1 2 0,3 4 0,-5 1 0,1-1 0,0-2 0,-3 2 0,5-4 0,-6 0 0,-1-2 0,1-3 0,-2-3 0,-4-1 0,2-1 0,2 0 0,-1-7 0,3 6 0,2-7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48:15.5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122 84 9596,'0'-17'0,"0"-1"0,0 7-9,0-1 1,0 0 1,-2 3-1,-1 5 6,-3 8 0,-6 7 0,4 11 1,1 3 0,-1 2 1,-4 2 0,6 4 0,1-2 0,-3-2 0,6 0 0,-6 4 0,2-3 0,0-7 0,1 2 0,5-2 0,-8 1 0,-2-7 0</inkml:trace>
  <inkml:trace contextRef="#ctx0" brushRef="#br0" timeOffset="184">35 172 9556,'-8'-10'0,"14"2"0,0 8 0,8 0 0,9 8 0,0 2 0,-2 1 0,-1 1 0,3-1 0,0 7 0,-1-1 0,-3 1 0,-1 1 0,-3 3 0,-3 1 0,-4 0 0,-8 2 0,0 3 0</inkml:trace>
  <inkml:trace contextRef="#ctx0" brushRef="#br0" timeOffset="350">53 591 9556,'-2'9'0,"-4"-3"0,4-4 0,2-2 0,11 0 0,5 0 0,3 0 0,3-2 0,3-4 0,2-5 0,-4 1 0,7-4 0,-1-3 0,-2-4 0,6-10 0,-6 3 0</inkml:trace>
  <inkml:trace contextRef="#ctx0" brushRef="#br0" timeOffset="588">419 224 9477,'-6'-12'0,"1"1"0,-1-1 0,6-5 0,0-1 0,2 3 0,4 3 0,3 2 0,9 6 0,-1-1 0,1-1 0,-1 8 0,1 2-1,-1 1 1,-1 9-1,-3-4 1,-3 1-3,-2 1 1,3 1-1,-5 9 1,-2 1-1,-2-2 0,-2 1 1,0-1-1,0 2-1,0-1 1,-2-1 3,-4 2 0,-4-3 0,-7 5 0</inkml:trace>
  <inkml:trace contextRef="#ctx0" brushRef="#br0" timeOffset="735">419 399 9443,'-6'-18'0,"1"1"0,-1 5 0,8 2 0,4 3 0,-3-5 0,9 4 0,4 0 0,5 1 0,-2-7 0,7 4 0,-3-1 0,0-1 0,0 0 0,-3-3 0,1 1 0,2 3 0,1-1 0,-7-5 0</inkml:trace>
  <inkml:trace contextRef="#ctx0" brushRef="#br0" timeOffset="1086">699 119 9443,'0'18'0,"2"-1"0,2 1 0,1 1 0,-1 4 0,0-3 0,0 3 0,2-2 0,-2 3 0,-2-11 0,-2 5 0,2-5 0,3-3 0,-3 5 0,8-15 0,-6 0 0,4-9 0,1-7 0,-5-3 0,4-3 0,-2-3 0,0-2 0,1 4 0,-3-6 0,2 0 0,-2 1 0,4 3 0,-2 8 0,-3-1 0,1 3 0,0 1 0,2 2 0,0 9 0,-6-3 0,0 12 0,0 5 0,0 5 0,6 7 0,0 0 0,-3 1 0,-1 1 0,4-4 0,0 6 0,-2-1 0,-2-5 0,-2 0 0,0 1 0,0 1 0,0-2 0,0 6 0,0 1 0</inkml:trace>
  <inkml:trace contextRef="#ctx0" brushRef="#br0" timeOffset="1254">803 416 9443,'0'12'0,"0"-1"0,2 1 0,4 5 0,4-7 0,7-4 0,1-4 0,-1-2 0,7 0 0,-1 0 0,-2 0 0,-1 0 0,-1-8 0,4-3 0,5-13 0,6-3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2:30.7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3022 297 9687,'-18'0'0,"1"0"0,-1-2 0,-1-2 0,-2-2 0,-3 3 0,1 1 0,4 2 0,-3 0 0,-1 0 0,-2 0 0,3 0 0,-1 0 0,2 0 0,1 0 0,3 0 0,-1 0 0,1 0 0,9 0 0,8 0 0,10 0 0,7 0 0,7 0 0,3-16 0,8-3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8:53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166 314 9016,'-28'0'0,"5"0"0,11-7 0,14 5 0,16-4 0,11 4 0,10 2 0,5-6 0,11 0 0,3 1-2,6-3 0,6 4 0,4-6 0,3 0-2,3 1 1,1 3 0,10-4 0,5 1 0,3-1 1,-46 7 0,0 0 0,46-9 0,-48 6 0,1-1 0,0-1 1,1 0-1,-2 0 1,1-1 0,-2 0-1,1 0 1,-2 1 0,1-1-1,0 0 1,0 0 0,2 1 0,-1 1 0,2 0 0,1 0 0,0 2 0,1 1 0,0 0 0,0 0 0,4-2 0,1 0 0,-2 3 1,0 0-1,3 1 0,0 1-49,3-1 1,0 2 0,1-1 0,0 2-1,2-2 1,-2 2 0,-2-1 0,-1 2 48,-3 0 0,0 1 0,-1-2 0,0 0 1,3 2-1,1 0 0,-2-2 0,0 0 0,-1-1 0,-2 0 0,-4 0 0,-1 0 0,43 0 0,-2-2-27,1-4 1,-42 5 0,0 0 0,47-4 0,-4 3 26,-3 2 0,-13-6 0,1 0 0,-1 2 0,3 2 0,-1 2 1,-11 0-1,0 0 0,0 0 0,4 6 1,-5 0-1,-7 0 0,-5 1 1,-5-5-1,1 4 1,-1-2-1,0 2 1,7-4 0,-1 4-1,-2-4 0,-2-2 1,-3 0-1,-5 0 1,-7 0 94,-8 0 1,0 0-1,-7 0 1,-3 0-100,-2 0 136,-1 0-134,-9 0 1,-1 0 1,-10 0 0,-4 0 0,5 1 1,-5 5 0,-4 4 0,0 7 0</inkml:trace>
  <inkml:trace contextRef="#ctx0" brushRef="#br0" timeOffset="1650">428 873 9097,'-12'-5'0,"0"-1"0,-1 0 0,-3-2 0,4 6 0,1-6 0,-3 1 0,-1-5 0,-9 4 0,-1 2 0,-2 3 0,-4-3 0,0 4 0,0-4 0,4 4 0,2 2 0,1 2 0,7 2 0,-1 2 0,1-2 0,5 3 0,1-1 0,9 8 0,2-3 0,7 3 0,13 0 0,3-3 0,6 3 0,12 1 0,5 1 0,5-3 0,1-1 0,3-2 0,1 1 0,2-5 0,-2-4 0,-1-2 0,-5 0 0,-1-2 0,-3-4 0,-7-9 0,0-10 0,-8-1 0,-8 1 0,-9-4 0,-4 6 0,-3 1 0,-3 3 0,-4 2 0,-6 1 0,-5 4 0,-5 5 0,-9 7 0,-2 0 0</inkml:trace>
  <inkml:trace contextRef="#ctx0" brushRef="#br0" timeOffset="1847">393 908 9097,'-12'6'0,"0"0"0,1 7 0,-5 1 0,4 7 0,5 1 0,7 7 0,0 4 0,0 6 0,7 5 0,5 7 0,4-3 0,1-1 0,1-8 0,-1 1 0,1-3 0,-1-2 0,0-2 0,3-4 0,1-7 0,2-9 0,9 3 0,-5-7 0</inkml:trace>
  <inkml:trace contextRef="#ctx0" brushRef="#br0" timeOffset="2179">794 1240 9097,'-6'-12'0,"-1"3"0,-3 1 0,-4 4 0,-1-4 0,-3 3 0,1 1 0,1 4 0,3 5 0,3 7-2,2 4 0,-3 1 0,5 2 0,0 3-2,-2 1 1,6 6 0,-3-5 0,3-3 1,2-2 1,2-1 0,3-1 1,7 1 0,4-3 0,1-3 0,0-6 0,1-4 0,-1-2 0,1 0 0,-1 0 0,-1-8 0,-5-4 0,-1-3 0,-6-3 0,2 1 0,0 5 0,-6 0 0,0 9 0,7-5 0,5 8 0,4 0 0,1 0 0,1 2 0,-1 2 0,1 1 0,-1 7 0,0-6 0,9 7 0,1-3 0</inkml:trace>
  <inkml:trace contextRef="#ctx0" brushRef="#br0" timeOffset="2479">986 1292 9072,'0'18'0,"0"-6"0,0-1 0,0 3 0,0 1 0,0 3 0,2-1 0,2 1 0,2-1 0,0 1 0,-6-1 0,8-7 0,-6-12 0,3-14 0,-3-5 0,4-2 0,0 3 0,0-1 0,2-2 0,-5-1 0,9 7 0,2-1 0,-5 7 0,3 1 0,2 2 0,-5 3 0,3 5 0,0 1 0,-3 5 0,5 4 0,-8 7 0,-1 1 0,3-1 0,-4 3 0,6 1 0,-2 2 0,5 1 0,-3-7 0</inkml:trace>
  <inkml:trace contextRef="#ctx0" brushRef="#br0" timeOffset="2963">1266 734 9072,'-10'-18'0,"0"7"0,5-1 0,3 10 0,-4 4 0,4 13 0,10 7 0,1 11 0,3 4 0,0-1 0,-1 9 0,7 2 0,-3 1 0,-3-1 0,3 3 0,-3-3 0,4 3 0,1 3 0,-5-3 0,-3-3 0,1-7 0,0-3 0,-6-8 0,1 0 0,-3-15 0,-2 0 0,0-20 0,0-6 0,0-9 0,0-4 0,0-3 0,0 5 0,0-6 0,0-2-1,0-2 1,2 4 0,2 2 0,2 2-1,-2 3 0,0 1 0,0-1 0,3 1 0,3 6 0,-4-1 0,6 10 0,1 2 0,-3 4 1,0 8-1,-3 10 1,5 1 0,-4 10 0,0 2 0,-1 2 0,5 2 0,-6 0 0,0 0-1,1 0 1,-5-6 0,6 0 0,-2 0 0,0-2 0,1-1 0,-3-9 0,2 1 0,-2-1 0,6-7 0,-1-3 0</inkml:trace>
  <inkml:trace contextRef="#ctx0" brushRef="#br0" timeOffset="3563">2331 681 8947,'-12'0'0,"1"0"0,7 0 0,-2 0 0,12 0 0,6 0 0,11 0 0,6 0 0,4 0 0,2-2 0,2-2 0,2-3 0,1-3 0,3 4 0,-6-6 0,0-1 0,-4-3 0,-10 5 0,0 1 0,-5 0 0,-7 1 0,3 3 0,-10-4 0,-6 2 0,-6 3 0,-11 5 0,-3 0 0,-1 0 0,-8 0 0,4 0 0</inkml:trace>
  <inkml:trace contextRef="#ctx0" brushRef="#br0" timeOffset="3730">2453 559 8947,'-23'10'0,"0"-5"0,0 5 0,5 0 0,1 0 0,1 5 0,2-3 0,3 3 0,7 5 0,-2 3 0,4 8 0,2 8 0,6 5 0,2 9 0,3-1 0,9 1 0,-3 7 0,7 2 0,-5 0 0,-2-4 0,7-9 0,-1-3 0,-4 1 0,-5-3 0,2-7 0,-7-9 0,1-3 0,-4-4 0,2-1 0,-3-3 0,-7-7 0,-7-3 0</inkml:trace>
  <inkml:trace contextRef="#ctx0" brushRef="#br0" timeOffset="4115">2384 1048 8947,'-2'-16'0,"-4"5"0,4-5 0,-4 9 0,12-5 0,4 4 0,7 8 0,0 0 0,1 0 0,5 0 0,0 0 0,-1 0 0,-3 0 0,-1 0 0,-1 0 0,1 0 0,-1 0 0,1 0 0,-9 2 0,-3 4 0,-4 6 0,-2 3 0,0 10 0,0 4 0,2 2 0,4-1 0,-2 3 0,5-6 0,1 2 0,0 0 0,1-2 0,7 2 0,-1-7 0,1-9 0,-1 1 0,1-8 0,-1-3 0,1-1 0,-1-4 0,-1-3 0,-3-7 0,-1-4 0,-8-7 0,2-2 0,-4 0 0,-2-1 0,-2-5 0,-4 4 0,-4 0 0,0 4 0,-5 3 0,5 3 0,-2-1 0,1 1 0,5 5 0,-6 3 0,-1 1 0,5 2 0,0 22 0,8 3 0</inkml:trace>
  <inkml:trace contextRef="#ctx0" brushRef="#br0" timeOffset="4483">2960 1013 8947,'-12'-6'0,"1"0"0,5 3 0,-4 8 0,2 7 0,2 5 0,6 5 0,2 3 0,4 2 0,-4 0 0,6 4 0,0-3 0,3-3 0,-1 4 0,0-6 0,-3-1 0,1-5 0,-2-5 0,-4-5 0,6-16 0,-8-7 0,0-7 0,0-4 0,0 0 0,2-4 0,2 1 0,1-1 0,1 0 0,-6 0 0,2 4 0,4 2 0,-4 2 0,4 5 0,-4 1 0,5 7 0,5 4 0,-2 6 0,-1 8 0,-1 7 0,-4 7 0,4 7 0,0-4 0,-1 2 0,1 4 0,0-4 0,-4 1 0,2-3 0,7 6 0,-3-4 0</inkml:trace>
  <inkml:trace contextRef="#ctx0" brushRef="#br0" timeOffset="4716">3309 1031 8947,'-17'-8'0,"-1"6"0,1-4 0,1 12 0,3 5 0,3 5 0,2 1 0,2 1 0,6 1 0,0 3 0,0 1 0,0 0 0,2-3 0,4 1 0,6 2 0,3 1 0,3-7 0,-1 0 0,1 1 0,1-8 0,2-3 0,3-1 0,-3 0 0,-2 0 0,-1-6 0,-1 0 0,9-8 0,1-2 0</inkml:trace>
  <inkml:trace contextRef="#ctx0" brushRef="#br0" timeOffset="4913">3431 1135 8947,'-11'0'0,"-1"0"0,8-2 0,0-2 0,8-1 0,14-1 0,11 6 0,4 0 0,2 0 0,5 0 0,3 0 0,0 0 0,0 0 0,-3-6 0,-5 0 0,0 0 0,0-1 0,-8-3 0,-2-8 0</inkml:trace>
  <inkml:trace contextRef="#ctx0" brushRef="#br0" timeOffset="5131">3554 646 8947,'-18'0'0,"1"0"0,-1 2 0,3 4 0,3 6 0,-2 5 0,9 6 0,3 7 0,6 3 0,5 9 0,9 5 0,-1 3 0,1 3 0,-1 5 0,3 0 0,1-2 0,2-1 0,0-9 0,-3-1 0,1-4 0,3-8 0,-1 0 0,-6-12 0,1-6 0,-1 3 0,1-8 0</inkml:trace>
  <inkml:trace contextRef="#ctx0" brushRef="#br0" timeOffset="5296">3816 1031 8947,'-18'1'0,"1"5"0,7-2 0,4 8 0,4 1 0,2 3 0,2 7 0,4 2 0,6 3 0,3 3 0,5 0 0,1-2 0,2-4 0,-2 0 0,-1-5 0,-3 5 0</inkml:trace>
  <inkml:trace contextRef="#ctx0" brushRef="#br0" timeOffset="5446">3920 891 8947,'-19'-10'0,"-2"4"0,-3 4 0,1 2 0,6 0 0,7 8 0,4 4 0,6 3 0,6 3 0,-4-1 0,21 1 0,-3-1 0</inkml:trace>
  <inkml:trace contextRef="#ctx0" brushRef="#br0" timeOffset="5664">4182 1188 8947,'0'27'0,"0"4"0,0-8 0,2-1 0,4-3 0,-2-4 0,6-1 0,-1-4 0,1-2 0,2-5 0,3-8 0,-3-7 0,1-4 0,-7-3 0,-2-2 0,-2-3 0,-8-1 0,-1 4 0,-3-2 0,-4 1 0,-1 9 0,-3 3 0,1 2 0,-1 4 0,1-4 0,-1 3 0,1 1 0,1 4 0,5 6 0,5 5 0,4-1 0,2 2 0,16-1 0,3 7 0</inkml:trace>
  <inkml:trace contextRef="#ctx0" brushRef="#br0" timeOffset="5966">4427 1135 8947,'11'8'-2,"1"4"1,-6 1 0,4 1 0,-1-2-1,1 1 0,-6 3 0,4-1 0,-3-1-2,1-3 0,2-7 2,-2 2 0,-4-6 0,4-6 0,-4-5 1,-2-13-1,0-5 1,0-4-1,0-2 1,5 0 0,3 2 0,0 2 0,0 2 0,3 8 0,-3-2 0,2 3 1,1 5 0,7 3-1,-1 8 1,1 8 0,-1 8 0,1 9 0,-1 4 0,1 2 0,1 3 0,2 4 0,3-1 0,-3-3 0,-2 1 0,1-6 0,1 0 0,3 0 0,-1 6 0,-6-4 0</inkml:trace>
  <inkml:trace contextRef="#ctx0" brushRef="#br0" timeOffset="6580">515 1747 8848,'-18'0'0,"3"-2"0,3-4 0,2 4 0,9-4 0,1 4 0,5 2 0,21 0 0,10 0 0,15 0 0,9 0 0,12 0 0,4 0 0,5 0 0,-31-1 0,1 0 0,4 0 0,1-2 0,4 0 0,2-2 0,5 1 0,0-1 0,-4 2 0,0 0 0,4-2 0,0 0 0,-3 1 0,0 1-69,0 0 0,0 2 0,0-1 1,0 2-1,3 0 0,0 0 0,-1 0 1,0 0 68,-4 0 0,0 0 0,-2 0 0,0 0 0,2 0 0,0 2 0,2 0 0,1 1 0,1 3 0,1 0 0,-1-1 0,-2 0 0,1 0 0,-1-1 0,-2 1 0,0 0 0,-1 0 0,0 0 0,1-3 0,0 0 0,1 1 0,0 0 0,1-2 0,-2 0 0,-1-1 0,-1 0 0,-2-3 0,0 0 0,-3-1 0,1 0 0,2 0 0,2 0 0,3 0 0,0 0 0,-7 0 0,-1 1 0,0 1 0,-1 0 0,44-4 33,-6 2 1,-9 2 0,-3 2-1,-5 0-33,-7 0 0,-6 0 0,-11 0 0,-7 2 0,-9 4 0,-7-4 0,-11 4 0,-9-4 0,-8-2 0,-8 0 0,-9 0 0,-1 0 0,-1 0 0,-3 0 0,-1 0 208,2 0 0,-1 0-208,-1 0 0,4 0 0,-7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01.6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123 106 9100,'-11'-10'0,"-1"4"0,6-2 0,-6 3 0,7-3 0,-7 2 0,8 4 0,-4-4 0,8 14 0,0 9 0,2 3 0,4 11 0,4 4 0,-1 4 0,7 7 0,-4-5 0,3 13 0,3-1 0,-3 9 0,-1-2 0,-3 0 0,3 0 0,1-2 0,3-5 0,-3-3 0,-3-3 0,4-12 0,-7-12 0,3-4 0,0-1 0,-9-10 0,3-8 0,-4-8 0,-2-10 0</inkml:trace>
  <inkml:trace contextRef="#ctx0" brushRef="#br0" timeOffset="435">53 333 9100,'-17'-2'0,"-1"-4"0,9 2 0,3-8 0,4-1 0,2-3 0,8-3 0,5-4 0,7-7 0,3-3 0,14 0 0,-2 2 0,4 4 0,3 2 0,-5 2 0,4 7 0,-4 5 0,-2 5 0,0 4 0,-2 2 0,-6 2 0,-10 4 0,1 3 0,-9 9 0,1 1 0,-4 4 0,-4-1 0,-2 7 0,-2 2 0,-4 2 0,-4 2 0,-7 0 0,-1 0 0,1 0 0,-2-6 0,-3-2 0,-1-2 0,2-4 0,1-1 0,3-5 0,-1-1 0,1-2 0,-1-8 0,1 1 0,7-5 0,4-5 0,6 3 0,4-6 0,2 0 0,13 6 0,-1-4 0,3 6 0,4 6 0,-5 4 0,5 7 0,0 1 0,4-1 0,-3 3 0,-1 1 0,-2 2 0,0-1 0,1 3 0,-7 0 0,-1 0 0,-5 1 0,5-3 0,-6-6 0</inkml:trace>
  <inkml:trace contextRef="#ctx0" brushRef="#br0" timeOffset="769">577 734 9100,'0'12'0,"2"-2"0,4-3 0,4 1 0,7-4 0,1 2 0,-1-2 0,6-2 0,1-2 0,-3 0 0,-2 0 0,-1-2 0,-1-4 0,1-6 0,-1-3 0,-5-3 0,-2 1 0,-3-1 0,-3 1 0,-2-6 0,-2-1 0,-2 1 0,-4-2 0,-3 5 0,-9-3 0,1 6 0,-1 5 0,7-2 0,-1 9 0,-2 1 0,-1 2 0,3 2 0,1 0 0,7 2 0,-2 4 0,-2 5 0,2 11 0,2 3 0,3 2 0,6-4 0,3 6 0,2 0 0,3-1 0,3 3 0,1-8 0,1 0 0,-1 2 0,7-7 0,1 1 0,0-7 0,0-4 0,6-4 0,-3-10 0,-1-6 0,6-11 0,-6-4 0</inkml:trace>
  <inkml:trace contextRef="#ctx0" brushRef="#br0" timeOffset="1119">1014 71 9100,'-18'0'0,"9"-2"0,1-2 0,0-2 0,6 2 0,-4 10 0,4 6 0,4 5 0,4 6 0,6 6 0,3 4 0,3 8 0,-1 2 0,-1 2-1,-5 3 1,3 3-1,-6 1 1,0 0-1,-1 1 1,1-3-1,-4-3 1,2-8 0,-2-8 0,-2-6 0,-2-8 0,0 1 0,0-9 0,0-3 0,0-12 0,5 3 0,3-7 0,2 2 0,3 4 0,-3 0 0,2 0 0,3-1 0,7 1 0,-1 2 0,8 2 0,0 0 0,-2 0 0,6 0 0,-5 0 0,7 0 0</inkml:trace>
  <inkml:trace contextRef="#ctx0" brushRef="#br0" timeOffset="1436">1311 71 9096,'-2'11'0,"-2"1"0,-2 2 0,2 1 0,2 12 0,2 8 0,2 10 0,4 5 0,6 5 0,9 1 0,4 2 0,2-2 0,3-3 0,4-5 0,1-3 0,0-2 0,0-8 0,0-8 0,0-4 0,0-8 0,0-5 0,-2-10 0,-2 0-1,-2 0 0,-8-10 1,1-7-1,-9-12-7,-7-10 1,2-2-1,-2-9 1,-2-4 0,-2-1 0,-2 1 0,-2 2 0,-2 1 2,-2 4 0,-8-1 0,3 9 1,-3 6 0,2 8 1,-3 6 0,3 3 0,-1 2-2,1 3 5,-3 7 0,5-4 0,-8 8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04.0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70 8957,'-18'-6'0,"1"0"0,1 0 0,5-1 0,1 5 0,4-4 0,6 4 0,0 2 0,8 0 0,11 2 0,5 2 0,5 2 0,2-1 0,0-5 0,-2 0 0,2 0 0,2 0 0,0 0 0,-2 0 0,-2 0 0,-6 0 0,5 0 0,-3 0 0,-4 0 0,-1 0 0,-3 0 0,-1-2 0,-5-3 0,-3 3 0,-24-14 0,-3 6 0</inkml:trace>
  <inkml:trace contextRef="#ctx0" brushRef="#br0" timeOffset="253">237 0 8957,'-17'0'0,"1"2"0,2 2 0,3 2 0,-3-2 0,5 5 0,-1 3 0,2 3 0,2 3 0,6-1 0,0 1 0,0-1 0,0 8 0,0 7 0,2 4 0,4 5 0,-2 6 0,6-5 0,-1 3 0,1 4 0,-4-1 0,3-1 0,-1-5 0,-4 1 0,4-6 0,-2 2 0,-2-8 0,-2-8 0,-2-4 0,1-1 0,3-1 0,2 1 0,0-7 0,-6 1 0,0 2 0,0 1 0,0-5 0,0-10 0,0-10 0</inkml:trace>
  <inkml:trace contextRef="#ctx0" brushRef="#br0" timeOffset="866">62 541 8957,'-17'0'0,"-1"0"0,1 0 0,7 0 0,10 0 0,12-2 0,5-1 0,7-3 0,-3 0 0,8 6 0,0 0 0,-2 0 0,6-2 0,-5-2 0,1-2 0,0 2 0,-8 1 0,4-1 0,-1-2 0,-1 2 0,0 2 0,-5 2 0,-9 0 0,-1 8 0,-10 3 0,-2 5 0,-2 1 0,1 7 0,3-1 0,-2 0 0,-2 2 0,0-5 0,6 5 0,2-2 0,4 1 0,2-1 0,5-8 0,-1-1 0,2-2 0,7-8 0,2 1 0,-2-3 0,-1-2 0,-3-7 0,1-5 0,-1-4 0,-7-1 0,-2 0 0,-2-3 0,-1-3 0,1 3 0,-6-3 0,-2 4 0,-4 1 0,5 1 0,-5-1 0,4 1 0,2-1 0,-2 3 0,-4 3 0,4 4 0,-6 10 0,8 4 0,0 4 0,0 7 0,2 1 0,4-1 0,6 1 0,3 5 0,5 0 0,1-1 0,2-3 0,1-1 0,-7-1 0,0 1 0,1-1 0,-1-7 0,1-5 0,-1-3 0,-5-2 0,-2-2 0,-3-3 0,-1-11 0,-6-7 0,0 2 0,0 1 0,0 3 0,0-1 0,0 1 0,0-1 0,0 9 0,0 3 0,2 10 0,4 1 0,6-1 0,-5 6 0,9-8 0,-6 6 0</inkml:trace>
  <inkml:trace contextRef="#ctx0" brushRef="#br0" timeOffset="1352">953 681 8957,'-10'0'0,"-5"-8"0,11 6 0,-8-3 0,6 3 0,-5 2 0,7-8 0,-2-4 0,4-3 0,2-3 0,0 1 0,0-1 0,0 1 0,0-1 0,0 1 0,8-1 0,4 3 0,3 3 0,-3 5 0,-1 8 0,3 5 0,2 6 0,1 5 0,0 7 0,1 3 0,-1 0 0,-5 6 0,-2-6 0,-3 0 0,-3-3 0,4 1 0,-2-2 0,0-3 0,2-7 0,-7 3 0,7-7 0</inkml:trace>
  <inkml:trace contextRef="#ctx0" brushRef="#br0" timeOffset="1651">1285 472 8951,'-12'1'0,"3"5"0,1 6 0,4 3 0,2 3 0,2-1 0,0 1 0,0-1 0,0 1 0,2-1 0,4 1 0,5-1 0,5 1 0,1-3 0,3-3 0,3-6 0,-4-4 0,5-2 0,-5 0 0,-1 0 0,-1 0 0,0-2 0,1-4 0,7-4 0,2-7 0</inkml:trace>
  <inkml:trace contextRef="#ctx0" brushRef="#br0" timeOffset="1866">1407 541 8951,'-17'0'0,"-1"0"0,1 0 0,9 0 0,8 0 0,10 0 0,13 0 0,6 0 0,4 0 0,2 0 0,0-5 0,2-1 0,2 2 0,1 2 0,1 2 0,-8 0 0,-2 0 0,-2 0 0,-7 0 0,1 0 0,-4 0 0,-1 0 0,-1 0 0,1 0 0</inkml:trace>
  <inkml:trace contextRef="#ctx0" brushRef="#br0" timeOffset="2081">1582 210 8951,'-18'-16'0,"1"4"0,-1 7 0,1-3 0,-1 2 0,3 2 0,3 10 0,6 6 0,4 3 0,2 5 0,2 1 0,4 6 0,6 6 0,3-2 0,3 10 0,-1-2 0,1 1 0,-1-1 0,1 6 0,1-2 0,4-5 0,-3-1 0,3-2 0,-3-2 0,-3-4 0,0 0 0,1-9 0,-1-5 0,1 1 0,-1-8 0,1-1 0</inkml:trace>
  <inkml:trace contextRef="#ctx0" brushRef="#br0" timeOffset="2215">1844 506 8951,'-12'12'0,"0"0"0,9-1 0,-3 7 0,6-1 0,6 1 0,5-1 0,11 1 0,1 1 0,-2 4 0,6-3 0,0 5 0</inkml:trace>
  <inkml:trace contextRef="#ctx0" brushRef="#br0" timeOffset="2348">1948 314 8951,'-32'-5'0,"2"-1"0,7 2 0,6 0 0,3 0 0,2-2 0,9 2 0,-1 8 0,8 2 0,5 15 0,9-1 0</inkml:trace>
  <inkml:trace contextRef="#ctx0" brushRef="#br0" timeOffset="2615">2123 506 8951,'-2'20'0,"-2"1"0,-2 3 0,1-1 0,5-6 0,2 1 0,3-1 0,5-7 0,8-4 0,1-4 0,4-2 0,-3-2 0,5-4 0,-2-6 0,0-3 0,-5-5 0,-8-1 0,-3-2-1,-3 1 1,-2 1-1,-4 0-2,-4-3 1,-3 3 0,-11 7 0,-1 5 0,-2 1 1,-6 2 0,5 6 0,3 2 0,2 4 1,3-2 0,2 7 0,3 3 0,7 2 0,0 1 0,8 0 0,6-7 0,9-4 0,4-4 0,5 6 0,6 1 0</inkml:trace>
  <inkml:trace contextRef="#ctx0" brushRef="#br0" timeOffset="2934">2350 489 8934,'12'0'0,"-1"0"0,1 0 0,6 0 0,-1 0 0,-1 2 0,-5 4 0,-1-2 0,-6 7 0,4 1 0,1-2 0,-5 5 0,4-3 0,0 3 0,-6-3 0,3 0 0,-3-10 0,-2-2 0,0-10 0,0-8 0,0-5 0,0-4 0,0 0 0,2-6 0,2 6 0,2-2 0,-2-1 0,6 9 0,-1-2 0,3 3 0,0 3 0,-1 7 0,7 4 0,-1 4 0,1 2 0,-1 2 0,1 6 0,-1 8 0,0 5 0,7 8 0,1-4 0,0 1 0,0-1 0,1 0 0,-5-4 0,4 3 0,2-3 0,-5-2 0,1-1 0,-2-3 0,3-3 0,-5 2 0,4-7 0,-3 1 0,-3 0 0,8 5 0,3-3 0</inkml:trace>
  <inkml:trace contextRef="#ctx0" brushRef="#br0" timeOffset="3032">3346 734 8882,'-8'9'-4,"6"-1"1,-14-8 0,7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08.6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734 158 9050,'0'-18'0,"-6"7"0,-2-1 0,-1-2 0,3 5 0,-4-3 0,0-1 0,1-3 0,3 4 0,-6 3 0,-1-1 0,-3 0 0,-1 6 0,-1-1 0,-1 3 0,-4 2 0,-5 7 0,-7 5 0,1 5 0,-1 7 0,0 1 0,0 6 0,0-2 0,0 2 0,0 8 0,2 2 0,4-2 0,6-3 0,5 1 0,5 2 0,3 4 0,2 1 0,2-5 0,6 0 0,2-6 0,4-4 0,4-8 0,7 3 0,1-7 0,-1-5 0,1 1 0,-1-7 0,1-2 0,-1-2 0,0-2 0,1 0 0,-1 0 0,1 0 0,-1 0 0,-5 6 0,0 0 0,-1 0 0,-1 1 0,0 3 0,-6 7 0,1 1 0,-1-1 0,-2 1 0,-2 1 0,0 3 0,0 1 0,-2 8 0,-4-2 0,-5 4 0,-5 2 0,-7-6 0,-2 0 0,-2 2 0,-5 2 0,5 2 0,-2 0 0,0-2 0,2-4 0,-4-4 0,8-5 0,1-1 0,3-1 0,1 1 0,1-13 0,7 0 0,2-8 0,10-2 0,4-2 0,-2 0 0,8 6 0,-1-2 0,-1-3 0,6 3 0,-5-4 0,5 4 0,1 2 0,1 2 0,-1 2 0,1 3 0,-1 3 0,-1-4 0,-3 6 0,-1 1 0,1 3 0,1 3 0,0 2 0,-5 3 0,-1-3 0,0 0 0,-4 3 0,2 3 0,-3 0 0,-1 4 0,-2-6 0,0 2 0,0 4 0,0 8 0,0 2 0,0 0 0,0 1 0,0-3 0,-2 8 0,-1 1 0,-3 3 0,-2 1 0,4 1 0,-4-1 0,-1 0 0,-1 1 0,-2-1 0,5 1 0,-1-1 0,4 0 0,-8 1 0,1-1 0,1 1 0,-6-1 0,7 0 0,-3 3 0,0 3 0,3-2 0,-5 6 0,4 0 0,3 0 0,-5-3 0,4 5 0,0 0 0,1-2 0,-1 0 0,4-6 0,-2 4 0,2 2 0,0 1 0,1 3 0,-3-4 0,2-2 0,2 0 0,2-2 0,2 6 0,4 4 0,-2 0 0,5-2 0,1-2 0,0 2 0,1 0 0,7 0 0,-1-4 0,1-2 0,-1 6 0,3-2 0,1 2 0,2-2 0,1 2 0,-5-8 0,2-1 0,3-3 0,1 4 0,-4-2 0,2-3 0,-1-5 0,5-3 0,2 2 0,2-7 0,-2-3 0,4-10 0,-4-3 0,2-5 0,-2-1 0,2-3 0,-7-1 0,-3-5 0,-1-1 0,-9-2-11,1-6 6,-8 0 1,3-2 0,-7-4 0,0-7 4,0-9 0,8-5 0,2-8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09.5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1 9068,'-18'2'0,"1"1"0,-1 5 0,1 2 0,-1 2 0,3 7 0,3 6 0,6 10 0,4 8 0,2 11 0,2 6 0,4 10 0,4 8 0,9 9 0,4-2 0,7-3 0,-3-4 0,2-9 0,0-1 0,-2-4 0,-2-13 0,-7-16 0,-3-10 0,-3-6 0,3-1 0,-13-10 0,4-8 0,-4-10 0,-8-6 0,-1-3 0,-3-4 0,-4-6 0,-1-10 0,-3-4 0,1-2 0,-1-3 0,1 3 0,-1-3 0,1-3 0,0 1 0,-1-6 0,1 9 0,1-3 0,4-3 0,-1 3 0,7 3 0,2 8 0,2 8 0,2 0 0,0 8 0,0 2 0,8 9 0,4 6 0,3 4 0,3 2 0,-1 8 0,1 6 0,1 7 0,4 8 0,-3 10 0,5 4 0,0 3 0,4 8 0,-2-1 0,2 7 0,1-2 0,-3 0 0,6 6 0,-4-3 0,2-1 0,-2 0 0,-4-8 0,-7-7 0,-3-4 0,-3-8 0,1-6 0,-7-10 0,-2-7 0,-10-4 0,2-4 0,-7-4 0,-3-4 0,-1-4 0,-3-7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09.7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31 210 9068,'-5'-11'0,"-3"1"0,-2 2 0,6 0 0,0 2 0,8-5 0,0 1 0,8 0 0,1 1 0,3-1 0,1 0 0,1-3 0,-1 1 0,1 2 0,-1-3 0,1 3 0,-1 2 0,6-3 0,1 5 0,-1-8 0,-6 5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0.0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86 9068,'0'-17'0,"0"-1"0,0 1 0,-6 5 0,-2 2 0,-1 3 0,3 3 0,-4 10 0,0 5 0,1 5 0,3 9 0,-4 4 0,2 4 0,5 2 0,1 0 0,2 0 0,0 0 0,0 0 0,0-2 0,0-4 0,2-4 0,3 0 0,3-11 0,6 3 0,-3-3 0,3-4 0,1-3 0,3-7 0,1 0 0,5 0 0,-5-2 0,4-3 0,-3-7 0,-3-4 0,1-1 0,7-8 0,2-2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0.2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61 192 9068,'-16'-1'0,"3"-3"0,1-2 0,6 0 0,-5 6 0,9-6 0,2 0 0,7 1 0,11 5 0,1 0 0,5 0 0,3-2 0,10-2 0,1-4 0,3-2 0,8 4 0,-5-5 0,1-1 0,-4 2 0,-4-3 0,-3 5 0,-1-2 0,-3-3 0,-5 3 0,-8-2 0,-7 1 0,-2-7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0.5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1 9068,'-18'0'0,"1"0"0,-1 0 0,7 2 0,-1 2 0,0 4 0,3 1 0,-5 3 0,8 7 0,2 7 0,2 8 0,10 3 0,4 10 0,3-1 0,3-1 0,1 6 0,2-5 0,5 3 0,1-3 0,-6-3 0,2-8 0,-3-2 0,-3-4 0,1-4 0,-1-7 0,1-1 0,-1 1 0,-5-7 0,0 1 0,-1-8 0,7 3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0.6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18 9068,'-12'-6'0,"1"0"0,5 1 0,-6 5 0,10 7 0,2 7 0,10 7 0,0-1 0,1 3 0,3-4 0,1-1 0,3-1 0,-1 1 0,1-1 0,-1 8 0,1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2:55.6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106 183 9458,'-10'2'0,"4"3"0,4 7 0,2 11 0,0 6 0,0 8 0,0 10 0,6 9 0,2 20 0,2 7 0,3 8 0,1 1 0,-1 7 0,-1 0 0,2-2 0,-1 0 0,1-8 0,-5-2 0,-1-7 0,4-8 0,-4-8 0,-1-4 0,1 0 0,4-14 0,-4 1 0,-1-8 0,1-4 0,4-8 0,-6-4 0,-3-3 0,-1-13 0,-2-7 0,0-9 0,0-15 0,0-5 0,0-4 0,-7-9 0,-3-3 0</inkml:trace>
  <inkml:trace contextRef="#ctx0" brushRef="#br0" timeOffset="285">53 1056 9458,'-17'-35'0,"1"-2"0,5-4 0,3 4 0,8-3 0,2 1 0,4-2 0,3 4 0,11-5 0,3 1 0,6 0 0,-2 0 0,3 6 0,1 2 0,2 4 0,1 4 0,1 8 0,-2 1 0,-3 4 0,-5 5 0,-8 7 0,1 2 0,-1 3 0,-7 5 0,-4 10 0,-4 3 0,-2 6 0,-6 4 0,-2 2 0,-2 0 0,-3 0 0,-9 5 0,-1 3 0,2 0 0,1 0 0,3-3 0,-1-5 0,1 0 0,-1 0 0,1-2 0,1-2 0,3-4 0,1-2 0,8-9 0,-3-8 0,14-24 0,3-3 0</inkml:trace>
  <inkml:trace contextRef="#ctx0" brushRef="#br0" timeOffset="687">542 899 9458,'0'-18'0,"0"1"0,0-1 0,0 1 0,0-1 0,0 1 0,0-1 0,0 1 0,0 5 0,-2 3 0,-3 1 0,-7 4 0,2 10 0,1 5 0,-1 5 0,0 1 0,0 3 0,-1 1 0,3 4 0,0 3 0,6-5 0,-3 4 0,3-2 0,2-3 0,0-3 0,0-2 0,0 1 0,2-1 0,3-1 0,7-4 0,-2-5 0,1-7 0,3 0 0,1-2 0,3-3 0,-3-9 0,-3-7 0,2 1 0,-7-5 0,1 2 0,0-1 0,4-1 0,-7 4 0,-1-2 0,-2 1 0,0 3 0,2 1 0,2 1 0,0 5 0,-6 1 0,2 7 0,2 0 0,1 8 0,-1 7 0,6 3 0,0 0 0,1-3 0,1 3 0,0 1 0,7 3 0,4-1 0,-3-7 0,3-4 0,-4-4 0,-1-2 0</inkml:trace>
  <inkml:trace contextRef="#ctx0" brushRef="#br0" timeOffset="1267">1031 165 9458,'0'-17'0,"0"-1"0,0 1 0,0-1 0,0 9 0,0 3 0,0 14 0,0 7 0,0 6 0,0 10 0,0-1 0,0 4 0,0 7 0,0 2 0,0 5 0,0-1 0,0 2 0,6-5 0,0 1 0,-2-3 0,-2-3 0,-2-4 0,0-4 0,0-4 0,0-1 0,0-3 0,0-6 0,-2-7 0,-4-4 0,2-4 0,-7-2 0,-3 0 0,-2 0 0,-1 0 0,0 0 0,-1 0 0,1 0 0,-1 0 0,1 2 0,-1 4 0,3 3 0,1 7 0,4-3 0,3-1 0,1 0 0,6 5 0,0 1 0,6-1 0,1-1 0,3-3 0,4-1 0,1-8 0,3 2 0,-1-4 0,1-2 0,1 0 0,2 0 0,3-2 0,-3-4 0,0 2 0,1-8 0,1-1 0,-2-3 0,-1-1 0,-3-1 0,3 1 0,3-1 0,-6-1 0,3-2 0,-7-3 0,1 3 0,-4-4 0,-1 1 0,1 3 0,0 2 0,-6 1 0,1 1 0,-3 5 0,-2 0 0,0 9 0,0-3 0,0 12 0,-2-5 0,-3 5 0,3-2 0,-4 2 0,4-4 0,2 13 0,0-5 0</inkml:trace>
  <inkml:trace contextRef="#ctx0" brushRef="#br0" timeOffset="2201">1433 60 9458,'-2'-17'0,"-4"-1"0,4 1 0,-5 9 0,7 8 0,0 10 0,0 7 0,0 7 0,2 5 0,3 4 0,-1 8 0,8 1 0,0 3 0,-3 3 0,5 3 0,-6 1 0,1 1 0,5-1 0,-6-2 0,-3-1 0,-1-2 0,2 1 0,-4-11 0,4-4 0,-4-6 0,-2-6 0,0-1 0,-2-5 0,-4-3 0,2-4 0,-7-8 0,-3 0 0,-2-6 0,1-2 0,1-2 0,3-3 0,-1-1 0,-3 1 0,1 1 0,2-2 0,1 5 0,-7-3 0,1-1 0,5 5 0,0 2 0,-1 4 0,5 2 0,0 2 0,8 4 0,0-2 0,2 5 0,4 1 0,6 0 0,3-6 0,3 3 0,-1-1 0,1 0 0,-1 0 0,1-6 0,1 0 0,4 0 0,-3 0 0,3 0 0,-4-2 0,-1-4 0,1 2 0,3-7 0,1-1 0,-2 2 0,-7-5 0,-3 5 0,1-2 0,-2 1 0,3 5 0,-7-6 0,2 3 0,-2-3 0,-4 6 0,4 12 0,3 4 0,1 7 0,0 1 0,-1-7 0,-3-1 0,4 0 0,0-1 0,5-5 0,-3 2 0,3-4 0,3-2 0,-3-8 0,-1-3 0,-3-5 0,-7-1 0,2-1 0,-4 1 0,-2-1 0,-2 1 0,-4-1 0,2 7 0,-7-1 0,-3-2 0,-1 1 0,-1-1 0,3 4 0,1 3 0,6-1 0,-5 2 0,-1 4 0,2-13 0,2 5 0</inkml:trace>
  <inkml:trace contextRef="#ctx0" brushRef="#br0" timeOffset="2605">2009 532 9458,'0'17'0,"0"-5"0,0 0 0,0 1 0,0 3 0,0 1 0,0 1 0,2-7 0,4 1 0,-4 0 0,8-3 0,-4-3 0,-4-6 0,3-6 0,-3-5 0,-2-5 0,6 5 0,2-1 0,0-2 0,-1-1 0,5-9 0,-4 1 0,2 4 0,3 5 0,-3-1 0,1 3 0,1-3 0,-2-3 0,5 6 0,-3 1 0,3 7 0,1 0 0,-4 8 0,-3 0 0,-3 7 0,4 1 0,7 6 0</inkml:trace>
  <inkml:trace contextRef="#ctx0" brushRef="#br0" timeOffset="3267">2603 497 9446,'-6'-12'0,"1"1"0,-3 1 0,4-4 0,-2 3 0,2-3 0,-4 4 0,3-1 0,-1-1 0,-2 2 0,4 1 0,-8 5 0,-1-2 0,-1 2 0,1 10 0,1 8 0,-2 7 0,5 0 0,-1 8 0,0 2 0,1 2 0,5 0 0,-2-3 0,4-5 0,2 0 0,0-6 0,0 5 0,0-5 0,2-3 0,4-5 0,5-5 0,5-6 0,-1-6 0,-3-5 0,2-11 0,-7-3 0,1 0 0,0 0 0,0-1 0,-4 5 0,1-2 0,-1 1 0,-2 1 0,-2 0 0,0-3 0,0 1 0,0 6 0,0-1 0,0 16 0,0 10 0,0 11 0,0 11 0,2 4 0,4 7 0,6 8 0,3 7 0,9 8 0,1 12 0,2 5 0,4 5 0,2 7 0,2 0 0,0-6 0,0-9 0,-8-4 0,-4-18 0,-5-6 0,-7-7 0,-3-8 0,-10-6 0,-4-6 0,-5-3 0,-5-3 0,-1-1 0,-1-3 0,1-1 0,-3-8 0,-1 2 0,-2-4 0,1-2 0,3-8 0,0-4 0,-3-3 0,-1-3 0,2-13 0,7-4 0,4-4 0,3-3 0,1-5 0,6-9 0,0-2 0,0 1 0,6 3 0,1 2 0,3-1 0,4 1 0,7 1 0,4 3 0,0 3 0,1 3 0,3-5 0,-4 6 0,0 2 0,0 3 0,-1 8 0,-7 5 0,1 4 0,-1 1 0,-5 9 0,-1 3 0,-5 4 0,6 2 0,-8 8 0,3 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0.8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84 44 9068,'-18'-12'0,"1"2"0,0 3 0,5-1 0,0 2 0,8 6 0,0 0 0,8 10 0,8 5 0,4 3 0,9 7 0,2 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1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87 9068,'-12'2'0,"2"4"0,3 6 0,1 3 0,6 3 0,0 1 0,0 4 0,6-3 0,1 3 0,3-3 0,4-3 0,-5 0 0,3 1 0,2-1 0,1 1 0,-3-8 0,-3-3 0,1-1 0,0 0 0,-4 0 0,5-6 0,-5 0 0,4-2 0,-2-4 0,-5-6 0,-1 1 0,-2-5 0,0-3 0,0-1 0,0-1 0,0 0 0,0-5 0,0-1 0,0-2 0,0-6 0,0 0 0,0-7 0,0-3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1.4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1 9068,'-2'9'0,"-4"-3"0,2 2 0,-7 0 0,-3 1 0,0-3 0,1 6 0,3 1 0,2 3 0,1 3 0,3 5 0,-2 3 0,2 0 0,2 6 0,4-4 0,4 2 0,5-2 0,-1 2 0,2-9 0,1-5 0,3-3 0,1-5 0,1 3 0,-1-6 0,-5-6 0,-2-6 0,-1-6 0,1-3 0,-6-5 0,2-1 0,-4-2 0,-2 1 0,0-3 0,0 2 0,0 2 0,0 1 0,0 3 0,0-1 0,-2 3 0,-4 3 0,4 4 0,-6 10 0,8 4 0,0 6 0,0 3 0,6 3 0,2 1 0,2 2 0,3 3 0,3 5 0,1-4 0,1 0 0,-1 0 0,2 5 0,3-5 0,3 0 0,2 0 0,-5-1 0,3-7 0,-8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1.6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84 88 9068,'-17'-6'0,"0"-2"0,-1-1 0,3 3 0,3-6 0,8 8 0,16-2 0,1 5 0,16 1 0,2 0 0,2 0 0,2-6 0,0 0 0,0 0 0,0-2 0,6 6 0,0-3 0,-3 3 0,-1 2 0,-2 0 0,0 0 0,0 0 0,0 0 0,0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1.9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0 9068,'-17'0'0,"-1"0"0,1 0 0,7 2 0,4 6 0,4 10 0,2 7 0,2 12 0,4 3 0,6 7 0,3 5 0,3 5 0,-1 1 0,1-2 0,5-1 0,0-3 0,-1 0 0,-3 1 0,2-11 0,-1-7 0,-5-9 0,1-7 0,-1-9 0,3-5 0,-1-3 0,-7-17 0,-2-5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2.0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0 9068,'-17'0'0,"-1"0"0,3 2 0,3 4 0,4 4 0,10 7 0,4 2 0,6 5 0,3-3 0,3 6 0,-1 0 0,1 1 0,5-7 0,0 2 0,-2-3 0,-1-3 0,5 1 0,2-1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2.2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 68 9068,'-33'-17'0,"4"-1"0,-2 6 0,8 3 0,2 1 0,3 4 0,7 10 0,5 6 0,6 3 0,6 3 0,5-1 0,5 0 0,1 1 0,1-1 0,1 1 0,4-1 0,-3 1 0,5-1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2.4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70 9068,'0'17'0,"0"-5"0,0 0 0,0 1 0,0 3 0,2 1 0,4 1 0,5-1 0,11-7 0,1-4 0,-2-4 0,-1-2 0,-3 0 0,1-2 0,-1-4 0,1-6 0,-7-5 0,-1-5 0,-2-1 0,-4 2 0,-4-1 0,-6 3 0,-6 0 0,-3 3 0,-9 4 0,-1 1 0,0 5 0,0 4 0,0 2 0,3 2 0,-1 4 0,2 5 0,1 5 0,5 3 0,3 3 0,6 1 0,4 2 0,2-1 0,0-5 0,0 6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2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80 9031,'10'17'0,"-2"1"0,-1-1 0,1 1 0,6 1 0,-5 3 0,-1 1 0,4 0 0,-4-5 0,-1-1 0,1 0 0,0-5 0,-2 0 0,-4-10 0,3-2 0,-3-4 0,-2-12 0,0-5 0,0-4 0,0 1 0,0-3 0,0 0 0,0 0 0,0 0 0,2-2 0,2 5 0,2 5 0,2 7 0,-2 3 0,5 1 0,-1-4 0,2 8 0,1 6 0,3 6 0,-1 11 0,-1 3 0,-3 1 0,1 6 0,6-4 0,-1 1 0,0-1 0,-5 0 0,0-4 0,1 3 0,3-3 0,1-2 0,1-1 0,-1-1 0,1 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3.3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96 105 8956,'-18'0'0,"1"6"0,0 0 0,-1-2 0,1 5 0,9-5 0,10 6 0,13-2 0,13-4 0,10-2 0,5-2 0,2 0 0,3 0 0,1 0 0,-1-2 0,-3-2 0,-3-2 0,-1-8 0,-6 3 0,-2-5 0,-4-1 0,2-1 0,-9 1 0,-5 1 0,-3 5 0,-10-5 0,3 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2:53.353"/>
    </inkml:context>
    <inkml:brush xml:id="br0">
      <inkml:brushProperty name="width" value="0.11429" units="cm"/>
      <inkml:brushProperty name="height" value="0.11429" units="cm"/>
      <inkml:brushProperty name="color" value="#E71224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68 10767,'-17'0'-174,"-1"0"1,9 2 0,3 4 129,4 6 1,2 3-1,2 3 1,4-3 22,5-3 1,7 1 0,5-7 0,6-2 9,4-2 1,4-4 0,2-2 0,3-4 1,3-1 1,-6-3 0,2-5 0,-5-1-2,-1 1 0,-2-1 0,-2 1 0,-5-1-12,-7 1 0,2 7-6,-9 4 0,-6 6 0,-6 6 0,-10 8 22,-5 7 1,-3 12 0,1 10 0,-3 1 3,-3 5 0,4 7 0,-7 2 0,3-1 2,0-3 0,-2-2 0,3 3 0,-1-1 0,2-2 0,1 3 0,3-15 0,1-1 0,5-2 0,-3-4 0,8-4 0,0-11 0,8-16 0,2-10 0,4-2 0,2-3 0,-1 3 0,5-2 0,-2 1 0,1 1 0,3-4 0,1 9 0,1 1 0,-1 2 0,1-4 0,1 0 0,2 2 0,3 2 0,5 4 0,-4 2 0,0 2 0,0-2 0,4 5 0,-5 1 0,-3 2 0,-2-1 0,-1-5 0,-1 6 0,-7 0 0,-2 5 0</inkml:trace>
  <inkml:trace contextRef="#ctx0" brushRef="#br1" timeOffset="235">123 470 9693,'-12'-6'0,"1"0"0,-1-7 0,10 11 0,8-2 0,8 6 0,3 4 0,2-1 0,3-5 0,3 0 0,2 0 0,2 0 0,4 0 0,-2 0 0,-2 0 0,1 0 0,4 0 0,1-2 0,0-3 0,-6 1 0,1-8 0,6 0 0,9-5 0</inkml:trace>
  <inkml:trace contextRef="#ctx0" brushRef="#br1" timeOffset="653">647 540 9693,'-6'17'0,"0"1"0,0-7 0,8-1 0,4-2 0,4-2 0,7-6 0,1 0 0,-1 0 0,1-2 0,-1-4 0,3-6 0,3-3 0,-4-5 0,5-1 0,-5-4 0,-1-2 0,-3 3 0,-1-3 0,-5 0 0,-1 0 0,4 0 0,-6-3 0,-3 7 0,-1 4 0,-2-5 0,-2 1 0,-3 4 0,-7 5 0,2 1 0,-1 7 0,-3 2 0,-1 4 0,-3 6 0,3 5 0,3 5 0,-2 1 0,7 3 0,-1 1 0,0 2 0,-4 8 0,7-1 0,1 3 0,2 1 0,-4 3 0,0 2 0,2 2 0,2-2 0,8 3 0,2-1 0,2-2 0,3-2 0,5-10 0,3-4 0,2-5 0,-1-7 0,3-3 0,-2-8 0,0 0 0,3 0 0,-5-10 0,6-5 0,0-6 0,0-1 0,3-5 0,4 0 0</inkml:trace>
  <inkml:trace contextRef="#ctx0" brushRef="#br1" timeOffset="1331">1311 208 9681,'-8'-10'0,"4"1"0,-8 5 0,-1-2 0,3 0 0,-2 6 0,3 10 0,-5 7 0,4 10 0,3 6 0,1 2 0,6 2 0,0 4 0,0 5 0,0 5 0,0 1 0,0-1 0,0-5 0,0 3 0,0-8 0,2-3 0,4-1 0,-4-10 0,5-5 0,-1-7 0,0-3 0,2-8 0,-3 2 0,-3-6 0,4-6 0,-4 2 0,-2-8 0,0 1 0,-2-5 0,-2 3 0,-1 1 0,-1 0 0,4-5 0,-4-1 0,4 1 0,-4-1 0,4-1 0,2-4 0,0 3 0,0-5 0,0 2 0,0-1 0,2-5 0,4 4 0,6-2 0,3-4 0,8-2 0,1-2 0,-1 2 0,2 4 0,1-4 0,5 6 0,-4 0 0,-2 3 0,4 5 0,-6 1 0,-1 3 0,-3 3 0,-1-1 0,-1 7 0,-7 2 0,-4 10 0,-5 4 0,-1 7 0,0-7 0,-1-3 0,-5-7 0,4 0 0,-6 0 0,8 0 0,0 0 0,-8 0 0,-1 0 0</inkml:trace>
  <inkml:trace contextRef="#ctx0" brushRef="#br1" timeOffset="1715">1730 330 9681,'0'-17'0,"-2"7"0,-4 4 0,-4 6 0,-5 8 0,3 9 0,-1 3 0,5 7 0,0 0 0,0 0 0,-3 2 0,5 6 0,2-2 0,2-4 0,2 4 0,0-5 0,0-1 0,0-4 0,0-4 0,2-3 0,4-2 0,5-3 0,11-7 0,1 0 0,0-8 0,2-8 0,-5-9 0,3-4 0,-3-2 0,-3-4 0,1-2 0,-1-2 0,-1 0 0,-5 0 0,-3 0 0,-8 2 0,0 2 0,0 2 0,-2 7 0,-4-1 0,-5 4 0,-5 1 0,-1 1 0,-1 1 0,1 5 0,-1 5 0,1-2 0,-1 2 0,1 2 0,-1 2 0,7 2 0,-1 0 0,2 2 0,-1 4 0,3 4 0,8 7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3.5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 8956,'-16'8'0,"3"3"0,1 5 0,8 3 0,-2 6 0,4 10 0,2 10 0,0 7 0,2 7 0,4 3 0,6 0 0,5 10 0,3-8 0,-1-4 0,-4-4 0,-1-9 0,4-3 0,-1-1 0,0-4 0,-5-10 0,-2-6 0,-2-3 0,-5-3 0,-1-7 0,-2 5 0,0-5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3.8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69 140 8956,'-18'-11'0,"3"-1"0,1-2 0,3-1 0,7 3 1,-2 0 0,6 3 0,6-5 1,5 3 1,7 7-1,3-2 1,4 4-2,3 2 0,-1-6 0,4 0 0,-4 2-1,-2 2 0,4 2 0,-5 0 0,-3 0 0,-2 0 0,3 2 0,-3 4 0,-3 6 0,-1 3 0,-7 5 0,-2 3 0,-2 6 0,1 4 0,-3 8 0,6 2 0,-2-1 0,0 1 0,2-2 0,-5-6 0,5-2 0,2-4 0,-6-4 0,3-9 0,1-5 0,2-5 0,5-14 0,-1-9 0,-2-10 0,-8-8 0,3-6 0,-1-4 0,0 1 0,0 1 0,-6 10 0,0 2 0,0 2 0,0 2 0,-2-1 0,-2 9 0,-2 5 0,-2 11 0,3-3 0,3 4 0,-6 10 0,8 3 0,8 5 0,1 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4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36 8973,'-2'-16'0,"-3"5"0,3 3 0,-6 10 0,10 4 0,2 5 0,1 5 0,7 7 0,-6 2 0,0 0 0,2 1 0,-7 3 0,7-6 0,-2-2 0,0-1 0,0-3 0,-4-1 0,3-5 0,-3 5 0,6-16 0,-8 0 0,0-10 0,0-5 0,2-5 0,2-1 0,2-2 0,0-6 0,-6 5 0,0 3 0,0 2 0,0 1 0,2 1 0,3-1 0,-1 3 0,8 3 0,1 6 0,-3 6 0,2 6 0,-1 6 0,-1 3 0,4 8 0,-8 1 0,-1-1 0,3 2 0,-6-3 0,4 5 0,-4-2 0,-2-4 0,2-1 0,2-3 0,1 1 0,9-1 0,-4 1 0,7-1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4.5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88 8973,'0'-17'0,"-5"-1"0,-1 1 0,-8 1 0,3 5 0,1 3 0,0 10 0,2 4 0,3 5 0,5 11 0,0 3 0,0 2 0,0 2 0,0 4 0,0-2 0,0-2 0,0-2 0,2 4 0,3-3 0,7-3 0,-2 4 0,1-6 0,3-3 0,1-7 0,3 3 0,-1-7 0,1 1 0,-1-4 0,1-4 0,-1-2 0,8 0 0,3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4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86 105 8973,'-27'-7'0,"1"5"0,11-6 0,3 0 0,6 6 0,12-4 0,6 4 0,11 1 0,6-3 0,4-2 0,2 2 0,0-4 0,2 2 0,2 2 0,2 3 0,-1-5 0,-5 0 0,0 0 0,0-2 0,-2 6 0,-2-3 0,-4 3 0,-1 2 0,-3 0 0,-6 0 0,9 0 0,1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4.9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16 8973,'-15'-2'0,"1"-1"0,3-3 0,1 2 0,-4 10 0,3 5 0,7 7 0,-2 5 0,6 8 0,6 8 0,2 0 0,7 9 0,-1 5 0,-1 3 0,13 2 0,-9-6 0,2 1 0,1-1 0,-3-7 0,1-4 0,-3-6 0,-3-6 0,3-4 0,-3-10 0,4-3 0,-7-6 0,-3-12 0,4-11 0,-1-11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5.1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43 8973,'0'-17'0,"0"5"0,0 1 0,2 9 0,2 2 0,2 9 0,8 7 0,-3 3 0,5 3 0,1 1 0,1 0 0,-1-5 0,1-1 0,-1 1 0,1-1 0,-1 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5.2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155 35 8973,'-29'-11'0,"2"1"0,2 2 0,1 3 0,7 5 0,0 0 0,7 1 0,4 5 0,6 6 0,6 3 0,4 3 0,7-1 0,0 1 0,1-1 0,1-5 0,3 0 0,1 1 0,0 3 0,-5 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5.4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36 8973,'0'17'0,"0"1"0,6-7 0,0 1 0,0 2 0,2 1 0,-5-5 0,9-2 0,2-3 0,1 1 0,-3 0 0,-2-8 0,-1-2 0,1-2 0,-6-7 0,2 1 0,-4-3 0,-2-3 0,0 1 0,-2-1 0,-4 1 0,-4 1 0,-7 5 0,-1 5 0,1 4 0,5 2 0,0 0 0,-1 0 0,3 0 0,1 2 0,1 4 0,2-4 0,6 5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5.7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1 175 8973,'11'0'0,"1"0"0,-6 6 0,3 2 0,1 2 0,0 3 0,-4-3 0,3 2 0,-1 1 0,4 3 0,-6 1 0,7-7 0,-9-10 0,6-12 0,-3-5 0,-3-6 0,-2 1 0,0-5 0,2 0 0,2 0 0,6 5 0,-5-1 0,1 4 0,0 1 0,5 1 0,-1 1 0,4 5 0,1 5 0,1 4 0,-1 2 0,0 2 0,1 4 0,-1 3 0,1 9 0,-1 1 0,1 4 0,1 3 0,3 5 0,1-4 0,-2-2 0,-1 4 0,-3-5 0,8 7 0,2-4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3:54.3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1188 1293 9455,'-9'0'0,"1"0"0,6 0 0,-4 0 0,-5 0 0,1 0 0,-4 2 0,-5 2 0,-8 2 0,-6 6 0,-4-5 0,-4 1 0,-5 0 0,-7 3 0,-3-3 0,-4 0 0,-2 0 0,-2-2 0,-4-6 0,2 0 0,2 0 0,7-2 0,1-4 0,8-6 0,7-3 0,4-3 0,4-1 0,4-3 0,6-1 0,3-8 0,3 0 0,1-8 0,5-7 0,-3 1 0,6 0 0,0 1 0,1-1 0,1-1 0,6-5 0,0 3 0,0 1 0,2 8 0,2-2 0,3 3 0,3-3 0,2 4 0,5-4 0,3 2 0,3-1 0,-2 3 0,7-4 0,-1 4 0,0 2 0,-4 2 0,6 2 0,2 2 0,2-2 0,4 6 0,2 0 0,2 1 0,-2 1 0,-1 0 0,3 7 0,4 5 0,-1 5 0,-1 4 0,-8 2 0,0 0 0,0 0 0,0 2 0,0 4 0,0 5 0,0 5 0,5 1 0,1 1 0,-2 1 0,-2 4 0,-2-1 0,0 7 0,-1 2 0,1 2 0,-7 2 0,-5 0 0,-4 2 0,-1 3 0,-3-1 0,-1 6 0,-4-1 0,-3 1 0,-1 2 0,-8 5 0,-4 2 0,-5 5 0,-5-5 0,-1 4 0,-1-4 0,1-1 0,-6-7 0,-1-1 0,3-2 0,1-4 0,-3-8 0,0-4 0,2 0 0,1 0 0,3-7 0,-1-1 0,1-7 0,-1-5 0,3 1 0,1-4 0,3 2 0,5 0 0,-6-6 0,8-2 0,-2-4 0,4 4 0,2-6 0,0 8 0,2 0 0,2-2 0,4-2 0,2-1 0,-4-1 0,5 6 0,1-2 0,-2-4 0,5 4 0,-1-4 0,5 2 0,4-2 0,3 3 0,-5-7 0,4 2 0,2 4 0,2-4 0,4 1 0,0-1 0,2 0 0,-9 0 0,8 5 0,-2-3 0,-5 2 0,4 0 0,-6 0 0,0-2 0,0 2 0,-1 2 0,-7 2 0,3 0 0,3 0 0,-4 0 0,5 0 0,-3 0 0,2 0 0,-3 0 0,5 0 0,-2 0 0,0 0 0,1 2 0,-5 2 0,2 2 0,3-2 0,1-2 0,-4-2 0,3 0 0,-3 0 0,0 0 0,1 2 0,1 2 0,-2 2 0,4-1 0,-1-5 0,-1 0-1,2 0 0,-5 0 1,3 0-1,-4 0-2,-1 0 1,1 0-1,3 0 1,1 0 0,-2 0 1,-1 0 0,-1-2-1,2-1 1,3-3 1,1 0 0,-4 6 0,4 0-1,3 0 1,-5 0-1,4 0 1,0 0-1,0 0 0,-3 0 0,5 0 0,2 0-1,2 0 0,-4 0 0,-2 0 0,0 0-1,0 0 0,-3 0 0,5 0 0,0 0 0,-2 0 0,0-2 0,-5-2 1,3-2 0,2 2 0,-4 2 0,6 2 0,0 0 0,-1 0 1,5-1 0,-4-3 0,2-2 0,-2 2 0,4 2 0,-6 2 0,2 0-1,0 0 1,-5-6 0,5 0 0,0 2-1,-2 3 0,0 1 0,-6 0 1,5 0-2,1 0 1,-4 0-1,4 0 1,0 0-1,1 0 1,-5 0-1,4 0 1,-2 0 0,-3 0 0,5 0 1,0 0-1,2 0 0,0 0 1,-7 0 0,3 0 0,0 0 0,4 0 0,2-2 1,0-2-1,-2-2-1,2 2 1,-2 2 0,2 2 0,2 0-1,-1 0 0,-1 0 1,4-2-1,-1-2-1,1-2 1,0 1 0,-2 5 0,-2 0 0,-2 0 0,-5 0 0,3 0 0,0 0 0,0 0 1,-3 0 0,3 0 0,0 0 0,0 0 0,-4 5 0,4 1 0,1-2 0,-1-2 0,-4-2 0,4 0 1,-2 0-2,-3 0 1,3 2 0,-2 2 0,1 2-1,1-2 0,-6-2 1,5-2-1,-3 0 0,2 0 0,-3 0 0,5 0 0,-2 0 0,0 0 0,1 0 0,-5 0 0,2 0 0,3 0 0,1 0 0,-4 0 1,4 0-1,3 0 1,-5 0 0,6-2 0,2-2 0,2-2 0,-4 0 1,0 6-1,2-2 0,2-4 0,2 4 0,0-3 0,0 1-1,0-2 1,0 4 0,0-4 0,0 4-1,0 2 0,0 0 1,-2 0-1,-2 0 0,-2 0 1,0 0-1,4-2 1,-2-2-1,-2-2 1,0 1 0,6 5 0,0 0 0,0 0 0,0 0 0,0 0 0,2 0 0,3 0 0,-3 0 0,4 0 0,-4 0-1,-2 0 1,0 0-1,0 0 1,0 0-1,0 0 0,0 0 1,-3 0-1,0 0 0,-3 0 1,0 0-1,6 0 1,0 0 0,0 0 0,-1 5 0,1 1 0,0-2 0,0-2 0,0-2 0,0 0 0,2 0-1,4 0 1,-4 6 0,1 0-1,-5-2 0,-3-2 1,-3-2-1,4 0 1,-4 0-1,-2 0 0,-2 0 0,-5 0 0,-1 0 0,1 0 0,-1 2 0,1 1 0,-1 3 1,-5 0 0,-1-6 0,3 0 0,-4 0 0,1 0 1,-7 8 0,4 2 0,-8 7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5.8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8888,'0'0'0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7.2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88 9075,'-17'0'0,"-1"0"0,7-6 0,-1 1 0,-2 1 0,7-6 0,-1 6 0,10-6 0,4 3 0,5 3 0,11 2 0,3 0 0,2-2 0,4-2 0,2 0 0,2 6 0,0-1 0,0-5 0,0 4 0,0-4 0,0 4 0,0 2 0,5 0 0,1 0 0,-2 0 0,-2 0 0,3 0 0,1 0 0,-2 0 0,-2 0 0,0 0 0,2 0 0,3 0 0,3 0 0,-4 0 0,3 0 0,1 2 0,0 4 0,-7-2 0,3 5 0,-4-1 0,-2-4 0,0 4 0,-2-2 0,-2-3 0,-2-1 0,-8-2 0,5 0 0,-1 0 0,4 0 0,2 0 0,0 0 0,-2 0 0,2 0 0,10 2 0,3 2 0,3 2 0,0-2 0,-1 4 0,7-1 0,-1 3 0,0 4 0,1-5 0,-1 1 0,1 0 0,-1 0 0,0-5 0,1 5 0,-1-2 0,1-4 0,1 3 0,4-1 0,6 0 0,4 2 0,-4-6 0,0 6 0,0-3 0,-2 1 0,6 2 0,-4-4 0,4 2 0,2-2 0,0-3 0,0 1 0,-1 2 0,1 2 0,-2 0 0,-2-6 0,-4 0 0,-2 0 0,1 2 0,-5 2 0,2 2 0,-2-3 0,1 1 0,-1 0 0,4 2 0,2-2 0,-4-2 0,5-2 0,-3 2 0,-4 4 0,0-4 0,0 3 0,3-3 0,-3-2 0,-2 0 0,-1 2 0,1 2 0,4 2 0,-5 0 0,1-4 0,-6 2 0,1 1 0,1 3 0,3-4 0,-3 2 0,-3-2 0,3-2 0,-5-2 0,3 0 0,5 0 0,-5 0 0,11 0 0,-5 0 0,-2 0 0,3-2 0,1-2 0,2-2 0,-2 2 0,-1 2 0,-3 2 0,2 0 0,5 0 0,3 0 0,8 0 0,-1-2 0,1-3 0,2 3 0,0-4 0,-2 4 0,-8 2 0,-6 0 0,-5 0 0,-3 2 0,-1 4 0,-8-3 0,1 9 0,-5 0 0,-6-3 0,4 7 0,-4-4 0,2 3 0,-1 3 0,-5-5 0,-8 3 0,-1 3-8,-5 1 0,3 7 8,-8 2 0,-8 4 0,-8 2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8.2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0 9188,'-8'18'0,"6"-8"0,-12 5 0,8-3 0,3 3 0,1 5 0,2 1 0,0 2 0,0-1 0,7 3 0,7-2 0,5-1 0,5-3 0,7-7 0,-2-3 0,2-1 0,-2-4 0,8-2 0,-6-2 0,0-2 0,2-4 0,0-9 0,2-11 0,-2 1 0,-4 0 0,-4 2 0,-7 5 0,-3 1 0,-3-1 0,1 7 0,-7-1 0,-2 8 0,-10-2 0,-3 4 0,-11 2 0,-1 0 0,-2 0 0,-3 0 0,5 0 0,-2 2 0,1 4 0,-3-4 0,2 6 0,1-2 0,3-1 0,-4 9 0,0-2 0,1 3 0,3 3 0,3 1 0,3 4 0,3 6 0,2 4 0,-3 2 0,5 2 0,2 4 0,2 6 0,2-3 0,0 3 0,2-1 0,4-1 0,1 3 0,7-9 0,-2-4 0,1-4 0,-3-7 0,2 3 0,-1-2 0,-1-4 0,5-1 0,-5-3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8.5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70 9188,'-11'-6'0,"-1"1"0,8-3 0,-2 2 0,14 4 0,8-4 0,7 4 0,4 2 0,-4 0 0,9 0 0,2 0 0,5 0 0,2 0 0,-6-2 0,-2-1 0,-4-3 0,4 0 0,-6 4 0,0-2 0,-3-2 0,-5 0 0,-1 6 0,-1 0 0,-7 0 0,-10 0 0,-10 2 0,0 4 0,1 4 0,5 7 0,-2 1 0,2-1 0,2 1 0,2 1 0,0 2 0,0 3 0,6 1 0,2-6 0,-1 1 0,1-5 0,6-1 0,-3 3 0,5 1 0,1-1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8.6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 35 9188,'-17'-6'0,"-1"-1"0,1-1 0,-1 0 0,1 2 0,9 8 0,8 4 0,8 4 0,9 7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9.0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51 9297,'-5'-17'0,"-1"-1"0,-8 9 0,12 3 0,-4 14 0,5 9 0,1 10 0,0 6 0,0 4 0,1 2 0,5 2 0,-4 1 0,6-3 0,-2 4 0,0 1 0,5 1 0,-3 4 0,0-5 0,0-1 0,-3 5 0,-3-1 0,2 1 0,2-1 0,0-2 0,-6-7 0,0 1 0,0-6 0,0 0 0,2-9 0,4-3 0,-4-9 0,11-12 0,-7-12 0,-2-6 0,-2-5 0,6-4 0,1-8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9.3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51 140 9297,'-17'0'0,"0"0"0,7-2 0,4-4 0,6 4 0,6-3 0,7 3 0,9 2 0,5 0 0,8 0 0,0 0 0,0 0 0,2-6 0,1-2 0,3 0 0,-2 1 0,-2-5 0,-4 4 0,-2 0 0,-2 1 0,-8-5 0,3 4 0,-5-1 0,-9-3 0,-3-6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9.5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 9250,'-17'6'0,"-1"0"0,6 7 0,1-1 0,-1 3 0,2 3 0,3 5 0,7 4 0,0 4 0,0 6 0,0 8 0,0-2 0,2-1 0,3 1 0,5 5 0,6-3 0,-3 0 0,-1-5 0,0-5 0,5-4 0,-1-3 0,-5-3 0,5-4 0,-7-7 0,1-3 0,6 1 0,-7 5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19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43 278 9230,'-16'-2'0,"3"-2"0,1-2 0,10 0 0,2 6 0,4 2 0,12 2 0,5 4 0,4 2 0,-2-6 0,7 1 0,1-3 0,2-2 0,2 0 0,-1 0 0,-1-2 0,-3-3 0,1-3 0,-8-6 0,-2 3 0,-1-3 0,-5-2 0,-3-3 0,-6-2 0,-4-3 0,-2 1 0,-2 4 0,-4-3 0,-6-1 0,-3 2 0,-3 7 0,1 4 0,-1 3 0,1-5 0,-1 6 0,1 2 0,5 4 0,2 6 0,3 8 0,3 7 0,-4 0 0,2 7 0,2-1 0,2 0 0,4 0 0,2 4 0,4-2 0,2 2 0,-1 0 0,5-2 0,-2-3 0,1-1 0,5-6 0,3 3 0,2-7 0,-1-3 0,-3-8 0,-1 2 0,-1-6 0,0-6 0,9-4 0,1-7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20.1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9230,'2'-16'0,"4"4"0,-2 12 0,6 12 0,-1 6 0,1 5 0,-4 2 0,4 6 0,-1-4 0,1-1 0,-6 3 0,4-6 0,-3-2 0,1-1 0,0-3 0,-6 1 0,-2-9-1,-4-3 1,4-12-1,-3-7 1,3-7-1,2-3 0,0-6 0,0 4 0,0-2 0,0-4 0,7 5 0,5 1 0,2 2 0,-3-1 0,7 3 0,-3 8 0,7 3-1,-1 2 1,4 2 0,0 6 0,3 2-2,3 4 3,2 4 0,1 7 0,1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3:55.1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32 9358,'-16'-2'0,"5"-4"0,-3 2 0,8-8 0,2 9 0,10-1 0,6 8 0,3-1 0,5 9 0,1 2 0,2 1 0,3 8 0,-5 3 0,4 1 0,2 4 0,-5-4 0,1 2 0,-4 0 0,-1-2 0,-1 6 0,-1-5 0,-4 1 0,-7 0 0,3-8 0,-2 2 0,-2-1 0,-2 1 0,-2-9 0,0 3 0,0-1 0,0-1 0,0-3 0,-2-1 0,-4 3 0,2 2 0,-8 1 0,1 0 0,-7 1 0,1-1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9:20.2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9144,'9'0'-6,"-1"0"0,0 0 0,1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1:32.6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490 226 8762,'0'12'0,"0"-1"0,0-7 0,0 4 0,2-8 0,4 0 0,-4-2 0,3-4 0,-3-6 0,-2-3 0,0-3 0,0 1 0,0 0 0,-5-1 0,-3 1 0,-2-1 0,-3 1 0,1-1 0,-4 3 0,-3 1 0,0 2 0,-7 9 0,1-3 0,-2 4 0,-4 2 0,-2 15 0,-2 9 0,2 9 0,4 7 0,-4 7 0,6 11 0,0 8 0,3 8 0,5 0 0,3 5 0,5 1 0,5-1 0,4-9 0,2 0 0,4-8 0,7-13 0,3-11 0,13-8 0,0-7 0,1-4 0,1-9 0,6-4 0,0-4 0,-1-2 0,1-6 0,0-4 0,0-3 0,0-7 0,-8-3 0,-3 0 0,-5-5 0,-2 1 0,-7-4 0,-2 8 0,-2 0 0,0-3 0,-1 7 0,-5-4 0,0 3 0,0 9 0,0-1 0,0-2 0,-2 7 0,-3 1 0,3 4 0,-14 2 0,12 0 0,-7 0 0,7 0 0,-4 8 0,8 3 0,0-1 0,0 2 0,0-1 0,0 7 0,0-1 0,0 1 0,0-1 0,2 1 0,4-1 0,2 1 0,5-1 0,-1-1 0,1-5 0,3 3 0,1-8 0,1-3 0,-1-1 0,-1-4 0,-3-3 0,-1-7 0,-8-5 0,2-5 0,-4-1 0,-2 2 0,0-1 0,-2 3 0,-2-1 0,-2 5 0,-8 1 0,3-1 0,-5 1 0,-1 3 0,-1 7 0,1-2 0,-1 4 0,1 2 0,-1 0 0,1 0 0,0 0 0,5 8 0,2 3 0,2 5 0,-3-5 0,5 1 0,2 0 0,10 5 0,-2-7 0,7-4 0,1-2 0,-2 1 0,5-3 0,-3 4 0,3-4 0,3-2 0,-1 0 0,-1-2 0,-4-4 0,3 3 0,-3-9 0,3-2 0,1-1 0,-3-3 0,-1 1 0,-6-1 0,4 1 0,-3-1 0,-3 1 0,0 5 0,2 1 0,4 3 0,7 2 0,-5 8 0,-3 17 0,1 3 0,0 1 0,-6 8 0,2-2 0,-5 2 0,-1-2 0,6 2 0,0-5 0,-2-1 0,-2 0 0,-2-2 0,0-5 0,0-8 0,0-10 0,0-12 0,0-6 0,0-5 0,0-4 0,0-6 0,0 2 0,0 2 0,0 2 0,0-2 0,0 3 0,0 1 0,6 6 0,0-5 0,-3 5 0,7 9 0,2 5 0,3 3 0,1 4 0,-3 3 0,-1 7 0,2 4 0,-5 7 0,1 0 0,-2 0 0,-4 3 0,3-5 0,-1 6 0,0-2 0,2-3 0,-6-9 0,4-1 0,-4 1 0,-2 3 0,1-6 0,5-4 0,4-5 0,7-1 0</inkml:trace>
  <inkml:trace contextRef="#ctx0" brushRef="#br0" timeOffset="582">996 680 8762,'-17'-10'0,"5"-3"0,1 7 0,7 0 0,-4 8 0,10 4 0,4 5 0,-2 11 0,7 3 0,3 0 0,1 0 0,1 5 0,-2-7 0,-3 0 0,3 2 0,1-5 0,1 3 0,-3-4 0,-1-1 0,-2-6 0,3-3 0,-1-1 0,-6-2 0,3-10 0,-1-8 0,-2-1 0,-6-16 0,0-2 0,0-2 0,0-2 0,0 0 0,0 0 0,0 0 0,0 0 0,-2 0 0,-2 2 0,-2 4 0,1 4 0,5 7 0,0 1 0,0-1 0,5 11 0,3 7 0,2 9 0,-6 1 0,4 2 0,-3 1 0,1 3 0,0-5 0,-4 1 0,2 2 0,2 1 0,-1 8 0,-5 3 0,0-1 0,0 0 0,6 0 0,0-3 0,0 3 0,2 2 0,-6-4 0,5 5 0,-1-3 0,0-4 0,6-7 0,-5-5 0,3-1 0,2-2 0,3-8 0,-3-4 0,-2-5 0,-6-11 0,1-3 0,-1-2 0,-2 4 0,-4-5 0,-4 3 0,-5 4 0,1 1 0,-2 3 0,1-1 0,1 1 0,-5 5 0,3 3 0,-4 1 0,5 2 0,1 4 0,0-2 0,1-2 0,5 1 0,-12 12 0,7 3 0</inkml:trace>
  <inkml:trace contextRef="#ctx0" brushRef="#br0" timeOffset="903">1416 313 8762,'-6'-17'0,"0"-1"0,2 1 0,-4-1 0,2 1 0,1 7 0,5 4 0,0 12 0,2 6 0,3 3 0,-1 9 0,6 1 0,0 4 0,-1 8 0,1 0 0,4 7 0,-5-1 0,-1-4 0,4 4 0,-4-3 0,-1-1 0,1-2 0,4-2 0,-6 0 0,-3-2 0,-1-4 0,4-10 0,0-7 0,-2 2 0,-2-7 0,6 1 0,1-8 0</inkml:trace>
  <inkml:trace contextRef="#ctx0" brushRef="#br0" timeOffset="1167">1590 540 8762,'-6'12'0,"1"0"0,1 1 0,2 3 0,2 1 0,0 1 0,0-1 0,0 1 0,6 5 0,1 0 0,3-2 0,4-1 0,1-3 0,3 1 0,-1-3 0,1-3 0,-1 2 0,0-9 0,1-1 0,-1-4 0,-1-6 0,-4-5 0,-7-5 0,-3-3 0,-2-3 0,0-3 0,0-2 0,0 6 0,0-4 0,-2 1 0,-3 1 0,1 0 0,-6 5 0,2 1 0,-5-1 0,3 1 0,-8-1 0</inkml:trace>
  <inkml:trace contextRef="#ctx0" brushRef="#br0" timeOffset="1416">1870 628 8762,'-10'-8'0,"-4"4"0,9-8 0,-1 6 0,6-5 0,2 7 0,3-2 0,7 2 0,4-2 0,3 4 0,2-3 0,5 3 0,1 2 0,-4 0 0,6 0 0,2 0 0,2 0 0,2 0 0,-2 0 0,-2 0 0,-2 0 0,-7 0 0,1 0 0,-4 0 0,-9-8 0,-2-2 0</inkml:trace>
  <inkml:trace contextRef="#ctx0" brushRef="#br0" timeOffset="1649">1939 156 8762,'-9'-8'0,"-7"6"0,5-5 0,-5-1 0,4 6 0,1-4 0,7 6 0,-2 6 0,4 7 0,2 9 0,2-1 0,2 8 0,4 2 0,1 2 0,3 8 0,6 0 0,-1 0 0,0 1 0,1-5 0,-1 6 0,1-2 0,-1-1 0,1-1 0,-3-10 0,-1-4 0,-2 1 0,-3-7 0,3 4 0,3-3 0,-5-3 0</inkml:trace>
  <inkml:trace contextRef="#ctx0" brushRef="#br0" timeOffset="1849">2167 575 8762,'0'18'0,"0"-1"0,0 1 0,1-1 0,3 1 0,4-1 0,2 0 0,1 1 0,7-1 0,-1 1 0,1-3 0,-1-3 0,1 4 0,-1-7 0</inkml:trace>
  <inkml:trace contextRef="#ctx0" brushRef="#br0" timeOffset="2015">2184 348 8762,'-17'-2'0,"-1"-2"0,1-1 0,-1 1 0,1 4 0,-1 5 0,8-1 0,5 8 0,3 2 0,9 1 0,5 3 0,4-1 0,1 0 0</inkml:trace>
  <inkml:trace contextRef="#ctx0" brushRef="#br0" timeOffset="2285">2411 540 8762,'-2'16'0,"-2"-1"0,-2 1 0,2 3 0,3 3 0,1-5 0,0 1 0,0-1 0,7 0 0,5 1 0,3-1 0,3-7 0,-1-4 0,1-4 0,-1-2 0,1 0 0,-3-2 0,-3-4 0,-6-6 0,-4-5 0,-2-4 0,0-3 0,0 3 0,-2 2 0,-4 1 0,-6 1 0,-3-1 0,-3 7 0,1 1 0,-1 2 0,1 4 0,-6 2 0,-1 2 0,3 0 0,7 8 0,5 4 0,1 3 0,2-5 0,14 13 0,2-3 0</inkml:trace>
  <inkml:trace contextRef="#ctx0" brushRef="#br0" timeOffset="2636">2673 540 8762,'-6'18'0,"0"-1"0,2 1 0,3-1 0,2 1 0,3-1 0,2 1 0,0-1 0,-4-1 0,2-3 0,2-1 0,1-3 0,-1 3 0,-4-4 0,6-10 0,-8-4 0,0-8 0,0-7 0,0 2 0,2-6 0,2-1 0,2-3 0,-1 4 0,-3 0 0,2 1 0,2 1 0,6 0 0,-5 5 0,3 1 0,2 1 0,5 5 0,1 11 0,-1 11 0,1 5 0,-1 1 0,-1 9 0,-3 3 0,-1 4 0,1 2 0,3 5 0,-1-1 0,-1-4 0,-2-4 0,-6-9 0,3 3 0,-1 0 0,-2-6 0,2-1 0,1-10 0</inkml:trace>
  <inkml:trace contextRef="#ctx0" brushRef="#br0" timeOffset="3767">3668 34 8961,'-7'-10'0,"5"0"0,-4 5 0,-4 3 0,10-4 0,-2 14 0,6 9 0,8 2 0,-4 12 0,1 4 0,5 4 0,-1 10 0,1-3 0,-2 5 0,1 1 0,3-1 0,1-3 0,-1-3 0,-5-3 0,5 1 0,-6-6 0,1 0 0,1-4 0,-6-10 0,5 0 0,-5-5 0,6-6 0,-8-5 0,9-9 0,-7-3 0,-2-7 0,0 2 0,0-1 0,2-3 0,-3-2 0,5 5 0,0-1 0,2-1 0,1-3 0,7-1 0,-1 7 0,1 2 0,-1 2 0,1 0 0,-1 1 0,1 5 0,-1 0-2,1 0 1,1 5-1,2 1 2,3-2 0,-1 6 0,-6 0 0</inkml:trace>
  <inkml:trace contextRef="#ctx0" brushRef="#br0" timeOffset="4365">4367 453 8948,'-8'-18'0,"-1"7"0,-9-1 0,1 8 0,-1-2 0,1 5 0,5 1 0,0 1 0,1 5 0,1 6 0,-4 3 0,9 3 0,1-1 0,2 1 0,-4 1 0,0 3 0,2 1 0,2-2 0,2-1 0,0-3 0,2 1 0,4-1 0,-2 1 0,8-1 0,1 0 0,3-7 0,1-4 0,1-4 0,-7-2 0,-1-2 0,0-4-1,-1-5 1,-5-7 0,2-3 0,-4-3 0,-2 3 0,6 2 0,0-1 0,-2-3 0,-2 4 0,-2-5 0,0 5 0,0 7 0,0 1 0,0 7 0,0 4 0,0 11 0,0 5 0,0 1 0,5 1 0,3-1 0,2 1 0,3-1 0,-3-5 0,2-1 0,1 3 0,3 0 0,1-3 0,1-3 0,-1-8 0,-5 0 0,-2-2 0,-3-4 0,-1-3 0,-6-9 0,0 1 0,0-1 0,0 7 0,0-1 0,0-2 0,0-1 0,0 3 0,0 1 0,0-3 0,0 4 0,0-1 0,0 9 0,0 2 0,0 7 0,0 11 0,0 1 0,0 5 0,6-5 0,2 4 0,0-3 0,-1-3 0,7 1 0,-4-1 0,1 1 0,1-1 0,-2-5 0,3-3 0,-1 1 0,1 0 0,-5-6 0,15 3 0,-3-7 0</inkml:trace>
  <inkml:trace contextRef="#ctx0" brushRef="#br0" timeOffset="4601">4751 435 8915,'-6'-11'0,"1"-1"0,-1 6 0,4-3 0,-4 1 0,4 0 0,-4 2 0,4 6 0,2 0 0,0 8 0,0 11 0,0 5 0,0 5 0,0 6 0,0 6 0,0 5 0,0 5 0,-2 9 0,-2 2 0,-1 2 0,1 0 0,2-2 0,2 2 0,0-8 0,0-7 0,0-8 0,0-12 0,0-6 0,2-6 0,2-7 0,1-10 0,1 0 0,2-23 0,2 3 0</inkml:trace>
  <inkml:trace contextRef="#ctx0" brushRef="#br0" timeOffset="5035">4943 610 8898,'-9'8'0,"3"4"0,4 3 0,2 3 0,8-7 0,3-1 0,5-2 0,1-4 0,-1-4 0,-3-4 0,-1-4 0,2-2 0,-1-3 0,-1-9 0,-4-1 0,-1 2 0,-5-1 0,4 1 0,-4-2 0,-2 1 0,0 3 0,0 1 0,-2 1 0,-4-1 0,2 7 0,-7 1 0,-3 2 0,-1 4 0,-3 8 0,1 2 0,5 16 0,2-1 0,3 4 0,1 6 0,6-6 0,0 1 0,0-1 0,0 6 0,0-4 0,2 0 0,4-3 0,-3-5 0,9-2 0,2 1 0,1-1 0,3-7 0,-1-4 0,1-4 0,-1-2 0,1-2 0,-3-4 0,-3-6 0,-3-3 0,-5-5 0,2-1 0,-2-2 0,6-8 0,-1 4 0</inkml:trace>
  <inkml:trace contextRef="#ctx0" brushRef="#br0" timeOffset="5385">5188 470 8898,'10'2'0,"-5"4"0,3-2 0,-2 8 0,0 1 0,2 3 0,-7 3 0,7 3 0,-2 3 0,0 2 0,6 0 0,-7 2 0,-1-5 0,-2-5 0,0-2 0,2 1 0,2-1 0,-2 1 0,-2-9 0,-4-1 0,-2-10 0,-2-4 0,2-5 0,2-11 0,2-3 0,0 0 0,0 0 0,0-6 0,0 4 0,0-3 0,0 1 0,0 6 0,0-4 0,0 2 0,0 3 0,6 3 0,2 1 0,1 1 0,5 0 0,2 5 0,1 2 0,0 1 0,1-1 0,5 6 0,1-2 0,-3 4 0,-2 2 0,-1 0 0,-1 0 0,1 0-1,-1 0 0,-5 0 0,-1 0-4,3 0 1,2 2 0,1 4 0,-5-4-4,-1 4 8,-7 3 0,4-7 0,-8 6 0</inkml:trace>
  <inkml:trace contextRef="#ctx0" brushRef="#br0" timeOffset="6098">1049 1780 8831,'-16'-2'0,"3"-2"0,1-1 0,2-3 0,-3 4 0,1-2 0,-1 2 0,3 2 0,-2 2 0,-1 0 0,3 8 0,-2 4 0,-1 3 0,3 9 0,0 1 0,3 2 0,3 4 0,2 2 0,2 4 0,2 2 0,3 1 0,5 3 0,10-4 0,1 0 0,2-6 0,6 2 0,-3-8 0,1-2 0,4-8 0,-4-1 0,2-10 0,2-2 0,2-10 0,2-4 0</inkml:trace>
  <inkml:trace contextRef="#ctx0" brushRef="#br0" timeOffset="6298">1258 1623 8890,'-17'0'0,"-1"0"0,1 0 0,7 2 0,4 4 0,12 2 0,6 7 0,3 1 0,3 3 0,5 2 0,0-3 0,-1-1 0,-3 1 0,-1-1 0,-1 1 0,8 7 0,3 2 0</inkml:trace>
  <inkml:trace contextRef="#ctx0" brushRef="#br0" timeOffset="6914">1223 1937 8890,'-17'0'0,"0"0"0,-1 0 0,1 0 0,-1 0 0,10 0 0,6 2 0,8 2 0,4 2 0,2 0 0,5-6 0,1 0 0,-1 0 0,0 6 0,1 1 0,-1 3 0,1 4 0,-1-3 0,1 5 0,-3 3 0,-3 1 0,3-1 0,-3-1 0,4-1 0,-1 1 0,-1-3 0,-5-1 0,-1-3 0,6-7 0,-3 2 0,-1-4 0,0-4 0,-2-4 0,-3 2 0,-5-7 0,-7 5 0,-5-4 0,-4 2 0,-1 3 0,0 5 0,-1 0 0,1 0 0,5 0 0,0 0 0,8 0 0,-3 0 0,9-6 0,3 0 0,-1 0 0,8 6 0,-8-2 0,2-4 0,-4 4 0,-2-3 0,0 10 0,0 7 0,5 4 0,1 1 0,-2 0 0,-2 1 0,4 5 0,2 2 0,1 1 0,5-1 0,1-2 0,3-5 0,-1-1 0,1 1 0,5-9 0,0-3 0,-1-4 0,-5-10 0,-3-5 0,-4-7 0,-3-3 0,-1-6 0,-6 6 0,-2-1 0,-4-1 0,-3 6 0,-9-5 0,1 5 0,-1 3 0,1 5 0,-1 5 0,1 4 0,5-4 0,1 0 0,-1 1 0,-6 5 0</inkml:trace>
  <inkml:trace contextRef="#ctx0" brushRef="#br0" timeOffset="7286">1625 1902 8890,'0'-9'0,"8"13"0,2 9 0,-1 1 0,7-1 0,-5 7 0,3 1 0,-2 2 0,3 1 0,-5-7 0,0 1 0,5-1 0,-3 1 0,-3-9 0,3-3 0,2-4 0,-5-10 0,1-5 0,0-7 0,0-3 0,-5-2 0,5 3 0,0-1 0,-1 2 0,1 1 0,4 3 0,-5-1 0,-1 1 0,0 1 0,-4 3 0,2 1 0,-1 8 0,-5 4 0,0 10 0</inkml:trace>
  <inkml:trace contextRef="#ctx0" brushRef="#br0" timeOffset="7481">1712 2304 8890,'-17'0'0,"5"0"0,3 2 0,1 4 0,2 4 0,6 7 0,0 1 0,8 1 0,3 2 0,5 3 0,1-3 0,1-7 0,-1-3 0,1 3 0,-1 1 0,9 3 0,1-1 0</inkml:trace>
  <inkml:trace contextRef="#ctx0" brushRef="#br0" timeOffset="7752">1939 2287 8890,'0'11'0,"0"1"0,0 2 0,0 1 0,6 3 0,0-1 0,-2 2 0,-2 5 0,0-5 0,2 4 0,2-3 0,-3-3 0,-1 1 0,-2-1 0,0 1 0,-7-3 0,-5-3 0,2-4 0,-1-8 0,-3 0 0,6-8 0,2-4 0,3-1 0,-3 1 0,4-4 0,-4 3 0,4-7 0,2-3 0,6 0 0,2 5 0,1-1 0,5-4 0,1 3 0,3-13 0,-1 6 0</inkml:trace>
  <inkml:trace contextRef="#ctx0" brushRef="#br0" timeOffset="7982">2236 1815 8890,'0'-17'0,"0"-1"0,0 1 0,-5 5 0,-1 0 0,-6 11 0,4 1 0,-1 9 0,5 9 0,-4 3 0,2 4 0,0 2 0,-1 3 0,3 4 0,-2 1 0,2 0 0,2 0 0,2 0 0,-2 0 0,-4 0 0,4 0 0,-3 0 0,3-2 0,2-4 0,0 2 0,0-8 0,0 1 0,0-7 0</inkml:trace>
  <inkml:trace contextRef="#ctx0" brushRef="#br0" timeOffset="8368">2132 2077 8890,'2'-15'0,"3"3"0,-1 4 0,8 8 0,0 2 0,-3 4 0,7-2 0,-7 7 0,3 3 0,0 2 0,-3-5 0,5 1 0,-4 1 0,-3 3 0,1 0 0,-4-3 0,2-1 0,0-8 0,-6 1 0,0-10 0,0-5 0,0-8 0,0 1 0,0 0 0,0-3 0,2-1 0,4-3 0,-3-1 0,9 4 0,2-2 0,1 1 0,1 3 0,-3 1 0,-1 1 0,1-1 0,3 3 0,1 3 0,1 6 0,-6 5 0,-1 1 0,-5 1 0,4 5 0,-1 6 0,1 3 0,-4 3 0,4-1 0,-1 1 0,1-1 0,-6 1 0,4-1 0,-2 3 0,-1 3 0,1-2 0,-6 6 0,0-1 0,0 5 0,0-4 0</inkml:trace>
  <inkml:trace contextRef="#ctx0" brushRef="#br0" timeOffset="8615">2446 2357 8890,'0'17'0,"0"0"0,2 1 0,4-3 0,5-3 0,1-4 0,5-8 0,9 0 0,-9-8 0,1-4 0,-3-1 0,1 1 0,-5-3 0,-1 3 0,-2-3 0,-4-3 0,-2 1 0,-4-1 0,-4 1 0,2 5 0,-8 2 0,-1 3 0,-3 3 0,5 2 0,-1 2 0,-2 2 0,-1 4 0,-1 3 0,3 7 0,1-5 0,0 5 0,-5-6 0</inkml:trace>
  <inkml:trace contextRef="#ctx0" brushRef="#br0" timeOffset="8832">2813 1833 8890,'-10'0'0,"4"0"0,12 0 0,4 7 0,5 5 0,-1 4 0,-3 1 0,1 0 0,6 1 0,-3-1 0,-3 1 0,1-1 0,-7 1 0,0-1 0,-6 1 0</inkml:trace>
  <inkml:trace contextRef="#ctx0" brushRef="#br0" timeOffset="9135">2848 1990 8890,'11'17'0,"1"3"0,1 3 0,-3-4 0,0 5 0,-2-3 0,-4 2 0,-3-3 0,-1 3 0,0-4 0,0-1 0,0-7 0,0 1 0,0 2 0,0-7 0,0 1 0,0-10 0,0-4 0,0-5 0,0-11 0,2-1 0,4 2 0,6 1 0,3 1 0,3-2 0,1-3 0,5 3 0,-5-4 0,4 3 0,-3 5 0,-3 3 0,1 9 0,-1-7 0,1 8 0,-1-4 0</inkml:trace>
  <inkml:trace contextRef="#ctx0" brushRef="#br0" timeOffset="9348">2848 2304 8890,'2'12'0,"3"-3"0,7 1 0,4 0 0,1-4 0,0 3 0,1 1 0,-1 0 0,3-6 0,1 3 0,2-1 0,-1 0 0,-3 0 0,-1-6 0,-1 0 0</inkml:trace>
  <inkml:trace contextRef="#ctx0" brushRef="#br0" timeOffset="9583">3179 2182 8890,'10'17'0,"0"1"0,-6-1 0,2 3 0,-3 3 0,-1-2 0,-2 7 0,0-1 0,0 0 0,0-6 0,0 2 0,0-3 0,-2-5 0,-3-3 0,-5-4 0,-8-8 0,9-8 0,3-4 0,4-3 0,2-3 0,0 1 0,0-1 0,2-1 0,4-4 0,5 1 0,13-5 0,5 2 0,4-6 0,2 4 0</inkml:trace>
  <inkml:trace contextRef="#ctx0" brushRef="#br0" timeOffset="9983">3756 1815 8843,'-2'-15'0,"-4"3"0,4 2 0,-4 4 0,6 5 0,6-5 0,6 4 0,3 2 0,3 0 0,-1 2 0,1 2 0,-1 1 0,1 9 0,-1-2 0,-1 3 0,-5 3 0,3-1 0,-6 2 0,-1 3 0,1 1 0,-2 0 0,-6-5 0,0-1 0,0 1 0,0-1 0,0 1 0,0-1 0,0 1 0</inkml:trace>
  <inkml:trace contextRef="#ctx0" brushRef="#br0" timeOffset="10114">3878 1972 8843,'0'-17'0,"0"5"0,-2 3 0,-2-1 0,-2 0 0,2-2 0,8-5 0,2 0 0,10-1 0,-1 1 0,7-1 0,-1 1 0,4-1 0,-2 3 0,1 1 0,1 2 0,-6 3 0,5-3 0,-5 4 0,-1 8 0</inkml:trace>
  <inkml:trace contextRef="#ctx0" brushRef="#br0" timeOffset="10414">3913 1990 8843,'-12'9'0,"1"-3"0,9-4 0,2-2 0,9 0 0,7 0 0,1-2 0,1-3 0,-1-7 0,1-4 0,-1-1 0,1-1 0,-1 1 0,1-1 0,-1 1 0,1 0 0,-7 5 0,-1 0 0,-2-1 0,-1 3 0,-1-2 0,-4 10 0,4 2 0,-4 10 0,0 6 0,2 1 0,2 1 0,-3-1 0,1 6 0,0 1 0,2-3 0,-2-2 0,4-1 0,-2-1 0,7 1 0,-3-1 0</inkml:trace>
  <inkml:trace contextRef="#ctx0" brushRef="#br0" timeOffset="10714">4210 1623 8843,'0'-17'0,"-2"5"0,-2 0 0,-2-1 0,0 5 0,6 0 0,0 16 0,0 4 0,0 3 0,2 8 0,2 3 0,4 1 0,2 4 0,-5 2 0,5 4 0,0 3 0,0 7 0,1 0 0,5 3 0,-3 6 0,-1 4 0,0-1 0,3 3 0,-1 0 0,-3 0 0,-1-14 0,4-3 0,-5-10 0,-1-6 0,4-7 0,-6 1 0,-1-14 0,-5-9 0,0-9 0,0-15 0,0-3 0</inkml:trace>
  <inkml:trace contextRef="#ctx0" brushRef="#br0" timeOffset="10930">4367 1518 8844,'-17'-6'0,"-1"1"0,8-1 0,5 6 0,12 0 0,11 0 0,-1 2 0,8 2 0,-1 1 0,-1-1 0,2 4 0,-3 0 0,1 0 0,-2-1 0,-1-1 0,-3 2 0,1 2 0</inkml:trace>
  <inkml:trace contextRef="#ctx0" brushRef="#br0" timeOffset="11163">4402 1868 8844,'-8'-10'0,"4"2"0,-5 6 0,1-4 0,4-3 0,8-9 0,2 1 0,13-1 0,-1 1 0,3-1 0,4 1 0,-6 1 0,5 3 0,-5 3 0,-1 2 0,-1 2 0,1 6 0,-1 0 0,-1 10 0,-5 6 0,-5 7 0,-4 4 0,4-4 0,0 5 0,-3-1 0,-1 0 0,-2-6 0,0 3 0,0-5 0,0-2 0</inkml:trace>
  <inkml:trace contextRef="#ctx0" brushRef="#br0" timeOffset="11330">4594 1728 8844,'8'-10'0,"3"4"0,5 4 0,1 2 0,3 0 0,3 0 0,-3 0 0,3 2 0,-4 4 0,-1 6 0,-1 3 0,1 3 0,-1-1 0,1 1 0,-1-1 0</inkml:trace>
  <inkml:trace contextRef="#ctx0" brushRef="#br0" timeOffset="11564">4454 2112 8844,'-9'-8'0,"3"4"0,12-5 0,5-1 0,5 0 0,9-1 0,4-7 0,6 3 0,6 3 0,-4-9 0,5 3 0,-1-1 0,0-1 0,0 5 0,-6 1 0,-1 3 0,1-3 0,-7 4 0,-5-1 0,-12 7 0,5-4 0,-6 8 0</inkml:trace>
  <inkml:trace contextRef="#ctx0" brushRef="#br0" timeOffset="11817">4769 2095 8844,'-16'17'0,"5"1"0,-3-1 0,8 2 0,2 3 0,2 1 0,2 0 0,2-5 0,4-1 0,6 1 0,3-9 0,5-3 0,1-4 0,2-2 0,8-2 0,-4-4 0,1-5 0,-5-5 0,-9-3 0,-3-3 0,1-1 0,-3 2 0,-1 1 0,-8 3 0,-2 0 0,-4-1 0,-3 6 0,-9 3 0,1 1 0,-1 4 0,1 2 0,-1 2 0,1 0 0,0 0 0,-1 0 0,1 0 0,-1 0 0,1 8 0,-1 2 0</inkml:trace>
  <inkml:trace contextRef="#ctx0" brushRef="#br0" timeOffset="12168">5066 1693 8844,'0'-12'0,"0"1"0,0 5 0,0-6 0,2 8 0,3-2 0,7 5 0,4 1 0,1 0 0,2 0 0,3 1 0,1 5 0,2 6 0,-3 9 0,1 4 0,-2 3 0,1-5 0,-1 8 0,0 4 0,-5 4 0,1 7 0,-7-3 0,0 2 0,-5 3 0,-3-5 0,-2 0 0,0-5 0,0-3 0,0-4 0,0-13 0,-2-3 0,-3-3 0,1 2 0,-8-9 0,0-7 0,-5-7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1:45.7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138 228 9121,'-18'0'0,"1"0"0,-1 0 0,1 0 0,5 0 0,1 0 0,-3 0 0,4 0 0,-1 0 0,7 0 0,-2 0 0,12 0 0,5 0 0,7 0 0,5 2 0,4 2 0,1 1 0,10 1 0,-3-6 0,2 0 0,0 0 0,6 0 0,1 0 0,3 0 0,0 0 0,-7 0 0,7 0 0,-1 0 0,-1 0 0,-2 0 0,-10 0 0,-2 0 0,-2 0 0,-8 0 0,2 0 0,-3 0 0,-10 0 0,-3 0 0,-7 0 0,0 0 0,-7-7 0,5 5 0,-14-14 0,6 6 0</inkml:trace>
  <inkml:trace contextRef="#ctx0" brushRef="#br0" timeOffset="434">627 18 9121,'-18'-6'0,"1"1"0,5-1 0,1 6 0,7 0 0,-2 0 0,12 0 0,5 0 0,11 0 0,1 0 0,0 0 0,-3 0 0,1 0 0,2 0 0,1 6 0,-7-1 0,2-1 0,5-2 0,-5-2 0,4 0 0,-3 0 0,-3 0 0,1 0 0,-1 0 0,1 0 0,-1 0 0,-9 2 0,-6 4 0,-8 6 0,-4 3 0,1 5 0,-5 3 0,2 6 0,-1 4 0,-1-4 0,1 2 0,1 4 0,-2 4 0,5 2 0,-1-8 0,2-2 0,4-2 0,-3-6 0,1 4 0,2-2 0,2-3 0,2-9 0,0-1 0,0 2 0,0-5 0,0 3 0,0-8 0,0 2 0,0-12 0,0-4 0,0-7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1:55.3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227 105 8864,'-17'-15'0,"1"1"0,4 3 0,-1 5 0,5-4 0,-2 2 0,7 1 0,-3 1 0,4 2 0,2-8 0,0 8 0,0-3 0,0 9 0,0 3 0,0 9 0,0 7 0,0 8 0,0 12 0,2 8 0,4 7 0,-3 14 0,7 11 0,0 7 0,-1 5 0,-3-43 0,0 1 0,2 2 0,2 0 0,-2-2 0,1-1 0,9 47 0,-1-5 0,0-11 0,1-7 0,-1-8 0,-1-8 0,-3-13 0,-3-11 0,-2-8 0,0-9 0,-2-5 0,-5-4 0,5-8 0,-12-2 0,-5-4 0,1-4 0,-2-7 0,-7-16 0,-8-4 0</inkml:trace>
  <inkml:trace contextRef="#ctx0" brushRef="#br0" timeOffset="881">87 455 8897,'-11'-18'0,"-1"3"0,-2 3 0,1-3 0,-1 3 0,3-4 0,7 5 0,-2-1 0,4-2 0,10-1 0,3-3 0,5-1 0,1-4 0,9 1 0,3-5 0,4 2 0,2 4 0,5 3 0,3 7 0,2 5 0,3 4 0,-5 4 0,-2 4 0,-4 7 0,-3 9 0,-1 7 0,-5 9 0,-11 5 0,-9 2 0,-6 1 0,-4 9 0,-4-1 0,-6-2 0,-11 5 0,-6-13 0,-4 1 0,-2-4 0,-6-4 0,1-4 0,-1-2 0,-2-2 0,6-8 0,-3 0 0,5-5 0,6-4 0,-3-9 0,9 3 0,2-4 0,7-2 0,5-2 0,1-4 0,2-3 0,8-9 0,2 1 0,2-1 0,7-1 0,-1-2 0,3-3 0,3 3 0,-1 2 0,1 1 0,-1 3 0,1 3 0,5-2 0,0 7 0,1-1 0,1 0 0,-6 2 0,4 6 0,-1 2 0,1 4 0,-4 4 0,3 7 0,-7 3 0,-3 3 0,-6 4 0,4 8 0,-3 2 0,-3 4 0,-2-5 0,-2 5 0,0-4 0,0-2 0,0-2 0,0-4 0,0-6 0,0-3 0,2-11 0,4-3 0,4-6 0,7-7 0,0-9 0,1-5 0,5-10 0,-1 2 0,-5-4 0,-3-2 0,-10 7 0,1 3 0,-3 0 0,-2 6 0,-2-3 0,-3 7 0,-7 3 0,-4 8 0,-3-2 0,-2 4 0,-3 2 0,-5 6 0,6 2 0,2 2 0,1 3 0,5-3 0,1 2 0,4 1 0,3 3 0,1-5 0,6 1 0,2 0 0,4-3 0,3 5 0,9-8 0,1-2 0,4-2 0,-1-2 0,5 0 0,-2 0 0,-4 0 0,5 0 0,-3 0 0,-2 0 0,-1 0 0,-9 0 0,1 0 0,2 0 0,-5 2 0,1 3 0,-2 7 0,-4 4 0,3-5 0,-1 1 0,0 1 0,2 3 0,-4-4 0,7-3 0,3-1 0,-4-2 0,-1-8 0,1-4 0,0-6 0,-6-5 0,1-4 0,-3-5 0,-2-1 0,0 0 0,-2-4 0,-3 4 0,-7 2 0,-4 1 0,-3 7 0,-2 1 0,-3 5 0,1-3 0,6 8 0,-1 0 0,1-1 0,5 5 0,0-4 0,9 12 0,3 3 0,9 9 0</inkml:trace>
  <inkml:trace contextRef="#ctx0" brushRef="#br0" timeOffset="1184">891 472 8897,'-10'-17'0,"4"-1"0,2 3 0,0 1 0,-1 2 0,-1 1 0,6 1 0,0 4 0,0 14 0,0 10 0,0 9 0,6 6 0,1 4 0,1 1 0,0 3 0,5 8 0,-3-3 0,2 5 0,-1 1 0,-1-7 0,4-3 0,-5-1 0,-1 0 0,4-2 0,-4-8 0,1-2 0,-3-10 0,4 1 0,-2-7 0,-3-11 0,-5-2 0,0-10 0,0-5 0,0-3 0</inkml:trace>
  <inkml:trace contextRef="#ctx0" brushRef="#br0" timeOffset="1330">1065 856 8897,'10'-7'0,"0"5"0,-4-4 0,-4 6 0,5 6 0,1 5 0,-6-1 0,6 2 0,-2 1 0,-1 3 0,1 1 0,-6 1 0,0-1 0,8-7 0,-6 5 0,6-5 0</inkml:trace>
  <inkml:trace contextRef="#ctx0" brushRef="#br0" timeOffset="1817">1135 734 8897,'-8'-17'0,"-3"-3"0,-5-3 0,5 9 0,-1-3 0,8 11 0,-4 6 0,10 12 0,4 3 0,-2 3 0,6-1 0,-1 1 0,1-1 0,-4-5 0,6-1 0,1 3 0,-3 0 0,1-1 0,3-1 0,0-6 0,-1 3 0,-1-1 0,-2 0 0,3-4 0,-1 2 0,-1 1 0,7-1 0,-8-2 0,-5 8 0,-3 1 0,-2-3 0,2 0 0,2-1 0,2 1 0,0 2 0,-6 5 0,0 1 0,0-9 0,0-9 0,0-11 0,0-5 0,0-1 0,0-7 0,0 1 0,0 2 0,0 1 0,0-3 0,0 0 0,2 3 0,4 7 0,-4-3 0,5 7 0,-1-3 0,0 0 0,8 8 0,-3-1 0,-1 5 0,0 5 0,-3 7 0,-3 4 0,0 7 0,0 0 0,2-2 0,-2-1 0,3 3 0,-1 0 0,0-1 0,2-3 0,-4-7 0,7-1 0,1 3 0,-2 2 0,5-7 0,-3-3 0,3-4 0,11 6 0,1 2 0</inkml:trace>
  <inkml:trace contextRef="#ctx0" brushRef="#br0" timeOffset="2366">1677 856 8897,'0'-27'0,"0"2"0,0 0 0,0 5 0,0-3 0,-2 6 0,-4 5 0,-4-2 0,-7 9 0,-1 1 0,1 2 0,5 9 0,0 5 0,-1 6 0,-3 5 0,1-2 0,1 8 0,5 0 0,1-1 0,2 5 0,6-6 0,0 0 0,0-4 0,2-3 0,2-3 0,4 1 0,1-1 0,-3-1 0,6-5 0,1-5 0,3-4 0,-5-2 0,1 0 0,2 0 0,-1-8 0,1-3 0,-3-5 0,-7-1 0,2-1 0,-4 1 0,-2-1 0,0 1 0,0-1 0,0 7 0,0-1 0,0 10 0,0 4 0,0 13 0,8 13 0,4 14 0,5 11 0,6 9 0,1 13 0,11 7 0,-4 11 0,-11-43 0,0-1 0,-1-2 0,-1-1 0,15 42 0,-6-13 0,-9-9 0,-3-6 0,-11-9 0,-6-7 0,-7-9 0,-15-7 0,-5-11 0,-4-1 0,-2-5 0,0-3 0,0-10 0,0-4 0,1-5 0,-1-13 0,2-5 0,4-4 0,5-2 0,-1-7 0,4-5 0,3-4 0,5-1 0,9 0 0,-2 1 0,4 3 0,2 1 0,2 3 0,6-5 0,9 4 0,10 3 0,6 1 0,4 6 0,4 0 0,5 0 0,-1 0 0,2 0 0,-1 2 0,-1 4 0,0 2 0,-7 8 0,1-1 0,-6 5 0,-6 9 0,-9 0 0,-9 4 0,-1 4 0,-10 2 0,-2 4 0,-1 1 0,-1-5 0,6 12 0,0-6 0</inkml:trace>
  <inkml:trace contextRef="#ctx0" brushRef="#br0" timeOffset="2963">2096 315 8855,'-12'0'9,"0"0"-7,9 0 0,-5 15 1,8 9-1,0 9-1,0 7 1,8 5-1,1 11 1,3 6-2,0 8 1,-1 4-1,7-4 1,-1-2-1,1-4 0,-3-12 0,-1-11 0,-5-6 0,-1-6 0,0-6 0,-2-11 0,-4-6 0,4-12 0,-5-6 0,-1-3 0,6-3 0,0 1 0,0-2 0,2-5 0,-1 3 0,7-6 0,-4 1 0,-3 5 0,7 2 0,-2 1 0,3 1 0,-5 5 0,-2 2 0,-1 3 0,3 1 0,8 6 0,-1 0 0,-5 0 0,-1 0 0,3 0 0,1 0 0,3 0 0,-1 0 0</inkml:trace>
  <inkml:trace contextRef="#ctx0" brushRef="#br0" timeOffset="3715">2602 769 8881,'-8'-12'0,"-3"1"0,1 7 0,-2-2 0,-1 2 0,-3-2 0,-1 4 0,-1-3 0,1 5 0,-1 5 0,1 5 0,2 8 0,1-1 0,2 0 0,8 9 0,-1 1 0,3 2 0,2 0 0,0-6 0,2 5 0,3-3 0,7-4 0,4-3 0,1-5 0,0-3 0,1-2 0,-1-3 0,1-6 0,-1-5 0,1-6 0,-3-5 0,-1-5 0,-4-3 0,-3-2 0,-1 4 0,-6-5 0,0 1 0,0 0 0,0 6 0,0-3 0,0 5 0,0 2 0,0 5 0,0 0 0,0 8 0,0-1 0,2 10 0,2 9 0,2 7 0,5-1 0,-3 3 0,0-2 0,0 3 0,5-5 0,-1 4 0,4-3 0,-5-5 0,-1-1 0,0-4 0,-1-3 0,-3-1 0,6-6 0,1 0 0,-5-2 0,0-2 0,-2-3 0,-1-3 0,1-4 0,-6-7 0,0-2 0,0 1 0,0 1 0,0 0 0,0-3 0,0 3 0,-2 2 0,-3 1 0,1 3 0,-8 3 0,8 6 0,-2 12 0,10 4 0,4 7 0,0 2 0,-1 5 0,5-5 0,-4 6 0,2-1 0,3-1 0,-3 0 0,0-5 0,-1-1 0,1 1 0,-4-3 0,5-1 0,3-3 0,2-9 0,1-2 0,-5-7 0,-3-11 0,-1 1 0,-4-1 0,4 1 0,-2-3 0,-1-3 0,3-6 0,-6 4 0,4-1 0,-4 3 0,-2 0 0,0 5 0,0 7 0,0-3 0,0-1 0,-6 7 0,0 8 0,0 12 0,-1 9 0,3 6 0,-6 8 0,2 2 0,4 4 0,-3 3 0,-1 9 0,-2-1 0,-3 0 0,5 1 0,0-1 0,2 1 0,0-1 0,1-2 0,5-3 0,0-8 0,0-8 0,0 0 0,0-8 0,2-9 0,1-14 0,3-10 0,2-5 0,-4-5 0,4-3 0,1-6 0,3-4 0,5-2 0</inkml:trace>
  <inkml:trace contextRef="#ctx0" brushRef="#br0" timeOffset="4050">3004 979 8881,'-10'2'0,"4"3"0,6-3 0,6 4 0,6-4 0,3-2 0,5 0 0,1 0 0,2 0 0,-1 0 0,3-2 0,-2-4 0,-1-5 0,-3-5 0,-2-1 0,-1-1 0,-2 1 0,-3-1 0,-7-5 0,2-2 0,-4 0 0,-2-1 0,0 3 0,-2 6 0,-4-1 0,-6 1 0,3 5 0,-3 2 0,-1 3 0,-3 1 0,0 8 0,5 3 0,5 7 0,-2 4 0,2 3 0,3 2 0,1 3 0,2 5 0,0-4 0,0 0 0,0 0 0,5 1 0,1-3 0,6-4 0,-6 5 0,5-5 0,-3-1 0,2-1 0,3 0 0,3-1 0,1-4 0,1-7 0,-7-5 0,1-5 0,2-7 0,1-11 0,3-4 0</inkml:trace>
  <inkml:trace contextRef="#ctx0" brushRef="#br0" timeOffset="4333">3406 734 8881,'9'18'0,"-3"-1"0,-4 0 0,0 7 0,2 1 0,4 2 0,1 4 0,-5 8 0,2 0 0,-4-4 0,-2-4 0,0-4 0,0 2 0,0-6 0,0-3 0,0-11 0,0-9 0,0-11 0,0-7 0,0-5 0,0-4 0,0-8 0,0 0 0,0 0 0,0 0 0,2 2 0,2 2 0,2 2 0,5 8 0,-3-3 0,0 5 0,0 2 0,5 7 0,-3 2 0,1 2 0,1 0 0,6 1 0,7 5 0,0 2 0,0 3 0,10-3 0,-4 6 0,0 0 0,0 2 0,4 7 0</inkml:trace>
  <inkml:trace contextRef="#ctx0" brushRef="#br0" timeOffset="4783">4279 874 8887,'-18'0'0,"1"0"0,7 0 0,4 0 0,14 0 0,10 0 0,1 0 0,10 2 0,2 2 0,2 1 0,8 1 0,2-6 0,-1 0 0,1 0 0,-2 0 0,-6 0 0,0 0 0,-1 0 0,-1 0 0,-3 0 0,-7 0 0,-4 0 0,-3 2 0,-5 4 0,5-4 0,-6 6 0</inkml:trace>
  <inkml:trace contextRef="#ctx0" brushRef="#br0" timeOffset="5166">4611 664 8887,'-18'-6'0,"1"-1"0,-1-3 0,1 6 0,-1-2 0,9 4 0,9 2 0,11 2 0,5 2 0,1 2 0,6 2 0,1-4 0,-3 3 0,-1 3 0,-3-6 0,2 2 0,3-2 0,1 1 0,0-3 0,-5 4 0,-1-4 0,1 4 0,-1 0 0,1-2 0,-7-2 0,-1 0 0,-2 3 0,-2-1 0,-6 8 0,-8 0 0,-4 5 0,-3 0 0,-3 1 0,1 5 0,-1 2 0,1 3 0,-1 3 0,1-4 0,1 0 0,3 0 0,1 0 0,2 1 0,-3 1 0,3-4 0,2 0 0,3-6 0,3 7 0,-4-1 0,4-6 0,-6 7 0,8-9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2:01.7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105 123 8887,'-17'0'0,"5"0"0,1 0 0,-3 0 0,4 0 0,-1 0 0,-3 0 0,6 0 0,1 2 0,7 4 0,2 3 0,3 1 0,11 4 0,9-6 0,4-1 0,8 1 0,0 4 0,10-6 0,-1-3 0,-1-1 0,-1-4 0,-5-3 0,2-7 0,-2-4 0,-2-1 0,-2-1 0,-2 3 0,-4 3 0,-4-3 0,-10 3 0,-3-3 0,-6 5 0,-12 4 0,-4 12 0,-9 6 0,-2 3 0,-3 3 0,-7 7 0,4 2 0</inkml:trace>
  <inkml:trace contextRef="#ctx0" brushRef="#br0" timeOffset="233">245 245 8887,'-17'10'0,"-1"-4"0,1 2 0,1-1 0,3 1 0,1 0 0,2 5 0,-3-1 0,3 6 0,2 5 0,2 4 0,6 10 0,0 4 0,0 5 0,8 5 0,2 1 0,2 0 0,-1 1 0,1-1 0,5 1 0,1-3 0,-1-3 0,-5-5 0,-2-7 0,-3-2 0,-3-4 0,4-3 0,-2-9 0,0-7 0,-8-12 0,-2-14 0,-2-5 0,-8-10 0,5 2 0,-1-4 0,-6-10 0,7-2 0</inkml:trace>
  <inkml:trace contextRef="#ctx0" brushRef="#br0" timeOffset="636">158 682 8887,'0'-12'0,"0"1"0,2 7 0,4-2 0,5 4 0,7-4 0,3 0 0,4 0 0,2-1 0,8 3 0,6-8 0,-2 1 0,-2 1 0,-4-4 0,-4 8 0,-4 1 0,0-3 0,-11 6 0,3-4 0,-11 4 0,0 2 0,-12 0 0,2 0 0,-7 0 0,-3 0 0,6 2 0,1 2 0,-1 2 0,6 2 0,-6-5 0,0 3 0,6 8 0,-3-1 0,3 7 0,2 3 0,0 2 0,0-3 0,0 1 0,0-2 0,0 5 0,0-3 0,2 0 0,3 2 0,5-5 0,8 1 0,-1-7 0,-5-7 0,-1-7 0,3-1 0,1-5 0,1-6 0,-2-11 0,-5-6 0,-1-4 0,4 0 0,-7 2 0,-1 2 0,-2-3 0,-2 7 0,0 2 0,0 4 0,0 1 0,-7 1 0,5 7 0,-6 2 0,8 8 0</inkml:trace>
  <inkml:trace contextRef="#ctx0" brushRef="#br0" timeOffset="935">787 402 8887,'0'-17'0,"0"0"0,0 5 0,0 0 0,0-1 0,-2 5 0,-4 2 0,4 4 0,-6 4 0,8 6 0,0 9 0,0 10 0,0 6 0,0 4 0,0 4 0,0 6 0,6-3 0,2 1 0,-1 0 0,1-1 0,0-5 0,-4 0 0,2-6 0,-2-4 0,3-8 0,-1 3 0,0-7 0,2-5 0,-4-9 0,5-12 0,-1-9 0,6-19 0,-5 1 0</inkml:trace>
  <inkml:trace contextRef="#ctx0" brushRef="#br0" timeOffset="1149">944 210 8887,'0'-17'0,"0"-1"0,0 1 0,0 9 0,0 8 0,0 10 0,0 13 0,0 6 0,0 4 0,0 2 0,0 2 0,2 2 0,3 2 0,-3 5 0,4-5 0,-4 0 0,-2 1 0,6-5 0,0 4 0,0-4 0,1-2 0,-3-8 0,6-4 0,-2-1 0,-4 1 0,3-10 0,-1 5 0,8-12 0,-4-6 0,7-10 0</inkml:trace>
  <inkml:trace contextRef="#ctx0" brushRef="#br0" timeOffset="1383">1101 612 8887,'-10'0'0,"2"8"0,8 5 0,0 9 0,2-3 0,2 4 0,4-3 0,2-3 0,-4 1 0,5-1 0,1 1 0,-2-1 0,5-7 0,-3-4 0,3-4 0,-5-2 0,5 0 0,-5 0 0</inkml:trace>
  <inkml:trace contextRef="#ctx0" brushRef="#br0" timeOffset="1634">1310 577 8887,'0'-10'0,"-1"3"0,-5 7 0,4 7 0,-4 5 0,2 5 0,-2 7 0,4 9 0,-5 9 0,-1 5 0,-4 7 0,2 1 0,-1 9 0,-1 0 0,2-2 0,-5 4 0,3-8 0,-1-4 0,1-5 0,-2-3 0,9-9 0,1-4 0,2 0 0,2-13 0,0-3 0,0-11 0,0 0 0,0-12 0,0-6 0,8-3 0,1-3 0</inkml:trace>
  <inkml:trace contextRef="#ctx0" brushRef="#br0" timeOffset="2502">2201 420 9366,'0'-18'0,"0"1"0,0 0 0,0-1 0,0 1 0,2-3 0,2-1 0,2-2 0,0-7 0,-6 5 0,0 0 0,0 0 0,-6-4 0,-2 3 0,-2 1 0,-3 0 0,-3 2 0,-3 7 0,-3 5 0,-1 5 0,-6 4 0,4 2 0,0 4 0,-1 7 0,-5 11 0,4 18 0,-2 7 0,0 3 0,8 11 0,-5 3 0,3 4 0,0 1 0,7 1 0,10-2 0,5-4 0,1-6 0,7-3 0,5-5 0,5-5 0,7-10 0,1-4 0,6-12 0,-2-5 0,2-5 0,-4-3 0,0-6 0,-1-2 0,-5-3 0,4-7 0,-1-9 0,-3-5 0,-2-1 0,-3 0 0,-3-4 0,-3 2 0,-2-2 0,-2 6 0,-6 1 0,0 5 0,0 1 0,0 7 0,0-1 0,-8 8 0,-4-2 0,3 6 0,-1 6 0,2 6 0,4 3 0,-4 3 0,3-1 0,1 1 0,2-1 0,4 1 0,2-1 0,1 1 0,9-9 0,-2-3 0,3-4 0,3-2 0,-1 0 0,-7-8 0,-4-3 0,-4-5 0,-2-1 0,0-1 0,-2 1 0,-4-1 0,-4 3 0,-7 1 0,-1 3 0,3 5 0,1-4 0,2 2 0,1 2 0,1 14 0,4 4 0,4 3 0,2 3 0</inkml:trace>
  <inkml:trace contextRef="#ctx0" brushRef="#br0" timeOffset="2852">2306 647 9366,'0'-12'0,"0"1"0,0 7 0,0-2 0,0 12 0,0 7 0,0 9 0,0-3 0,0 6 0,0-1 0,0-1 0,0 2 0,0-4 0,0 3 0,0-3 0,0-1 0,0-3 0,0 0 0,0-7 0,0-4 0,0-12 0,0-5 0,0-5 0,0-7 0,2-3 0,4-1 0,5-4 0,-1 0 0,2 2 0,-1 4 0,-1 0 0,6 7 0,-7-1 0,3 5 0,0 1 0,-7 5 0,7 2 0,-2 6 0,3 6 0,-1 5 0,-8 11 0,2 1 0,-4 0 0,-2 3 0,0-5 0,0 6 0,0 0 0,0 0 0,0-5 0,0 3 0,0 0 0,7-5 0,3 5 0</inkml:trace>
  <inkml:trace contextRef="#ctx0" brushRef="#br0" timeOffset="3498">2550 629 9359,'0'-17'0,"0"5"0,0 1 0,2 1 0,2 0 0,2 10 0,2 8 0,-4 10 0,2 1 0,-3 4 0,-1-1 0,0 7 0,2 0 0,2-2 0,0 6 0,-6-6 0,0 0 0,0-3 0,0 1 0,0-2 0,0-2 0,-2-1 0,-4-3 0,4-9 0,-4-8 0,4-10 0,2-11 0,0-4 0,0-2 0,0-2 0,2-6 0,2 2 0,2 3 0,6-1 0,-5 6 0,1 0 0,0 0 0,4 1 0,-7 7 0,9 7 0,-6 4 0,3 12 0,-5 8 0,-4 7 0,-2 1 0,0 5 0,0-2 0,0-4 0,0 5 0,0-3 0,0-2 0,0-1 0,0-3 0,0 1 0,0-1 0,0 0 0,0 1 0,0-1 0,8 1 0,2-8 0,7-5 0,-5-3 0,-1-4 0,3-3 0,1-5 0,3-6 0,-1 3 0,1 1 0,-1 0 0,1-5 0,-1 1 0,1 5 0,-1-9 0,-1 7 0,-3-1 0,-1-1 0,-6 1 0,3 1 0,-1 1 0,-4-2 0,-2-1 0,-4-1 0,-4 5 0,2-3 0,-7 6 0,-3 1 0,-1-1 0,-3 2 0,1 6 0,-1 0 0,1 0 0,-1 0 0,3 2 0,1 4 0,3 5 0,7-1 0,-4 2 0,2 1 0,0 3 0,0 1 0,6 3 0,2 1 0,4 2 0,-2 1 0,8-7 0,1 1 0,3-1 0,1 0 0,1-1 0,-1-2 0,1-3 0,7-7 0,2 12 0,8-7 0</inkml:trace>
  <inkml:trace contextRef="#ctx0" brushRef="#br0" timeOffset="3814">3214 595 9359,'-19'0'0,"-3"0"0,-1 0 0,0 0 0,5 0 0,1 0 0,-1 0 0,1 1 0,1 5 0,3 6 0,1 3 0,6 3 0,-5 1 0,-1 3 0,2 1 0,3 6 0,7-4 0,0 1 0,0-1 0,2 4 0,3-4 0,7 0 0,4 1 0,1-3 0,2-6 0,3-1 0,1-5 0,0-1 0,-5-6 0,-1 2 0,1-2 0,-1-2 0,1-2 0,-1 0 0,1 0 0,-1-8 0,0-4 0,1-3 0,-1-10 0,1-3 0</inkml:trace>
  <inkml:trace contextRef="#ctx0" brushRef="#br0" timeOffset="3981">3232 752 9359,'-16'-12'0,"2"2"0,3 3 0,7-1 0,-2 2 0,12 4 0,6-4 0,3 4 0,3 2 0,5 0 0,2 0 0,2 0 0,4 0 0,0 0 0,0 0 0,-2 0 0,3 0 0,-5 0 0,0 0 0,-2 2 0,-4 4 0,-1-4 0,-3 6 0,1-8 0</inkml:trace>
  <inkml:trace contextRef="#ctx0" brushRef="#br0" timeOffset="4231">3354 280 9359,'-18'-6'0,"1"1"0,-1 1 0,1 2 0,-1 2 0,1 0 0,7 2 0,4 3 0,5 7 0,1 4 0,0 9 0,1 4 0,3 6 0,2 6 0,2 3 0,-2 9 0,3-1 0,1 0 0,4 7 0,-6-1 0,1-4 0,5-5 0,-4-1 0,1-7 0,3-2 0,1-2 0,3-12 0,-1-8 0,1-9 0,-1-6 0,1-2 0,-1 0 0,1 0 0</inkml:trace>
  <inkml:trace contextRef="#ctx0" brushRef="#br0" timeOffset="4532">3528 926 9359,'0'-23'0,"0"0"0,0 1 0,0 3 0,0 9 0,0 3 0,8 7 0,4 0 0,3 0 0,3 0 0,-1 0 0,-5-6 0,-2-2 0,-3-2 0,-1-1 0,-6-7 0,0 1 0,-2 5 0,-2 0 0,-3 1 0,-3 1 0,-2-5 0,-5 5 0,-1 0 0,7 0 0,-1 7 0,-1-3 0,3 2 0,0 10 0,2 5 0,3 5 0,5 3 0,0 3 0,0 1 0,5 6 0,3-6 0,2 1 0,3 1 0,3-6 0,1 5 0,1-5 0,-1-2 0,3-7 0,1-4 0,4-4 0,2-2 0,3 0 0,4 0 0</inkml:trace>
  <inkml:trace contextRef="#ctx0" brushRef="#br0" timeOffset="4918">3930 228 9359,'-8'-10'0,"-1"0"0,-9 5 0,7 3 0,1-2 0,2 8 0,2 5 0,6 9 0,0 1 0,0 4 0,0 5 0,2 7 0,2 1 0,2 5 0,7-2 0,-1 8 0,4 1 0,1 3 0,-1-7 0,-3-3 0,-1-4 0,1-2 0,-3-2 0,0-4 0,-2-6 0,-3-11 0,-5-6 0,-1-10 0,-5-6 0,-6-6 0,-5 3 0,-5-10 0,-1 3 0,2 3 0,1 1 0,1 3 0,-1 1 0,3-2 0,-4 7 0,9 1 0,-4 4 0,-1 2 0,1 2 0,5 4 0,3 3 0,8 9 0,0-1 0,0 1 0,8-1 0,3-1 0,5-3 0,1-1 0,1 0 0,-1 3 0,1-3 0,-1-6 0,1 1 0,-1-1 0,1-2 0,-1-2 0,1-2 0,-1 0 0,1 0 0,-1-8 0,0-1 0</inkml:trace>
  <inkml:trace contextRef="#ctx0" brushRef="#br0" timeOffset="5514">1241 1380 9542,'0'-11'0,"0"-1"0,0 8 0,0-2 0,0 14 0,0 12 0,0 13 0,2 9 0,1 11 0,5 1 0,2 4 0,-4-1 0,3 7 0,1 0 0,0-2 0,-4 4 0,3-8 0,-1-4 0,-4-5 0,-2-14 0,-2-12 0,0-4 0,0-1 0,0-8 0,0-10 0,0-12 0,0-4 0,2-1 0,4-1 0,-2 3 0,5 1 0,1 5 0,0 1 0,1-6 0,7 5 0,1-1 0,4 4 0,-1-2 0,7 2 0,2 1 0,2-3 0,2 6 0,-2-4 0,-4 4 0,4-6 0,-6-1 0</inkml:trace>
  <inkml:trace contextRef="#ctx0" brushRef="#br0" timeOffset="6037">1765 1887 9446,'-6'-18'0,"-2"1"0,-2 0 0,4 5 0,-5 0 0,-3-1 0,5 5 0,-3 2 0,-2 4 0,5 4 0,-1 4 0,0 6 0,0 3 0,7 3 0,-3 1 0,4 2 0,2 3 0,0 1 0,0-4 0,0 2 0,0-1 0,6-3 0,1-1 0,3-1 0,2-1 0,5-5 0,1-5 0,-7-4 0,1-2 0,2 0 0,-7-8 0,1-3 0,-2-7 0,0-5 0,0 3 0,-6-3 0,0 4 0,0 1 0,1 7 0,3-1 0,2-2 0,0 5 0,-6-3 0,2 10 0,4 2 0,-4 2 0,5 8 0,-1-1 0,0 1 0,6-4 0,-4 4 0,1-1 0,5 1 0,-4-6 0,1 2 0,3-4 0,1-2 0,3 0 0,-3-2 0,-3-4 0,1-4 0,-7-7 0,-2-1 0,-2 7 0,-2-1 0,0-1 0,0 5 0,0 0 0,6 22 0,0 3 0,0 2 0,1 1 0,-3-3 0,8 3 0,1 1 0,3 2 0,0 1 0,-3-7 0,-1 1 0,1-1 0,3-7 0,1 5 0,1-5 0</inkml:trace>
  <inkml:trace contextRef="#ctx0" brushRef="#br0" timeOffset="6248">2166 1835 9446,'-2'-18'0,"-4"1"0,3 7 0,-9 4 0,6 12 0,-4 7 0,3 9 0,3 7 0,2 6 0,0 6 0,-2 5 0,-2 5 0,0-3 0,4 3 0,-1 3 0,-3 0 0,0 1 0,6-5 0,0-1 0,0-3 0,0-7 0,0 2 0,0-6 0,0-6 0,2-2 0,4-8 0,5-1 0,5-9 0,1-5 0,9-4 0,1 0 0</inkml:trace>
  <inkml:trace contextRef="#ctx0" brushRef="#br0" timeOffset="6601">2201 1992 9446,'-8'9'0,"6"1"0,-3-4 0,3 6 0,2-3 0,4 3 0,5 0 0,9-3 0,9 5 0,-2-8 0,0-2 0,1-3 0,5-1 0,-4 0 0,0 0 0,-4 0 0,-3-1 0,-3-5 0,-1-6 0,-5-3 0,3-9 0,-8-1 0,-2 0 0,-2 0 0,-2-6 0,0 3 0,-2 1 0,-4 4 0,2 4 0,-8 3 0,-1 2 0,-3 3 0,4 7 0,1-2 0,-3 4 0,-1 2 0,-1 8 0,3 4 0,3 3 0,2 3 0,-3 1 0,5 2 0,2 4 0,2 3 0,4-5 0,2 4 0,3-2 0,3-3 0,2 3 0,5-2 0,1-3 0,-1-7 0,3 1 0,3-8 0,-4 7 0,7-3 0</inkml:trace>
  <inkml:trace contextRef="#ctx0" brushRef="#br0" timeOffset="6866">2655 1852 9446,'-9'8'0,"1"1"0,8 9 0,0-1 0,0 1 0,0 1 0,0 3 0,2 1 0,4-2 0,-5-1 0,5-3 0,-4 1 0,-2-1 0,0 0 0,0-9 0,0-8 0,0-9 0,0-13 0,0-1 0,0 2 0,0-5 0,0 1 0,2 0 0,4 0 0,-2-1 0,8 5 0,1-2 0,3 1 0,-3 9 0,3 1 0,5 1 0,4 1 0,4-6 0,6 7 0</inkml:trace>
  <inkml:trace contextRef="#ctx0" brushRef="#br0" timeOffset="6998">3511 2096 9446,'-17'8'0,"5"0"0,2 6 0,0-3 0,1 3 0,5-4 0,-4-1-3,0-1 1,6 0-25,-3-2 27,10-4 0,13 5 0,9-7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10:13.2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175 472 9337,'-17'0'0,"-1"0"0,1 2 0,0 2 0,-1 2 0,1 0 0,-1-6 0,1 0 0,-1 0 0,9-2 0,3-4 0,4-6 0,10-3 0,3-1 0,5 3 0,1 1 0,1 2 0,-1-3 0,1 3 0,-1 2 0,0 3 0,1 5 0,-1 0 0,1 1 0,-1 5 0,-7 4 0,-4 7 0,-2 1 0,2-1 0,-4 1 0,3-1 0,-3 1 0,-2-1 0,0 1 0,8-1 0,2 1 0</inkml:trace>
  <inkml:trace contextRef="#ctx0" brushRef="#br0" timeOffset="234">437 123 9404,'-9'0'0,"1"8"0,8 3 0,2 5 0,4 1 0,-2 3 0,5 1 0,-1 4 0,-4 3 0,0-7 0,0 4 0,1 0 0,-1 4 0,0-3 0,0-1 0,2-2 0,-2 1 0,-2-1 0,-2-6 0,0 1 0,-8 7 0,-2 2 0</inkml:trace>
  <inkml:trace contextRef="#ctx0" brushRef="#br0" timeOffset="452">123 804 9404,'17'-8'0,"3"-3"0,3-5 0,-1-7 0,7-2 0,2-1 0,2 1 0,2-6 0,-2 4 0,-2 0 0,-2 4 0,-2 3 0,2 3 0,-6 1 0,-3 5 0,-9 3 0,1 8 0,-8 0 0,4 0 0</inkml:trace>
  <inkml:trace contextRef="#ctx0" brushRef="#br0" timeOffset="634">263 787 9508,'-10'7'0,"4"5"0,4 4 0,4-1 0,2-1 0,2-3 0,8 1 0,-5 5 0</inkml:trace>
  <inkml:trace contextRef="#ctx0" brushRef="#br0" timeOffset="903">385 717 9508,'0'17'0,"0"1"0,6-1 0,0 1 0,-2-1 0,-3 1 0,-1-1 0,0 1 0,0-7 0,0 1 0,2-2 0,4 1 0,-2-3 0,8-8 0,-1-2 0,7-4 0,1-5 0,5-5 0,-3-3 0,8-3 0,0-3 0,-2-2 0,6 0 0,-6-4 0,1 2 0,12-1 0,-3-4 0</inkml:trace>
  <inkml:trace contextRef="#ctx0" brushRef="#br0" timeOffset="1186">787 420 9508,'-18'10'0,"1"-5"0,1 5 0,3 2 0,1 3 0,8 3 0,-2-1 0,4 1 0,4-1 0,2 1 0,4-3 0,2-3 0,1 1 0,7-7 0,-1-2 0,1-2 0,-1-2 0,1-2 0,-3-4 0,-3-5 0,1-5 0,-7-1 0,-2-1 0,-2 1 0,-2-1 0,-2 1 0,-2-1 0,-2 1 0,-7-1 0,1 1 0,-1-1 0,1 1 0,-4 5 0,5 1 0,-5-3 0,-1 6 0,-1 3 0,7 3 0,1 4 0,2 3 0,4 7 0,2 4 0,10 1 0,2 0 0</inkml:trace>
  <inkml:trace contextRef="#ctx0" brushRef="#br0" timeOffset="1418">909 507 9508,'-16'-2'0,"5"-4"0,1 5 0,6-7 0,-2 0 0,1 4 0,6-6 0,5 3 0,4-7 0,7 2 0,1-1 0,-1 1 0,1-3 0,-1 3 0,3-3 0,3-3 0,-4 6 0,5 1 0,-5-3 0,-1-1 0,-1-3 0,8 1 0,2-1 0</inkml:trace>
  <inkml:trace contextRef="#ctx0" brushRef="#br0" timeOffset="1602">1153 210 9508,'0'18'0,"0"-1"0,0 1 0,0-1 0,0 1 0,0-1 0,2 3 0,4 3 0,-4-4 0,4 5 0,-2-5 0,2-2 0,-4 1 0,3-1 0,-3 1 0,-2-1 0,2-5 0,2 0 0,2 1 0,8 3 0,-5 1 0</inkml:trace>
  <inkml:trace contextRef="#ctx0" brushRef="#br0" timeOffset="2004">1311 368 9508,'0'-18'0,"0"1"0,0-1 0,0 1 0,0-1 0,0 1 0,0-1 0,0 1 0,0-1 0,5 7 0,3-1 0,2-2 0,3-1 0,-3 5 0,2 3 0,1 1 0,3 0 0,-4 0 0,-1 6 0,3 0 0,-1 8 0,-1 3 0,-6 7 0,-4 5 0,-2-1 0,0 7 0,-2 0 0,-4-2 0,2 6 0,-8-6 0,1 2 0,1 0 0,0-7 0,7 1 0,-3-4 0,2-1 0,2-7 0,2 1 0,0-10 0,0-2 0,0-10 0,0 1 0,0-3 0,0-2 0,0-1 0,0 3 0,0 1 0,2-1 0,4 2 0,3 1 0,9 5 0,-1-2 0,1 2 0,-1-4 0,1 2 0,-1 2 0,8-5 0,3-1 0</inkml:trace>
  <inkml:trace contextRef="#ctx0" brushRef="#br0" timeOffset="2232">1642 141 9505,'0'-18'0,"0"6"0,0 1 0,0-1 0,0 2 0,0 10 0,0 12 0,0 4 0,0 1 0,0 1 0,0 1 0,0 2 0,0 3 0,0-1 0,0-6 0,0 3 0,0 3 0,0-4 0,2 5 0,2-5 0,2-1 0,0-1 0,-6 0 0,0 1 0,8-1 0,1 1 0</inkml:trace>
  <inkml:trace contextRef="#ctx0" brushRef="#br0" timeOffset="2551">1555 630 9480,'-10'-2'-3,"3"-2"3,-1-2 0,6-8 0,-4 3 0,4-5 0,2-1 0,2 1 0,4 4 0,-2-1 0,6 5 0,-1 0 0,1 1 0,2 1 0,5 6 0,0 0 0,-5 0 0,-2 2 0,0 4 0,-1 5 0,-3 5 0,4 1 0,-2 1 0,-5-1 0,1 1 0,0-1 0,2 1 0,2-1 0,-2 0 0,-4-7 0,7-4 0,-3-12 0,-4-6 0,4-9 0,-4-2 0,-2 2 0,6-5 0,-1 3 0,1-8 0,-6 4 0</inkml:trace>
  <inkml:trace contextRef="#ctx0" brushRef="#br0" timeOffset="2768">1992 53 9477,'-16'-11'0,"3"1"0,1 2 0,8 2 0,-4 14 0,8 4 0,0 3 0,0 3 0,0-1 0,2 1 0,2-1 0,2 1 0,2 5 0,-4 0 0,1-2 0,9 7 0,-4-1 0</inkml:trace>
  <inkml:trace contextRef="#ctx0" brushRef="#br0" timeOffset="2949">1974 88 9477,'-9'-8'0,"1"6"0,17-5 0,7 7 0,7 0 0,4 0 0,-3 0 0,3 0 0,0 0 0,0 0 0,-5 5 0,1 3 0,-4 0 0,-1 0 0,-3 5 0,-1-1 0,-3 4 0,-7 1 0,4 0 0</inkml:trace>
  <inkml:trace contextRef="#ctx0" brushRef="#br0" timeOffset="3198">1782 542 9477,'0'-11'0,"0"-1"0,10 2 0,7-3 0,12 1 0,10-2 0,0-1 0,8-3 0,1-1 0,3-4 0,3 3 0,2-5 0,0 2 0,-5 0 0,-6-1 0,-11 7 0,-1 1 0,-3 5-2,-5-5 0,-17 16 2,-8 0 0,-8 8 0,-10 9 0</inkml:trace>
  <inkml:trace contextRef="#ctx0" brushRef="#br0" timeOffset="3401">2166 385 9429,'-17'0'0,"5"0"0,3 2 0,1 4 0,2 3 0,6 9 0,0-1 0,0 1 0,0 1 0,0 3 0,2 3 0,4 2 0,-2 0 0,5 4 0,1-4 0,0-1 0,-4-3 0,3-6 0,-1 1 0,-4-1 0,6-7 0,-8 6 0,5-7 0</inkml:trace>
  <inkml:trace contextRef="#ctx0" brushRef="#br0" timeOffset="4052">2411 36 9429,'-18'0'0,"1"-8"0,7 4 0,4-8 0,12 9 0,6-3 0,3 4 0,3 2 0,-1 0 0,1 0 0,-3 2 0,-1 4 0,-2 5 0,-3 5 0,3 1 0,-6 1 0,-4-1 0,-2 1 0,0-1 0,-2 1 0,-4-1 0,-2-5 0,-5-1 0,3 3 0,2 1 0,-4-3 0,5-2 0,-3-3 0,6-1 0,-4-6 0,16-6 0,4-1 0,3-3 0,3 6 0,-1-2 0,1 4 0,-1 2 0,-5 0 0,-3 2 0,1 2 0,0 2 0,-6 8 0,2-1 0,-5 7 0,-1 3 0,-5 2 0,-3-4 0,-2 3 0,-3-3 0,-3-2 0,-1-1 0,1-1 0,4 1 0,-3-6 0,3-3 0,-3-1 0,-3 6 0,9-13 0,1-1 0,10-11 0,4-5 0,5-1 0,5-3 0,1-1 0,1-2 0,-1 1 0,6-3 0,1 2 0,-3 2 0,-2 1 0,-1 3 0,-1-1 0,1 3 0,-1 3 0,1-1 0,-1 7 0,1 2 0,-1 10 0,-7 3 0,-10 17 0,-10 1 0</inkml:trace>
  <inkml:trace contextRef="#ctx0" brushRef="#br0" timeOffset="4301">2498 577 9429,'-6'12'0,"1"-1"0,-3-7 0,2 2 0,4-4 0,2-4 0,12-4 0,3-5 0,3-5 0,-1 4 0,1 1 0,-1-3 0,0-1 0,1-1 0,-1 3 0,1 3 0,-1 2 0,-5-3 0,0 3 0,1-2 0,-3 6 0,2-2 0,1 4 0,-5 4 0,0 2 0,-3 4 0,1 2 0,0 1 0,-4 7 0,4-1 0,-4 1 0,4-1 0,-4 1 0,-2-1 0,0 1 0,7-1 0,3 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10:10.6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121 524 9540,'-17'0'0,"-1"0"0,1 2 0,-1 4 0,1-4 0,-1 3 0,9-5 0,3-5 0,10 1 0,4-10 0,1-3 0,5-5 0,7-1 0,2 6 0,1-3 0,1-3 0,-6 9 0,5-3 0,-5 3 0,-2 5 0,1-5 0,-1 8 0,1 2 0,-1 2 0,-1 4 0,-4 4 0,-5 4 0,-7 7 0,0 1 0,0-1 0,0 7 0,0 1 0,0 0 0,0 0 0,0-1 0,0-7 0,0 0 0,-7 1 0,-3-1 0</inkml:trace>
  <inkml:trace contextRef="#ctx0" brushRef="#br0" timeOffset="201">418 175 9540,'0'-10'0,"0"4"0,0 12 0,0 6 0,6 3 0,2 3 0,-1-1 0,1 1 0,4 1 0,-4 2 0,-1 3 0,1-3 0,-2 4 0,-6 0 0,0 3 0,8 1 0,1 6 0</inkml:trace>
  <inkml:trace contextRef="#ctx0" brushRef="#br0" timeOffset="400">226 821 9540,'-12'-2'-1,"1"-4"1,7 2-1,-2-7 1,12-1 0,7-6 0,7-1 0,3-4 0,8 3 0,-4-5 0,2 2 0,0 0 0,-1-7 0,3 7 0,-4 2 0,-2 1 0,-2 5 0,-5 3 0,7-11 0,2 4 0</inkml:trace>
  <inkml:trace contextRef="#ctx0" brushRef="#br0" timeOffset="584">331 681 9538,'-18'0'0,"7"0"0,1 2-2,2 4 0,2 4 1,8 7-2,4 1 1,-2-3 0,6-1 0,-1-3 1,1 3 1,2 1 0,5 3 0,1-1 0</inkml:trace>
  <inkml:trace contextRef="#ctx0" brushRef="#br0" timeOffset="1002">488 716 9523,'6'18'0,"0"-1"0,-1 0 0,-5 1 0,0-1 0,0 1 0,0-1 0,0 1 0,0-1 0,8-7 0,2-6 0,0-8 0,5-6 0,-3-7 0,3-1 0,3 1 0,-1-8 0,3-4 0,1-4 0,2-2 0,0 6 0,-7-1 0,-2 1 0,-3 2 0,-1 2 0,2 7 0,-7 1 0,-3 7 0,-2 4 0,0 12 0,0 6 0,0 3 0,6 3 0,2-1 0,2 1 0,-5-3 0,7-3 0,0-4 0,5-8 0,-1-8 0,-5-4 0,-5-3 0,-4-3 0,-2 1 0,-2-1 0,-4 1 0,-3 0 0,-9 1 0,1 4 0,-1 5 0,1 7 0,-1 0 0,1 0 0,5 0 0,3 2 0,1 3 0,-6 5 0,4 8 0</inkml:trace>
  <inkml:trace contextRef="#ctx0" brushRef="#br0" timeOffset="1286">942 367 9501,'0'-18'0,"0"1"0,0 5 0,0 1 0,0 5 0,0-6 0,0 10 0,0 2 0,0 8 0,0 9 0,0 3 0,0 3 0,0-4 0,0 7 0,0-3 0,0 0 0,0 1 0,0-7 0,0 1 0,0-1 0,0 0 0,0 1 0,0-1 0,0 1 0,0-1 0,2 1 0,4-1 0,-4 1 0,5-1 0</inkml:trace>
  <inkml:trace contextRef="#ctx0" brushRef="#br0" timeOffset="1586">1169 472 9501,'0'-18'0,"0"1"0,0-1 0,0 1 0,0-1 0,2 1 0,4-1 0,-2 1 0,7-1 0,3 3 0,1 3 0,3 3 0,-1 5 0,1-2 0,-1 2 0,-5 2 0,0 4 0,1 4 0,-5 3 0,-2 11 0,-4 1 0,-2 3 0,0 5 0,0-4 0,0 0 0,0 0 0,-2 4 0,-2-5 0,-2-3 0,2-2 0,0-1 0,-2-1 0,-3 1 0,-9-1 0</inkml:trace>
  <inkml:trace contextRef="#ctx0" brushRef="#br0" timeOffset="1870">1414 122 9501,'5'-27'0,"1"4"0,-2 3 0,-2 3 0,-2 5 0,2 3 0,4 1 0,-4 2 0,11 8 0,-7 4 0,0 5 0,2 5 0,-6 7 0,3 2 0,-3 3 0,-2 3 0,0 8 0,0 1 0,2-1 0,4-2 0,-4 0 0,4 2 0,-2 1 0,2-1 0,-4-8 0,3-4 0,-3-1 0,-2-5 0,6 4 0,0-2 0,-2-1 0,0-11 0,2-5 0,-5-4 0,7-10 0,-8-1 0</inkml:trace>
  <inkml:trace contextRef="#ctx0" brushRef="#br0" timeOffset="2034">1536 384 9501,'0'-11'0,"0"-1"0,-6 6 0,0-5-2,0 7 1,8-4 0,4 6-2,6-4 1,3 4 0,3-4 0,-1 4 2,1 2 0,7-7 0,2-3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10:04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645 322 9562,'-18'0'0,"1"0"0,-1 0 0,7 8 0,-1 4 0,0 7 0,3 10 0,-7 8 0,6 19 0,-1 8 0,-1 12 0,8 2 0,-2 1 0,2-3 0,-1-8 0,3-6 0,-4-12 0,4-3 0,2-6 0,6-10 0,0-4 0,-3-2 0,5-2 0,-2-5 0,0-8 0,-6-3 0,0-7 0</inkml:trace>
  <inkml:trace contextRef="#ctx0" brushRef="#br0" timeOffset="482">51 794 9398,'-8'-25'0,"0"5"0,-3-3 0,3 4 0,0 1 0,6 6 0,-4 1 0,6 1 0,6-2 0,6 7 0,3 3 0,5 2 0,1 2 0,2 3 0,6 5 0,-3 8 0,1-1 0,4 1 0,2 5 0,2 2 0,-2 0 0,-4 1 0,4 3 0,-6-4 0,0 0 0,-4 0 0,3-1 0,-3-7 0,-2 1 0,-1-1 0,-9-2 0,-1-1 0,-2-2 0,-2-1 0,-14 7 0,-2-1 0</inkml:trace>
  <inkml:trace contextRef="#ctx0" brushRef="#br0" timeOffset="700">173 951 9398,'-17'-12'0,"-1"1"0,1 5 0,-1-6 0,10 8 0,8-1 0,8 3 0,12 2 0,3 0 0,6 0 0,10 0 0,2 0 0,-3 0 0,-1 0 0,-2-6 0,2-2 0,0 0 0,-2 1 0,4-5 0,-12 4 0,2 0 0,0 1 0,-6-5 0,4 6 0,-1 0 0,-5-1 0,-2 5 0,-1-4 0,-1 4 0,9-6 0,1-2 0</inkml:trace>
  <inkml:trace contextRef="#ctx0" brushRef="#br0" timeOffset="1296">1465 270 9523,'-17'-6'0,"-1"0"0,7-1 0,-1 1 0,6 4 0,-5-4 0,5 4 0,-6 4 0,1 4 0,1 5 0,-6 13 0,5 5 0,-5 6 0,-1 5 0,-7 5 0,3 8 0,2-1 0,-1 0 0,13 1 0,-11-1 0,4-1 0,5-5 0,-5-3 0,8-10 0,2-4 0,3-6 0,1-3 0,0-3 0,0-7 0,0-2 0,0-8 0</inkml:trace>
  <inkml:trace contextRef="#ctx0" brushRef="#br0" timeOffset="1448">1273 619 9523,'8'12'0,"4"0"0,3 1 0,3 3 0,-1 1 0,1-1 0,-1-3 0,1-1 0,1-6 0,4 5 0,4 1 0,8 5 0</inkml:trace>
  <inkml:trace contextRef="#ctx0" brushRef="#br0" timeOffset="1766">1692 43 9523,'-2'-16'0,"-3"5"0,3 1 0,-4 4 0,4 6 0,2 0 0,0 10 0,0 13 0,0 6 0,0 4 0,0 4 0,0 4 0,2 4 0,4-1 0,-4 7 0,3-5 0,-3 3 0,-2-3 0,6-3 0,0-8 0,-2 0 0,-2 0 0,-2-8 0,0-2 0,0-2 0,0 1 0,-2-1 0,-2-6 0,-2 1 0,-7-1 0,1 1 0,-4-8 0,-1-3 0</inkml:trace>
  <inkml:trace contextRef="#ctx0" brushRef="#br0" timeOffset="1983">1570 759 9523,'-11'10'0,"-1"-5"0,2 5 0,-1 2 0,5 3 0,4 3 0,2 5 0,0 2 0,0 2 0,0 5 0,6 6 0,1 3 0,3-4 0,4-6 0,7 0 0,2-8 0,-1-1 0,-3-3 0,-2-9 0,3-4 0,1-4 0,3-2 0,-1-8 0,-6-4 0,1-5 0,-1-7 0,-1 3 0,-3-8 0,-1-2 0,2-2 0,-1 4 0,1 2 0,-5 1 0,-1 5 0,4-4 0,-6 2 0,7-9 0,-3 5 0</inkml:trace>
  <inkml:trace contextRef="#ctx0" brushRef="#br0" timeOffset="2266">1850 532 9523,'-10'-8'0,"2"-2"0,0 1 0,6-7 0,-3 5 0,3-5 0,2-1 0,7 1 0,5 4-2,4 7 1,1 3 0,1 2 1,-1 0 0,0 2 0,-1 3 0,-2 7 0,-3 4 0,-7 1 0,2 2 0,-4 3 0,-2 1 0,0 6 0,0-4 0,-2 1 0,-4-1 0,2 4 0,-6-4 0,1 0 0,-1 1 0,6-3 0,-4-6 0,3 1 0,-1-1 0,0-5 0,6 0 0,-8-1 0,-1 7 0</inkml:trace>
  <inkml:trace contextRef="#ctx0" brushRef="#br0" timeOffset="2433">1937 549 9519,'0'-11'0,"0"-1"0,0-2 0,2 5 0,4-3 0,5-1 0,5 3 0,1 0 0,3 0 0,3 1 0,-2-1 0,6-4 0,1 5 0,-1 1 0,-6-4 0,2 7 0,-1 1 0,1 2 0,-4 2 0,7-8 0,-9-2 0</inkml:trace>
  <inkml:trace contextRef="#ctx0" brushRef="#br0" timeOffset="2650">1972 707 9519,'-12'0'0,"1"0"0,9 0 0,2 0 0,7 0 0,11-2 0,-1-2 0,1-2 0,7-8 0,2 5 0,2-3 0,0 0 0,-1 1 0,3-7 0,-2 1 0,2-1 0,-4 1 0,0-1 0,-2 3 0,-3 3 0,-3-11 0,-2 4 0</inkml:trace>
  <inkml:trace contextRef="#ctx0" brushRef="#br0" timeOffset="3067">2321 305 9519,'-6'-12'0,"0"1"0,-7 7 0,11-2 0,-4 12 0,4 5 0,2 11 0,0 3 0,0 2 0,6 2 0,0 4 0,-2-2 0,-2-2 0,-2 2 0,0 8 0,0 2 0,0-2 0,5-2 0,1-4 0,-2-2 0,-2-2 0,-2-2 0,0 2 0,0-4 0,0 0 0,0-5 0,0 3 0,0-3 0,0-9 0,0 1 0,0 0 0,0-3 0,8-1 0,4-8 0,3 0 0,2-2 0,1-4 0,-1-5 0,-1-5 0,-2-1 0,-5-1 0,-1 1 0,-2 5 0,-6 0 0,0-1 0,0-3 0,0 5 0,-2-1 0,-4-2 0,-4-1 0,-7-3 0,-1 1 0,1 5 0,0 1 0,-1-1 0,8-5 0,3-1 0</inkml:trace>
  <inkml:trace contextRef="#ctx0" brushRef="#br0" timeOffset="3533">2601 480 9519,'-18'0'0,"1"-8"0,-1-4 0,3 2 0,3-1 0,4 7 0,8-2 0,2 12 0,4 6 0,6 3 0,1 4 0,1 3 0,-3 3 0,3 2 0,2-5 0,-1 1 0,-1-2 0,-3 2 0,-1-3 0,4 3 0,-5-3 0,-1-3 0,4-5 0,-7-1 0,-1 3 0,6-6 0,-10-8 0,2-12 0,-8-4 0,-4-1 0,1-2 0,-5-3 0,5-3 0,1-2 0,-4 6 0,6-5 0,2 3 0,2 0 0,2-1 0,0 5 0,0-4 0,2 3 0,4-3 0,6 6 0,3 5 0,3 4 0,-1 8 0,1 0 0,-9 2 0,-1 6 0,-2 7 0,0 7 0,0 9 0,-8-2 0,-2 2 0,-2-2 0,-8 2 0,5-6 0,-3 1 0,0-1 0,9-2 0,-5-5 0,0-1 0,6-7 0,-6 5 0,8-5 0</inkml:trace>
  <inkml:trace contextRef="#ctx0" brushRef="#br0" timeOffset="3849">2862 218 9519,'0'-18'0,"0"6"0,0 1 0,0-3 0,2 6 0,4 3 0,-2 10 0,6 7 0,-2 4 0,-5 1 0,5 8 0,-2 4 0,-2 2 0,-2-1 0,4 3 0,0-6 0,-3 2 0,-1 0 0,-2-8 0,0 3 0,0-5 0,0-7 0,0-1 0,2-7 0,4 2 0,2-14 0,5-7 0,-1-9 0,2-3 0,1-2 0,3-4 0,-1 2 0,1 2 0,-1 2 0,1-4 0,-1 4 0,0 1 0,-5 3 0,-2 6 0,0 1 0,-1 4 0,-3-1 0,4 9 0,-3 6 0,-1 6 0,-6 9 0</inkml:trace>
  <inkml:trace contextRef="#ctx0" brushRef="#br0" timeOffset="4116">2880 794 9519,'-18'17'0,"3"1"0,3-1 0,-1 1 0,7-1 0,2 1 0,2-1 0,4-1 0,2-3 0,2-1 0,9-8 0,1 2 0,5-4 0,0-2 0,5 0 0,-1-2 0,0-4 0,0-6 0,4-3 0,-5-3 0,-3-1 0,-1-5 0,-9 5 0,-1-4 0,-2 1 0,-4-1 0,-4 4 0,-4-5 0,-2 5 0,-10 9 0,1 4 0,-7 5 0,1 1 0,-4 1 0,2 5 0,1 6 0,3 3 0,1 1 0,3-2 0,3-3 0,-3 9 0,5 7 0</inkml:trace>
  <inkml:trace contextRef="#ctx0" brushRef="#br0" timeOffset="4763">3439 514 9512,'0'12'-5,"0"0"3,0 1 1,0-3 0,0 2-1,0 1 0,0-3-1,0 2 1,0-1 0,-6-3 0,0-8 0,-5-2 1,3-10-1,-2-1 1,6-3-1,-4-1 0,1-1 1,5 7 0,-4-1-1,4-2 1,2 5-2,0-3 0,0 8 2,0-3 1,0 8-1,0 5 1,0-2 0,-2 8 0,-4 1 0,4-3 0,-4 2 0,4 1 0,2-3 0,0 2 0,0 1 0,0-3 0,0 2 0,2-9 0,4 3 0,-2-4 0,8-2 0,-3-2 0,3-4 0,-2-3 0,-6-9 0,2 1 0,-1 5 0,-5 1 0,0-3 0,-2 4 0,-3-1 0,1 7 0,-8-2 0,6 4 0,-5 2 0,7 2 0,-2 4 0,4 3 0,2 9 0,0-1 0,0 1 0</inkml:trace>
  <inkml:trace contextRef="#ctx0" brushRef="#br0" timeOffset="4982">3404 881 9467,'-18'0'0,"1"0"0,7-2 0,4-4 0,6 4 0,6-5 0,6 1 0,3 0 0,5-8 0,1 3 0,2-5 0,-1-1 0,3 3 0,-2 1 0,1-5 0,1-1 0,-6 5 0,5-5 0,-7 5 0,-5 1 0,3-3 0,-5-1 0,7-1 0</inkml:trace>
  <inkml:trace contextRef="#ctx0" brushRef="#br0" timeOffset="5249">3683 427 9467,'0'-17'0,"0"5"0,0 0 0,0 1 0,0-7 0,0 9 0,0 3 0,0 12 0,0-3 0,2 9 0,2 4 0,2 5 0,2 0 0,-4 6 0,3 1 0,3-1 0,-6 2 0,4 6 0,-2 0 0,-1 0 0,3-2 0,-4-2 0,2-4 0,-2-2 0,-2 0 0,0-3 0,3 1 0,-3-6 0,4-5 0,-4-8 0,-2 4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10:20.8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53 228 9390,'-7'-18'0,"5"6"0,-6 3 0,2-1 0,0 0 0,-2 6 0,5-3 0,-3-1 0,0 6 0,8-6 0,2 10 0,3 2 0,3 2 0,2 7 0,5-3 0,1 2 0,-1-1 0,1 1 0,-1 6 0,-1-1 0,-5 1 0,13-1 0,-5 0 0</inkml:trace>
  <inkml:trace contextRef="#ctx0" brushRef="#br0" timeOffset="552">298 1 9522,'0'11'0,"0"1"0,0-1 0,0 9 0,0 3 0,6-3 0,-1 5 0,1-2-1,2 0 1,-6 6 0,4-3 0,-4-1-2,-2 0 1,-2 4 0,-2-5 0,-4-3-1,-2-2 0,1-7 0,-5-2 0,2-1-1,-1 1 1,-3-6-1,1 0 1,3-8 1,-1 0 0,7-8 0,2-1 0,2-3 0,2-1 1,0-1-1,2 1 1,4-1 0,3 1 0,9 0 0,-1 1 0,1 4 0,-1 3 0,1 5 0,-1-2 0,1 2 0,-1 4 0,1 4 0,-1 2 0,-7 13 0,-2-1 0,-3 3 0,1 4 0,0 0 0,-8 6 0,-4-3 0,-5-3 0,-3 4 0,0-4 0,3 0 0,-3 1 0,-1-5 0,-3-7 0,1-3 0,-1 3 0,7-6 0,-1-3 0,-2-3 0,5-2 0,-3 0 0,8-2 0,-2-3 0,4-7 0,8-4 0,2-1 0,2-1 0,3 1 0,3 0 0,1-1 0,1 1 0,-1-1 0,1 1 0,-1-1 0,1 1 0,-1-1 0,1 1 0,-1-1 0,2 3 0,5 3 0,-5-3 0,4 5 0,-3 0 0,-3-5 0,1 5 0</inkml:trace>
  <inkml:trace contextRef="#ctx0" brushRef="#br0" timeOffset="869">298 734 9492,'-8'18'0,"0"-7"0,-3 1 0,5 1 0,-4-5 0,10 0 0,0-8 0,8-8 0,7-4 0,-1-3 0,-2-2 0,-1-1 0,7-1 0,-1-3 0,1-1 0,-1 0 0,-1 5 0,-3 3 0,-1 3 0,-6-3 0,5 5 0,3 0 0,-4 0 0,1 5 0,-1 10 0,2 3 0,-7 10 0,-3 5 0,4 6 0,0-4 0,-2 1 0,-2-1 0,0-2 0,2-5 0,1-1 0,-1 0 0,6 1 0,0-1 0,7 1 0</inkml:trace>
  <inkml:trace contextRef="#ctx0" brushRef="#br0" timeOffset="1419">647 490 9492,'-10'-8'0,"3"4"0,7-8 0,0-1 0,5-3 0,3-1 0,2-1 0,3 1 0,3-1 0,0 1 0,-3-1 0,-1 1 0,-1 5 0,7 3 0,-1 1 0,1 4 0,-7 2 0,-1 4 0,-2 4 0,-2 5 0,-6 11 0,0 3 0,0 2 0,-2-4 0,-4 5 0,-4-1 0,1 0 0,-7-4 0,6 4 0,-1-1 0,-1-5 0,6-4 0,-4-3 0,3-2 0,3 1 0,2-5 0,2-2 0,0-12 0,2-6 0,4-3 0,-4 3 0,5 1 0,1-3 0,-4-2 0,8-1 0,-1 1 0,7 3 0,-1 1 0,1 8 0,-1-3 0,1-1 0,-1 6 0,1-4 0,-1-4 0,0 1 0</inkml:trace>
  <inkml:trace contextRef="#ctx0" brushRef="#br0" timeOffset="1819">1066 210 9492,'-8'-17'0,"6"7"0,-5 4 0,7 12 0,0 6 0,0 3 0,0 10 0,2 3 0,2 1 0,1 0 0,3 0 0,-4 4 0,2-2 0,-2-2 0,3-6 0,-1 4 0,-2-1 0,-2-5 0,-2-7 0,2-5 0,2 1 0,2 0 0,0-6 0,-6 1 0,0-10 0,0-7 0,0-4 0,2-1 0,1-1 0,3 1 0,2-6 0,-4-1 0,4 3 0,1 2 0,-5-1 0,4-1 0,0-2 0,-4-1 0,5 7 0,-1-1 0,-4 1 0,0 1 0,0 3 0,2 1 0,5 1 0,-3-5 0,2 4 0,-5 5 0,7 7 0,-8 0 0,4 0 0,-8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10:23.6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138 612 9499,'-17'0'0,"-1"0"0,1 0 0,0 0 0,-1 0 0,6 0 0,1 0 0,5 0 0,-4-2 0,3-4 0,3 4 0,9-4 0,-1 10 0,8 4 0,2-1 0,1 1 0,-3 6 0,-1-3 0,3 3 0,1-2 0,1 3 0,-4-3 0,11 3 0,-4 3 0</inkml:trace>
  <inkml:trace contextRef="#ctx0" brushRef="#br0" timeOffset="287">278 472 9499,'-8'-10'0,"6"2"0,-3 10 0,8 4 0,3 6 0,6 3 0,-4 3 0,-1-1 0,1 1 0,0-1 0,-4 1 0,2-1 0,-2 1 0,-2-1 0,-2 1 0,0-1 0,0 0 0,-2 1 0,-4-1 0,2-7 0,-6-2 0,2 0 0,-5-6 0,1 3 0,4-10 0,3-7 0,3-4 0,2-7 0,2 0 0,3 1 0,-3-5 0,6 0 0</inkml:trace>
  <inkml:trace contextRef="#ctx0" brushRef="#br0" timeOffset="502">505 70 9499,'-17'-6'0,"1"-1"0,5-3 0,3 6 0,10-4 0,4 8 0,-3 8 0,9 2 0,2 1 0,1 1 0,3-2 0,-1 3 0,1-1 0,-1 2 0,0 1 0,1 3 0</inkml:trace>
  <inkml:trace contextRef="#ctx0" brushRef="#br0" timeOffset="1020">418 297 9499,'-8'-9'0,"4"-5"0,-7 8 0,7-2 0,-2 3 0,6 3 0,6-4 0,5 4 0,5 2 0,1 0 0,1 0 0,-1 2 0,1 4 0,-1 5 0,-1-1 0,-3 2 0,-1 1 0,-8-3 0,2 2 0,1-7 0,-1 7 0,2-8 0,-2 2 0,-2-4 0,7-2 0,-1-2 0,2-4 0,-5 2 0,-5-6 0,4 3 0,-4 1 0,4 6 0,-12 0 0,-6 0 0,3 0 0,-1 2 0,0 3 0,1 7 0,3 4 0,-6 1 0,-1 1 0,5-1 0,2 0 0,4 1 0,2-1 0,0-5 0,2-2 0,4-2 0,-2 3 0,7-5 0,3-2 0,1-2 0,1-10 0,-2-4 0,-3-1 0,3 1 0,-6-3 0,-3 3 0,-3-4 0,-2-1 0,0 0 0,-2 1 0,-3 4 0,1-1 0,-8 7 0,-2 2 0,-1 2 0,-3-6 0,1-1 0</inkml:trace>
  <inkml:trace contextRef="#ctx0" brushRef="#br0" timeOffset="1320">680 192 9499,'0'-11'0,"0"-1"0,2 8 0,4-2 0,-3 5 0,9 2 0,0 5 0,-3 6 0,5 3 0,-6 3 0,0-1 0,-1 1 0,5-1 0,-4 1 0,-1-1 0,1 1 0,-2-1 0,-6 1 0,8-1 0,-6-7 0,6-10 0,-7-12 0,3-3 0,2-3 0,6-1 0,-4-3 0,1-3 0,5-2 0,-4 6 0,1-3 0,1 5 0,-2 2 0,5-1 0,-3 3 0,3 3 0,-3-2 0,0 8 0,-1 8 0,7 8 0</inkml:trace>
  <inkml:trace contextRef="#ctx0" brushRef="#br0" timeOffset="1537">802 454 9499,'-12'10'0,"1"-4"0,7-2 0,-2 2 0,6 1 0,6 7 0,6-2 0,-3-9 0,3 3 0,1-4 0,3-2 0,1 0 0,1 0 0,-1 0 0,1 0 0,-1 0 0,-1-2 0,-5-4 0,5 5 0,1-15 0,11 6 0</inkml:trace>
  <inkml:trace contextRef="#ctx0" brushRef="#br0" timeOffset="1865">1274 280 9499,'0'-18'0,"0"1"0,0-1 0,0 1 0,0 5 0,2 1 0,3-3 0,5 0 0,8 3 0,-1 5 0,0 4 0,7-4 0,-1 0 0,-2 3 0,-1 1 0,-3 7 0,-1 3 0,-3 2 0,-1 3 0,-8 5 0,2 3 0,-4 3 0,-2-1 0,0-6 0,-2 1 0,-4-1 0,4 1 0,-4-1 0,2 1 0,-2-1 0,4 1 0,-13-1 0,5 0 0</inkml:trace>
  <inkml:trace contextRef="#ctx0" brushRef="#br0" timeOffset="2371">1605 158 9499,'0'-10'0,"6"4"0,0 12 0,2 4 0,-4 7 0,2 2 0,-3 5 0,-1-5 0,-2 4 0,2-3 0,4-3 0,-4 1 0,4-1 0,-2-1 0,2-5 0,-5-5 0,7-12 0,0-5 0,-4-5 0,6-1 0,-1-1 0,1 1 0,-4-1 0,4-1 0,-1-2 0,1-3 0,-4 1 0,3 6 0,-1-1 0,0 1 0,-2-1 0,-4 6 0,4 1 0,-4 5 0,-2-6 0,0 8 0,0-1 0,0 10 0,0 5 0,0 8 0,0-1 0,0 6 0,0 3 0,0-1 0,0 0 0,0 6 0,0-2 0,0 4 0,0 2 0,1 2 0,3 2 0,2 2 0,-2-3 0,4 5 0,-2-4 0,-3-4 0,-1-4 0,-2-10 0,0 4 0,0-1 0,0-1 0,0-6 0,0-5 0,0-6 0,0 6 0,0-9 0,0 3 0,0-12 0,0-11 0,0-10 0</inkml:trace>
  <inkml:trace contextRef="#ctx0" brushRef="#br0" timeOffset="2703">1937 227 9499,'-8'-9'0,"5"-1"0,-9 4 0,8 4 0,-4 2 0,8 12 0,2 3 0,4 3 0,-2 1 0,6 3 0,-3 1 0,-3-2 0,4-1 0,0-3 0,0 1 0,-1-1 0,-1 0 0,-4-1 0,2-2 0,2-3 0,2-7 0,-5 4 0,3 0 0,2-6 0,-2 1 0,5-6 0,-1-1 0,0-8 0,0-2 0,-1-1 0,1-8 0,4-1 0,-3 3 0,3 2 0,-4-5 0,1 1 0,1 2 0,-3 1 0,-1 3 0,0-8 0,2-3 0</inkml:trace>
  <inkml:trace contextRef="#ctx0" brushRef="#br0" timeOffset="2882">2025 210 9499,'-18'-10'0,"8"0"0,3 7 0,-1-3 0,6-2 0,-2 4 0,6-4 0,4-1 0,7 3 0,-1-4 0,4 0 0,1 1 0,0-1 0,3-4 0,1 3 0,3-3 0,-1 1 0,-4-1 0,4 2 0,1 7 0,-1-7 0,0 8 0,-13-4 0</inkml:trace>
  <inkml:trace contextRef="#ctx0" brushRef="#br0" timeOffset="3186">2094 227 9499,'-7'-11'0,"7"-1"0,2 6 0,9-3 0,3-1 0,1 0 0,9 4 0,-1-5 0,-2-1 0,-1 2 0,-3-5 0,1 3 0,-1-3 0,-1 3 0,-3 2 0,-1 3 0,-8-1 0,1 2 0,-3 4 0,-2-4 0,0 12 0,0 4 0,0 9 0,0 2 0,0 3 0,0 1 0,0-4 0,0 5 0,0 1 0,0-4 0,0 4 0,0 0 0,0 1 0,-5-7 0,-1 2 0,0 4 0,6 0 0</inkml:trace>
  <inkml:trace contextRef="#ctx0" brushRef="#br0" timeOffset="3603">2094 559 9499,'-9'2'0,"3"4"0,12-2 0,5 7 0,5 3 0,-4-6 0,-1-2 0,1-2 0,-3 1 0,7-3 0,-4 4 0,3-6 0,1-6 0,-5-5 0,3 1 0,-6-2 0,1-1 0,5-3 0,0 5 0,-1-1 0,-1-2 0,-1 1 0,5-1 0,-4 3 0,1 9 0,-7 2 0,0 7 0,-6 11 0,0-1 0,0 1 0,0-1 0,0 1 0,-6-7 0,0 1 0,0-6-3,6 5 0,0-7 1,2 2-1,4-10 0,6-2 1,1-7 0,1 3-1,-2-2 0,1 1 1,3-1 0,1-5-1,1 1 3,-1 5 0,1-13 0,-1 5 0</inkml:trace>
  <inkml:trace contextRef="#ctx0" brushRef="#br0" timeOffset="3937">2758 227 9462,'-12'0'0,"1"0"0,-3 0 0,-1 0 0,-1 8 0,3 2 0,1 0 0,8 5 0,-2-3 0,4 3 0,10 1 0,4-3 0,3-3 0,3-2 0,-1-2 0,3-6 0,1 0 0,2 0 0,0-8 0,-5-2 0,-1-1 0,1-1 0,-3 0 0,-3-5 0,-6-1 0,-4 1 0,-2 5 0,0 1 0,0-3 0,-8 0 0,-6 3 0,-5 5 0,-4 4 0,-1 2 0,5 0 0,0 2 0,1 4 0,-3-2 0,11 7 0,0 3 0,5 1 0,3-3 0,2 0 0,0-1 0,0 7 0</inkml:trace>
  <inkml:trace contextRef="#ctx0" brushRef="#br0" timeOffset="4153">2985 88 9462,'-2'-12'0,"-4"0"0,4 1 0,-5 3 0,7 8 0,0 10 0,0 5 0,0 3 0,0 1 0,0 4 0,0-1 0,0 5 0,2 0 0,3 0 0,-3-4 0,4 5 0,-2-3 0,2-4 0,-4 1 0,4-1 0,-4 2 0,-2 8 0,0-4 0</inkml:trace>
  <inkml:trace contextRef="#ctx0" brushRef="#br0" timeOffset="4387">2845 542 9462,'-17'0'0,"5"0"0,1 0 0,9 0 0,2 0 0,2 6 0,9-1 0,3-1 0,1-2 0,3-2 0,1 0 0,3 0 0,1 0 0,2-2 0,-4-2 0,3-3 0,-3-3 0,4-2 0,1-5 0,-1-1 0,0 1 0,-2-1 0,-5 1 0,1-2 0,4-5 0,-3 5 0,5-14 0,-7 6 0</inkml:trace>
  <inkml:trace contextRef="#ctx0" brushRef="#br0" timeOffset="4516">3317 192 9462,'0'-17'0,"0"0"0,2 1 0,2 2 0,2 3 0,-1 5 0,-7-4 0,-3 2 0,1 3 0,-8 7 0,-2 1 0,-1 3 0,-1 10 0,3-1 0,1 7 0,-1-1 0,-3 6 0,-1 0 0,1 2 0,4 1 0,3-7 0,5 4 0,-4-2 0,-2-3 0,7 5 0,-5 0 0</inkml:trace>
  <inkml:trace contextRef="#ctx0" brushRef="#br0" timeOffset="4702">3195 315 9419,'0'-12'0,"0"0"0,0-1 0,0 3 0,0-2 0,2 9 0,3-3 0,-1 4 0,8 4 0,2 2 0,1 1 0,3 7 0,-3-4 0,-1 2 0,-3 3 0,1-5 0,3 0 0,-1-2 0,-2-1 0,-7 7 0,7-6 0,2-2 0,-7-2 0,9 5 0,-6 3 0</inkml:trace>
  <inkml:trace contextRef="#ctx0" brushRef="#br0" timeOffset="5153">3439 123 9419,'0'-18'0,"0"1"0,0 5 0,0 0 0,0-1 0,0 5 0,-8 0 0,6 10 0,-3 4 0,3 6 0,2-3 0,0 3 0,0 2 0,0 1 0,2 3 0,2 1 0,1 2 0,-1 3 0,-2-1 0,-2-6 0,2 1 0,4-1 0,-4 1 0,4-1 0,-4 1 0,-2-1 0,5 1 0,1-1 0,-2 1 0,-2-1 0,-2-5 0,0-1 0,0 3 0,0 1 0,0 3 0,-2-8 0,-4-5 0,4-3 0,-5-4 0,7-3 0,2-3 0,3-6 0,5 3 0,0-3 0,5 4 0,-3-1 0,3-3 0,3 4 0,-1 1 0,1 1 0,-6 2 0,-1 8 0,3 4 0,-5-2 0,1 7 0,-2 3 0,-4 1 0,4 3 0,-3-1 0,1 1 0,2-1 0,-6 1 0,4-1 0,-4 1 0,-2-1 0,5 1 0,1-1 0,-2 1 0,-2-1 0,-2-7 0,8 5 0,2-5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3:55.4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45 262 9358,'-17'0'0,"5"0"0,1 0 0,7 0 0,4-2 0,11-2 0,5-3 0,1-3 0,7 4 0,1-6 0,0-1 0,0-3 0,5-3 0,-7-2 0,-2-3 0,-1 3 0,3 2 0,-2 1 0,-3 3 0,-5 3 0,-3-4 0,4 7 0,-3-1 0,-7 2 0,4 8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11:34.7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822 1154 9487,'-10'0'0,"0"0"0,4 0 0,4 7 0,-7 1 0,3 4 0,2 1 0,-8-7 0,1 8 0,-7-3 0,7-3 0,1 0 0,0-2 0,1 0 0,-3 5 0,-4-3 0,3 0 0,1-1 0,0 1 0,-5-2 0,0 6 0,-1-5 0,3 1 0,1-2 0,2 0 0,3 2 0,-5-5 0,2 3 0,-1-2 0,3-2 0,-2-2 0,-1 2 0,-3 4 0,5-4 0,-1 4 0,-1-4 0,-3-2 0,-1 0 0,-1 0 0,1 0 0,-1 0 0,1 0 0,-1 0 0,7 0 0,-1 0 0,-2 0 0,-1-2 0,-3-2 0,1-2 0,5-2 0,1 4 0,-3-2 0,-2-5 0,1 3 0,3-2 0,-1 5 0,5-5 0,-2 2 0,4-5 0,-5 1 0,5-2 0,-4 1 0,3 1 0,-1 0 0,2-5 0,4-1 0,-4 1 0,2 0 0,-2-1 0,5 1 0,-5-1 0,4 1 0,2-1 0,0 1 0,0-1 0,0 1 0,0-1 0,0 1 0,0-1 0,0 1 0,0 0 0,0-1 0,0 1 0,0-1 0,0-5 0,0 0 0,0 1 0,0 3 0,0 1 0,0 1 0,0-1 0,0 1 0,2-1 0,2 1 0,1 0 0,-1-1 0,0 5 0,0-3 0,2-3 0,6-3 0,-5 7 0,1-1 0,0-1 0,0 9 0,-5-9 0,5 1 0,2 0 0,-4-1 0,3 0 0,1-1 0,0 1 0,0-1 0,3 1 0,-1-1 0,-3 1 0,5-1 0,-2 1 0,1-1 0,-3 7 0,2-1 0,1-2 0,3-1 0,-5-3 0,1 3 0,2 1 0,1 3 0,3-1 0,-1-5 0,1-1 0,-1 1 0,0 5 0,1 0 0,-1 1 0,1 1 0,-1-4 0,1 7 0,-1-1 0,1 0 0,5 0 0,0 5 0,-1-3 0,-3 2 0,4 2 0,3 2 0,-1 0 0,0 0 0,6 0 0,-2 0 0,2 2 0,-2 4 0,4-4 0,-6 5 0,3-1 0,-1 0 0,-2 6 0,4-5 0,-4 3 0,-2 4 0,4-5 0,-5 3 0,-3 2 0,-2 1 0,5-3 0,-1-1 0,-2 3 0,-1 2 0,-9 1 0,1 0 0,0 1 0,-3-1 0,5 1 0,-8-1 0,0 1 0,1-1 0,-5 7 0,4-1 0,-4-2 0,-2-1 0,0-1 0,0 2 0,0 5 0,0 1 0,0-6 0,0 4 0,-2-1 0,-4-1 0,2 6 0,-5-4 0,-1 2 0,0 4 0,1-3 0,-5 1 0,2 0 0,-1-2 0,-3 4 0,1-6 0,1 0 0,3 1 0,-1-1 0,-6-4 0,1 3 0,-1-1 0,1-6 0,0-1 0,-1-5 0,1 3 0,-1-8 0,1-2 0,-1 4 0,1-3 0,-1-1 0,7-2 0,-1-2 0,-2 0 0,7-8 0,-7 5 0,8-9 0,0 6 0,8-4 0,4 3 0,-2-1 0,8 4 0,1-2 0,9-6 0,1 5 0,-2-1 0,-1 0 0,3 0 0,2 5 0,0-5 0,1-2 0,3 6 0,-4-4 0,2 3 0,4-1 0,2 0 0,0 6 0,-2-2 0,-2-4 0,0 4 0,6-4 0,0 5 0,0 1 0,0 0 0,-2 1 0,-2 3 0,-2 2 0,0 2 0,4-4 0,-3 2 0,-7-2 0,2-1 0,-2 1 0,1 2 0,1-2 0,-12 4 0,7-2 0,1-3 0,2 1 0,7 0 0,-7 2 0,-4-2 0,-1-2 0,-1-2 0,3 0 0,3 0 0,-4 0 0,5 0 0,-5 0 0,-2 0 0,7-6 0,1 0 0,0 0 0,0-1 0,6 5 0,-1-6 0,3 2 0,1 0 0,-1-1 0,-2 3 0,-1-2 0,1 2 0,2 0 0,2 0 0,-1-2 0,1 2 0,-5 3 0,-1 1 0,0 0 0,-2 0 0,-2 0 0,-5 0 0,1 1 0,2 5 0,0-4 0,-5 6 0,-1-2 0,1 0 0,5 1 0,0-3 0,-1 2 0,-3-2 0,4-2 0,1-2 0,-3 0 0,-2 0 0,7 0 0,1 0 0,0 0 0,-4 0 0,3 0 0,-1-2 0,2-2 0,4-2 0,-4-5 0,0 3 0,-1 0 0,-5 0 0,4 1 0,0 3 0,1-4 0,-1-2 0,-2 6 0,-3-1 0,1 3 0,2 2 0,-5-6 0,-7 0 0,3 2 0,1 2 0,3 2 0,-1 0 0,1 0 0,-1 0 0,1 0 0,-1 2 0,1 4 0,-1-4 0,1 4 0,-1-2 0,0 1 0,1-3 0,-1 4 0,1-4 0,-1-2 0,1 6 0,1 0 0,3-2 0,1-2 0,0-2 0,-5 0 0,-1 0 0,0 0 0,7 0 0,-1 0 0,-2 0 0,-1 0 0,-1 0 0,3 0 0,1 0 0,-2 0 0,4 0 0,-1 0 0,-3 0 0,-2 0 0,5 0 0,-1 0 0,-2 0 0,-1 0 0,-3 0 0,3 0 0,1 0 0,2 0 0,1 0 0,-7 0 0,0-2 0,1-4 0,-1 4 0,3-4 0,1 2 0,2-2 0,1 4 0,-7-3 0,3 3 0,3 2 0,-4 0 0,5 0 0,-5-2 0,-2-4 0,1 4 0,1-4 0,3 4 0,1 2 0,0 0 0,-5 0 0,-1 0 0,1 0 0,-1 0 0,1 0 0,-1 0 0,-5 0 0,-1 0 0,-7 0 0,4 0 0,-8 0 0,0 8 0,-8-6 0,-2 6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0:04.4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996 1048 9784,'-2'-16'-78,"-4"5"0,4 1 39,-4 4 15,5 4 22,1-5 0,-2 7 0,-2 1 0,-4 3 1,-2 2 1,-1 2 0,-7-4 0,-1 2 0,-5-2 0,3 3 0,-8-1 0,-2-2 0,-2-2 0,-4-2 0,-2 0 0,-3 0 0,-3 0 0,-2-10 0,-7-5 0,-2-7 0,-2 1 0,-6-6 0,5-2 0,5-4 0,5-2 0,7-2 0,7-2 0,2-4 0,4-1 0,11 5 0,12-2 0,5 6 0,1 6 0,0-4 0,1 4 0,5-4 0,6-2 0,5 0 0,7-2 0,7-1 0,8-3 0,-1-6 0,7 9 0,0 3 0,-1 4 0,3 3 0,5-1 0,1 8 0,-1 7 0,-5 5 0,-1 5 0,1-2 0,-3 2 0,5 2 0,-6 4 0,-1 4 0,1 6 0,3 3 0,-5 2 0,-2 3 0,-2 3 0,-2 4 0,-2 8 0,-4 0 0,-6 0 0,-3 0 0,-5 0 0,-1 0 0,-3 0 0,-7 0 0,2-2 0,-4-2 0,-2-2 0,0-8 0,0 3 0,-2-5 0,-4-2 0,2-1 0,-5-2 0,1-3 0,-6 1 0,3 5 0,3-5 0,2 0 0,4-7 0,2 7 0,-2-2 0,-2 3 0,-1-1 0,1 2 0,2 1 0,2 4 0,0 3 0,0 1 0,0 0 0,0-5 0,0-1 0,0 1 0,0-1 0,0 1 0,0-1 0,0-5 0,0-1 0,0-7 0,0 4 0,0-8 0,0-2 0,0-4 0,0 4 0,-8-5 0,-2 7 0</inkml:trace>
  <inkml:trace contextRef="#ctx0" brushRef="#br0" timeOffset="1516">1887 926 9575,'-16'-2'0,"3"-2"-2,1-2 2,8 0 0,-4 6 0,8 0 0,0 0 0,8 0 0,4 0 0,3 0 0,3 0 0,1 0 0,2 0 0,3 0 0,7 0 0,-4 0 0,2 0 0,0 0 0,6 0 0,6 0 0,-2 0 0,-3 0 0,7 0 0,4-2 0,1-2 0,-1-1 0,3-1 0,-5 6 0,1-2 0,1-4 0,0 4 0,3-4 0,-1 4 0,-3 2 0,-5 0 0,4 0 0,-1 0-1,1 0 1,-6 0 0,1 0 0,-3 0-2,-2 0 0,6 0 0,2 0 0,-1 0-1,1 0 1,6 0 0,-3-2 0,3-2-2,-3-1 1,-1-1 0,-4 6 0,3-2-1,1-4 0,3 4 1,-7-4-1,-2 4 1,-2 2 0,-2-5 1,2-1-1,1 2 1,3 2 1,0 2-1,-6 0 1,0 0-1,0 0 0,5 2 1,1 2-1,0 2-1,2-3 1,-7-1 0,7 0 0,0 2-1,3 2 0,-3 0 0,-2-4 1,-2 2 0,1 1 0,-1 1 0,6-6 0,-2 2 0,-5 4 0,1-4 1,2 4-1,4-2 0,-1 2 0,-1-5 0,-6 5 1,2-4-2,1-2 0,7 6 1,-6 0-1,-1-2 0,3-2 1,-6-2 0,6 0-1,-3 2 1,1 3 0,2-3 1,-4 4-1,1-4 0,-1-2 1,4 0-1,-2 0 1,-3 0-2,-1 0 1,-2 0 0,0 0 0,0 0-1,0 0 1,0 0-1,-2 0 1,-2 0-1,-2 0 1,-2 0 0,4 0-1,-4 2 1,-1 4 0,3-4 1,-4 4-1,2-4 0,4-2 1,0 2 0,0 1-1,-2 3 0,2-2 1,8-2-1,2-2 1,-2 0-2,-2 0 1,0 0 0,1 0 0,3 0-1,-2 0 1,4 0-1,-3 0 1,-1 0-1,-2 0 1,-2 0 0,0 0-1,0 0 1,0 0 0,6 0 0,1 0 1,3 0-2,3 0 1,-3 0 0,2 0 0,-1 0-1,-1 0 1,5 0 0,-5 0-1,-1 0 0,-3 0 1,2 0 0,0-2-1,-1-2 1,1-2 0,-2 1 0,-4 5 0,3 0 0,7 0 0,1 0 0,1 0 1,-4 0-2,-3 0 1,7 0 0,-3 0 0,3 0-1,-3 0 1,-1 0 0,-6 2 0,2 1 0,-3 3 0,5 0 0,-2-6 1,0 0-1,1 0 0,-3 0 1,6 2-1,-1 2 0,1 2 1,-4 0-1,3-6 1,1 0-1,0 0 0,-5 0 0,5 0 0,-2 0 0,-4 0 0,-1 5 0,1 1 0,2-2 0,-2-2 1,3-2-1,-1 0 1,0 0-1,2 0 1,-1 0-1,7 0 1,-3 0-1,3 0 0,-1 0 1,3 0-1,-3 0 0,1 0 0,-3 0 0,-9 0 1,2 0-1,2 0 0,7 0 0,-3 0 0,2 0 0,-1 0 0,-5-6 1,5 0-1,3 2 0,1 3 0,1-5 0,-3 0 0,-3 0 0,-2-2 0,9 6 0,-5-5 0,-3 1 0,1 0 0,-6-2 0,5 4 0,1-1 0,0 1 0,-1 2 0,5 2 1,-3-2-1,3-4 0,5 4 0,1-4 1,-5 4-1,0 2 0,1 0 0,1-2 0,1-2 0,-1-1 0,0-1 0,1 6 1,-1 0-1,1 0 0,5 0 1,0 0-1,-4 0 0,-5 0 0,1 0 1,-3 0-1,1 0 0,-1 0 0,2 0 0,-9 0 0,1 0 0,2 0 1,-4 0-1,5 0 1,1 0-1,-1 0 1,-3 0 0,6 0-1,-1-2 0,-1-4 1,0 4 0,-7-4 0,5 4-1,2 2 1,-6-6-1,1 1 1,-3 1-1,-2 2 1,-2 2-1,-2 0 1,-2 0-1,2 0 1,0 0 0,0 0 0,-2 0 0,3 0 0,1 0 0,-1 0 0,0 0 0,-3 0 0,-6 0 0,6 0 1,0 0-2,-2 0 1,-1 2 0,-7 2 0,2 1-1,3-1 1,-1-2-1,-6-2-1,1 0 1,-7 0-4,1 0 3,-8 0 1,4 2 0,-8 4 0,-6 4 2,0 7 0,-15 16 0,1 4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1:09.9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400 43 9528,'-8'-17'0,"7"5"0,-5 0 0,-2 10 0,2 2 0,-6 18 0,5 17 0,-1 11 0,0 11 0,-5-1 0,3 8 0,-2 2-1,1 2 1,1 4 0,-4-1 0,5-1-2,1-8 1,-4-5 0,4-7 0,1-1 0,-1-3 0,-4-9 0,6 0 1,3-8-1,1-4 1,0-1 0,-4-7 0,4-7 0,-6-2 0</inkml:trace>
  <inkml:trace contextRef="#ctx0" brushRef="#br0" timeOffset="450">103 305 9516,'-17'-10'0,"-1"5"0,7 1 0,-1-2 0,8 6 0,0 0 0,8 10 0,6 7 0,7 4 0,3 5 0,3 1 0,-2 4 0,9 8 0,-1 1 0,-2-1 0,4-4 0,-6-4 0,0-2 0,1 2 0,3-3 0,-8-1 0,-4-2 0,-3-4 0,-4-1 0,1-3 0,-3 1 0,0-1 0,-6 1 0,4-1 0,-4 0 0,-10 9 0,-2 1 0</inkml:trace>
  <inkml:trace contextRef="#ctx0" brushRef="#br0" timeOffset="666">121 654 9516,'-20'-9'0,"-3"3"0,10-2 0,-5 2 0,3 2 0,-1 2 0,6 2 0,4 0 0,12 0 0,4 6 0,9 0 0,5 0 0,5 2 0,-2-6 0,2 3 0,2-1 0,2 2 0,2-4 0,0 4 0,0-4 0,0-2 0,0 0 0,0 0 0,0 0 0,0 0 0,-1 0 0,1 0 0,0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1:11.2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80 9773,'0'-17'-42,"-6"5"5,0 0 24,0 1 0,6-1 5,0 0 0,0 10 6,0 2 0,0 8 0,0 10 0,0 1 1,0 4 0,0 10 1,0 10-1,0 0 1,0-1 0,0 5 0,0-6 0,2-1 0,4 3 0,-4-6 0,4 4 0,-2-6 0,2-6 0,-2 4 0,7-4 0,1-4 0,5 0 0</inkml:trace>
  <inkml:trace contextRef="#ctx0" brushRef="#br0" timeOffset="1048">647 115 9114,'-2'-10'0,"-4"4"0,4 6 0,-6 6 0,0 6 0,5 3 0,-9 5 0,0 3 0,3 6 0,-7 4 0,4 4 0,-1 2 0,1 2 0,-1-1 0,5-5 0,0 0 0,0 0 0,-3-2 0,5-4 0,2-5 0,2-5 0,-6-2 0,-1 1 0,-9-1 0</inkml:trace>
  <inkml:trace contextRef="#ctx0" brushRef="#br0" timeOffset="1283">332 202 9114,'-11'-2'0,"-1"-3"0,8 3 0,-2-4 0,12 12 0,6 3 0,9 9 0,2-1 0,-1 1 0,5 5 0,0 0 0,0-1 0,-4-3 0,3 4 0,-1 1 0,0-1 0,0 2 0,5-6 0,-7 7 0,-2-3 0,-1 0 0,-3-5 0,0-7 0,1 3 0,-1-6 0,-7 0 0,-2-8 0</inkml:trace>
  <inkml:trace contextRef="#ctx0" brushRef="#br0" timeOffset="1549">961 45 9168,'0'-17'0,"0"5"0,0 0 0,0 8 0,0 4 0,0 14 0,0 5 0,0 5 0,0 7 0,0-2 0,0 4 0,0 2 0,6 6 0,0-1 0,-1-1 0,3-2 0,-4-2 0,6 2 0,-2 2 0,-5 1 0,7-1 0,2-10 0,-4 12 0,-1-4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1:33.4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35 9548,'-12'0'0,"3"2"0,1 4 0,-6-4 0,12 4 0,-3-12 0,5 4 0,5-6 0,7 1 0,11-1 0,6-4 0,-3 5 0,-3 7 0,-4 1 0,-1 5 0,-7 4 0,-1 7 0,0 1 0,0-1 0,-7 7 0,3 1 0,-4 0 0,-2 0 0,0-1 0,0-5 0,0 4 0,0-3 0,-8 5 0,-1-8 0</inkml:trace>
  <inkml:trace contextRef="#ctx0" brushRef="#br0" timeOffset="150">192 70 9548,'12'0'0,"0"0"0,-1 2 0,7 2 0,1 2 0,4-2 0,-1-2 0,7-2 0,-8 6 0,2-1 0,-3 3 0,-3-4 0,1 4 0,-1 2 0,-1-5 0,-5 7 0,5 7 0,-6 9 0</inkml:trace>
  <inkml:trace contextRef="#ctx0" brushRef="#br0" timeOffset="416">0 542 9548,'0'10'0,"0"-3"0,8-7 0,4 0 0,5-2 0,6-3 0,6-5 0,12-8 0,4 1 0,-1 0 0,7-9 0,-5-1 0,5-2 0,1 0 0,-1 2 0,-5-2 0,-7 5 0,-8 5 0,-6 1 0,-7 1 0,-1 1 0,1 5 0,-8 1-4,-5 4 4,-3 4 0,-9 2 0,-3 10 0</inkml:trace>
  <inkml:trace contextRef="#ctx0" brushRef="#br0" timeOffset="820">419 402 9504,'-17'10'0,"5"0"0,3-5 0,1 7 0,2-2 0,6 1 0,0 3 0,0 2 0,0 1 0,0 0 0,0 1 0,0 5 0,2 0 0,2-1 0,2-3 0,-1-1 0,-5-1 0,0 1 0,0-1 0,2-7 0,4-4 0,-2-6 0,6-6 0,-1-4 0,1 0 0,2-5 0,5 3 0,1-3 0,-3 3 0,-1 2 0,-3 3 0,3 3 0,2 2 0,1 2 0,-1 8 0,-3 1 0,-3 3 0,-2 0 0,-3-1 0,-5 7 0,0-1 0,6 1 0,0-1 0,2-7 0,-2-4 0,-2-6 0,5-6 0,1-6-2,0-3 0,-1-3 1,5-1-1,-2-3-1,1-1 1,3-8 2,1 2 0,1-4 0,-1-2 0</inkml:trace>
  <inkml:trace contextRef="#ctx0" brushRef="#br0" timeOffset="1055">821 332 9491,'0'18'0,"0"-1"0,0 1 0,0-1 0,2 1 0,4-1 0,5 1 0,5-9 0,1-3 0,1-4 0,-1-2 0,1-2 0,-1-4 0,-1-3 0,-5-9 0,-5 1 0,-4-1 0,-2 1 0,-2-1 0,-4 1 0,3 1 0,-9 3 0,-2 3 0,-1 2 0,3 2 0,1 6 0,-3 0 0,-2 0 0,5 0 0,1 2 0,2 4 0,-5 4 0,11 7 0,-6 1 0</inkml:trace>
  <inkml:trace contextRef="#ctx0" brushRef="#br0" timeOffset="1302">1153 105 9491,'8'-9'0,"-6"-1"0,3 4 0,-3 4 0,-2-6 0,6 16 0,0 4 0,-2 5 0,-2 7 0,4 3 0,1 8 0,1 0 0,0-1 0,-2 3 0,-4 2 0,2 2 0,1-2 0,1-2 0,-4-4 0,2-2 0,2-2 0,0-8 0,-6 2 0,2-3 0,3-3 0,-3-5 0,4 0 0,4-9 0,0 5 0</inkml:trace>
  <inkml:trace contextRef="#ctx0" brushRef="#br0" timeOffset="1504">1345 245 9411,'0'-17'0,"0"-1"0,0 1 0,0-1 0,8 8 0,3 5 0,5 3 0,1 2 0,1 2 0,-1 3 0,1 7 0,-7 4 0,1 1 0,2 1 0,1-1 0,-3 0 0,-3 1 0,-1-1 0,4 1 0,-6-1 0,-2 1 0,-2-1 0,-2 1 0,0-1 0</inkml:trace>
  <inkml:trace contextRef="#ctx0" brushRef="#br0" timeOffset="1717">1467 385 9411,'-11'0'0,"-1"0"0,-2 0 0,7 7 0,1 5 0,4 4 0,2 1 0,0 1 0,0-1 0,6 1 0,1-1 0,3 0-1,4 1 1,-1-6 0,1-3 0,-3 1 0,3 0 0,2-5 0,1 5 0,1-2 0,-1-4 0,0-2 0,1-2 0,-1-2 0,1-4 0,-1 2 0,1-8 0,-1-1 0,1-1 0,-1 1 0,-1 1 0,-5-2 0,5-1 0,-5-2 0,5-1 0,1 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1:29.8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158 0 9615,'-18'0'-6,"6"0"0,1 0 1,-3 0 0,-1 0 0,-3 0 0,1 0 0,-1 0 0,7 0-1,-1 0 5,8 0 0,-4 2 0,10 2 0,4 2 0,-2 7 1,8-3-1,1 2 0,3-1 1,1 1 0,1 6 0,-1-1 0,1 0 0,-1-5 0,1 0 0,-1-1 0,1-1 0,-1 4 0,0-7 0,1 3 0,-1 2 0,1 5 0</inkml:trace>
  <inkml:trace contextRef="#ctx0" brushRef="#br0" timeOffset="383">70 507 9560,'-17'0'0,"-1"5"0,1 1 0,7 0 0,4-12 0,10-1 0,4-3 0,2-4 0,1 5 0,7-1 0,-3 0 0,-3 0 0,3 7 0,-3-3 0,4 4 0,1 2 0,1 2 0,-1 4 0,1 5 0,-7 11 0,-1 3 0,-2 2 0,-4 4 0,-1 2 0,1 2 0,2 0 0,-2 0 0,-2-2 0,-2-4 0,0-6 0,0-3 0,0-3 0,0-15 0,0-10 0,0-9 0,0-7 0,0-5 0,0 4 0,0-2 0,0-4 0,0 6 0,0 1 0,0 5 0,0 2 0,2 1 0,4 4 0,3 5 0,9 9 0,-1 3 0,1 7 0,5 4 0,0 3 0,1 2 0,1 3 0,-6-1 0,5-6 0,-5 1 0,-2-1 0,1 1 0,-1-1 0</inkml:trace>
  <inkml:trace contextRef="#ctx0" brushRef="#br0" timeOffset="633">507 140 9560,'-18'0'0,"9"2"0,3 4 0,4 5 0,2 13 0,0 5 0,2 4 0,4 2 0,3 7 0,11 7 0,1 5 0,2 4 0,1 3 0,-9-5 0,-1 0 0,-3-5 0,-1-1 0,4-11 0,-5-4 0,-1-4 0,-2-4 0,-4 2 0,4-6 0,-4-9 0,4-2 0,3-9 0,-7 13 0,6-6 0</inkml:trace>
  <inkml:trace contextRef="#ctx0" brushRef="#br0" timeOffset="817">594 524 9560,'-8'-12'0,"-3"1"0,1 5 0,-2-6 0,9 8 0,-3-3 0,12 7 0,5 0 0,5 0 0,1 0 0,1 0 0,-1 0 0,3 0 0,1 0 0,2 0 0,-1 0 0,-1-2 0,2-4 0,-3-4 0,5-7 0</inkml:trace>
  <inkml:trace contextRef="#ctx0" brushRef="#br0" timeOffset="1101">926 245 9539,'17'-18'-16,"1"1"12,-1-1 0,-5 9 1,-2 1 2,-2 0 1,5 8 0,-3 0 0,0 10 0,-3 5 0,-5 3 0,2 1 0,2 4 0,0-1 0,-6 5 0,-2 0 0,-4 0 0,2-5 0,-6 3 0,1-2 0,-1 0 0,-2 1 0,-5-7 0,-1 1 0,1-7 0,-1-1 0,1-2-1,0-4 0,-1-2-1,1-2 0,1-2 1,4-4 0,7-6 0,3-3 0,2-3 0,0 1 0,0-1 0,2 1 1,3-1-1,7 1 0,4-1 1,1 7 0,1-1 0,-1-1 0,0-3 0,1 4 0,-1 3 0,1 1 0,-1 2 0,1 6 0,-8 8 0,-3 2 0</inkml:trace>
  <inkml:trace contextRef="#ctx0" brushRef="#br0" timeOffset="1300">751 734 9495,'-7'11'0,"-5"1"0,4-8 0,2 9 0,12-7 0,6-2 0,5-4 0,7-6 0,3-5 0,0-5 0,6-1 0,-4-3 0,2-1 0,-2-2 0,2-6 0,-7 5 0,-1 1 0,2-2 0,-6 5 0,5-3 0,-5 4 0,-1 1 0,-9 1 0,7-1 0,-6 1 0</inkml:trace>
  <inkml:trace contextRef="#ctx0" brushRef="#br0" timeOffset="1766">978 542 9495,'0'17'-1,"-5"-5"0,-1-1 0,2 3-4,2 1 0,2 3 0,2 1 0,2 5 2,2 5 0,1-2 1,-3 2-1,4 0 2,2-2 1,-4-2-1,3-7 1,1-1 0,0 1 0,-5-3 0,7-3 0,-6-4 0,4-10 0,-3-4 0,-1-4 0,-6-7 0,0-1 0,0 1 0,0-1 0,0 1 0,0 0 0,2-1 0,2 1 0,4-1 0,1 1 0,-3-3 0,6-1 0,2-2 0,1 1 0,3-3 0,-3 2 0,-1 1 0,-3 3 0,1-4 0,5-1 0,-1 3 0,-4 2 0,3 1 0,-5 1 0,1-1 0,1 1 0,-8-1 0,2 1 0,-4 7 0,-2 2 0,0 10 0,0 4 0,0 6 0,0 3 0,0 3 0,0 1 0,0 5 0,2-5 0,2 4 0,1-3 0,-1-3 0,-2 1 0,-2-1 0,0 1 0,0-1 0,6 0 0,0 1 0,-2-1 0,-2 9 0,-2 1 0</inkml:trace>
  <inkml:trace contextRef="#ctx0" brushRef="#br0" timeOffset="1966">1240 769 9459,'-9'7'0,"1"-3"0,8 8 0,2-8 0,2 4 0,3-3 0,3 1 0,2 0 0,5-6 0,1 0 0,-1 0 0,7-2 0,-1-2 0,-2-4 0,-1-1 0,-3-3 0,0-5 0,3-1 0,3 1 0,-3-9 0,5-1 0,-8-8 0</inkml:trace>
  <inkml:trace contextRef="#ctx0" brushRef="#br0" timeOffset="2283">1625 437 9434,'9'-18'-6,"-1"1"0,-6-1 5,4 1 0,-2-1 1,7 1 0,-5 7 0,6 4 0,-8 5 0,3 8 0,-7 5 0,0 3 0,-1 1 0,-5-2 0,-4-3 0,0 3 0,-5-4 0,3-1 0,-1 1 0,1 0 0,-4-7 0,5 3 0,-5-4 0,-1-2 0,-1 0 0,1 0 0,-1 0 0,1 0 0,5 0 0,1-2 0,-3-4 0,6-3 0,2-9 0,4 1 0,8-1 0,2 1 0,4-1 0,7 1 0,-1-2 0,7-3 0,-2 1 0,0 5 0,3-1 0,-5 7 0,2-1 0,-1-1 0,-3 8 0,-2-2 0,1 4 0,-1 2 0,1 0 0,-1 0 0,1 0 0</inkml:trace>
  <inkml:trace contextRef="#ctx0" brushRef="#br0" timeOffset="2617">1590 646 9387,'-18'0'0,"3"2"0,3 4 0,-3-4 0,15 6 0,0-8 0,1-6 0,11-2 0,2-1 0,1-5 0,8-2 0,1-1 0,-3 0 0,-1-1 0,3 1 0,0-1 0,-2 1 0,-1-1 0,-3 3 0,-1 1 0,-3 4 0,-1 3 0,-8-7 0,11 4 0,-5-7 0</inkml:trace>
  <inkml:trace contextRef="#ctx0" brushRef="#br0" timeOffset="2933">1712 786 9387,'-18'0'0,"11"-2"0,7-4 0,2 2 0,9-5 0,3-1 0,1 0 0,3 6 0,-1-1 0,1 3 0,-1 2 0,1 0 0,-1 0 0,-5 7 0,-2 5 0,-3 4 0,5 1 0,-6 1 0,5-1 0,-5 0 0,0-7 0,-4-2 0,2-10 0,2-4 0,-2-5 0,3-7 0,1-3 0,2-5 0,3-1 0,3-2 0,1-13 0,1-3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1:23.1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35 393 9682,'-12'1'0,"3"5"0,1 6 0,2 5 0,6 5 0,0 1 0,0-2 0,0 5 0,2-3 0,2-2 0,2-1 0,7-3 0,-1 1 0,3-3 0,3-3 0,-1-5 0,1-7 0,-1 0-1,1 0 1,-1-3-1,1-7 1,-1-8-5,1-1 1,-7-8 0,-1 0 0,-2-2 0,-4-1 1,-2 7 0,-4-4 0,-4 2 2,-6 3 1,-3 9-1,-3 1 1,1 1 0,-1 1 0,1 2 0,-1 8 0,1 0 0,-1 0 0,1 2 0,-1 4 0,1 6 0,7 3 0,4 3 0,4-1 0,2 0 0,0 1 0,8-1 0,2 1 0</inkml:trace>
  <inkml:trace contextRef="#ctx0" brushRef="#br0" timeOffset="249">437 26 9621,'0'-18'-8,"0"11"0,0 8 5,0 15 1,2 3 0,1 11 0,5 1 0,2 2 0,-4 7 0,5 1 0,1-2 0,-2-2 0,5 3 0,-5 1 0,2-2 0,-1-2 1,-7-2 0,2 2 0,-2 0 1,2-3 0,-4 13 0,5-10 0</inkml:trace>
  <inkml:trace contextRef="#ctx0" brushRef="#br0" timeOffset="450">297 777 9572,'-18'0'0,"1"0"0,7 2 0,4 3 0,6 5 0,6 8 0,4-1 0,0 1 0,5 5 0,-3 0 0,3-2 0,3-1 0,-1 3 0,3 0 0,1-1 0,2-3 0,1-1 0,-7-1 0,1 1 0</inkml:trace>
  <inkml:trace contextRef="#ctx0" brushRef="#br0" timeOffset="816">506 585 9572,'-15'-12'0,"3"0"0,5 8 0,7 1 0,2 12 0,3 9 0,5 11 0,7 0 0,-1 6 0,-4 6 0,3-3 0,-3 9 0,1 0 0,-1-3 0,2 5 0,-9-7 0,1 1 0,2 0 0,-6-2 0,4-7 0,-4-1 0,-2-3 0,-2-5 0,-2-8 0,-2 1 0,-7-9 0,1-3 0,-4-12 0,-1-5 0,-1-5 0,3-7 0,1-2 0,5 0 0,1-1 0,-4-3 0,6 4 0,3 0 0,1 0 0,-4-5 0,0 7 0,2 2 0,2 1 0,8 3 0,2-1 0,1 1 0,5 0 0,1-1 0,3 1 0,-1-1 0,1 1 0,7-9 0,2-1 0</inkml:trace>
  <inkml:trace contextRef="#ctx0" brushRef="#br0" timeOffset="1150">664 445 9572,'0'-27'0,"0"3"0,0 5 0,0 2 0,0-1 0,2 6 0,3 3 0,7 1 0,4 2 0,1 6 0,1 2 0,-1 4 0,0 4 0,1 7 0,-3 3 0,-3 3 0,2 2 0,-7 6 0,1-2 0,0 2 0,-2-4 0,-6 3 0,0-1 0,0-2 0,0-2 0,0-6 0,0 3 0,0 1 0,-2-2 0,-2-7 0,-2-2 0,-7-1 0,11-1 0,-4-10 0,12-12 0,3-1 0,9-1 0,-1 3 0,1-1 0,-1-6 0,1 3 0,-1 3 0,1-3 0,-3 3 0,-3-3 0,3-3 0,-5 1 0</inkml:trace>
  <inkml:trace contextRef="#ctx0" brushRef="#br0" timeOffset="1350">891 410 9572,'-16'-2'0,"5"-4"0,1 4 0,4-4 0,6 3 0,0-3 0,8 2 0,11-8 0,3-1 0,1-3 0,6 4 0,-6 1 0,0-3 0,3-1 0,-7 3 0,4 0 0,-3 1 0,-3 1 0,1-3 0,-1 5 0,1-2 0,-7 6 0,1-2 0,-8 12 0,4 4 0</inkml:trace>
  <inkml:trace contextRef="#ctx0" brushRef="#br0" timeOffset="1683">1030 445 9560,'-11'15'0,"-1"-3"0,8-2 0,-2-4 0,6-4 0,6 3 0,4-9 0,7-3 0,-1-3 0,-4-4 0,3-1 0,-3-3 0,3 3 0,3 3 0,-3-3 0,-1 3 0,-4-3 0,-3-3 0,5 6 0,-4 3 0,-1-1 0,1 0 0,-2 5 0,-4-5 0,4 2 0,-4-6 0,6 14 0,-8 0 0,0 10 0,0 6 0,0 3 0,0 4 0,0 7 0,0-3 0,0 2 0,0 2 0,0 2 0,0 2 0,0 0 0,0 0 0,0 0 0,1-8 0,3-2 0,2-2 0,-2 1 0,-2-1 0,-2-6 0,0 1 0,0-7 0,2-1 0,4-2 0,-4-2 0,5-6 0,-7 0 0</inkml:trace>
  <inkml:trace contextRef="#ctx0" brushRef="#br0" timeOffset="1967">1100 899 9537,'-17'10'0,"7"-1"0,2-5 0,1 2 0,7 0 0,0-6 0,2-6 0,9-2 0,1-1 0,-2-5 0,5 0 0,-3 1 0,3 1 0,3-1 0,-7-1 0,-1 0 0,0 3 0,-1-3 0,-3 6 0,4 1 0,0 1 0,-1 0 0,-5-2 0,4 4 0,0-1 0,-4 1 0,5 10 0,-1 5 0,-2 5 0,-4 3 0,2 2 0,2 3 0,-1-1 0,-3-5 0,2 1 0,2 4 0,2-5 0,-4 1 0,1-5 0,-1-1 0,6 3 0,0 1 0</inkml:trace>
  <inkml:trace contextRef="#ctx0" brushRef="#br0" timeOffset="2367">1712 497 9335,'-18'6'0,"1"0"0,-1-2 0,1-2 0,5 0 0,0 4 0,9-5 0,3 5 0,13-12 0,6-5 0,5-5 0,5-1 0,-4-1 0,0 1 0,1-1 0,3 1 0,-4 0 0,0-3 0,0-3 0,-1 9 0,-7-3 0,1 1 0,-1 1 0,0-3 0,1 1 0,-8 7 0,5 2 0,-5 8 0</inkml:trace>
  <inkml:trace contextRef="#ctx0" brushRef="#br0" timeOffset="2582">1746 567 9335,'-5'12'0,"-1"-1"0,2-7 0,10 4 0,5-2 0,5 0 0,1 0 0,3-5 0,1 3 0,2 2 0,3 0 0,-5-6 0,2 2 0,-1 4 0,-3-4 0,-2 4 0,1-5 0,-1-1 0,1 0 0,-1 0 0,1 0 0,-8 0 0,-3 0 0</inkml:trace>
  <inkml:trace contextRef="#ctx0" brushRef="#br0" timeOffset="2850">1991 567 9335,'-18'0'0,"7"0"0,-1 0 0,10 0 0,2 0 0,8-8 0,9-3 0,1-5 0,-1-1 0,3-1 0,1 1 0,2-1 0,-1 1 0,-9-1 0,-1 3 0,0 1 0,-3 3 0,7 5 0,-4-6 0,-3 8 0,3-1 0,-8 10 0,2 7 0,-4 4 0,-2 1 0,0 2 0,0 3 0,0 1 0,0-2 0,0 5 0,1-3 0,3-2 0,2-1 0,0-3 0,2 1 0,1-1 0</inkml:trace>
  <inkml:trace contextRef="#ctx0" brushRef="#br0" timeOffset="3133">2323 218 9335,'0'-18'0,"0"7"0,0-1 0,0 8 0,0-4 0,6 16 0,-1 4 0,-1 3 0,-2 3 0,4 7 0,2 4 0,0 4 0,-1 2 0,1 0 0,-4 0 0,2 0 0,-2 0 0,3 6 0,-1-1 0,0-1 0,2-2 0,-6-2 0,4-2 0,-2-4 0,1-6 0,-3-3 0,4-3 0,-4-7 0,-2-16 0,0-11 0,8-13 0,1 3 0</inkml:trace>
  <inkml:trace contextRef="#ctx0" brushRef="#br0" timeOffset="3400">2550 393 9335,'0'-18'0,"0"1"0,6 5 0,-1 0 0,1 10 0,-6 2 0,0 10 0,2 11 0,2 5 0,2 1 0,6-4 0,-7 4 0,1-2 0,2-3 0,2-3 0,5-1 0,-3-1 0,3-7 0,-3-4 0,4-4 0,-5-2 0,-1-2 0,-2-4 0,-4-6 0,-3-3 0,-1-3 0,0 1 0,0-1 0,0 1 0,-1-1 0,-5 1 0,-6-1 0,2 7 0,-1 1 0,-1 0 0,2 1 0,-5 5 0,3-2 0,4 4 0,-7-6 0,5-1 0</inkml:trace>
  <inkml:trace contextRef="#ctx0" brushRef="#br0" timeOffset="3682">2847 183 9335,'2'-18'0,"2"1"0,1 0 0,1 5 0,-6 0 0,8 8 0,-4-1 0,7 10 0,-7 5 0,4 8 0,-2 1 0,0 4 0,0 6 0,-4 10 0,1 4 0,3 1 0,0 3 0,-6 3 0,2-1 0,4-2 0,-4-3 0,4 3 0,-3-5 0,3 1 0,-4-12 0,4 2 0,-2-4 0,2-2 0,-4-11 0,3 1 0,5-11 0,0 2 0</inkml:trace>
  <inkml:trace contextRef="#ctx0" brushRef="#br0" timeOffset="4016">3126 427 9248,'-17'6'0,"-1"0"0,7 6 0,-1-6 0,8-1 0,4-7 0,12-1 0,3-5 0,3-2 0,5-2 0,2-5 0,0 0 0,1-1 0,3 1 0,-4-1 0,0 1 0,0-1 0,-1 1 0,-7-1 0,1 1 0,-1-1 0,1 3 0,-3 1 0,-1 5 0,-3 1 0,-7-6 0,4 12 0,-8-6 0</inkml:trace>
  <inkml:trace contextRef="#ctx0" brushRef="#br0" timeOffset="4283">3056 602 9271,'0'10'0,"8"-2"0,4-10 0,5-4 0,6-6 0,3-3 0,5-3 0,-2 1 0,2-1 0,-4 1 0,0-1 0,-2 3 0,-3 3 0,-3-3 0,-1 5 0,-1 0 0,-7-5 0,-4 13 0,-12-4 0,-4 4 0,-7 2 0</inkml:trace>
  <inkml:trace contextRef="#ctx0" brushRef="#br0" timeOffset="4783">3196 602 9271,'-10'18'0,"3"-1"0,7 0 0,0 1 0,0-1 0,1 1 0,5-1 0,6-1 0,3-5 0,3 3 0,1-6 0,3 0 0,1-1 0,0 1 0,-5-4 0,-1 2 0,1 0 0,-1-6 0,1 0 0,-7-8 0,1-4 0,-8-3 0,2-3 0,-5 1 0,-1-1 0,-1 3 0,-5 3 0,2 2 0,-8 5 0,1-5 0,-1 0 0,2 2 0,2 1 0,3 3 0,7-6 0,3 2 0,-1 1 0,8 1 0,2-6 0,3-3 0,4-1 0,3 3 0,-3 1 0,-2 0 0,-1-5 0,-1 1 0,1 5 0,-1-3 0,1 6 0,-1-1 0,-1 3 0,-5-6 0,-1 8 0,-4-2 0,-4 4 0,6 4 0,-8 4 0,0-2 0,0 8 0,0 1 0,0 3 0,0 7 0,0 0 0,0 1 0,0 1 0,0-4 0,0 6 0,0-1 0,0-5 0,0-2 0,0 1 0,0 3 0,0-4 0,7 7 0,3-9 0</inkml:trace>
  <inkml:trace contextRef="#ctx0" brushRef="#br0" timeOffset="5632">3895 427 9293,'0'-9'0,"0"1"0,0 6 0,0-4 0,0 4 0,0-5 0,0 7 0,0-2 0,0-4 0,0 4 0,0-6 0,0 10 0,0 4 0,0 5 0,0-1 0,0 2 0,0 1 0,0 3 0,0 1 0,0 1 0,0-1 0,0 1 0,2-1 0,3 1 0,-3-7 0,6-1 0,0-2 0,-4-2 0,7-6 0,-7-2 0,2-4 0,-4-6 0,-2-3 0,0-3 0,0 1 0,0-1 0,-2 1 0,-2-1 0,-2 1 0,-7-1 0,3 1 0</inkml:trace>
  <inkml:trace contextRef="#ctx0" brushRef="#br0" timeOffset="5815">3877 672 9293,'0'10'0,"8"3"0,4-7 0,3-2 0,4-8 0,3-4 0,1-1 0,0 3 0,-3-6 0,1-1 0,2-3 0,1-1 0,-7-1 0,1 1 0,-1-1 0,1 8 0,-1-13 0,0 4 0</inkml:trace>
  <inkml:trace contextRef="#ctx0" brushRef="#br0" timeOffset="6084">4209 305 9293,'-10'-10'0,"2"1"0,8 3 0,0 4 0,0-4 0,0 12 0,0 6 0,0 5 0,0 4 0,2 5 0,4 1 0,-4 2 0,6 6 0,-2 0 0,0 0 0,-1 6 0,-3-3 0,2-3 0,2-4 0,0-4 0,-6 3 0,0-7 0,0-4 0,2-3 0,2-3 0,1-1 0,1-8 0,-6 4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1:37.1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1 166 9527,'0'-18'0,"0"1"0,0 0 0,0-1 0,2 1 0,4-1 0,-4 6 0,5 3 0,-1-1 0,0 0 0,2 6 0,-4-3 0,2-1 0,-1 8 0,-5 0 0,0 2 0,0 10 0,0 1 0,0 3 0,0 1 0,0 1 0,0-1 0,0 1 0,0-1 0,0 0 0,0 1 0,0-1 0,6-5 0,0 0 0,8-1 0,-5 7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1:41.9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86 366 9318,'-8'9'0,"6"1"0,-4-4 0,-4-4 0,6 11 0,-7-7 0,5 0 0,-6-6 0,6 0 0,-5 0 0,7-2 0,-2-4 0,10 2 0,4-7 0,1-3 0,3-1 0,6-1 0,-1 3 0,1 1 0,-1 8 0,2-2 0,3 4 0,1 2 0,-4 0 0,-3 0 0,3 0 0,3 8 0,-7 4 0,-1 5 0,-3 6 0,-7-3 0,2 5 0,-4 0 0,-2 4 0,0-1 0,0-1 0,-2-2 0,-4-4 0,-3-1 0,-9-3 0,7-7 0,-1-4 0,8-4 0,-4-2 0</inkml:trace>
  <inkml:trace contextRef="#ctx0" brushRef="#br0" timeOffset="335">365 191 9318,'10'-8'0,"3"4"0,-5-5 0,2 1 0,-4 2 0,5 6 0,-5 2 0,6 4 0,-3 4 0,3 7 0,2 1 0,-9-1 0,7 6 0,-6 1 0,0-3 0,1-2 0,-5-1 0,4-1 0,-4 1 0,-2-1 0,0 1 0,0-1 0,8-7 0,-4-2 0,5-10 0,1-2 0,0-2 0,0-8 0,3 3 0,-1-5 0,1-1 0,-3-1 0,2 1 0,1-1 0,3 1 0,-5 1 0,-1 3 0,0 3 0,0 2 0,-7-5 0,5 3 0,-10 2 0,-2 8 0,-1 10 0,-17 5 0,3 3 0</inkml:trace>
  <inkml:trace contextRef="#ctx0" brushRef="#br0" timeOffset="802">365 558 9318,'-18'0'0,"9"2"0,3 4 0,12 3 0,5 9 0,5-1 0,-4 1 0,-1-1 0,3 1 0,-4-3 0,-1-1 0,1-5 0,0-1 0,-5 6 0,7-3 0,-8-3 0,10-2 0,-7-12 0,3-6 0,-4-3 0,4-2 0,-1-1 0,1 1 0,2-1 0,5 1 0,1-1 0,-7 7 0,1 1 0,1 2 0,-3 2 0,2 6 0,-8 8 0,1 4 0,-3 3 0,-2 3 0,0-1 0,-2 1 0,-3-1 0,3-5 0,-6-1 0,0 3 0,4-1 0,-7-1 0,7-2 0,-2-4 0,4-4 0,4 5 0,4-9 0,5-3 0,5-7 0,1-2 0,3 1 0,1 1 0,2-1 0,7-3 0,-5-1 0,0-3 0,0-3 0,4 3 0,-5-3 0,7-4 0,-4 0 0</inkml:trace>
  <inkml:trace contextRef="#ctx0" brushRef="#br0" timeOffset="984">1029 243 9318,'0'-17'0,"0"5"0,0 1 0,0-1 0,-2 4 0,-4 8 0,2 14 0,-6 11 0,1 0 0,-1 1 0,4 5 0,-6-2 0,1 4 0,1 2 0,0-2 0,6-2 0,-1-4 0,1-2 0,-6 6 0,0-4 0</inkml:trace>
  <inkml:trace contextRef="#ctx0" brushRef="#br0" timeOffset="1150">994 348 9318,'17'0'0,"1"-2"0,-1-2 0,1-1 0,-1-1 0,0 6 0,1 0 0,-6 0 0,-1 0 0,1 0 0,5 0 0</inkml:trace>
  <inkml:trace contextRef="#ctx0" brushRef="#br0" timeOffset="1369">1133 418 9318,'0'18'0,"0"-1"0,0 0 0,0 1 0,0-1 0,0 1 0,0-1 0,-5 1 0,-1 1 0,2 3 0,2 1 0,2 6 0,0-6 0,0-1 0,0-3 0,0-2 0,2 1 0,4-1 0,3-1 0,9-4 0,-1-7 0,1-3 0,-1-2 0,1-2 0,-1-3 0,6-5 0,1-10 0,-1-1 0,2-2 0,-3-8 0,7 2 0,0-12 0,6-4 0</inkml:trace>
  <inkml:trace contextRef="#ctx0" brushRef="#br0" timeOffset="1749">1745 226 9175,'-2'-17'0,"-4"-1"0,4 1 0,-4-1 0,2 8 0,-2 5 0,3 3 0,-7 6 0,2 7 0,-6 3 0,3 15 0,-3 2 0,3 2 0,-5 2 0,4 2 0,-1 2 0,1 1 0,-3-5 0,5-6 0,-2 0 0,1-1 0,1-3 0,-2-8 0,-3 1 0,5-1 0</inkml:trace>
  <inkml:trace contextRef="#ctx0" brushRef="#br0" timeOffset="1898">1640 331 9175,'11'6'0,"1"-1"0,0 9 0,5-2 0,3 3 0,3 3 0,-4-1 0,5 1 0,-5-1 0,-2 0 0,1-7 0,-1 6 0,1-7 0</inkml:trace>
  <inkml:trace contextRef="#ctx0" brushRef="#br0" timeOffset="2164">1937 34 9175,'0'-12'0,"0"1"0,0 7 0,0-2 0,0 12 0,0 3 0,0 11 0,0 3 0,0 6 0,0 4 0,0 4 0,2 2 0,3 2 0,-3 5 0,6-3 0,-2 0 0,0-1 0,2 5 0,-5-4 0,3-3 0,-2-3 0,-2 0 0,0-12 0,2 0 0,2 1 0,0-3 0,-6-6 0,2-7 0,3-4 0,-3-20 0,6-5 0</inkml:trace>
  <inkml:trace contextRef="#ctx0" brushRef="#br0" timeOffset="2415">2111 174 9175,'2'-18'0,"2"1"0,2-1 0,0 1 0,-4 1 0,2 3 0,1 1 0,9 8 0,-2-2 0,3 4 0,3 10 0,-1 4 0,1 3 0,-1 3 0,1 7 0,-3 4 0,-1 4 0,-3 2 0,-5 0 0,4-2 0,-2-2 0,-5-2 0,-1 0 0,-2 6 0,-2-2 0,-3-4 0,1 4 0,-8-6 0,-1 0 0,-11 6 0,-3-5 0</inkml:trace>
  <inkml:trace contextRef="#ctx0" brushRef="#br0" timeOffset="2801">2146 470 9175,'-7'-9'0,"5"-7"0,-4 8 0,12-3 0,5 5 0,11-2 0,3 2 0,0 1 0,0-3 0,6 4 0,-4-8 0,3 1 0,-1 1 0,-2-6 0,4 5 0,-4-5 0,-2-1 0,-1-1 0,-7 1 0,-1-1 0,-5 1 0,3 0 0,-6-1 0,-1 1 0,1-1 0,-2 1 0,-6-1 0,0 1 0,0-1 0,0 1 0,0-1 0,0 9 0,0 3 0,0 12 0,0 3 0,0 9 0,0 1 0,0 4 0,0 3 0,0 7 0,0-2 0,0 0 0,2 6 0,2-8 0,2 4 0,-3 2 0,-1 0 0,0-2 0,2-2 0,2-2 0,0-8 0,-6 4 0,0-1 0,0-1 0,0 0 0,0-5 0,0-1 0,0 1 0</inkml:trace>
  <inkml:trace contextRef="#ctx0" brushRef="#br0" timeOffset="3251">2688 174 9175,'0'17'0,"2"1"0,2-1 0,3 2 0,3 5 0,2-3 0,3 6 0,-1 0 0,-3 1 0,1-5 0,4 4 0,-3-2 0,-1-3 0,-8-3 0,3-4 0,-1-1 0,0-2 0,0-8 0,-8-4 0,-2-12 0,-2-4 0,-5-1 0,5-2 0,0-3 0,-2-1 0,6 0 0,-4 3 0,4-1 0,2-2 0,0-1 0,0 7 0,0-1 0,0 1 0,2-1 0,2 1 0,2 0 0,8 7 0,-3 4 0,5 4 0,1 2 0,1 2 0,-1 4 0,-1 4 0,-3 7 0,-3 2 0,-2 5 0,-2-3 0,-6 6 0,0 0 0,0 1 0,0-1 0,-2 4 0,-2-4 0,-2-2 0,-6 0 0,5-3 0,-1 1 0,0-2 0,-6-1 0,3-3 0,-5-7 0,-1-2 0,-1-8 0</inkml:trace>
  <inkml:trace contextRef="#ctx0" brushRef="#br0" timeOffset="3397">2897 348 9175,'8'-9'0,"-4"-7"0,8 4 0,1-3 0,-3-1 0,1 3 0,3 1 0,2-2 0,3 1 0,2-1 0,3 3 0,-3-3 0,-2 4 0,-1 1 0,-1 1 0,-5 2 0,0 6 0,-9 8 0,5 2 0</inkml:trace>
  <inkml:trace contextRef="#ctx0" brushRef="#br0" timeOffset="3681">3019 366 9175,'-5'11'0,"-3"-1"0,-2-2 0,6 0 0,-1-3 0,5-3 0,5 4 0,7-4 0,3-4 0,3-2 0,-3-4 0,-3-1 0,4-3 0,-5-3 0,5 1 0,1 2 0,-5 1 0,0-7 0,1 1 0,3-1 0,-5 1 0,-1-1 0,0 3 0,-1 3 0,-3-3 0,4 3 0,-2-3 0,-1 5 0,-1 4 0,-4 6 0,4 6 0,-4 4 0,-2 7 0,0 1 0,0-1 0,0 2 0,0 3 0,0 1 0,0-2 0,0 1 0,0-1 0,0 2 0,0-1 0,-8 5 0,-1 0 0</inkml:trace>
  <inkml:trace contextRef="#ctx0" brushRef="#br0" timeOffset="4085">3124 558 9175,'-9'8'0,"-5"-5"0,6 7 0,-1-2 0,5 5 0,-2-1 0,10-2 0,3 0 0,3-3 0,4-3 0,1-2 0,3-2 0,1 0 0,4 0 0,-3 0 0,3-2 0,-3-2 0,-3-2 0,0-7 0,1 1 0,-3-3 0,-3-3 0,4 1 0,-7-1 0,3 1 0,0-1 0,-3 1 0,5-1 0,-4-1 0,-3-4 0,1 3 0,-4-3 0,4 4 0,1 1 0,-5-5 0,4 0 0,-2 1 0,0 3 0,5 1 0,-3 1 0,2 0 0,-6 5 0,3 2 0,1 2 0,-6 3 0,6 5 0,-8 2 0,0 3 0,0 7 0,-2-2 0,-2 1 0,-2 5 0,2 5 0,-3-1 0,1 5 0,2-2 0,2 0 0,-4 7 0,0-7 0,3 0 0,1 2 0,-4-5 0,0 3 0,2-4 0,2-1 0,2-1 0,-2 1 0,-4-1 0,4-7 0,-5-2 0</inkml:trace>
  <inkml:trace contextRef="#ctx0" brushRef="#br0" timeOffset="4632">3491 348 9175,'0'12'0,"0"0"0,0 1 0,8-3 0,3 1 0,5 3 0,1 2 0,1-1 0,-1-1 0,1-3 0,-1 3 0,1-1 0,-1 1 0,1-4 0,-1-2 0,1 3 0,-1-5 0,-7 0 0,-2-8 0,-8-4 0,0-6 0,0-3 0,0-3 0,0 1 0,0-1 0,0 1 0,0 0 0,0-1 0,1 1 0,3-1 0,4 1 0,2-1 0,1 1 0,7-1 0,-1 1 0,1-1 0,-1 7 0,-1-1 0,-3 0 0,-1 3 0,0-5 0,3 6 0,-3-1 0,1 3 0,-5-4 0,2 2 0,-6 3 0,6 5 0,-5 0 0,-3 0 0,6 0 0,-8 2 0,0 3 0,0 5 0,0 8 0,0-1 0,0 0 0,0 3 0,0 1 0,0 4 0,0 3 0,0-5 0,0 6 0,0 2 0,0 2 0,0-4 0,2 0 0,2 2 0,2 2 0,-1-6 0,-5-3 0,0-5 0,0-1 0,0-1 0,2-1 0,2-3 0,2-1 0,0-8 0,-6 3 0,0-7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1:37.7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18 278 9527,'0'-11'0,"0"-1"0,0 10 0,0 2 0,0 10 0,0 13 0,0 6 0,0 4 0,0 8 0,0 2 0,0-1 0,0 1 0,0 6 0,2-5 0,2 1 0,2-4 0,6-12 0,-5-6 0,1-2 0,0 3 0,6-13 0,-3 1 0,5-10 0,-1-8 0,-3-6 0,-4-9 0,-8-2 0,0 0 0,0-3 0,0 5 0,0-6 0,0 2 0,0 3 0,-6 3 0,-2 1 0,0 1 0,1-1 0,-7 1 0,2 1 0,-3 5 0,3-3 0,2 6 0,1 1 0,-1-1 0,4 2 0,-5 6 0,7 0 0,-4 0 0,8 8 0,0-6 0,2 6 0,4-8 0,-2 0 0,7 0 0,3-2 0,1-4 0,-3-2 0,2-6 0,3 3 0,4-3 0,3-1 0,-5-5 0,2-1 0,3-2 0,1-1 0,-4 7 0,3 1 0,-3 5 0,-8-3 0,-3 6 0,-2-1 0,-2 5 0,-6-4 0,0 8 0</inkml:trace>
  <inkml:trace contextRef="#ctx0" brushRef="#br0" timeOffset="318">158 558 9527,'-8'17'0,"4"1"0,-5-1 0,1 1 0,-4-7 0,7 1 0,1-8 0,9 2 0,3-6 0,6-4 0,-3-4 0,3-2 0,2-1 0,1-7 0,0 1 0,1-1 0,-1 1 0,1-1 0,-1 1 0,1-1 0,-7 1 0,1-2 0,2-3 0,1-1 0,-3 0 0,-2 5 0,-1-1 0,1-4 0,-4 3 0,3-3 0,-1 3 0,0 5 0,-2 3 0,-4 5 0,4 8 0,-10 5 0,-2 8 0,2 7 0,2 1 0,2 5 0,0 0 0,0 0 0,0-4 0,0 4 0,0-1 0,0-5 0,0 4 0,0-1 0,0-3 0,0-2 0,0-1 0,0-1 0,0 1 0,8 7 0,2 2 0</inkml:trace>
  <inkml:trace contextRef="#ctx0" brushRef="#br0" timeOffset="519">298 698 9527,'-10'7'0,"0"-5"0,7 6 0,-3 0 0,0-4 0,6 7 0,2-1 0,2 4 0,3-5 0,3-1 0,2-2 0,5-4 0,1 2 0,-1 2 0,3-1 0,1-5 0,2-2 0,-1-3 0,-1 1 0,0-6 0,3 0 0,-3 1 0,-2-3 0,-1-5 0,7-1 0,2 1 0</inkml:trace>
  <inkml:trace contextRef="#ctx0" brushRef="#br0" timeOffset="717">734 278 9527,'-2'-15'0,"-3"3"0,1 5 0,-8 7 0,6 0 0,-3 1 0,1 5 0,4 6 0,-4 9 0,0 4 0,1 3 0,-1 3 0,-4 2 0,6 2 0,1 0-2,-3-1 1,6-4-1,-4-3 1,4-2-3,2-4 1,0 5 0,0-3 3,0-8 0,8-7 0,2-8 0</inkml:trace>
  <inkml:trace contextRef="#ctx0" brushRef="#br0" timeOffset="866">682 453 9510,'0'-23'0,"0"0"0,0 1 0,0 9 0,0 1 0,8 8 0,3-2 0,-1 6 0,0 6 0,0 4 0,-1-1 0,-3 7 0,4-4 0,-1 3 0,1 3 0,-4-1 0,4 1 0,-1-1 0,1 0 0,-4-5 0,6 0 0,-1-1 0,7 7 0</inkml:trace>
  <inkml:trace contextRef="#ctx0" brushRef="#br0" timeOffset="1252">927 34 9510,'0'-12'0,"0"1"0,0 7 0,0-2 0,0 12 0,0 5 0,0 5 0,0 3 0,0 3 0,0 1 0,5 8 0,1-2 0,-2 4 0,-2 2 0,-2-2 0,0 0 0,2-2 0,4 0 0,-4 4 0,3-10 0,-3 0 0,-2 1 0,0-3 0,0-6 0,2 1 0,4-1 0,-4-5 0,4 0 0,-4-8 0,-2-4 0,0-12 0,0-4 0,0-1 0,0-1 0,6 1 0,1 0 0,1-1 0,0 1 0,6 1 0,-5 3 0,3 1 0,0-2 0,-3-1 0,5-1 0,-2 3 0,1 1 0,-3 2 0,1-1 0,-5-3 0,6 8 0,-8 0 0,4 6 0</inkml:trace>
  <inkml:trace contextRef="#ctx0" brushRef="#br0" timeOffset="1451">909 645 9510,'-15'18'0,"1"-1"0,4 1 0,2-1 0,3 1 0,5-1 0,0 0 0,0 1 0,0-6 0,2-3 0,3 1 0,7 0 0,4-6 0,1 1 0,1-3 0,-1-2 0,0-2 0,3-3 0,1-7 0,2-4 0,1-1 0,-5-1 0,3 1 0,1 0 0,8-9 0,-4-1 0</inkml:trace>
  <inkml:trace contextRef="#ctx0" brushRef="#br0" timeOffset="1815">1223 331 9510,'0'-12'0,"2"2"0,4 3 0,-2 1 0,8 6 0,1 0 0,3 6 0,-1 1 0,-1 3 0,-2 4 0,-9 1 0,3 5 0,-4 1 0,-2 2 0,0 3 0,0-5 0,0 2 0,0-1 0,-2 3 0,-2-2 0,-3-2 0,-3-1 0,4-5 0,-4-1 0,3-2 0,-7-1 0,14-1 0,0-4 0,8-6 0,9-6 0,1 2 0,-1-8 0,1 1 0,1-9 0,2-1 0,3-2 0,-1-6 0,-6 3 0,-1 1 0,-4 0 0,3-4 0,-5 4 0,0-3 0,5-1 0,-5-6 0</inkml:trace>
  <inkml:trace contextRef="#ctx0" brushRef="#br0" timeOffset="2001">1538 226 9510,'0'10'0,"0"-1"0,0-3 0,0 4 0,0 7 0,0 1 0,0-1 0,0 3 0,0 1 0,0 2 0,0 7 0,0-5 0,0 0 0,0 0 0,0-2 0,0-5 0,0-1 0,0 1 0,0-1 0,0 1 0,0-9 0,-8-1 0,-2-8 0</inkml:trace>
  <inkml:trace contextRef="#ctx0" brushRef="#br0" timeOffset="2167">1520 436 9510,'8'-18'0,"-6"7"0,4-1 0,-4-2 0,4 5 0,1-1 0,1 0 0,0 0 0,5 1 0,-3-5 0,2 3 0,-1-3 0,1 4 0,6-1 0,-1-1 0,0 2 0,-5-3 0,0 5 0,1-2 0,3 6 0,-6-3 0,-3 7 0,-7 0 0</inkml:trace>
  <inkml:trace contextRef="#ctx0" brushRef="#br0" timeOffset="2367">1538 505 9510,'0'10'0,"2"-2"0,4-8 0,5-6 0,11-2 0,-1-1 0,-6-5 0,9 4 0,-9-1 0,1-1 0,-3 2 0,-1-3 0,3 5 0,-1 0 0,-2 1 0,-8-1 0,1 2 0,-3 4 0,-2-6 0</inkml:trace>
  <inkml:trace contextRef="#ctx0" brushRef="#br0" timeOffset="2601">1555 628 9510,'-6'23'0,"-1"-2"0,-3 1 0,6-1 0,-2-3 0,4-1 0,2 0 0,0-5 0,2-2 0,4-2 0,4-3 0,7-5 0,1 0 0,-1 0 0,1-7 0,-1-3 0,-1-2-1,-5 1 0,3 5 0,-8-6-6,-2-1 0,-3 3 5,-1-2 0,0 6 0,-1-3 0,-5 1 1,-6 4 1,2 2 0,-1 0 0,-3-4 0,4 4 0,-1-3 0,-1-5 0,-5 0 0</inkml:trace>
  <inkml:trace contextRef="#ctx0" brushRef="#br0" timeOffset="2983">2079 278 9484,'2'-9'-22,"4"3"18,-4-4 0,6 10 1,-8 0 1,0 10 0,-8 0 1,-2 1-1,-1 3 1,-1 1 1,0 3 0,-5-1 0,-1 1 0,1-1 0,-1-1 0,1-3 0,-1-1 0,3-6 0,1 3 0,3-1 0,-3-4 0,6-4 0,3-6 0,3-5 0,2-5 0,0-1 0,0-1 0,0 1 0,2-7 0,1 1 0,5 0 0,2-2 0,-4 5 0,5-3 0,3 4 0,1 1 0,3 6 0,-1 1 0,-5 7 0,0 0 0,1 8 0,3 6 0,1 7 0</inkml:trace>
  <inkml:trace contextRef="#ctx0" brushRef="#br0" timeOffset="3184">1905 663 9443,'-18'0'0,"6"0"0,1 0 0,7 0 0,6-2 0,13-4 0,9-6 0,3-3 0,-6-3 0,4 1 0,-1-1 0,-1 1 0,6-1 0,-6 3 0,-1 1 0,-3 3 0,-1-1 0,-1-4 0,0 3 0,1 1 0,-1 8 0,-7-11 0,-2 5 0</inkml:trace>
  <inkml:trace contextRef="#ctx0" brushRef="#br0" timeOffset="3519">2027 802 9443,'-10'0'0,"4"0"0,12 0 0,-2 0 0,8 0 0,1-2 0,3-3 0,-5 3 0,1-4 0,2 4 0,1 2 0,-3 0 0,-1 0 0,3 0 0,-4 2 0,-1 4 0,-1 5 0,0-3 0,-4 0 0,2 0 0,1-6 0,-1 3 0,-4-3 0,14-4 0,-5-3 0,-1-5 0,2-8 0,-3-1 0,3-4 0,3 1 0,-3-7 0,4 0 0,1-6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3:55.6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1 192 9358,'0'10'0,"2"-2"0,3-8 0,7 0 0,9-2 0,3-4 0,-3-6 0,-2-3 0,5-3 0,-1 1 0,-2-1 0,-1 1 0,3 0 0,0-1 0,-1 1 0,-3-9 0,-1-1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1:52.4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193 130 9689,'-10'-2'0,"2"-2"0,1-1 0,3-1 0,-8 6 0,6 0 0,-5 0 0,1 9 0,-4 7 0,3 7 0,-3 4 0,5 3 0,-1 4 0,0 1 0,0 0 0,5 0 0,-5 0 0,2 0 0,4 0 0,0-8 0,0-3 0,-1-5 0,1-2 0,2-7 0,2-2 0,0-8 0</inkml:trace>
  <inkml:trace contextRef="#ctx0" brushRef="#br0" timeOffset="149">88 305 9689,'12'6'0,"-1"0"0,-5 5 0,6-3 0,2 2 0,1 3 0,2-5 0,1 0 0,-1-2 0,1-1 0,-1 1 0,1-6 0</inkml:trace>
  <inkml:trace contextRef="#ctx0" brushRef="#br0" timeOffset="452">437 25 9654,'0'20'0,"0"3"0,0-2 0,0 7 0,2-1-1,4 0 1,-4 0 0,4 4 0,-4-4-1,-2-1 1,0 3-1,2-6 1,2-2-2,2-1 0,-1-3-3,-5 1 3,0-9 1,2-1-1,2-10 0,2-4 1,8-3 0,-5-11 0,3-1 0,0-2 0,-3-6 0,5 3 0,-4 1 0,-3 0 1,5-4-1,-4 5 1,0 3-1,-1 2 1,1 3 0,-2 5 0,-4-5 0,6 6 0</inkml:trace>
  <inkml:trace contextRef="#ctx0" brushRef="#br0" timeOffset="718">403 602 9593,'-16'19'0,"4"4"0,5-3 0,7 3 0,0-3 0,2-9 0,3-1 0,7-2 0,4-3 0,1-6 0,2-3 0,5-2 0,-11-6 0,5 4 0,-5-1 0,-3-5 0,6-1 0,-5-3 0,-3 1 0,-2-1 0,-6 9 0,-6 3 0,-6 4 0,-3 2 0,-3 0 0,1 0 0,5 6 0,1-1 0,-1 1 0,2-6 0,2 0 0</inkml:trace>
  <inkml:trace contextRef="#ctx0" brushRef="#br0" timeOffset="934">664 130 9593,'0'-9'0,"8"3"0,4 10 0,3 1 0,-3 7 0,0-4 0,1 0 0,3-1 0,-5 5 0,-1-4 0,-2 1 0,6 3 0,-5 6 0</inkml:trace>
  <inkml:trace contextRef="#ctx0" brushRef="#br0" timeOffset="1134">647 375 9593,'-2'11'0,"-4"1"-1,4-8-2,-5 4 1,14-16-1,5-2 1,3-3 1,3-5 1,1 5-1,3-11 1,1 5 0,-2 1 0,-1 1 0,-5-1 0,-1 3 0,-3 3 0,-1-3 0,4 5 0,-3 0 0,-7 3 0,4 7 0,-8 0 0</inkml:trace>
  <inkml:trace contextRef="#ctx0" brushRef="#br0" timeOffset="1519">752 392 9580,'-6'23'0,"-2"1"0,-1-3 0,5-1 0,-2-3 0,4 0 0,2 1 0,2-3 0,4-3 0,3-4 0,9-8 0,-1 0 0,1-2 0,-1-4 0,-1-6 0,-5-3 0,3 3 0,-6 1 0,-1-3 0,1-1 0,-2 3 0,-6 0 0,0-1 0,0-3 0,-2 1 0,-4 3 0,2 4 0,-5 6 0,1-4 0,-6 6 0,3 0 0,3 2 0,2 10 0,4 2 0,-4 1 0,1 3 0,1-1 0,2 1 0,4-1 0,4 0 0,-5 1 0,7-1 0,-2 1 0,0-1 0,7-5 0,-3 0 0,2-1 0,-1-1 0,1 4 0,6-9 0,-1 1 0,0-6 0,1 0 0,-6-2 0,-1-4 0,3-5 0,-1 1 0,1-2 0,-2-1 0,1-3 0,-3-3 0,2-4 0,7-5 0,8-6 0</inkml:trace>
  <inkml:trace contextRef="#ctx0" brushRef="#br0" timeOffset="1902">1136 218 9571,'-10'0'0,"5"-6"0,10 0 0,7 2 0,-2 0 0,1 0 0,3-2 0,1 3 0,3 3 0,-1 5 0,-1 5 0,-4 8 0,-5 1 0,1 4 0,-6-3 0,4 5 0,-4-2 0,-2 0 0,0 7 0,0-7 0,0-2 0,0-1 0,-6-9 0,0 1 0,0-10 0,6-2 0,0-10 0,0 0 0,0-1 0,0-3 0,0-1 0,0-3 0,2 9 0,2 1 0,2 0 0,7 6 0,-1-4 0,4 4 0,1 2 0,-5 0 0,-1 0 0,3 0 0,2 0 0,1 0 0,0 8 0,1 2 0</inkml:trace>
  <inkml:trace contextRef="#ctx0" brushRef="#br0" timeOffset="2198">1468 43 9571,'0'-12'0,"0"1"0,0-1 0,0 4 0,0 8 0,0 14 0,2 9 0,2-2 0,1-1 0,1-1 0,-6 3 0,2 1 0,4-2 0,-4-1 0,4-3 0,-4 1 0,0-3 0,2-1 0,1-3 0,1-5 0,-6 6 0,8-8 0,4 1 0,-5-10 0,1-5 0,-2-2 0,0 1 0,5-1 0,-3-5 0,0-1 0,0 1 0,-1 5 0,-3 0 0,2-1 0,0-3 0,-6 7 0,0 1 0</inkml:trace>
  <inkml:trace contextRef="#ctx0" brushRef="#br0" timeOffset="2464">1415 602 9571,'0'9'-1,"2"-1"-1,4-8 1,4-2 0,7-2 0,-1-3 0,-4-3 1,3-2 0,-3-3 0,3 1 0,3 3 0,-7 5 0,1-6 0,2-1 0,-5 5 0,1 0 0,-2 0 0,5 6 0,-1-4 0,-2 12 0,-1 6 0,-1 3 0,0 3 0,-4-1 0,4 1 0,1-1 0,-5 1 0,12-1 0,-7 1 0</inkml:trace>
  <inkml:trace contextRef="#ctx0" brushRef="#br0" timeOffset="2899">1817 322 9564,'2'10'0,"4"-4"0,-2-4 0,7-2 0,3 0 0,2-2 0,1-4 0,0-6 0,1-3 0,-6-3 0,-3 1 0,1-1 0,0 1 0,-6 0 0,1-1 0,-1 1 0,2-1 0,-4 7 0,4-1 0,-4-2 0,-10 1 0,-2-1 0,1 2 0,-7 9 0,4-3 0,3 4 0,-3 2 0,2 2 0,-1 4 0,5 5 0,-2 5 0,2 1 0,1 1 0,-3-1 0,6 3 0,-4 1 0,4 4 0,2 2 0,0-3 0,0 3 0,0 0 0,0 0 0,0-6 0,2 3 0,2-5 0,2-1 0,1-1 0,-1 1 0,6-1 0,3 0 0,3 1 0</inkml:trace>
  <inkml:trace contextRef="#ctx0" brushRef="#br0" timeOffset="3185">1992 270 9485,'0'-10'0,"0"4"0,0 12 0,0 6 0,0 3 0,0 5 0,0 1 0,0 2 0,0-1 0,0-3 0,2-1 0,2-1 0,1 1 0,1-1 0,-6 1 0,2-3 0,4-3 0,-2-5 0,6-8 0,-3-5 0,7 0 0,-4-10 0,1-3 0,1 0 0,0-3 0,5 1 0,-1-2 0,-5 1 0,3-3 0,-8 2 0,-1 3 0,3 7 0,-4-3 0,8 5 0,-8-5 0,3 6 0,-7 3 0</inkml:trace>
  <inkml:trace contextRef="#ctx0" brushRef="#br0" timeOffset="3432">2097 619 9485,'-10'18'-5,"4"-1"1,4 1-3,2-1 0,2-1 4,4-5 0,4-3 0,7-8 0,0 0 1,1 0 1,-1 0-1,1 0 1,-3-2 0,-3-4 0,2 2 0,-7-7 0,3-3 1,-6 4 0,2-1 0,-4-3 0,-4 6 0,-2 1 0,-4 1 0,-2 0 0,5 0 0,-7 4-1,-2-4 0,5 5 1,-3-5 0,-2 4 0,-1 2 0,-3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1:48.6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122 36 9617,'-21'-12'0,"2"3"0,3 1 0,2 2 0,-3 6 0,0 0 0,7 2 0,4 4 0,4 5 0,2 5 0,0 1 0,0 1 0,0-1 0,0 1 0,8-1 0,3 1 0,5-1 0,1 1 0,7-3 0,-1-1 0,0-5 0,3-1 0,-5 4 0,6-4 0,-2-1 0,-3 1 0,-3 0 0,0-4 0,5 2 0,-5 7 0,6-3 0</inkml:trace>
  <inkml:trace contextRef="#ctx0" brushRef="#br0" timeOffset="300">87 647 9617,'-17'0'0,"-1"0"0,1 0 0,7-2 0,4-4 0,6-5 0,6-5 0,4-1 0,7 1 0,1 3 0,-1 1 0,1 2 0,-1-3 0,1 3 0,-1 2 0,1 2 0,-1 6 0,1 0 0,-7 8 0,-1 4 0,-2 5 0,-4 7 0,-2 3 0,-2 8 0,0 0 0,0-1 0,0 1 0,0 0 0,0 0 0,0 0 0,-6-6 0,0-2 0,2-1 0,2-11 0,2-7 0,0-8 0</inkml:trace>
  <inkml:trace contextRef="#ctx0" brushRef="#br0" timeOffset="414">245 734 9617,'0'-17'0,"0"5"0,0 1 0,0 5 0,0-6 0,2 8 0,3-1 0,7 3 0,3 2 0,3 0 0,-1 0 0,1 0 0,-1 0 0,1 0 0,-1 0 0,1 0 0</inkml:trace>
  <inkml:trace contextRef="#ctx0" brushRef="#br0" timeOffset="964">489 350 9666,'0'18'0,"6"-1"0,0 3 0,0 1 0,1 2 0,-5 2 0,6-3 0,-2 1 0,0-2 0,-1-1 0,-5-3 0,0 1 0,6-1 0,0 1 0,2-9 0,-2-3 0,-2-12 0,5-5 0,1-5 0,0-1 0,-1-1 0,5 1 0,-4-3 0,-3-3 0,5 4 0,-4-5 0,0 5 0,-1 2 0,1-7 0,-4-1 0,2-2 0,0 6 0,-6-3 0,0 5 0,0 1 0,0 1 0,0-1 0,0 9 0,0 3 0,0 12 0,0 5 0,0 5 0,0 3 0,0 3 0,0 1 0,0 8 0,2-2 0,1 6 0,3 6 0,6-2 0,-4 9 0,-1 4 0,1 5 0,6 7 0,-3-4 0,5 0 0,1 0 0,-5 2 0,0-9 0,-1-9 0,-1-5 0,0-6 0,-6-4 0,1-5 0,-1-5 0,-2-9 0,-2-3 0,0-9 0,0-3 0,8-13 0,2-9 0</inkml:trace>
  <inkml:trace contextRef="#ctx0" brushRef="#br0" timeOffset="1515">891 385 9666,'-8'-10'0,"4"3"0,-8 7 0,9 7 0,-3 5 0,4 4 0,2 1 0,2 2 0,4 5 0,3 3 0,1 0 0,6 0 0,-5-5 0,3 1 0,-3-2 0,5 4 0,-4-3 0,1-5 0,-1-3 0,3-8 0,-3 3 0,3-1 0,3-2 0,-3-8 0,-3-4 0,4-4 0,-7-7 0,1 0 0,0-7 0,-6 1 0,1 2 0,-1 1 0,-2 3 0,-2-1 0,0 1 0,0-1 0,0 1 0,-2 1 0,-4 5 0,3-3 0,-9 8 0,0-7 0,3 11 0,3-8 0,12 4 0,5-5 0,5-5 0,1-1 0,1 1 0,-1 5 0,1-9 0,-1 7 0,-1-1 0,-5-2 0,5 1 0,-5-3 0,5 1 0,-4 7 0,-1 4 0,-7 4 0,4 12 0,-8 6 0,0 7 0,0 4 0,0-4 0,0 7 0,0-1 0,0-2 0,0 4 0,0-6 0,0 0 0,0 1 0,2-3 0,2-6 0,2 1 0,-3-1 0,1 1 0,2-1 0,-4-7 0,6-2 0</inkml:trace>
  <inkml:trace contextRef="#ctx0" brushRef="#br0" timeOffset="1867">1223 839 9666,'-12'0'0,"0"0"0,8 0 0,-3-2 0,9-2 0,3-1 0,5-7 0,8 4 0,-1-2 0,0 7 0,1-3 0,-1 4 0,1 2 0,-1 0 0,1 2 0,-1 4 0,-5-3 0,-2 9 0,-1 0 0,1-3 0,-6 7 0,4-6 0,-3 1 0,1 1 0,0-6 0,-6 5 0,2-5 0,4 6 0,-2-10 0,7-4 0,3-14 0,0-1 0,-1-8 0,-1-1 0,-1-1 0,7-8 0</inkml:trace>
  <inkml:trace contextRef="#ctx0" brushRef="#br0" timeOffset="2117">1572 455 9666,'-16'-2'0,"5"-4"0,3 2 0,8-7 0,0 5 0,0-6 0,0-1 0,8 3 0,3 0 0,5 2 0,1 5 0,1 1 0,-1 2 0,1 0 0,-1 0 0,-1 2 0,-3 1 0,-1 7 0,2 6 0,-7-3 0,1 11 0,-2-5 0,0-2 0,-1 1 0,-5-1 0,2 1 0,4-1 0,-4 1 0,4-1 0,-4 1 0,-2-9 0,8-1 0,1-8 0</inkml:trace>
  <inkml:trace contextRef="#ctx0" brushRef="#br0" timeOffset="2383">1834 263 9660,'0'-10'0,"6"12"0,1 14 0,3 5 0,-4 2 0,4-5 0,-3-1 0,-3 1 0,4 5 0,-2 0 0,-2-1 0,3-3 0,-1-2 0,2-1 0,-2-4 0,4-5 0,7-7 0,-1-7 0,-3-5 0,-1-5 0,1-7 0,1 5 0,0-6 0,-3 1 0,3 1 0,-5 0 0,1 3 0,-2-3 0,6-4 0,-5-8 0</inkml:trace>
  <inkml:trace contextRef="#ctx0" brushRef="#br0" timeOffset="2548">1921 665 9660,'0'17'0,"0"0"0,0 1 0,0-1 0,0-5 0,2-2 0,4-2 0,6-5 0,-3-1 0,3-2 0,1 0 0,3 0 0,1-2 0,1-3 0,-1-7 0,9-11 0,1-5 0</inkml:trace>
  <inkml:trace contextRef="#ctx0" brushRef="#br0" timeOffset="2833">2393 298 9642,'0'11'-5,"2"-1"1,1 0 4,3 0 0,0 1 0,-6 7 0,0-1 0,0 1 0,-2-1 0,-2 1 0,-2-1 0,3 0 0,-5-5 0,0 0 0,-2 1 0,5-5 0,-7-2 0,2-6 0,-1-6 0,3-6 0,8-9 0,0-2 0,0 1 0,0-3 0,2 2 0,2 2 0,1 1 0,9-1 0,-4 1 0,1 5 0,1-1 0,0 9 0,13-9 0,2 6 0</inkml:trace>
  <inkml:trace contextRef="#ctx0" brushRef="#br0" timeOffset="3016">2445 595 9579,'-6'17'0,"0"1"0,1-7 0,5 1 0,0-6 0,0 5 0,7-9 0,5-2 0,4-9 0,1-7 0,0 1 0,1 1-1,-1 2 1,-5 1 0,0-7 0,1 1-1,3-1 1,-7 1-1,-1-3 1,0-1 0,4-2 0,-5 0 0,1 5 0</inkml:trace>
  <inkml:trace contextRef="#ctx0" brushRef="#br0" timeOffset="3233">2655 263 9573,'0'-12'0,"0"1"0,0 7 0,0-2 0,0 12 0,0 5 0,0 11 0,0 3 0,0 2 0,0 2 0,2 6 0,1 0 0,3 0 0,2 6 0,-4-1 0,4-1 0,1-2 0,-5-2 0,4-2 0,-2-2 0,0-2 0,5-7 0,-3 1 0,2-4 0,1-1 0,7-1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1:58.1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228 208 9524,'0'-9'0,"0"3"0,0 12 0,0 5 0,0 5 0,0 1 0,0 1 0,0-1 0,0 1 0,0-1 0,0 1 0,-8-1 0,-2 0 0,0 1 0,-5-6 0,3-3 0,-3 1 0,-3 0 0,7-6 0,-1 1 0,-2-3 0,-1-2 0,-3-2 0,1-1 0,0-3 0,7-8 0,2 4 0,2-1 0,0-1 0,1 0 0,5-5 0,0 0 0,0-1 0,2 3 0,1 1 0,3 2 0,6 7 0,-4-5 0,1 2 0,3 2 0,5 6 0,1 0 0,-6 8 0,-3 4 0,-1 3 0,-2 5 0,-6 3 0,0-4 0,0 6 0</inkml:trace>
  <inkml:trace contextRef="#ctx0" brushRef="#br0" timeOffset="165">36 575 9524,'-12'10'0,"2"-2"0,2-1 0,3-5 0,7 4 0,3-12 0,5-3 0,9-9 0,3-1 0,1-5 0,6 5 0,-4-4 0,1 3 0,-1 3 0,0-1 0,-4 1 0,3-1 0,-3 1 0,-2 5 0,-1 1 0,-1 7 0,1-4 0</inkml:trace>
  <inkml:trace contextRef="#ctx0" brushRef="#br0" timeOffset="501">158 750 9524,'-8'9'0,"6"-1"0,-6-10 0,10-4 0,4-5 0,4-3 0,5 1 0,-1 3 0,-2 2 0,-1 0 0,7 4 0,-1-1 0,1 1 0,-7 2 0,1 4 0,1 4 0,1 3 0,0 7 0,-3-5 0,-7 5 0,4-6 0,0-1 0,-6 1 0,3-4 0,-1-6 0,2 0 0,-4-2 0,6-10 0,-2-1 0,-1-3 0,9-1 0,-2-1 0,1-1 0,-1-4 0,9 1 0,-3-7 0,3 0 0,-3-6 0</inkml:trace>
  <inkml:trace contextRef="#ctx0" brushRef="#br0" timeOffset="799">752 540 9524,'0'-12'0,"0"1"0,0-3 0,0 5 0,1-3 0,3-2 0,2-1 0,8 3 0,-3 1 0,5-3 0,1 6 0,-1 0 0,-2 3 0,-3-1 0,1 2 0,5 10 0,-1 3 0,-5 9 0,-3-1 0,0 1 0,-6-1 0,4 1 0,-4-1 0,-2 1 0,0-1 0,7 1 0,3-1 0</inkml:trace>
  <inkml:trace contextRef="#ctx0" brushRef="#br0" timeOffset="1217">1083 69 9524,'0'-18'0,"0"1"0,0-1 0,0 9 0,0 3 0,0 12 0,0 5 0,0 5 0,2 7 0,2 2 0,2 4 0,-2 8 0,4-2 0,-1 6 0,1-2 0,0 1 0,0-3 0,-4 6 0,3-2 0,3-1 0,-6 1 0,2-6 0,-2 0 0,1 0 0,-3-2 0,4-4 0,-4-6 0,-2-3 0,0-3 0,0 1 0,0-9 0,0-3 0,2-12 0,4-5 0,-4-5 0,4-3 0,-4-3 0,-2-1 0,0-2 0,0 4 0,0-3 0,0 3 0,0-4 0,0 1 0,0 3 0,0 2 0,0 1 0,0 1 0,0-1 0,0 7 0,0-1 0,0-2 0,0 5 0,2-1 0,3 2 0,-1 2 0,6 5 0,0-3 0,-1-2 0,3 0 0,5-2 0,1-1 0</inkml:trace>
  <inkml:trace contextRef="#ctx0" brushRef="#br0" timeOffset="1467">1328 156 9524,'0'12'0,"0"-1"0,0-5 0,0 6 0,0 1 0,2 3 0,2 1 0,2 1 0,5-1 0,-3 1 0,2-1 0,-1-5 0,5-3 0,-2-1 0,-7-2 0,7-6 0,2 0 0,-1-2 0,1-4 0,-3-5 0,1-11 0,4-1 0,-3 2 0,-1 1 0,-2 3 0,3-1 0,-1 1 0,-3-1 0,3 1 0,-4-1 0,-8 1 0</inkml:trace>
  <inkml:trace contextRef="#ctx0" brushRef="#br0" timeOffset="1666">1398 505 9524,'-6'12'0,"0"-1"0,0-5 0,6 6 0,8-10 0,4 0 0,3-8 0,3-4 0,-1-1 0,1-9 0,-1-1 0,1-2 0,5-1 0,0 7 0,-2-1 0,-1 1 0,-3-1 0,1 1 0,-3 0 0,-3-1 0,3 6 0,-3 1 0,4-1 0,1-5 0</inkml:trace>
  <inkml:trace contextRef="#ctx0" brushRef="#br0" timeOffset="1933">1590 540 9524,'0'18'0,"-6"-1"0,0 1 0,2-1 0,2 0 0,2 1 0,0-1 0,0 1 0,2-8 0,4-5 0,6-3 0,3-2 0,3 0 0,-3-2 0,-3-3 0,3 1 0,-5-8 0,0-2 0,-4-1 0,1 3 0,-1 1 0,-2-3 0,-2-1 0,-2 3 0,-2 2 0,-4 2 0,2 3 0,-7 5 0,-3 0 0,-1 0 0,-1 2 0,3 1 0,1 3 0,8 8 0,-4-4 0,1-1 0,5 7 0,-6-7 0</inkml:trace>
  <inkml:trace contextRef="#ctx0" brushRef="#br0" timeOffset="2132">1799 104 9524,'-17'0'0,"7"0"0,4 0 0,12 1 0,6 5 0,3-4 0,3 6 0,-1-2 0,1 0 0,-1 1 0,1-3 0,-3 4 0,-3 2 0,3 1 0,-5 7 0</inkml:trace>
  <inkml:trace contextRef="#ctx0" brushRef="#br0" timeOffset="2483">1712 383 9524,'-10'10'0,"3"-5"0,7-10 0,7 1 0,5-8 0,4-1 0,1-3 0,0 1 0,1 1 0,-1 2 0,1-1 0,-3 3 0,-1 0 0,-2 3 0,-7 1 0,5 8 0,-2 3 0,-2 5 0,-6 10 0,0 1 0,0 2 0,0 8 0,0-4 0,2 3 0,3-1 0,-1-8 0,6 2 0,0-3 0,-1-3 0,-3-1 0,6-5 0,2-5 0,-5-4 0,3-4 0,1-4 0,-5-3 0,-2-9 0,-4 1 0,-2-1 0,0 1 0,0-1 0,-6 7 0,-2 1 0,1 0 0,-1 1 0,2 5 0,-2-12 0,-1 6 0</inkml:trace>
  <inkml:trace contextRef="#ctx0" brushRef="#br0" timeOffset="2733">2079 173 9524,'0'-17'0,"2"1"0,4 5 0,-4 1 0,3 4 0,-3 6 0,-2 0 0,2 8 0,2 9 0,2 1 0,-2-1 0,4 9 0,-3 3 0,-1 4 0,-2 2 0,4 0 0,0-1 0,-2-1 0,-2-3 0,0 3 0,2-6 0,1 2 0,-1 0 0,-2-2 0,0 2 0,4-5 0,-4-5 0,4-2 0,-4-7 0,-2-2 0</inkml:trace>
  <inkml:trace contextRef="#ctx0" brushRef="#br0" timeOffset="2897">2149 418 9524,'-8'-18'0,"6"7"0,-6 1 0,0 2 0,7 1 0,-5 1 0,12 4 0,5-4-1,5 4 1,1-4 0,1 0 0,-1 3 0,1 1 0,-1 0 0,0-2 0,1-2 0,-1-8 0,1 5 0</inkml:trace>
  <inkml:trace contextRef="#ctx0" brushRef="#br0" timeOffset="3333">2306 313 9523,'8'-10'0,"3"5"0,5 3 0,1 2 0,1 5 0,-3 3 0,-1 2 0,-3 4 0,-7 1 0,4 2 0,-2 1 0,0-1 0,2 1 0,-5-1 0,3 1 0,0-7 0,-6 1 0,2-2 0,4 1 0,-2-5 0,7-12 0,-5 3 0,4-9 0,0-2 0,-1-1 0,-3-8 0,6-1 0,1 3 0,3 1 0,-5-3 0,1 0 0,0 2 0,-3 1 0,5 3 0,-6 1 0,2 5 0,-7-5 0,7 14 0,-6-2 0,2 8 0,0 6 0,-6 7 0,0 1 0,0-1 0,2 1 0,1-1 0,3 1 0,0-1 0,-6 0 0,0 1 0,0-1 0,0 1 0,8-1 0,2 1 0</inkml:trace>
  <inkml:trace contextRef="#ctx0" brushRef="#br0" timeOffset="3683">2777 156 9482,'0'-12'0,"0"1"0,0 7 0,0-4 0,0 8 0,0 8 0,0 5 0,0 9 0,0-3 0,2 6 0,2 1 0,2 3 0,2 4 0,-4 2 0,2-1 0,-3 1 0,5 6 0,0 2 0,0 0 0,-1-1 0,1 5 0,-4-6 0,2-3 0,-2-1 0,0-8 0,0-1 0,1-3 0,1-2 0,-6-13 0,0-10 0,0-12 0,0 2 0,2-1 0,2-3 0,2-1 0,0-3 0,-6-7 0,0-2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2:02.5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 1 9422,'-10'0'0,"2"0"0,10 0 0,4 0 0,-2 0 0,8 0 0,1 0 0,-3 0 0,2 0 0,1 0 0,1 2 0,-1 2 0,-1 2 0,-8-1 0,11 3 0,-5 2 0</inkml:trace>
  <inkml:trace contextRef="#ctx0" brushRef="#br0" timeOffset="369">26 263 9422,'-12'0'0,"1"0"0,9 0 0,2 0 0,8-8 0,9-2 0,-1-1 0,-5-1 0,5 2 0,-5-3 0,5 1 0,1 6 0,1-5 0,-1 7 0,-7-2 0,-4 12 0,-4 6 0,-2 9 0,0 4 0,0 0 0,0 1 0,0 3 0,0-6 0,0 0 0,0 2 0,0-5 0,0 3 0,0-3 0,0-3 0,2-5 0,4-1 0,3-7 0,1-4 0,-4-11 0,-4-5 0,-2-1 0,0-1 0,-2 3 0,-2 1 0,-2 2 0,-6 1 0,5-5 0,-3 5 0,6-5 0,-2 4 0,-3 5 0,-1-1 0</inkml:trace>
  <inkml:trace contextRef="#ctx0" brushRef="#br0" timeOffset="686">323 106 9422,'10'-8'0,"-3"6"0,-5-6 0,2 10 0,2 4 0,-2 6 0,0 3 0,0 5 0,2 1 0,-3 2 0,1 6 0,0-3 0,2-1 0,-2 0 0,-2 4 0,0-8 0,2-3 0,1-4 0,1-3 0,-6 7 0,8-9 0,4-3 0,-3-12 0,3-5 0,2-5 0,-1-7 0,1 0 0,-3 1 0,3 3 0,0 1 0,-1 1 0,-1-1 0,1 1 0,-3 1 0,0 3 0,-2 1 0,5 1 0,-3 1 0,7 2 0</inkml:trace>
  <inkml:trace contextRef="#ctx0" brushRef="#br0" timeOffset="1836">305 647 9422,'-11'0'0,"-1"0"0,8 0 0,-3 0 0,7 0 0,0 0 0,7 0 0,-5 0 0,6 0 0,-8 0 0,0 0 0,8 0 0,-4 8 0,7 4 0,-7-3 0,4 1 0,-2 0 0,0-1 0,1-3 0,-1 6 0,-4-6 0,6 3 0,0-1 0,-6 0 0,3-2 0,-1-4 0,2 3 0,-4-3 0,6-2 0,-8 0 0,0 0 0,-8-7 0,6-3 0,-4-8 0,4 7 0,4-1 0,4-1 0,4-1 0,7 0 0,1 3 0,-7 7 0,1-2 0,2 4 0,1 2 0,-3 0 0,-1 0 0,3 0 0,0 8 0,-3 4 0,-5 3 0,-4-3 0,-2-1 0,0 3 0,0 1 0,0-3 0,0 0 0,0 1 0,-6-3 0,-2 0 0,-1-3 0,5 1 0,-2-2 0,-4-4 0,10 6 0,-2-10 0,6-4 0,10 2 0,-3-6 0,5 1 0,1-1 0,1 4 0,1-5 0,3-1 0,1 2 0,8-3 0,-4 5 0,2-2 0,0-3 0,-1 3 0,3 0 0,-2 2 0,8-5 0,7 3 0</inkml:trace>
  <inkml:trace contextRef="#ctx0" brushRef="#br0" timeOffset="1966">1249 665 9364,'-8'9'0,"4"5"0,-8-8 0,8 7 0,-3-11 0,7 6 0,0-8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2:11.5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82 9555,'0'-18'0,"0"1"0,-6 5 0,0 1 0,0 5 0,6-6 0,0 8 0,2 2 0,2 10 0,4 4 0,1 7 0,-3 1 0,4 9 0,0 2 0,-1 2 0,-5 4 0,2 1 0,-2 5 0,2 2 0,-4-5 0,4 5 0,-4-2 0,-2-4 0,0-1 0,0-1 0,0 0 0,0-4 0,0-10 0,0 1 0,0-5 0,0-9 0,0-4 0,0-12 0,7-4 0,5-5 0,3 1 0,3 2 0,-1 7 0,1-5 0,-1 2 0,1 4 0,-1 0 0,3 0 0,1-1-1,2 1 0,1 2 1,-7 2-1,2 0-3,5 0 1,-11 0 0,5 0 0,-3 2-1,1 4 0,-5-5 0,1 5 0,2-4 0,-5-2 4,3 0 0,-8 0 0,4 0 0</inkml:trace>
  <inkml:trace contextRef="#ctx0" brushRef="#br0" timeOffset="300">402 414 9515,'-18'2'0,"1"1"-5,-1 3 1,1 2 1,0-2 0,7-2 0,6 7 1,8 3 1,0-4 0,9-1-1,5-1 1,3-4 0,4 4 0,-3-2 0,1-2 0,-2-3 1,5-1 0,-3 0 0,-2 0 0,-1 0 0,-3 0 0,1 2 0,-1 4 0,0-4 0,-5 6 0,0-8 0,-10 2 0,-2 4 0,-2-2 0,-8 9 0,0 5 0,1 3 0,3 4 0,-6-3 0,1 3 0,1 2 0,0 0 0,6 4 0,-2-2 0,-7 0 0,3 6 0</inkml:trace>
  <inkml:trace contextRef="#ctx0" brushRef="#br0" timeOffset="717">996 414 9263,'-18'7'0,"1"-5"0,-1 4 0,9-4 0,1-2 0,21 0 0,5 0 0,1 0 0,1-8 0,-1-1 0,2-3 0,3 0 0,5 1 0,-4-7 0,0 1 0,0-1 0,-1 1 0,-7 1 0,1 3 0,-1 1 0,1 0 0,-3-5 0,-1 2 0,-3 3 0,-5-2 0,6 8 0,-8-7 0,3 3 0</inkml:trace>
  <inkml:trace contextRef="#ctx0" brushRef="#br0" timeOffset="915">1066 431 9263,'-8'10'0,"6"0"0,-4-5 0,4 7 0,2 4 0,2 1 0,4 0 0,-2 1 0,5-1 0,1 1 0,0-1 0,-4 1 0,3-1 0,1 1 0,0-1 0,-6 1 0,3-1 0</inkml:trace>
  <inkml:trace contextRef="#ctx0" brushRef="#br0" timeOffset="1250">1188 431 9263,'0'-12'0,"0"1"0,0 7 0,2-4 0,4 8 0,-3 2 0,7 4 0,-2 6 0,-2-1 0,-6 5 0,0 3 0,0 1 0,-6 5 0,-2 0 0,0 0 0,1 0 0,-7 1 0,2-5 0,-1 2 0,1-1 0,-1-3 0,5-1 0,-2-1 0,4-1 0,-5-5 0,9-3 0,2-8 0,7-2 0,11-4 0,-1-4 0,1 1 0,1-13 0,3 5 0,1-2 0,-2-1 0,-1 3 0,-3-1 0,1 1 0,-1-1 0,0 1 0,-1-1 0,-4 1 0,3-1 0,-13 1 0,-2 7 0,-10 3 0</inkml:trace>
  <inkml:trace contextRef="#ctx0" brushRef="#br0" timeOffset="1397">1205 658 9263,'-8'18'0,"5"-7"0,-7 1 0,0 0 0,0-3 0,7 7 0,-3-5 0,4 5 0,2 1 0,0 3 0,0 1 0,0 2 0,0-1 0,6-3 0,1-1 0,1-1 0,0 1 0,6-7 0,-3 1 0,5-8 0,1 4 0</inkml:trace>
  <inkml:trace contextRef="#ctx0" brushRef="#br0" timeOffset="1650">1275 658 9263,'2'-15'0,"4"3"0,-4 6 0,4 12 0,-4 4 0,-2 7 0,2 1 0,3-1 0,-3 1 0,4-1 0,-4 2 0,-2 5 0,0-5 0,0 4 0,0-3 0,0-3 0,0 1 0,0-1 0,2 1 0,4-1 0,-2-7 0,7-4 0,3-4 0,1-10 0,3-6 0,-1-5 0,1-4 0,-1-8 0,1 1 0,-1-3 0,1-9 0,-1-3 0</inkml:trace>
  <inkml:trace contextRef="#ctx0" brushRef="#br0" timeOffset="1846">1467 64 9307,'2'12'0,"4"-2"0,6-3 0,3 7 0,3-2 0,-1 3 0,1 3 0,-1-1 0,0-1 0,1-5 0,-6 5 0,-1-4 0,-7 11 0,4 4 0</inkml:trace>
  <inkml:trace contextRef="#ctx0" brushRef="#br0" timeOffset="2283">1397 449 9307,'-9'0'0,"3"0"0,12 0 0,3 0 0,9 0 0,-1 0 0,-5 5 0,-2 5 0,-1 4 0,1 5 0,-4 4 0,4 1 0,-1 5 0,1 4 0,-4 2 0,3-2 0,-1-2 0,-4-2 0,4-6 0,0 2 0,-1-3 0,1-7 0,4-7 0,-4 2 0,1-3 0,5-3 0,-1-9 0,1-7 0,-4-6 0,-3-5 0,-1 4 0,-6-7 0,0 3 0,0 0 0,0 0 0,-2 5 0,-3 3 0,-7 3 0,-4-4 0,-1 7 0,-1-1 0,7 0 0,-1 5 0,1 3 0,1-6 0,4 2 0,12-2 0,5-1 0,7-1 0,3-4 0,3 3 0,-3-3 0,0-1 0,1-3 0,1 3 0,-2 3 0,1-4 0,-1 5 0,2-5 0,0-1 0,-5-1 0</inkml:trace>
  <inkml:trace contextRef="#ctx0" brushRef="#br0" timeOffset="2617">1694 623 9307,'-8'10'0,"7"5"0,-5-13 0,12 4 0,3-4 0,9-6 0,-1-5 0,1-9 0,1-5 0,2 1 0,3-3 0,-3-2 0,-2-2 0,-1-4 0,-1 2 0,1 2 0,-7 2 0,-1-4 0,0 3 0,0 3 0,-7 2 0,3 5 0,-4 1 0,-2 0 0,0 9 0,0 8 0,0 8 0,0 9 0,0 0 0,0 1 0,0-1 0,0 3 0,0 3 0,0-3 0,0 5 0,0-2 0,0 0 0,0 3 0,0-5 0,2 2 0,4-1 0,-4 3 0,4-2 0,-4 8 0,-2-4 0</inkml:trace>
  <inkml:trace contextRef="#ctx0" brushRef="#br0" timeOffset="2799">1869 711 9307,'-8'17'0,"6"0"0,-4 1 0,4-1 0,2 1 0,0-1 0,0 1 0,2-8 0,4-3 0,6 1 0,3-6 0,3 4 0,-1-4 0,1-2 0,-1-2 0,1-4 0,-1-6 0,1-3 0,-1-3 0,1-1 0,-1-4 0,0-5 0,1-6 0</inkml:trace>
  <inkml:trace contextRef="#ctx0" brushRef="#br0" timeOffset="3133">2148 344 9307,'0'-18'0,"0"7"0,0-1 0,0 8 0,2-4 0,4 8 0,6 0 0,-3 2 0,1 4 0,-2 6 0,-2 3 0,-6 5 0,0 1 0,0 2 0,0 3 0,0-5 0,0 2 0,0-1 0,-2 3 0,-2-2 0,-2-2 0,2-1 0,-4-3 0,3 1 0,1-1 0,2 1 0,2-1 0,0 1 0,0-7 0,0 1 0,8-8 0,3 0 0,5-8 0,-1 0 0,-1-8 0,-3-1 0,3-3 0,2-1 0,-1-1 0,-1 1 0,-3-1 0,1 1 0,5-8 0,1-3 0</inkml:trace>
  <inkml:trace contextRef="#ctx0" brushRef="#br0" timeOffset="3349">2253 361 9307,'0'-9'0,"2"-1"0,4 4 0,4 4 0,7-6 0,0 3 0,1-1 0,-1-2 0,1 4 0,-1-2 0,1 2 0,-1-3 0,1 1 0,-1 2 0,1-4 0,-1 2 0,-7 0 0,-2 6 0,-8 0 0</inkml:trace>
  <inkml:trace contextRef="#ctx0" brushRef="#br0" timeOffset="3683">2375 361 9307,'-7'10'0,"-3"-2"0,0 0 0,-5-1 0,3 5 0,4 3 0,2-13 0,12 4 0,6-4 0,3-2 0,3 0 0,-1 0 0,1-2 0,-1-2 0,1-3 0,-1-3 0,-1 4 0,-3-4 0,-1 1 0,2-1 0,-5 0 0,1-3 0,0 1 0,-1-2 0,-3 5 0,4-3 0,0-2 0,-1-1 0,-5-3 0,2 1 0,2 0 0,-2-1 0,-3 8 0,-8 5 0,-3 5 0,-4 5 0,4 7 0,1 4 0,5 1 0,-4 0 0,4 1 0,2-1 0,0 7 0,0-1 0,0-2 0,0-1 0,0-3 0,0 1 0,0-1 0,0 1 0,2-1 0,2 1 0,2-1 0,7 0 0,-3 1 0,7-1 0</inkml:trace>
  <inkml:trace contextRef="#ctx0" brushRef="#br0" timeOffset="3979">2515 711 9307,'-15'17'0,"1"0"0,2 1 0,8-6 0,-1-1 0,5-7 0,5 2 0,-1-4 0,8-4 0,2-4 0,1-6 0,3 3 0,-3-3 0,-1-1 0,-3-3 0,1-1 0,5-1 0,-1 1 0,-4-1 0,1 1 0,-5 1 0,0 3 0,-1 1 0,5 6 0,-6-6 0,2 3 0,-3-3 0,-3 6 0,4 12 0,-4 6 0,-2 3 0,2 5 0,4 3 0,-4-7 0,4 5 0,-4 0 0,-2 1 0,0-5 0,0 0 0,7 9 0,3 1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2:19.7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70 9380,'0'-17'0,"0"-1"0,0 7 0,0-1 0,0 8 0,0-3 0,0 14 0,0 3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2:17.2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67 18 9371,'-16'-2'0,"2"-2"0,3-2 0,-1 0 0,2 8 0,7 4 0,6 6 0,9 3 0,4 3 0,1-1 0,3-1 0,3-5 0,-4 5 0,4-5 0,-3 5 0,-3 1 0,1-5 0,-1-2 0,1-1 0,-1 1 0,1 2 0,-3 5 0,-3 1 0,3-1 0,-5 1 0</inkml:trace>
  <inkml:trace contextRef="#ctx0" brushRef="#br0" timeOffset="371">49 402 9371,'-12'2'0,"1"4"0,7-4 0,-2 3 0,12-10 0,4 1 0,7-6 0,1 0 0,-1 1 0,0 3 0,1-4 0,-1 0 0,1 1 0,-1 5 0,-1 0 0,-4 8 0,-5 5 0,-5 11 0,2 3 0,2 6 0,0 10 0,-6 4 0,0-1 0,0 1 0,0 4 0,0-8 0,0-5 0,0-2 0,0-11 0,2 0 0,3-7 0,7-8 0,4-4 0,1-4 0,1-4 0,-1-6 0,-1-9 0,-5-2 0,-5 1 0,-4-3 0,-2 2 0,0 1 0,0 3 0,-2 3 0,-4 3 0,-5 1 0,-5 2 0,-1-1 0,-1 5 0,3 2 0,1 0 0,2-2 0,8 1 0,-11 5 0,5 0 0</inkml:trace>
  <inkml:trace contextRef="#ctx0" brushRef="#br0" timeOffset="739">433 245 9371,'0'-18'0,"0"9"0,0 3 0,0 12 0,6 9 0,0 10 0,0 2 0,2 5 0,-7 0 0,5 3 0,-2 0 0,2 0 0,-4 0 0,4-2 0,-4-2 0,-2-2 0,0-7 0,0 1 0,0-4 0,0-9 0,0-2 0,0-10 0,0-4 0,0-6 0,0-3 0,0-3 0,0 1 0,0 0 0,2-7 0,3 1 0,5 0 0,0-3 0,5 1 0,-3-6 0,4 2 0,1-2 0,0 0 0,1 0 0,-1 4 0,1 2 0,-3 1 0,-1 9 0,-4 1 0,-3 2 0,7 9 0,-12-5 0,6 8 0</inkml:trace>
  <inkml:trace contextRef="#ctx0" brushRef="#br0" timeOffset="918">556 524 9371,'-6'12'0,"-2"-3"0,-2-1 0,6-2 0,-1-6 0,10 0 0,5-2 0,8-4 0,1-7 0,4-9 0,-3 3 0,3-4 0,-4 1 0,-1-1 0,-1 4 0,1-5 0,-1 7 0,1 5 0,-1-3 0,1 5 0</inkml:trace>
  <inkml:trace contextRef="#ctx0" brushRef="#br0" timeOffset="1187">538 751 9378,'-8'27'0,"4"-1"0,-5-9 0,1 0 0,4 1 0,2-1 0,4-1 0,4-4 0,4-5 0,7-7 0,1 0 0,-1 0 0,2-5 0,3-3 0,-1-2 0,-5-4 0,1-1 0,-7-3 0,0 1 0,-5 0 0,3 5 0,-2 0 0,-2-1 0,-10 5 0,-6 2 0,-3 4 0,-3 2 0,5 0 0,-3 2 0,-3 4 0,-3-2 0,5 7 0,0 3 0,7-6 0,-6 7 0,7-5 0</inkml:trace>
  <inkml:trace contextRef="#ctx0" brushRef="#br0" timeOffset="1402">992 227 9378,'-8'-9'0,"6"-1"0,-5 6 0,-1-2 0,4 0 0,-6 8 0,3 4 0,-5 4 0,4 9 0,-2 4 0,-3 7 0,3 3 0,0 1 0,1 1 0,-1 0 0,0 0 0,-1-2 0,5-2 0,4-2 0,2-7 0,0 1 0,-8-4 0,-1-1 0</inkml:trace>
  <inkml:trace contextRef="#ctx0" brushRef="#br0" timeOffset="1602">922 367 9378,'-6'-12'0,"1"1"0,-1 5 0,6-6 0,0 8 0,2-3 0,4 9 0,3 3 0,1 7 0,6 3 0,-7 3 0,3-1 0,0 1 0,-7-1 0,7 1 0,0-1 0,-3 1 0,5-1 0,-6-1 0,-1-3 0,1-1 0,-2 0 0,2 5 0,1 1 0</inkml:trace>
  <inkml:trace contextRef="#ctx0" brushRef="#br0" timeOffset="1920">1149 175 9378,'0'-18'0,"0"7"0,0-1 0,0 8 0,0-2 0,2 12 0,2 6 0,2 3 0,6-1 0,-7 1 0,1 5 0,2-1 0,-6 1 0,4-3 0,-4 1 0,-2-1 0,6 1 0,-1-1 0,-1 0 0,-2 1 0,-2-1 0,0-7 0,2-2 0,4-8 0,-2-8 0,6-5 0,-3-7 0,-3-3 0,6-2 0,0 3 0,1-1 0,1 2 0,-2-5 0,1 3 0,-3 2 0,0 1 0,-4 9 0,5-1 0,-1-1 0,-2-3 0,2 6 0,1 3 0</inkml:trace>
  <inkml:trace contextRef="#ctx0" brushRef="#br0" timeOffset="2219">1149 629 9378,'-9'27'0,"-7"-2"0,6-7 0,1 1 0,3 4 0,4-3 0,2 3 0,0-3 0,0-3 0,2-1 0,2-3 0,4-3 0,1-2 0,3-3 0,5-5 0,1 0 0,-1 0 0,1-5 0,-1-3 0,1-2 0,-1-3 0,-1-3 0,-3-3 0,-3-3 0,-2-1 0,-1 0 0,-3 5 0,2 1 0,0-1 0,-6 1 0,-2 1 0,-4 5 0,2 1 0,-7 6 0,-3-2 0,4 0 0,-1 6 0,-3 0 0,-1 2 0,-3 4 0,1 4 0,-1 7 0,1 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2:26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9317,'-9'10'0,"1"-2"0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2:20.5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70 175 9526,'-17'0'0,"-1"0"0,7-6 0,-1 1 0,8-1 0,-4 8 0,10 2 0,4 1 0,4 9 0,5-2 0,-1 3 0,-2 3 0,-1-3 0,7-1 0,-1-3 0,1 3 0,-3-4 0,-1-1 0,-3 1 0,3 0 0,-4-6 0,1 1 0,1 5 0,5 0 0</inkml:trace>
  <inkml:trace contextRef="#ctx0" brushRef="#br0" timeOffset="852">402 734 9526,'-17'12'0,"-1"-1"0,1-7 0,9 10 0,8-8 0,2-1 0,9-5 0,3-1 0,2-5 0,7-4 0,0-7 0,0-1 0,3 1 0,-7-3 0,4-1 0,-3-2 0,-3 1 0,1 3 0,-1 1 0,1 1 0,-7 1 0,-1 3 0,-2 1 0,-1 8 0,-1-2 0,-4 6 0,4 6 0,-4 6 0,-2 3 0,2 3 0,2-1 0,2 1 0,-2-1 0,-3 1 0,-1-1 0,0 1 0,0-1 0,2 1 0,4-1 0,-4 1 0,6-1 0</inkml:trace>
  <inkml:trace contextRef="#ctx0" brushRef="#br0" timeOffset="1171">926 175 9526,'0'-17'0,"0"-1"0,2 3 0,2 1 0,2 3 0,-1 5 0,-5-6 0,0 8 0,0-2 0,0 12 0,-1 8 0,-5 7 0,4 6 0,-6 8 0,0 0 0,-3 0 0,3 0 0,0 0 0,2 0 0,0 0 0,-5-2 0,5-4 0,2-6 0,2-3 0,2-3 0,0 0 0,0 1 0,-8-8 0,-1-3 0</inkml:trace>
  <inkml:trace contextRef="#ctx0" brushRef="#br0" timeOffset="1688">350 53 9526,'0'-18'0,"-2"9"0,-2 1 0,-2 0 0,0 6 0,8-5 0,2 9 0,4 3 0,1 7 0,1 3 0,4 3 0,-5-1 0,-1 1 0,4-1 0,-4 3 0,-1 1 0,1 2 0,-2 1 0,-6-7 0,0 1 0,0-1 0,-2 1 0,-2-1 0,-4 0 0,-1 1 0,-3-6 0,-5-3 0,-1 1 0,1 0 0,-1-6 0,1 1 0,-1-3 0,1-2 0,1-2 0,5-3 0,3 1 0,8-8 0,0-3 0,0-7 0,0 3 0,2-6 0,4 1 0,5 1 0,5 0 0,-1 5 0,-1 1 0,-2-1 0,-1 3 0,7 3 0,-1 4 0,1 1 0,-7 5 0,1-4 0,1 4 0,3 10 0,1 1 0</inkml:trace>
  <inkml:trace contextRef="#ctx0" brushRef="#br0" timeOffset="2038">385 402 9526,'-10'0'0,"2"8"0,8 4 0,0 3 0,-6 8 0,0 3 0,1 1 0,-3 4 0,4 0 0,-6 0 0,1-4 0,-1-2 0,6-1 0,-4-7 0,1 1 0,5-1 0,-6-9 0,8-8 0,0-10 0,8-11 0,3-3 0,5 1 0,1-2 0,1 4 0,-1-7 0,1 1 0,-1 0 0,1 6 0,-1-2 0,0 3 0,1 3 0,-1-1 0,1 1 0,-1 1 0,1 5 0,-1-5 0,1 4 0,-1-3 0,1-3 0,7 1 0,2-1 0</inkml:trace>
  <inkml:trace contextRef="#ctx0" brushRef="#br0" timeOffset="2470">856 437 9526,'-10'-8'0,"1"6"0,3-3 0,4 3 0,-6 2 0,8 0 0,0 0 0,8-8 0,2-2 0</inkml:trace>
  <inkml:trace contextRef="#ctx0" brushRef="#br0" timeOffset="2669">751 280 9526,'10'-8'0,"6"-1"0,-5-7 0,5 4 0,-5-3 0,1 3 0,2-3 0,1-3 0,3 7 0,-1-1 0,1-7 0,-1-9 0</inkml:trace>
  <inkml:trace contextRef="#ctx0" brushRef="#br0" timeOffset="2886">909 263 9526,'-18'7'0,"8"-5"0,3 8 0,7-4 0,2-2 0,3 5 0,7 1 0,4 0 0,1-4 0,0 3 0,1 1 0,-1 0 0,1 1 0,-1 5 0,1-5 0,-7 5 0,1-4 0,2 3 0,-7-5 0,9 5 0,-6-5 0</inkml:trace>
  <inkml:trace contextRef="#ctx0" brushRef="#br0" timeOffset="3155">1118 210 9526,'-6'-17'0,"-1"-1"0,-3 1 0,6 5 0,-2 0 0,6 9 0,6-3 0,4 6 0,5 6 0,-1 5 0,-3 5 0,-5 1 0,4 1 0,0-1 0,-1 1 0,-5-1 0,4 1 0,-2-1 0,0 0 0,-1-5 0,-3 0 0,4 1 0,-4-3 0,4 2 0,-2-8 0,2 1 0,-2-10 0,5-7 0,1-6 0,0-5 0,-5 2 0,5-6 0,0-1 0,0 1 0,-1 6 0,5-2 0,-4 3 0,-3 3 0,1-1 0,-2 1 0,-4 7 0,6 2 0</inkml:trace>
  <inkml:trace contextRef="#ctx0" brushRef="#br0" timeOffset="3351">978 612 9526,'-17'2'0,"-1"4"0,1-4 0,0 3 0,9 3 0,8-2 0,8 6 0,9-7 0,0 1 0,1 2 0,-1-4 0,1 6 0,-1-3 0,1-3 0,-1 4 0,1-2 0,-1-2 0,8 5 0,3 1 0</inkml:trace>
  <inkml:trace contextRef="#ctx0" brushRef="#br0" timeOffset="3654">1240 437 9511,'-17'0'0,"7"0"0,2 2 0,8 4 0,6 4 0,2 7 0,0 3 0,0 3 0,3-4 0,-3 6 0,0-1 0,-1-1 0,1 6 0,-4-6 0,2-1 0,-2-3 0,-2-1 0,-2-1 0,0 1 0,-2-3 0,-4-3 0,-6-6 0,3-5 0,-3-1 0,6-1 0,-4-5 0,3-6 0,3-3 0,2-3 0,2 1 0,0-3 0,0-3 0,2 4 0,4-7 0,3 1 0,1-4 0,13-4 0,-3-2 0</inkml:trace>
  <inkml:trace contextRef="#ctx0" brushRef="#br0" timeOffset="3852">1502 175 9511,'10'-8'0,"0"7"0,-4-5 0,-5 6 0,5 6 0,-4 5 0,-2 5 0,-2 7 0,-2 2 0,-1 0 0,1 1 0,0 5 0,0-4 0,-2 0 0,2-4 0,-4 3 0,3-3 0,1-2 0,2-1 0,2-3 0,0 0 0,0 1 0,-8-8 0,-2-3 0</inkml:trace>
  <inkml:trace contextRef="#ctx0" brushRef="#br0" timeOffset="4205">1485 437 9511,'6'-17'0,"-1"-1"0,-1 1 0,0 7 0,2 4 0,-2 4 0,8 2 0,1 0 0,-3 2 0,2 4 0,1 4 0,3-1 0,-5 7 0,1-4 0,0 3 0,-3 3 0,5-7 0,-6-1 0,1-2 0,-3 3 0,6-5 0,-8 0 0,3-8 0,-7-4 0,0-5 0,2-5 0,2-1 0,4-1 0,2 1 0,-4-7 0,3-1 0,1 0 0,0 0 0,-6-4 0,3 7 0,-1 5 0,0 3 0,2 3 0,-3-7 0,-3 8 0,8 3 0,-4 7 0,-2 2 0,7 3 0,-1-1 0,4 6 0,-5 0 0,-1-1 0,0-3 0,-4 6-1,2 1 1,0 3 0,-6 1-1,0 1-4,0-1 5,0-7 0,0 13 0,0-3 0</inkml:trace>
  <inkml:trace contextRef="#ctx0" brushRef="#br0" timeOffset="4419">1834 542 9499,'-10'17'0,"-3"1"0,7-1 0,2 1 0,-4-1 0,3 1 0,1-1 0,4-1 0,4-3 0,3-3 0,3-2 0,2-2 0,5-6 0,1 0 0,-1 0 0,1 0 0,-1 0 0,0 0 0,-1-2 0,-2-2 0,-5-4 0,-1-2 0,-2 4 0,-6-5 0,0-3 0,-2-1 0,-4-3 0,-4 3 0,-7 3 0,-1-1 0,1 7 0,0-8 0,-1 4 0</inkml:trace>
  <inkml:trace contextRef="#ctx0" brushRef="#br0" timeOffset="4771">2323 490 9646,'-17'0'-50,"-1"0"45,8 0 0,-3-8 0,7-4 3,2-3 1,10-3 0,6 1-1,3-1 1,3 1 0,-1-1 0,1 3 1,1 1-2,4 3 0,-3 1 1,3-2-1,-4 6-2,-1 4 1,-7 2 0,1 0 0,2 0 0,-7 8 0,-1 6 1,-4 5 0,-2 4 0,0 7 0,-2-7 0,-2-2 1,-1-1 0,-7-3 0,6 1 1,0-3-1,-1-3 1,5 3 0,-14-13 0,6 6 0</inkml:trace>
  <inkml:trace contextRef="#ctx0" brushRef="#br0" timeOffset="5054">2568 175 9530,'9'-17'-4,"-1"-1"0,-2 1 2,0-1 1,1 3 0,-1 3 0,4 4 1,0 1 0,5 5 0,-5-2 0,2 8 0,-1 7 0,-1 1 0,2 4 0,-5 3 0,1 0 0,-6 3 0,6-1 0,-2 4 0,-1 2 0,1-5 0,-6 1 0,0-4 0,0-1 0,0-1 0,0 1 0,0-7 0,2-1 0,4-2 0,-2-2 0,8-6 0,-7-6 0,7-2 0,0-3-2,-3-9 1,7 3 0,-4-7 0,1 5-1,-1 2 0,3-7 0,-5 1 0,0 2 0,3 1 1,-7 3 1,0-1 0,2 9 0,1 1 0</inkml:trace>
  <inkml:trace contextRef="#ctx0" brushRef="#br0" timeOffset="5533">2603 594 9454,'-12'6'0,"0"0"0,8 8 0,-1-3 0,3 5 0,9 1 0,5 1 0,4-1 0,1-1 0,0-3 0,1-3 0,-1-2 0,1 3 0,-1-5 0,1-2 0,-7 4 0,1-2 0,2-2 0,-5-3 0,3-1 0,-8-1 0,2-5 0,-4 2 0,-2-8 0,-2-1 0,-4-3 0,4-1 0,-4-1 0,4 1 0,2-1 0,0 1 0,0-1 0,0 1 0,0-1 0,6 7 0,2-1 0,1-2 0,3 1 0,6-1 0,-1 3 0,-5 7 0,-1-2 0,-1 12 0,2 5 0,-7 5 0,-3 1 0,-2 1 0,0-1 0,0 1 0,0-7 0,0 1 0,0 2 0,0-5 0,0 3 0,0-8 0,2 4 0,4-8 0,2-2 0,6-4 0,-3-6 0,3-3 0,-5-3 0,3 1 0,2-1 0,1 1 0,3-8 0,-1-3 0</inkml:trace>
  <inkml:trace contextRef="#ctx0" brushRef="#br0" timeOffset="5700">3179 210 9454,'-12'0'0,"1"0"0,7 2 0,-2 4 0,4 6 0,2 3 0,0 3 0,0-1-2,0 0 0,0 1 0,0 1 1,0 3-1,0 1 0,0 2 0,0-3 0,0 1-2,0-2 4,0-1 0,0-3 0,0 0 0</inkml:trace>
  <inkml:trace contextRef="#ctx0" brushRef="#br0" timeOffset="5900">3249 350 9434,'17'0'0,"1"0"0,5-6 0,2 0 0,0 0 0,1-1 0,-3 5 0,-6-4 0,1 4 0,-1 2 0,1-6 0,-1 0 0,1 2 0,-1 2 0,-7 2 0,-2 0 0</inkml:trace>
  <inkml:trace contextRef="#ctx0" brushRef="#br0" timeOffset="6116">3423 420 9327,'-17'2'0,"-1"3"0,1-1 0,0 8 0,7-6 0,4 5 0,4 3 0,2-4 0,0 1 0,0 3 0,6 1 0,2 3 0,1-1 0,5 1 0,-6-1 0,-1 1 0,-1-1 0,0 1 0,0-1 0,-4-1 0,2-3 0,2-1 0,-1 0 0,-5 5 0,0 1 0,0-1 0,0 0 0</inkml:trace>
  <inkml:trace contextRef="#ctx0" brushRef="#br0" timeOffset="6266">3354 699 9327,'-12'0'0,"0"0"0,-1 0 0,3 0 0,0 2 0,2 4 0,3-4 0,12 6 0,7-8 0,7 0 0,-1-2 0,5-2 0,-2-2 0,1 2 0,7-4 0,-2 1 0,4-1 0,2 0 0,-6-4 0,0 5 0,2-3 0,10-2 0,3-5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4:28.3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961 158 9118,'10'0'0,"-2"-2"0,-8-4 0,8 4 0,-5-5 0,9 7 0,-2 2 0,1 3 0,-5 9 0,-4 7 0,4 7 0,0 8 0,-2 5 0,-2 6 0,-10 5 0,-4 4 0,-5 5 0,-6 1 0,1 2 0,-7 4 0,-4-6 0,-6-10 0,2-1 0,-3-13 0,1-3 0,-2-4 0,4-15 0,-3-1 0,1-5 0,-2-6 0,2-4 0,-5-4 0,1-4 0,4-1 0,0-5 0,0-7 0,-1-5 0,1-1 0,8 4 0,4-6 0,1 0 0,5 2 0,2-8 0,1 2 0,1-6 0,-1 0 0,3 0 0,1 0 0,4-3 0,3-3 0,1 6 0,6-1 0,0 3 0,0 2 0,0 0 0,0 2 0,2 2 0,4 2 0,1 7 0,9-1 0,-1 2 0,5-3 0,3 11 0,-2-5 0,5 3 0,1-1 0,2 5 0,6 1 0,0 2 0,0 4 0,5-3 0,1 1 0,0 2 0,2 2 0,-6 2 0,3 0 0,-3 2 0,-2 4 0,0-4 0,0 5 0,0-1 0,0 0 0,-6 6 0,0-5 0,2 3 0,2 4 0,-4-5 0,0 3 0,0 2 0,-1 1 0,5 5 0,-6 1 0,0 2 0,-4-1 0,2-3 0,-1-2 0,-3 1 0,-2-1 0,-7-1 0,-2-3 0,-2-1 0,5 0 0,-13-3 0,0-3 0,-8-4 0,-9-2 0</inkml:trace>
  <inkml:trace contextRef="#ctx0" brushRef="#br0" timeOffset="1335">1276 787 9015,'-18'6'0,"1"-1"0,5 7 0,1-6 0,-3-2 0,4-2 0,-1-2 0,7 0 0,-4 0 0,16 0 0,3 0 0,5 0 0,-4 0 0,-1 0 0,3 0 0,1 0 0,3 0 0,-1 0 0,3 0 0,3 0 0,-2 0 0,6 0 0,1-2 0,-1-4 0,2 4 0,6-4 0,2 4 0,3 2 0,-1 0 0,6 0 0,-1 0 0,1 0 0,-4 2 0,3 2 0,1 4 0,0 2 0,-8-7 0,-1 5 0,-6-2 0,-5 0 0,4 0 0,-6-6 0,-1-2 0,-3-4 0,-4 2 0,-1-8 0,-2-1 0,1-3 0,3 5 0,1-1 0,1 0 0,-1 3 0,1-5 0,-1 6 0,1 1 0,-1-1 0,6 2 0,1 6 0,-3 0 0,-2 0 0,5 0 0,-1 0 0,0 0 0,2 0 0,-3 0 0,5 0 0,0-2 0,0-4 0,-3 4 0,3-5 0,-2 1 0,-4 0 0,5-6 0,-3 6 0,-2 1 0,-1-3 0,-3 6 0,1-4 0,-1 4 0,0 2 0,1 0 0,-1 0 0,1 0 0,-1 0 0,1 0 0,-1 0 0,1 2 0,-1 4 0,1-4 0,-1 4 0,1-4 0,-1-2 0,0 2 0,3 1 0,1 3 0,3-2 0,-1-2 0,-6-2 0,3 0 0,3 0 0,-4 0 0,7 0 0,-3 0 0,0 0 0,2 0 0,-3 0 0,1 0-1,-2 0 0,5 0 0,-3 0 0,-2 0-2,-1 0 0,-3 0 0,1 0 0,-1 0-1,0 0 1,-5 6 0,0 0 0,1-2 0,3-2 0,1-4 3,1-4 0,-1-12 0,1-9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3:55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18 228 9358,'-6'-12'0,"0"1"0,0-1 0,6-5 0,0-1 0,8 1 0,3-1 0,5 1 0,1-1 0,1 1 0,-1 1 0,3 3 0,3 1 0,-4 6 0,5-3 0,-5 1 0,-1 4 0,-1 2 0,1 4 0,-3 4 0,-3 5 0,1 11 0,-7 3 0,-2 0 0,-2 0 0,-2 4 0,0-3 0,0-1 0,0 0 0,0-2 0,0-5 0,0-1 0,-8 1 0,-1-1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4:43.0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68 280 9676,'-17'0'0,"-1"0"0,7 0 0,-1 0 0,8 0 0,-2 0 0,12 0 0,6 0 0,3-6 0,5-2 0,1-2 0,2-3 0,6-3 0,-3-1 0,1-1-1,4 1 1,-4-1-1,0 1 1,-2-1-5,-3 1 0,-1 0 0,1-1 0,-1 1-11,-6-1 16,3 8 0,-16-5 0,6 5 0</inkml:trace>
  <inkml:trace contextRef="#ctx0" brushRef="#br0" timeOffset="366">86 524 9629,'17'-8'0,"1"-3"0,5-5 0,0-1 0,-1-1 0,-3 1 0,-2-1 0,1 1 0,-1 1 0,1 5 0,-7-3 0,-1 6 0,0 1 0,0-1 0,-7 2 0,5 8 0,-8 4 0,0 5 0,-2 5 0,-2 1 0,-1 1 0,1-1 0,2 1 0,2-1-1,0 1 1,0-1 0,2-1-3,4-5 1,-3 3 0,9-8 0,2-2-2,1-2 1,3-2 0,-1-2 0,1-2-1,-1-2 0,0-8 1,1 5-1,-1-3-2,1 0 0,-6 3 6,-1-3 0,1-3 0,5 5 0</inkml:trace>
  <inkml:trace contextRef="#ctx0" brushRef="#br0" timeOffset="581">260 804 9560,'18'-6'0,"-1"0"0,3-8 0,1 3 0,4-7 0,2-5 0,1 4 0,3-5 0,-4 3 0,-2-2 0,4 3 0,-6-3 0,-1 4 0,-3 1 0,-1 1 0,-1-1 0</inkml:trace>
  <inkml:trace contextRef="#ctx0" brushRef="#br0" timeOffset="863">505 943 9551,'-10'8'-3,"2"-6"3,8 6 0,2-8 0,4-2 0,4-4 0,0-6 0,5 3 0,-3-3 0,3-2 0,3-1 0,-1-3 0,1 3 0,-1 3 0,-5-1 0,-1 7 0,3 2 0,-4-4 0,-1 4 0,-1 6 0,4 0 0,-6 10 0,-1 3 0,3 7 0,-6-3 0,4 4 0,-2-3 0,2-3 0,-4-5 0,3 0 0,5-1 0,0 7 0</inkml:trace>
  <inkml:trace contextRef="#ctx0" brushRef="#br0" timeOffset="1349">802 454 9548,'-18'0'0,"1"0"0,5 0 0,1 0 0,7-2 0,-2-3 0,4-7 0,4 2 0,4-1 0,5-3 0,5-2 0,1-5 0,1 2 0,-1 3 0,1 1 0,-1 5 0,1 0 0,-1 2 0,1 3 0,-1 7 0,0 3 0,-7 7 0,-2 11 0,-2 4 0,0 1 0,-1 7 0,-5-2 0,0 5 0,0 1 0,-5-2 0,-3-4 0,0-2 0,0-2 0,-3-6 0,3 3 0,0-5 0,0-5 0,3-9 0,3 1 0,-4-6 0,4-6 0,-4-13 0,4-1 0,2 1 0,0-7 0,2 1 0,2 2 0,2 1 0,2 3 0,-3 1 0,5 3 0,0 1 0,3 6 0,-5-3 0,2 1 0,3 4 0,3 2 0,1 2 0,1 0 0,-1 0 0,7 0 0,-1 0 0,-2 0 0,-1 0 0,-3 0 0,8 0 0,2 0 0</inkml:trace>
  <inkml:trace contextRef="#ctx0" brushRef="#br0" timeOffset="1615">1186 70 9538,'0'-17'0,"-6"5"0,0 0 0,1 8 0,5 4 0,0 12 0,0 4 0,0 1 0,1 8 0,3 4 0,2 4 0,-2 2 0,4-2 0,0-2 0,-1-2 0,1 2 0,4 2 0,-4 0 0,-1-1 0,1-3 0,0-6 0,-4 4 0,1-2 0,-1-3 0,0 3 0,0-2 0,2-1 0,0-3 0,-6-2 0,0 1 0</inkml:trace>
  <inkml:trace contextRef="#ctx0" brushRef="#br0" timeOffset="1865">1186 821 9514,'0'17'0,"0"-5"0,0 0 0,0 1 0,2 1 0,4-2 0,5-7 0,5-3 0,1-2 0,1 0 0,-1 0 0,1 0 0,-3-2 0,-3-3 0,2 1 0,-9-8 0,-1-2 0,-2-1 0,-4-1 0,-4 5 0,3-3 0,-9 8 0,-2 2 0,-1 3 0,3-5 0,0 0 0,-1 2 0,-3 2 0,-1 2 0,7 0 0,2 0 0</inkml:trace>
  <inkml:trace contextRef="#ctx0" brushRef="#br0" timeOffset="2213">1500 559 9514,'-11'0'0,"-1"0"0,-2 0 0,-1 0 0,-1-2 0,5-4 0,3-3 0,10-9 0,4 1 0,-2-1 0,5 1 0,1-1 0,0 1 0,-1 5 0,5 2 0,-2 3 0,1 3 0,-3-4 0,2 2 0,-1 4 0,-1 6 0,6 6 0,-7 7 0,1 3 0,-4 3 0,-2 2 0,-1 6 0,3-2 0,-2 2 0,-2-3 0,-2 1 0,0 0 0,0-2 0,0-2 0,0-7 0,0-1 0,-8-7 0,-1-2 0</inkml:trace>
  <inkml:trace contextRef="#ctx0" brushRef="#br0" timeOffset="2348">1570 611 9514,'2'-9'0,"4"3"0,-2 4 0,7 2 0,3 0 0,2 0 0,1 2 0,1 2 0,-1 2 0,0-2 0,1-3 0,-1 7 0,1 2 0</inkml:trace>
  <inkml:trace contextRef="#ctx0" brushRef="#br0" timeOffset="2682">1780 0 9514,'0'18'0,"0"-1"0,0 3 0,0 3 0,0 6 0,6 12 0,1 5 0,1 7-1,0 5 1,5 4 0,-1 8-1,2 0-3,-3 0 0,5-6 0,-6-2 0,1-2-1,1-4 0,-2 2 0,3-7 0,-3-11-2,-2-7 1,3-11 0,-5 3-3,-2 0 0,-2-5 2,-2 3 0,2-11 7,4-7 0,-4-10 0,5-5 0</inkml:trace>
  <inkml:trace contextRef="#ctx0" brushRef="#br0" timeOffset="2979">1989 454 9339,'-17'0'0,"1"-2"0,5-3 0,3 3 0,16-6 0,3 8 0,5 0 0,1 0 0,7-6 0,-1-2 0,0-1 0,2-5 0,-5 4 0,5-1 0,-2-3 0,1-2 0,-1-1 0,-6 1 0,-1 3 0,-4 1 0,3 1 0,-5-7 0,-1 1 0,-1-1 0,-8 1 0</inkml:trace>
  <inkml:trace contextRef="#ctx0" brushRef="#br0" timeOffset="3447">2094 402 9339,'-17'0'0,"1"2"0,5 4 0,3 3 0,8 9 0,0-1 0,0 1 0,0-1 0,0-5 0,0-1 0,0 3 0,2-4 0,3-1 0,7-1 0,4-2 0,1-6 0,1 0 0,-1 0 0,1-8 0,-1-1 0,0-1 0,-5 0 0,0 6 0,1-2 0,-3 1 0,2 5 0,-8 2 0,1 3 0,-3 7 0,-2 4 0,0 1 0,0 1 0,0-1 0,0 0 0,0 1 0,-2-3 0,-3-3 0,3 4 0,-4-5 0,2 3 0,-2-3 0,4-1 0,-4-4 0,4-4 0,4 6 0,4-8 0,-2 0 0,8 0 0,1-2 0,3-4 0,1 2 0,1-6 0,-1 1 0,1-1 0,5-2 0,0-5 0,-1-1 0,-3 1 0,6-8 0,2-2 0</inkml:trace>
  <inkml:trace contextRef="#ctx0" brushRef="#br0" timeOffset="3749">2461 227 9339,'-10'2'0,"4"4"0,4 6 0,4 3 0,2 3 0,2-1 0,-2 1 0,4-1 0,-2 0 0,-3 1 0,-1-1 0,4-5 0,0 0 0,0-1 0,2-1 0,-6 0 0,5-6 0,1 1 0,-4 1 0,8-6 0,-1 0 0,7-2 0,-1-3 0,-1-5 0,-3-8 0,-1 1 0,1-1 0,1 1 0,0-1 0,-3 3 0,3 3 0,-4-3 0,1 3 0,1-3 0,5-3 0</inkml:trace>
  <inkml:trace contextRef="#ctx0" brushRef="#br0" timeOffset="4116">2566 611 9339,'-10'8'0,"4"-6"0,12 4 0,4-6 0,7-6 0,3-4 0,3 1 0,-4-7 0,5 7 0,-7-3 0,-5 0 0,3 3 0,-3-3 0,1 4 0,-1 0 0,4 6 0,-5-3 0,-3 5 0,-2 5 0,-4 5 0,-2 8 0,0-1 0,0 1 0,0 5 0,0 0 0,0-2 0,0-1 0,0-3 0,0 1 0,0-1 0,0 1 0,0-1 0,2-1 0,3-5 0,7-5 0,4-4 0,1-2 0,1 0 0,-1 0 0,6-2 0,1-2 0,-3-3 0,-2-3 0,-1 4 0,-1-4 0,1 1 0,-1-1 0,1 4 0,-1-6 0,1-1 0,-1 3 0,1-2 0,-9 1 0,-1-7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4:40.7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0 9415,'-18'0'0,"1"0"0,-1 0 0,7 0 0,-1 0 0,8 0 0,4 2 0,12 4 0,3 5 0,3 5 0,-1 0 0,1-1 0,-1 1 0,1 3 0,-1 2 0,1-3 0,-1-1 0,0 1 0,1-1 0,-1 8 0,1 3 0</inkml:trace>
  <inkml:trace contextRef="#ctx0" brushRef="#br0" timeOffset="269">62 716 9415,'-11'0'0,"-1"0"0,8-2 0,0-4 0,8-5 0,12-5 0,7-1 0,-2-1 0,-1 1 0,3-1 0,0 1 0,-3-1 0,-7 1 0,3 7 0,-7 2 0,3 3 0,0-1 0,-7 0 0,5 8 0,-2 4 0,-2 5 0,-4 11 0,2 3 0,1 2 0,1-4 0,-6 5 0,0-1 0,0 0 0,6-6 0,0 3 0,-2-5 0,5-2 0,1 1 0</inkml:trace>
  <inkml:trace contextRef="#ctx0" brushRef="#br0" timeOffset="468">272 594 9415,'17'0'0,"1"0"0,-1 0 0,1 2 0,-1 2 0,1 2 0,-7-1 0,1-3 0,1 4 0,3 4 0,-6 7 0,-3 1 0</inkml:trace>
  <inkml:trace contextRef="#ctx0" brushRef="#br0" timeOffset="701">97 1223 9415,'-17'0'0,"7"-2"0,6-2 0,8-2 0,6-8 0,9 3 0,4-5 0,6-1 0,4-8 0,2-5 0,0-3 0,0-2 0,0 1 0,0-1 0,-2 0 0,-4 0 0,2 2 0,-7 4 0,-3 5 0,-2 5 0,-3 7 0,-3 3 0,-3-1 0,-2 0 0,-2 6 0,-6-3 0</inkml:trace>
  <inkml:trace contextRef="#ctx0" brushRef="#br0" timeOffset="952">411 1100 9415,'0'18'0,"0"-1"0,8-7 0,4-2 0,3-2 0,3-1 0,-1 1 0,1-6 0,-1-2 0,1-4 0,-3 3 0,-1-7 0,-4 0 0,-3 0 0,5-1 0,-6-7 0,-2 1 0,-2 5 0,-4 3 0,-4 1 0,-4-4 0,-7 6 0,-1 2 0,1 2 0,-1 2 0,1 0 0,-1 0 0,7 6 0,-1 0 0,0 0 0,-5-6 0</inkml:trace>
  <inkml:trace contextRef="#ctx0" brushRef="#br0" timeOffset="1270">848 734 9415,'12'-6'0,"-1"0"0,1 0 0,5 6 0,-1 2 0,-4 4 0,-5 4 0,1-1 0,-6 7 0,4-5 0,-4 5-3,-2 1 1,0-5 0,-2 0 0,-4-1-1,-6-1 1,3 4-1,-3-9 1,-1 1 1,-3 2 0,-1-6 0,-1 4 1,1-4-1,-1-2 1,1 0 0,1-2 0,3-4 0,1-6 0,6-1 0,-4-1 0,3 1 0,3-7 0,2 3 0,2-7 0,0 5 0,0 2 0,2-7 0,2 1 0,3 4 0,3 5 0,2 0 0,5 9 0,1 1 0,-1 2 0,1 2 0,7 0 0,2 0 0</inkml:trace>
  <inkml:trace contextRef="#ctx0" brushRef="#br0" timeOffset="1433">918 1048 9392,'8'-18'0,"3"1"0,5 0 0,1 1 0,1 2 0,-1 3 0,1-3 0,-1-1 0,1-3 0,7 1 0,2-1 0</inkml:trace>
  <inkml:trace contextRef="#ctx0" brushRef="#br0" timeOffset="1717">1145 524 9392,'-2'-10'0,"-2"3"0,-2-1 0,1 6 0,5-4 0,0 12 0,0 5 0,5 1 0,1 4 0,0 5 0,2 4 0,-4-1 0,5 5 0,1 2 0,0 2 0,-1 7 0,5 1 0,-4-2 0,-3-2 0,7-4 0,-4-2 0,-1-4 0,-3-2 0,2-1 0,0-7 0,0 0 0,-1 1 0,7-1 0,-4 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4:38.7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218 185 9738,'11'0'0,"1"0"0,-8-2-9,2-4 1,-4 2-1,-2-8 0,-6 1 0,-2-7 7,-2 1 0,4-1 0,-3 1 1,1 0 1,-4-1 0,5 3 0,-3 3 0,6-4 0,-4 18 0,8 4 0,2 14 0,4 20 0,6 9 0,3 7 0,10 8 0,3 10 0,3 2 0,4-3 0,-10-1 0,10-4 0,-4-6 0,-4-10 0,4-1 0,-8-12 0,-1-6 0,-3-8 0,-7-8 0,-3-3 0,-1-2 0,-2-10 0,-6-2 0,-8-8 0,-2-10 0</inkml:trace>
  <inkml:trace contextRef="#ctx0" brushRef="#br0" timeOffset="300">60 971 9687,'-17'9'-2,"5"-1"-10,1-8 1,9 0-1,0-2 1,8-4 4,3-5 0,5-7 1,7-5-1,4-6 6,3-4 1,-5-10 0,6-3 0,2-5 0,2-1 0,2-1 0,0 1 0,0 0 0,0-1 0,-6 9 0,-2 3 0,-2 4 0,-3 2 0,-9 2 0,-1 4 0,1 6 0,-5 3 0,-2 12 0,-12 8 0,-5 10 0,-5 13 0,-1 5 0</inkml:trace>
  <inkml:trace contextRef="#ctx0" brushRef="#br0" timeOffset="500">43 621 9611,'-16'2'0,"3"2"0,1 2 0,10 0 0,2-6 0,8 0 0,10 0 0,1 0 0,4 0 0,-1-2 0,7-2 0,0-4 0,-2-1 0,4 3 0,-6-4 0,0 0 0,1 1 0,3 5 0,-6-4 0,0 2 0,3 0 0,-5-5 0,8 5 0,0-15 0,6 1 0</inkml:trace>
  <inkml:trace contextRef="#ctx0" brushRef="#br0" timeOffset="954">899 604 9903,'-18'0'-82,"1"0"41,-1 0 0,7 0 23,-1 0 0,10-2 1,0-4 10,6-5 0,10-5 1,-1-3-1,7-5 5,3-5 0,2-2 0,-4 0 0,3 4 1,-3 2 1,4 1 0,-3 7 0,-5-1 0,-3 1 0,-5 5 0,5 3 0,-2 1 0,-8 4 0,1 12 0,-3 9 0,-2 10 0,-2 6 0,-2 2 0,-3 2 0,-3 4 0,6-6 0,-2 2 0,2-6 0,-1 0 0,3-4 0,-4 0 0,4-2 0,2-1 0,0-7 0</inkml:trace>
  <inkml:trace contextRef="#ctx0" brushRef="#br0" timeOffset="1304">1248 28 9650,'0'-18'0,"0"10"0,2 6 0,2 10 0,2 8 0,1-1 0,-3 14 0,2 2-2,-2 2 1,4 2 0,-2 0 0,-1-2-1,3-4 0,-6 2 1,4-5-1,-4-1-1,-2 0 0,6-2 0,-1-5 1,1-7 0,-4-1-1,4-2 1,-2-4-1,6-10 1,-3-6 0,7 3 0,-4-5 0,1-3 0,1-5 0,-2-3 0,3 4 0,-1-5 0,2-1 0,-5 6 0,1-4 1,0 1-3,-1 1 1,-3 0-1,6 5 4,-8 9 0,3 1 0,-7 8 0</inkml:trace>
  <inkml:trace contextRef="#ctx0" brushRef="#br0" timeOffset="1617">1248 918 9581,'-17'12'0,"-1"0"0,8-9 0,5 5 0,10-8 0,5-8 0,8-3 0,-1-5 0,0-1 0,1-3 0,-1-1 0,1-2 0,-1-1 0,1 7 0,-1 0 0,1-1 0,-3 1 0,-1 1 0,-4 3 0,-3 1 0,7 0 0,-10 3 0,7 3 0,-7 6 0,2 6 0,-4 5 0,-2 5 0,0 7 0,0 0 0,0-1 0,0-3 0,6 0 0,0 3 0,-2 1 0,5 0 0,1-5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4:57.7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1 9559,'-17'0'0,"7"2"-11,4 4 1,4 3 4,2 9 0,8-3 0,4-1 0,3-4 2,3-3 1,1 7 0,2-2 1,3 3 0,-7-5 2,-5-4 0,-1 3 0,7 1 0</inkml:trace>
  <inkml:trace contextRef="#ctx0" brushRef="#br0" timeOffset="286">53 438 9500,'-10'-2'0,"4"-4"0,4 2 0,2-8 0,0-1 0,8 3 0,4-2 0,3-1 0,3 5 0,-1 2 0,0 4 0,1 2 0,-1 2 0,1 4 0,-6-2 0,-3 8 0,-1 3 0,-4 6 0,4-1 0,-3 3 0,-1-2 0,-2 3 0,-2-5 0,0 4 0,0-3 0,0-3 0,0 1 0,0-1 0</inkml:trace>
  <inkml:trace contextRef="#ctx0" brushRef="#br0" timeOffset="416">227 438 9500,'10'-8'0,"0"6"0,-5-4 0,5 2 0,10 0-9,3-2 0,-4 1 0,5 5-7,-5 0 1,-2 0 15,1 0 0,-1 7 0,1 3 0</inkml:trace>
  <inkml:trace contextRef="#ctx0" brushRef="#br0" timeOffset="686">0 927 9430,'8'-10'0,"9"-6"0,13 5 0,4-7 0,7-5 0,-2 2 0,10-7 0,3 1 0,4 0 0,4-2 0,-3-4 0,1 4 0,-2 6 0,-9 3 0,-8 3 0,-8 1 0,-8 5 0,-4 1 0,-1 6 0,-1-2 0,-5 0-2,-1 6 0,-7-2 2,2-3 0,-4 3 0,-2-6 0</inkml:trace>
  <inkml:trace contextRef="#ctx0" brushRef="#br0" timeOffset="886">611 665 9418,'-7'9'0,"3"7"0,-6-5-1,2 5 1,3 7 0,5 3 0,0 1-2,0 4 0,0 2 0,0 2 0,0 0 0,0 0 0,1-1 0,3 1 0,4 0-2,2 0 1,-6-6 0,3-1-3,1-3 6,-6-2 0,14-13 0,-7-3 0</inkml:trace>
  <inkml:trace contextRef="#ctx0" brushRef="#br0" timeOffset="1136">804 158 9460,'-18'-10'0,"3"3"0,3-1 0,4 8-3,8 0 1,2 2 0,4 10-1,6 1 1,3 3 0,3 1 1,-1 1-1,1-1 2,-1 0 0,0-3 0,1 0 0,-1 1 0,1-1 0,-1 7 0,1 6 0</inkml:trace>
  <inkml:trace contextRef="#ctx0" brushRef="#br0" timeOffset="1419">804 490 9443,'-10'-8'0,"4"-3"0,4 1 0,4 0 0,4 0 0,6 1 0,5 3 0,4-4 0,3 2 0,-3 5 0,-2 1 0,-1 2 0,-1 0 0,1 0 0,-7 0 0,-1 2 0,-2 3 0,-4 7 0,4 4 0,-3 1 0,-1 1 0,-2-1 0,-4 6 0,-2 1 0,-1-3 0,1-2 0,-4-1 0,2-1 0,0 1 0,-2-1 0,5-1 0,-9-5 0,0 5 0,-5-6 0</inkml:trace>
  <inkml:trace contextRef="#ctx0" brushRef="#br0" timeOffset="1550">961 525 9443,'17'-12'0,"1"3"0,-1 1 0,1 2 0,-1 6 0,1 0 0,-1 0 0,0 0 0,1 0 0,-8 8 0,5 1 0,-5 9 0</inkml:trace>
  <inkml:trace contextRef="#ctx0" brushRef="#br0" timeOffset="1802">804 927 9443,'-10'0'-2,"4"-2"0,12-4-6,6-6 1,9 2 4,2-1 0,8-1 1,-2-5 1,4-7 0,4-1 0,2 0-1,2 0 1,-1 1 0,-5 5 0,0 0-1,0 1 0,-2-3 0,-4 9 0,-5-1-3,-5 1 1,-3 2 0,-3 6-6,-1-1 10,-8-1 0,3-2 0,-7-2 0</inkml:trace>
  <inkml:trace contextRef="#ctx0" brushRef="#br0" timeOffset="2265">1135 822 9372,'-11'0'0,"-1"0"0,8 0 0,-4 8 0,8 3 0,0 5 0,0 1 0,0 1 0,0-1 0,0 1 0,2-3 0,4-3 0,-4 3 0,4-3 0,-4-2 0,-2 1 0,2-7 0,4 2 0,-4-12 0,5-4 0,-1-1 0,0-1 0,8 1 0,-3-7 0,5 1 0,-1 5 0,-1 2 0,-2 2 0,1 5 0,-3 1 0,1 2 0,3 0 0,2 2 0,-1 3 0,-3 7 0,-4 4 0,-7 1 0,5 1 0,-4-7 0,4 1 0,-4 1 0,0-5 0,4-2 0,3-4 0,9-2 0,-1 0 0,1-2 0,-1-4 0,-5-2 0,0-3 0,-1-5 0,7 5 0,-1-5 0,1-1 0,-1 7 0,8-13 0,2 3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24:49.7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45 236 9892,'-11'0'0,"-1"0"0,0 7 0,3-5 0,9 6 0,13-8 0,7 0 0,3 0 0,8-8 0,-2-1 0,4-3 0,2 0 0,-2 6 0,-2-5 0,-2-1-1,2 2 0,-4-5 1,1 5-1,-3-1-12,-4-1 1,-2 0 0,-1-5-11,-1-1 1,-7 7 1,-4-1 1,-6 8 20,-6-2 0,-4 12 0,-7 4 0</inkml:trace>
  <inkml:trace contextRef="#ctx0" brushRef="#br0" timeOffset="167">255 305 9682,'-12'0'0,"2"2"0,3 4 0,-1-2 0,4 8 0,-2 1 0,0 3 0,6 1 0,0 1 0,0-1 0,0 1 0,0-1 0,0 1 0,0-1 0,2 0 0,4 1 0,-2-6 0,8-1 0,-1-7 0,7 4 0</inkml:trace>
  <inkml:trace contextRef="#ctx0" brushRef="#br0" timeOffset="454">325 288 9682,'0'-12'0,"0"1"0,0-3 0,2 6 0,3 2 0,-3 6 0,4 6 0,-4 6 0,-2 5 0,0 5 0,0 1 0,0-2 0,0 5 0,0-3 0,0-2 0,0-1 0,-6-3 0,1 1 0,1-1 0,2 0 0,-4-5 0,-2 0 0,-2 1 0,7-3 0,-3 2 0,4-8 0,2 1 0,2-8 0,4-5 0,5-2 0,1-2 0,3-7 0,5-2 0,-1-3 0,1-5 0,-3 4 0,2-2 0,5-4 0,-5 0 0,4 0 0,-3 2 0,-3-2 0,-1 0 0,-5 1 0,5-3 0,-6 6 0</inkml:trace>
  <inkml:trace contextRef="#ctx0" brushRef="#br0" timeOffset="634">604 43 9682,'0'-11'0,"2"1"0,4 2 0,-4 1 0,4 1 0,-6 6 0,-4 0-1,-2 9 1,0 7 0,6 1-1,-2 3-5,-4 3 1,4-2 0,-3 9 0,3-1-1,2-2 0,0 0 0,0-6 1,0 5 1,0 1 0,0-6 1,0 2-1,0-3 2,0-3 0,0 1 1,0 1-1,0 2 1,0 3 1,0-7 0,0-5 0,0-1 0,0 7 0</inkml:trace>
  <inkml:trace contextRef="#ctx0" brushRef="#br0" timeOffset="989">447 759 9613,'-12'12'0,"1"0"0,5-8 0,-4 3 0,2 1 0,1-6-7,1 4 5,4-4 1,-4-2 0,10-2-1,4-2 2,1-2 0,-3-5 0,6 5 0,1 0 0,3-2 0,1 4 0,1-5 0,-1 1 0,-5 2 0,0 8 0,1 4 0,-3-2 0,0 7 0,-3 3 0,-3 1 0,4 3 0,-2-1 0,-2 1 0,-2-1 0,-2 1 0,0-1 0,0 1 0,0-1 0,0 1 0,0-11 0,0-7 0,5-7 0,3-11 0,0 1 0,0-1 0,5-1 0,-3-5 0,2-3 0,-1 0 0,1-6 0,5 6 0,1 0 0,7-14 0,2 4 0</inkml:trace>
  <inkml:trace contextRef="#ctx0" brushRef="#br0" timeOffset="1267">779 358 9600,'-18'0'0,"9"0"0,3 0 0,12-2 0,7-4 0,9-6 0,-1-3 0,8-3 0,0-1 0,-2-4 0,4 3 0,-5-3 0,-1 2 0,0-3 0,-2 5 0,-5-4 0,-1 5 0,1 7 0,-7-3 0,-1 6 0,-2-1 0,5 5 0,-3-4 0</inkml:trace>
  <inkml:trace contextRef="#ctx0" brushRef="#br0" timeOffset="1654">726 602 9600,'2'-15'0,"4"3"0,4-3 0,9 5 0,3-2 0,1 1 0,2-1 0,-4-6 0,3 1 0,-3 0 0,-2 1 0,-1 2 0,-1 5 0,1 1 0,-1-6 0,1 12 0,-14-3 0,-6 10 0,-6 5 0,-6 0 0,5 9 0,-1-3 0,0 1 0,1 5 0,3-1 0,-4-2 0,2 3 0,4 1 0,-3 0 0,1-5 0,2-1 0,2 1 0,2-1 0,0 1 0,2-1 0,4 1 0,-2-9 0,7-1 0,3 0 0,1-6 0,3 4 0,-1-5 0,1-1 0,-1-7 0,1-3 0</inkml:trace>
  <inkml:trace contextRef="#ctx0" brushRef="#br0" timeOffset="1805">1041 620 9600,'-12'-6'0,"0"0"0,9-2 0,-5 4 0,0-1 0,6-3 0,-2 4 0,8-2 0,0-5 0,10 3 0,3 0 0,4 0 0,5-5 0,-5 1 0,4-2 0,2 3 0,-3-5 0,3 5 0,-2-5 0,-4-1 0,-1-1 0,5-7 0,2-2 0</inkml:trace>
  <inkml:trace contextRef="#ctx0" brushRef="#br0" timeOffset="2071">1355 96 9600,'0'-10'0,"0"16"0,0 11-1,0 3 1,0 7 0,0 2 0,0 4-3,0 2 1,0 2 0,0 4 0,0 5 0,0 5 1,0 1 0,0 0-1,0-1 2,0-5 0,0 1 0,0-10 0,0-4 0,0 0 0,0-14 0,0-1 0,0-12 0,8-6 0,-6-18 0,6-9 0</inkml:trace>
  <inkml:trace contextRef="#ctx0" brushRef="#br0" timeOffset="2354">1774 113 9584,'-23'12'0,"0"0"0,-1-3 0,7 7 0,-1-1 0,1 5 0,1 7 0,5-2 0,3 2 0,0 4 0,6 4 0,-3 4 0,3 2 0,2-2 0,5-4 0,3-4 0,2-4 0,3-2 0,9 2 0,3-7 0,0-7 0,0-3 0,5 1 0,-5-5 0,0-2 0,0-2 0,0-2 0,-3 0 0,1 0 0,-2 0 0,-1 0 0,-3-8 0,1-1 0</inkml:trace>
  <inkml:trace contextRef="#ctx0" brushRef="#br0" timeOffset="3021">1844 393 9584,'-17'0'0,"9"0"0,8 0 0,2-6 0,9-2 0,5 0 0,5 1 0,-1-5 0,3 4 0,-4 0 0,-1 1 0,-1 1 0,1 4 0,-1-4 0,1 4 0,-1-4 0,-1 6 0,-3 4 0,-3 4 0,-2 2 0,-2-5 0,-4 7 0,1 2 0,3 1 0,0 3 0,-6-1 0,0 1 0,0-1 0,0 1 0,0-1 0,0 0 0,0 1 0,0-1 0,-2 3 0,-2 1 0,-2 2 0,-5-5 0,3-6 0,-2-1 0,-3-1 0,-3 3 0,-1-7 0,-1-2 0,1-2 0,5-2 0,1 2 0,-3 4 0,4-4 0,1 2 0,1-8 0,2 0 0,6-8 0,2-1 0,4-3 0,3-1 0,9-1 0,-1 1 0,1-1 0,1-5 0,3 0 0,1 1 0,-2 3 0,1-4 0,-1-1 0,2 3 0,-1 2 0,-3 1 0,-2 1 0,1-1 0,-1 1 0,1-1 0,-1 3 0,-1 1 0,-5 3 0,3 5 0,-6-4 0,1 2 0,-5 3 0,4 5 0,-8 0 0,0 1 0,0 5 0,0 6 0,0 3 0,0 3 0,0-1 0,0 1 0,0 1 0,0 5 0,0 5 0,0 4 0,0-4 0,0 0 0,0 4 0,0 6 0,0-8 0,0 2 0,0-4 0,0-2 0,0-6 0,0 3 0,0-5 0,2-9 0,4-4 0,-4-20 0,6-5 0</inkml:trace>
  <inkml:trace contextRef="#ctx0" brushRef="#br0" timeOffset="3338">2578 253 9584,'-18'0'-8,"1"0"6,-1 0 0,7 0 0,1 2 2,2 4 0,2 3 0,6 11 0,0 3 0,2-3 0,2 3 0,2-2 0,-2 2 0,4-3 0,-1 3 0,3-3 0,2-3 0,5-1 0,1-5 0,-7-1 0,1-6 0,1 2 0,3-1 0,0-7 0,-5-3 0,5 3 0,-5-6 0,5 0 0,-5-2 0,1-7 0,-8 0 0,2-1 0,4 1 0,-1-1 0</inkml:trace>
  <inkml:trace contextRef="#ctx0" brushRef="#br0" timeOffset="3638">2647 393 9537,'-11'6'0,"-1"-1"0,2 3 0,-1-2 0,5-6 0,12 0 0,4-6 0,7-9 0,2-1 0,5-3 0,-5-3 0,6 5 0,-1-1 0,-1 1 0,0-1 0,-5 1 0,-1 1 0,1 5 0,-7-5 0,1 7 0,-1-3 0,-1 0 0,6 8 0,-14-3 0,5 9 0,-7 3 0,0 5 0,0 8 0,-2-1 0,-3 1 0,3-1 0,-4 0 0,4 1 0,2-1 0,0 1 0,0 1 0,0 3 0,0 1 0,0 2 0,0-4 0,0 3 0,0-3 0,0-2 0,0-1 0,0-1 0,0 1 0,-8 7 0,-2 2 0</inkml:trace>
  <inkml:trace contextRef="#ctx0" brushRef="#br0" timeOffset="3922">2752 725 9530,'-17'0'0,"7"0"0,2-8 0,10-2 0,4 0 0,4-3 0,7 5 0,1-2 0,-1 6 0,1-1 0,-1 3 0,1 2 0,-3 2 0,-1 1 0,-3 3 0,-7 8 0,4-4 0,-2 1 0,0 1 0,-1 0 0,-5 5 0,0 0 0,6-5 0,0 0 0,-2 1 0,-2-5 0,6-2 0,1-12 0,1-6 0,6-9 0,-5-4 0,5-2 0,1-4 0,-1 3 0,-5-1 0,13-7 0,-5-9 0</inkml:trace>
  <inkml:trace contextRef="#ctx0" brushRef="#br0" timeOffset="4187">3171 166 9530,'6'2'0,"12"3"0,3-1 0,2 8 0,-3 2 0,-3 1 0,1 3 0,-1 1 0,-1 2 0,-5 3 0,3 5 0,-8-4 0,-1 2 0,3 4 0,-6 2 0,4 2 0,-4-2 0,-2-4 0,0 2 0,0-8 0,0-1 0,0-3 0,-6-1 0,0-1 0,0-7 0,6-10 0,0-10 0</inkml:trace>
  <inkml:trace contextRef="#ctx0" brushRef="#br0" timeOffset="4537">3765 43 9490,'0'18'0,"-2"-1"0,-4 1 0,3 5 0,-7 2 0,0 1 0,0-1 0,5-2 0,-7-4 0,0 3 0,3 1 0,-5-5 0,6-9 0,-1-1 0,-5-4 0,4-2 0,-1-2 0,5-2 0,-4-4 0,2-6 0,4-3 0,3-3 0,1 1 0,0 0 0,0-1 0,0 1 0,0-1 0,0 1 0,0-1 0,5 7 0,3-1 0,0-2 0,0-1 0,5 3 0,-1 1 0,3-3 0,3 4 0,-1 1 0,1 1 0,-1 4 0,1 2 0,-1 2 0,1 0 0,-9 0 0,7 15 0,-6 5 0</inkml:trace>
  <inkml:trace contextRef="#ctx0" brushRef="#br0" timeOffset="4738">3660 602 9490,'-9'-2'0,"3"-3"0,6-5 0,6-6 0,5 1 0,5-3 0,3 5 0,5-11 0,3 5 0,0 2 0,6-3 0,-6 1 0,2-1 0,0 5 0,-7 3 0,1-1 0,-4 3 0,-1 2 0,-7 2 0,1 6 0,-8 0 0,4 0 0</inkml:trace>
  <inkml:trace contextRef="#ctx0" brushRef="#br0" timeOffset="5055">3887 637 9490,'-7'18'0,"5"-7"0,-6-1 0,2 0 0,0-1 0,0-5 0,6 4 0,0-8 0,6-2 0,2-2 0,2-2 0,1-5 0,7 5 0,-1 2 0,-5 2 0,0 2 0,1 0 0,3 2 0,-1 4 0,-3 6 0,-2-3 0,-7 3 0,3 1 0,6 3 0,-6 1 0,7-7 0,-1-4 0,-2-6 0,1-6 0,1-5 0,-2-5 0,5-1 0,-5-3 0,2-1-5,-1-3 1,1-1 4,5 2 0,1-12 0,-1-10 0</inkml:trace>
  <inkml:trace contextRef="#ctx0" brushRef="#br0" timeOffset="5634">4691 305 9430,'-18'10'0,"1"-2"0,-1-8 0,16-2 0,10-2 0,12-2 0,-1-7 0,6 1 0,0-4 0,5-1 0,-3 0 0,0-1 0,0 1 0,0-1 0,-3 1 0,3-1 0,-2 1 0,-4-1 0,-1 1 0,-3 1 0,1 3 0,-1 1 0,1 0 0,-1-5 0</inkml:trace>
  <inkml:trace contextRef="#ctx0" brushRef="#br0" timeOffset="5887">4778 445 9430,'-8'10'0,"6"-2"0,-13-8 0,13 0 0,-4 0 0,12 0 0,7-2 0,9-4 0,-1-4 0,6-7 0,1-1 0,-1 1 0,-4-1 0,4 1 0,-2-1 0,-3 1 0,3-1 0,-2 1 0,-3-1 0,-7 1 0,1 5 0,-6 3 0,1 1 0,-5 0 0,2 2 0,-12 4 0,-4-5 0</inkml:trace>
  <inkml:trace contextRef="#ctx0" brushRef="#br0" timeOffset="6304">5005 288 9430,'-2'17'0,"-4"1"0,4-7 0,-5-1 0,1 0 0,0 0 0,-2-1 0,4 5 0,-1-2 0,-3-3 0,4 5 0,-2-3 0,2 3 0,0 2 0,0 1 0,-1 0 0,1 1 0,2 5 0,0 1 0,-2-1 0,-2 2 0,0-6 0,6 5 0,0-5 0,0-1 0,8-9 0,4-5 0,3-8 0,-1-7 0,-1-11 0,5-3 0,1-2 0,-3 4 0,7-5 0,-3 3 0,-3 4 0,-2 1 0,-1 5 0,-2 1 0,1 3 0,-3 7 0,0-4 0,-1 2 0,1 0 0,-6 3 0,2 8 0,-4 7 0,-2 4 0,0 7 0,-2 2 0,-2 0 0,-2 1 0,-7 5 0,3-4 0,-2 0 0,1-4 0,1 2 0,-4-3 0,5-5 0,1-3 0,0-4 0,4 3 0,-2-1 0,1-8 0,6-4 0,5-12 0,6-4 0,-2-1 0,3-2 0,5-3 0,3-1 0,2 0 0,-5 3 0,-1 1 0,1 1 0,-1-9 0,1 12 0,-1 1 0,-5-1 0,-1 9 0,-7-8 0,4 4 0</inkml:trace>
  <inkml:trace contextRef="#ctx0" brushRef="#br0" timeOffset="6521">5215 759 9430,'-16'18'0,"5"-1"0,5 1 0,4-1 0,2 1 0,0-1 0,0 1 0,2-9 0,4-3 0,5-4 0,5-2 0,1 0 0,1-2 0,-1-4 0,1-3 0,-3-9 0,-1 1 0,-3-1 0,-7 7 0,2-1 0,-4-2 0,-2-1 0,0-3 0,-2 9 0,-4 3 0,-5 4 0,-5 2 0,-1 0 0,7 8 0,2 1 0</inkml:trace>
  <inkml:trace contextRef="#ctx0" brushRef="#br0" timeOffset="6804">5407 253 9430,'-18'-8'0,"1"6"0,1-5 0,5-1 0,3 6 0,10-6 0,4 8 0,5 0 0,-1 0 0,4 0 0,3 0 0,4 0 0,3 0 0,-7 0 0,1 0 0,-1 0 0,1 0 0,-1 0 0,1 0 0,-9 8 0,-1 2 0</inkml:trace>
  <inkml:trace contextRef="#ctx0" brushRef="#br0" timeOffset="7152">5337 375 9430,'-10'0'0,"2"0"0,10 0 0,4 0 0,6 0 0,1-2 0,1-2 0,-2-1 0,-1-1 0,7 6 0,-9 8 0,-3 3 0,-4 5 0,-2 1 0,6 1 0,0 1 0,0 2 0,1 3 0,-3-1 0,6-6 0,0 1 0,-1-1 0,3-1 0,6-4 0,-1-7 0,-5-3 0,-3-4 0,-1-3 0,-2 1 0,-8-8 0,-4-2 0,-5-1 0,-5 3 0,-3 1 0,-3-1 0,-1 2 0,0 2 0,5 7 0,1-3 0,-1-2 0,1 0 0,-1 6 0,9 0 0,9-8 0,9-1 0</inkml:trace>
  <inkml:trace contextRef="#ctx0" brushRef="#br0" timeOffset="7671">5686 236 9430,'0'17'0,"0"0"0,2-1 0,2-2 0,2-3 0,-2 3 0,4 1 0,-3 3 0,-1-1 0,4-5 0,-2 0 0,-2 1 0,0-5 0,1-2 0,5-6 0,6-6 0,-5-6 0,5-3 0,-7-5 0,3-1 0,0-2 0,-6-3 0,3 5 0,1-2 0,0 1 0,-6 3 0,3 2 0,1-1 0,-6 6 0,4 1 0,-4-3 0,-2 5 0,0-3 0,6 6 0,-1-6 0,1 9 0,-6-5 0,0 10 0,0 4 0,0 5 0,0 5 0,0 3 0,0 4 0,2 7 0,4 3 0,-4 1 0,6 3 0,-2 4 0,-1 6 0,3 3 0,-4 4 0,2 3 0,-2 1 0,3-6 0,-1-5 0,0-1 0,2-1 0,-6-2 0,4-10 0,-4-4 0,-2-6 0,0-3 0,0-11 0,7-9 0,3-9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39:38.2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1712 175 9559,'9'-17'0,"7"-1"0,-6 1 0,-1-1 0,1 1 0,-6-1 0,2 1 0,0 5 0,-6 1 0,0 7 0,0-4 0,0 8 0,0 0 0,-8 8 0,4 0 0,-6 5 0,3-1 0,3 1 0,-6 5 0,-2 3 0,-3 4 0,-3 3 0,-1 1 0,-2 8 0,-5 1 0,-1 3 0,-2 8 0,-6-1 0,0 6 0,0 5 0,0-7 0,0-5 0,1 1 0,-1 3 0,5-7 0,1-3 0,0-4 0,2-2 0,0 0 0,6 0 0,-3-2 0,3-4 0,2 2 0,1-6 0,1 0 0,-1 0 0,7-1 0,1-7 0,2 1 0,0-7 0,2 1 0,5-8 0,-9 4 0,4-8 0,4 0 0,-6 0 0,10 0 0,4-2 0,6-4 0,3-6 0,3-11 0,-1-6 0,8-12 0,3-4 0</inkml:trace>
  <inkml:trace contextRef="#ctx0" brushRef="#br0" timeOffset="1622">1747 70 9559,'11'-5'0,"1"-1"0,-8-2 0,4 4 0,-1-2 0,-5-1 0,4 1 0,-4 2 0,-2-8 0,0 8 0,0-3 0,-2 7 0,-4 0 0,4 0 0,-5 0 0,7 0 0,0 0 0,7 7 0,-3-5 0,8 4 0,2-4 0,1-2 0,3 0 0,-1 0 0,0 0 0,3 6 0,1 0 0,2-2 0,-1-3 0,-3-1 0,-1 0 0,-1 0 0,1 0 0,-1 0 0,1 0 0,-7 0 0,1 0 0,-8 0 0,2 2 0,-12 4 0,-6 6 0,2-2 0,-3 1 0,-5 3 0,-3 1 0,-2 3 0,5 1 0,-1 3 0,-4 1 0,3 6 0,-5-4 0,2 2 0,-1 4 0,-1-3 0,4 1 0,-3 2 0,3 2 0,2-4 0,-1-2 0,-1 0 0,-2 0 0,3-3 0,5 3 0,-5 0 0,1 0 0,0-6 0,1 5 0,1-3 0,-1 0 0,1 6 0,-1-5 0,1-1 0,-1 2 0,-1-4 0,-2 7 0,-3-1 0,3 0 0,0-4 0,-1 6 0,-1 2 0,2 2 0,-5 0 0,3-4 0,2-5 0,1-5 0,9 4 0,-1 1 0,-2-3 0,-1-1 0,-1-3 0,3 0 0,1 1 0,-1-1 0,-1 1 0,0-1 0,3 1 0,-3-1 0,1 1 0,-1-1 0,2 1 0,3-1 0,-3 1 0,4-9 0,8-1 0,0-8 0,0 0 0,0-8 0,0 6 0,0-7 0,0 3 0,0 2 0,0-8 0,-2 8 0,-3-1 0,3 1 0,-4-2 0,4 4 0,2-14 0,0 14 0,-2-5 0,-4 7 0,4-2 0,-4-4 0,4 4 0,2-6 0,0 8 0,0 0 0,0-8 0,0 5 0,0-9 0,0 6 0,0-6 0,0-1 0,2-3 0,2-1 0,2-1 0,6 1 0,-7 0 0,-1-1 0,4 1 0,-2-1 0,0 6 0,-4 3 0,4 1 0,-5 0 0,5 2 0,-4 4 0,-2-5 0,0 7 0,0 0 0,0 7 0,0-5 0,0 6 0,-2-8 0,-4 0 0,5 2 0,-5 4 0,2-4 0,-2 4 0,4 3 0,-6 1 0</inkml:trace>
  <inkml:trace contextRef="#ctx0" brushRef="#br0" timeOffset="2882">943 1293 9559,'-9'0'0,"1"0"0,2 2 0,0 4 0,0-2 0,6 7 0,0 1 0,0 5 0,0 1 0,0-1 0,0 1 0,0-1 0,0 1 0,-5-1 0,-1 1 0,2-1 0,2 0 0,2 7 0,0-1 0,-2 0 0,-4 3 0,4-7 0,-4 6 0,5-2 0,1 1 0,-2 7 0,-2-2 0,-2 2 0,2-2 0,0 2 0,0-6 0,-2 3 0,3 3 0,1 2 0,2 0 0,0-2 0,0-2 0,-6 0 0,0 6 0,2-2 0,2-4 0,2 4 0,0-6 0,0 2 0,0 0 0,0-6 0,0 5 0,0-1 0,0 0 0,-2-6 0,-2 5 0,-2-3 0,3 0 0,1 2 0,2-3 0,0 1 0,0-2 0,0 6 0,-2 1 0,-2 1 0,-2 0 0,0-6 0,6 6 0,0 0 0,0-1 0,0 5 0,0-6 0,0 2 0,0 0 0,-6-2 0,1 4 0,1-2 0,2 2 0,2-4 0,0 3 0,0-1 0,0-2 0,-6 4 0,0-6 0,2 0 0,2 1 0,2-3 0,0-6 0,0 1 0,0-1 0,0 1 0,0-1 0,0 1 0,0-1 0,0-5 0,0-1 0,0 3 0,0 1 0,0 3 0,0-1 0,0 1 0,0-7 0,0 1 0,0-8 0,0 4 0,0-8 0,0 0 0,0-8 0,0 6 0,6-8 0,0 5-1,7 3 1,-9-6-2,8 8 1,-6 0 0,5 0 0,-7-2-1,2-4 1,-2 4 0,2-4 0,-4 4 0,8 2 0,-5 0 0,-3 0 1,6-2 0,-8-3 0,0 1 0,0-8 0,0-1 0,0-5 0,2-5 0,2-8 0,2-8 0,0-6 0,-5-9 0,3-4 0,2-6 0,8-4 0,-5-2 0,3 0 0,0 0 0,-6 8 0,5 2 0,1 4 0,-2 3 0,3 5 0,-7 13 0,0 0 0,2 0 0,-7 0 0,5 2 0,-4 2 0,-2 2 0,6 0 0,0-6 0,-2 0 0,-2 0 0,-2 6 0,2 0 0,2 0 0,1 2 0,1-4 0,-6 5 0,0 1 0,0 0 0,2-6 0,2 4 0,2-2 0,-2-1 0,-2 9 0,-2-2 0,0 3 0,0 3 0,0-6 0,0-1 0,2 3 0,3 2 0,-3 1 0,4 1 0,-4-1 0,-2 1 0,0-1 0,0 1 0,0-1 0,6 1 0,0-1 0,0 1 0,-6-1 0,0 1 0,0 0 0,0-1 0,0 1 0,0-1 0,0 1 0,0-1 0,0 1 0,0 5 0,0 0 0,0 1 0,0 1 0,0 0 0,0 5 0,7 3 0,3-6 0</inkml:trace>
  <inkml:trace contextRef="#ctx0" brushRef="#br0" timeOffset="4248">2061 228 9815,'0'-10'0,"0"0"0,0 4 0,0 2 0,0-7 0,0 7 0,0-12 0,0 13 0,0-9 0,2 6 0,4-6 0,-4 7 0,4-7 0,-4 8 0,-1-6 0,5 5 0,-4 5 0,4 0 0,-4 9 0,-2 7 0,0 3 0,0 4 0,0 7 0,-6 3 0,0 2 0,2 1 0,3 5 0,-5-2 0,-2 8 0,0 1 0,0 2 0,1 3 0,3-3 0,-4-1 0,-2-3 0,6-7 0,-1 4 0,1-2 0,-2-1 0,4 1 0,-4-8 0,4-2 0,2-2 0,0 0 0,0 6 0,0 0 0,0 0 0,0-6 0,0 0 0,0 2 0,0 2 0,0 0 0,0-2 0,0-1 0,0 1 0,0-4 0,0 0 0,-2 0 0,-4 0 0,5-5 0,-5 3 0,4-2 0,2 0 0,0 7 0,0-7 0,0-2 0,0-1 0,0 3 0,0 0 0,0-2 0,0-1 0,0-3 0,0 3 0,0 3 0,0-4 0,0 5 0,0-5 0,0-7 0,0-1 0,0 1 0,0 6 0,0-1 0,0-5 0,0-1 0,0 3 0,0 1 0,0 3 0,0-1 0,0 1 0,0-1 0,0 1 0,-6-1 0,0 1 0,2-1 0,0-7 0,0-2 0,-1-1 0,-3 1 0,4 6 0,-2-3 0,-7 1 0,1 5 0,-2 1 0,1-3 0,1-1 0,-1-2 0,3-1 0,-2 7 0,-1-1 0,-3 1 0,-1-1 0,1 1 0,3-1-2,1 1 1,0-1 0,-5 0 0,-1 1-16,1-1 1,-1 7-1,1-1 1,-1-2 2,1-1 0,0 3 0,-1 0 0,1-1 8,-1-3 0,1 4 0,-3 3 0,-1-1 2,-2 0 1,-1-2 0,7-3 0,-1 1 1,1 2 1,0 1-1,-1-7 1,1 1 0,-1-1 1,3 0 0,1 1 0,2-1 0,-1 1 0,-3-1 0,-1 1 0,-1-1 0,1 1 0,1-1 0,3-1 0,1-5 0,6 5 0,-5-4 0,-3 3 0,4 1 0,1-3 0,1-1 0,4 1 0,-4 3 0,0-1 0,1-1 0,-1-2 0,0-1 0,4 7 0,-1-1 0,-7-5 0,6 0 0,0-1 0,-2-1 0,5 3 0,-7-5 0,2 2 0,0 2 0,3 5 0,-7 0 0,4 1 0,0-3 0,1-3 0,3 4 0,-8-5 0,6 5 0,-5 1 0,5-5 0,-6 0 0,8-7-5,-2 7-8,-3-8 2,7 4 2,-6-8 9,8 0 0,8 0 0,2 0 0</inkml:trace>
  <inkml:trace contextRef="#ctx0" brushRef="#br0" timeOffset="4949">35 4402 9514,'-6'-12'0,"-1"2"0,-3 2 0,6 1 0,-2 1 0,4 4 0,2-6 0,0 8 0,0 8 0,0 4 0,0 3 0,0 4 0,0 5 0,0 5 0,0 4 0,2 2 0,2 0 0,2 2 0,-2 3 0,-2 3 0,-2 6 0,0-3 0,0 3 0,0-7 0,0-1 0,0-4 0,0-2 0,0-8 0,0-4 0,0-3 0,0-3 0,-2-7 0,-4-4 0,4-4 0,-6-10 0,8-2 0,0-7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39:44.7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1 525 9469,'10'2'0,"-5"4"0,-3 7 0,-2 9 0,0-1 0,0 6 0,0 0 0,0 0 0,0 1 0,0 3 0,0-4 0,0-2 0,-5-2 0,-1-5 0,0-1 0,6-9 0,0-8 0,0-12 0,0-9 0,0 0 0,2-6 0,2-1 0,2 1 0,1 4 0,-3-4 0,2 1 0,-2 5 0,4-4 0,-2 2 0,-1 1 0,3 3 0,-4 3 0,6 3 0,-3 1 0,-3-1 0,4 3 0,-2-2 0,2 8 0,-4 0 0,1 8 0,1 0 0,-6 8 0,2 1 0,4 3 0,-4 7 0,4 2 0,-4 1 0,-2-1 0,0 0 0,0-4 0,0 3 0,0-3 0,0-1 0,0-3 0,0 0 0,0 1 0,0-1 0,0 1 0,0-1 0,0 1 0,7-9 0,5-3 0,-2-6 0,1-6 0,3-5 0,-4-5 0,1-1 0,1-1 0,-2 1 0,3-1 0,-7 1 0,6 0 0,-6-1 0,-1 6 0,-5 1 0,8-1 0,2-5 0</inkml:trace>
  <inkml:trace contextRef="#ctx0" brushRef="#br0" timeOffset="417">420 385 9469,'0'-10'0,"0"3"0,0 7 0,0 0 0,0 7 0,0 7 0,0 7 0,-6 9 0,-2 10 0,1 9 0,-1 7 0,-4 8 0,5 10 0,-1 3 0,0 3 0,0 0 0,4-1 0,-1-9 0,1-10 0,2-7 0,2-5 0,0-5 0,0-6 0,0-6 0,2-14 0,4 1 0,-5-1 0,5 0 0,-2-7 0,2-4 0,-4-6 0,4-6 0,-12-11 0,-4-10 0</inkml:trace>
  <inkml:trace contextRef="#ctx0" brushRef="#br0" timeOffset="833">333 717 9469,'0'-17'0,"0"-1"0,0 1 0,0-1 0,-2 8 0,-2 3 0,-2-1 0,0-2 0,6-7 0,0-1 0,0 1 0,8-1 0,4 3 0,1 1 0,-1 3 0,3 5 0,-3-4 0,4 2 0,1 4 0,6 2 0,1 2 0,-3 0 0,-2 2 0,-1 4 0,-1 6 0,-7 3 0,-4 5 0,-4 1 0,-2 2 0,-8 3 0,-4-3 0,-1 4 0,1 0 0,-3 0 0,1-5 0,-3 1 0,-1-2 0,-3-3 0,9-5 0,-1-1 0,1 2 0,-4-7 0,7 1 0,-1 0 0,-6-6 0,15 4 0,-5-12 0,19-4 0,7-7 0</inkml:trace>
  <inkml:trace contextRef="#ctx0" brushRef="#br0" timeOffset="1234">595 525 9469,'0'-18'0,"0"7"0,0-1 0,0 10 0,0 2 0,0 8 0,0 9 0,0 1 0,0-1 0,0 7 0,0-1 0,0-2 0,0-1 0,0 3 0,0 0 0,0-1 0,0-3 0,0-2 0,0 1 0,0-6 0,2-3 0,3-1 0,-1-2 0,8-6 0,2-4 0,1-8 0,-3 1 0,-1-15 0,3 3 0,2 0 0,-1-8 0,-1 2 0,-5-2 0,-1 2 0,4-2 0,-6 5 0,-3 1 0,-1 0 0,0 7 0,2 7 0,2-3 0,0-1 0,-8 5 0,-4 4 0,4 6 0,-6 4 0,1 2 0,5 2 0,-4-3 0,-2 5 0,2 8 0,0-1 0,6 0 0,0-5 0,0 0 0,0-8 0,0 11 0,0-5 0</inkml:trace>
  <inkml:trace contextRef="#ctx0" brushRef="#br0" timeOffset="1636">892 525 9709,'-18'0'-216,"1"8"215,7-6 0,4 5 0,12-7 1,6 0 0,9 0 0,4 0 0,2 0 0,4 0 0,-3 0 0,1 0 0,2 0 0,2 0 0,2-5 0,0-1 0,-2 0 0,-4-2 0,2 6 0,-8-4 0,-2 4 0,-1-5 0,-3-3 0</inkml:trace>
  <inkml:trace contextRef="#ctx0" brushRef="#br0" timeOffset="2033">1084 106 9490,'0'-18'0,"0"7"0,0-1 0,0-2 0,0-1 0,0-3 0,-2 9 0,-4 3 0,4 4 0,-6 2 0,8 2 0,0 4 0,0 5 0,0 5 0,0 3 0,0 5 0,0 5 0,0 9 0,0 5 0,0 2 0,0 3 0,-6 3 0,1 1 0,1 3 0,2 3 0,2-4 0,0 4 0,0-5 0,0-7 0,0-3 0,0-10 0,0-2 0,0-2 0,0-8 0,0-3 0,0-12 0,0-12 0,0-4 0,8-15 0,1-2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0:27.2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682 1 9657,'9'0'0,"7"0"0,-14 0 0,6 0 0,-8 0 0,0 0 0,-8 0 0,4 0 0,-6 2 0,3 4 0,-7 1 0,2 7 0,-3-2 0,-3 1 0,5 5 0,-3 3 0,-3 4 0,-1 2 0,-7 3 0,0 4 0,-2 1 0,0 0 0,0 0 0,-4 0 0,2 0 0,2 0 0,7-6 0,-1-2 0,4-1 0,3-3 0,4-6 0,5-7 0,7-4 0,0-12 0,0 4 0,0-6 0,0 8 0,0 0 0,7 0 0,-5 2 0,4 4 0,-4 6 0,-2 3 0,0 5 0,0 3 0,0 6 0,0 6 0,0 6 0,0 5 0,0 5 0,0 9 0,0 2 0,0 2 0,0 0 0,0-8 0,0 4 0,0-1 0,0-1 0,0-8 0,0-11 0,0-8 0,0-8 0,0-3 0,0-3 0,0 1 0,0-9 0,0-9 0,0-9 0,0-1 0,0 2 0,0 6 0,0-3 0,0 3 0,0-6 0,0 8 0,0 0 0,2-8 0,4-4 0,4-3 0,7-3 0,1-1 0,-1-4 0,6 1 0,3-7 0,1-2 0,4-2 0,-4-2 0,2 2 0,0 2 0,-2 2 0,-3 8 0,-11-2 0,-1 5 0,1 6 0,-5-3 0,0 13 0,-8-4 0,0 12 0,0-4 0,-8 6 0,6-6 0,-4 3 0,4-3 0,-5-9 0,-3-13 0</inkml:trace>
  <inkml:trace contextRef="#ctx0" brushRef="#br0" timeOffset="616">629 280 9657,'2'-17'0,"4"-1"0,-4 1 0,4-1 0,-4 1 0,-2 0 0,0-1 0,0 1 0,-8-1 0,6 8 0,-6 3 0,8 7 0,0 0 0,0 7 0,0-5 0,0 14 0,0-4 0,0-3 0,0 3 0,0 1 0,0 3 0,0 3 0,0 3 0,0 3 0,0 2 0,0 2 0,0 8 0,0 2 0,0 2 0,-2 1 0,-1-1 0,-3 4 0,2-1 0,2 5 0,2-8 0,0-1 0,0 3 0,-2-6 0,-2 4 0,-2-4 0,2-3 0,2 1 0,2-2 0,0-2 0,0-1 0,0-9 0,0 2 0,-2-3 0,-3-3 0,3 1 0,-4-1 0,4-7 0,2-3 0,0-7 0,0 0 0,0-7 0,0-5 0,0-3 0,0-3 0,0 1 0,8-1 0,1 1 0</inkml:trace>
  <inkml:trace contextRef="#ctx0" brushRef="#br0" timeOffset="2216">123 577 9657,'0'-11'0,"0"-1"0,-2 8 0,-4-2 0,4 2 0,-4-2 0,4 5 0,0-13 0,-3 8 0,3 0 0,-6 4 0,8-3 0,0 3 0,0-6 0,0 8 0,-2 0 0,-4 0 0,4 0 0,-5 2 0,7 4 0,-8-4 0,6 13 0,-6-13 0,2 8 0,0-4 0,1-5 0,5 7 0,0-8 0,2 0 0,3 0 0,-1 0 0,8 0 0,-6 0 0,5 0 0,-5 0 0,6 0 0,-6 0 0,5 0 0,-7 0 0,6 0 0,-4 0 0,-4 0 0,5 0 0,-7 0 0,0 0 0,-7 0 0,3 0 0,-8 0 0,0 0 0,-5 0 0,5-6 0,1 1 0,7-1 0,-6 6 0,4 0 0,4 0 0,-5 0 0,7-8 0,2 0 0,1-5 0,5 1 0,2-2 0,2-1 0,7-3 0,2 1 0,3 0 0,1-3 0,-4-1 0,2-4 0,-1-3 0,3 7 0,-2-4 0,-1 2 0,-3-1 0,-2 1 0,1 6 0,-1-1 0,1 1 0,-1-1 0,-1 1 0,-5-1 0,3 7 0,-6 1 0,2 2 0,-5-4 0,7 7 0,-8-3 0,2 2 0,-4 4 0,-2-6 0,0 8 0,0 0 0,7 0 0,-5 0 0,6 0 0,-8 0 0,0 0 0,0 8 0,6-4 0,0 8 0,0-7 0,-6 7 0,7 0 0,-3 3 0,8-3 0,-8 3 0,4-5 0,-8 8 0</inkml:trace>
  <inkml:trace contextRef="#ctx0" brushRef="#br0" timeOffset="3165">36 630 9657,'7'-18'0,"-5"1"0,6-1 0,-8 8 0,0 3 0,-2 7 0,-4 0 0,4 0 0,-5 2 0,7 3 0,0 5 0,0 8 0,0-1 0,0 1 0,0 1 0,0 2 0,0 5 0,0 1 0,0 0 0,0 4 0,0 0 0,0 6 0,0-2 0,0 6 0,-2-3 0,-4 3 0,4-2 0,-4 6 0,4-3 0,2-3 0,-6-2 0,0-2 0,3 0 0,1 0 0,2-8 0,0-4 0,0-3 0,0-3 0,0 0 0,0-7 0,0-2 0,0-10 0,0-4 0,0 4 0,0-6 0,0 1 0,0 5 0,0-6 0,0 8 0,0 0 0,7 0 0,-3 0 0,8 0 0,0 6 0,5 0 0,1 7 0,-1-1 0,-2 3 0,-1 1 0,-2-4 0,-8-3 0,3-5 0,1 2 0,-6 0 0,6 2 0,-8-7 0,0 7 0,0-8 0,0 0 0,0-8 0,6 5 0,1-9 0,3-4 0,4-5 0,9-6 0,4-16 0,8-1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0:34.4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245 385 9409,'0'-11'0,"0"-1"0,0 8 0,0-12 0,0 15 0,0-9 0,0 4 0,0 4 0,0-6 0,0 10 0,0 4 0,0 6 0,0 3 0,0 3 0,0 3 0,0 8 0,-6 2 0,1 18 0,1 5 0,2 8 0,0 8 0,-2 6 0,-2 5 0,2 5 0,2-1 0,2-4 0,0-5 0,0-4 0,0-6 0,0-6 0,0-9 0,0-7 0,0-11 0,0-8 0,0-1 0,0-1 0,0 0 0,0-5 0,-2-3 0,-3-3 0,3-4-1,-6-8 1,8-2 0,0-4-2,0-6 0,0-5 1,0-5-1,0-3 2,0-2 0,0-10 0,0-7 0</inkml:trace>
  <inkml:trace contextRef="#ctx0" brushRef="#br0" timeOffset="1165">245 525 9395,'-9'-10'0,"-1"2"0,4 8 0,4 0 0,-6 0 0,8 0 0,0 0 0,0-7 0,2 3 0,4-8 0,2 6 0,5-5 0,1-3 0,5-1 0,-1-5 0,7-1 0,0-4 0,4-3 0,-1-1 0,1-6 0,2 0 0,2 1 0,-4 1 0,-2 3 0,-2 7 0,-3 4 0,-3 1 0,-9 1 0,-3 9 0,-7 8 0,-1 0 0,-3 8 0,-2 0 0,0-6 0,6 5 0,0-7 0,0 0 0,0 8 0,-2 2 0,-2 9 0,-2 4 0,1 5 0,3 8 0,-2 7 0,-2 10 0,-6 7 0,4 12 0,1 3 0,-1 7 0,-4 3 0,7 0 0,-1-3 0,-2-6 0,6-10 0,-4-6 0,4-4 0,2-6 0,0-11 0,0-4 0,0-10 0,0-5 0,0-3 0,0 1 0,0-7 0,0 1 0,0-8 0,0 4 0,0-8 0,0 0 0,-8 0 0,-3 0 0,-5 2 0,-1 3 0,-1 5 0,1 0 0,-3 5 0,-1-1 0,-4 5 0,-2 5 0,3 1 0,-3-4 0,2 3 0,4-3 0,1-2 0,3-1 0,1-1 0,5 1 0,-3-7 0,8 1 0,0-8 0,6 4 0,2-8-2,4 0 0,-4-2-3,4-4 1,-4 4 1,-2-6 1,0 8 1,2 0 0,4 0 0,-4-8 1,3-3 0,5-5 0,0-1 0</inkml:trace>
  <inkml:trace contextRef="#ctx0" brushRef="#br0" timeOffset="1533">298 385 9372,'-10'0'0,"2"0"0</inkml:trace>
  <inkml:trace contextRef="#ctx0" brushRef="#br0" timeOffset="2365">123 490 9372,'-8'-10'0,"6"1"0,-4 3 0,3 4 0,-1-6 0,-2 0 0,0 6 0,6-5 0,0 7 0,0 0 0,8 0 0,2 0 0,7 0 0,0 0 0,1-6 0,-1 0 0,1 2 0,-1 2 0,1 2 0,-1 0 0,1 0 0,-1 0 0,-7-2 0,-4-4 0,-6 4 0,-6-3 0,-4-3 0,-7 2 0,-1 2 0,1 2 0,5 2 0,1 0 0,-3 0 0,-2 0 0,-1 0 0,-1 0 0,1 0 0,5 0 0,3 2 0,1 4 0,2-2 0,6 7 0,0 3 0,0 2 0,-6 1 0,0 2 0,3 3 0,1 1 0,2 6 0,0-4 0,0 5 0,0 6 0,0-1 0,0 6 0,0-4 0,0-2 0,0 2 0,0 2 0,0 1 0,0-1 0,0-2 0,0-2 0,0 0 0,0 0 0,0 0 0,0 0 0,0 0 0,0-1 0,-6 1 0,0 0 0,0 0 0,-2 0 0,6-6 0,-3-2 0,1-1 0,-2-5 0,4-2 0,-4-1 0,4-1 0,2 1 0,0-7 0,0 1 0,0 0 0,0 5 0,0 1 0,0-1 0,0 1 0,0-1 0,-8-7 0,7 5 0,-7-13 0,10 6 0,2-10 0,1-4 0,3 4 0,-2-4 0,4 3 0,7-3 0,1 2 0,-1-8 0,-5 8 0,-1-3 0,3-1 0,1-2 0,3-7 0</inkml:trace>
  <inkml:trace contextRef="#ctx0" brushRef="#br0" timeOffset="3078">210 438 9372,'0'-12'0,"0"0"0,0 8 0,0-11 0,-2 11 0,-3-8 0,3 8 0,-8-3 0,4 7 0,4 0 0,-8 0 0,5 0 0,3 0 0,-6 0 0,8 2 0,0 3 0,0-3 0,0 4 0,2-10 0,2-3 0,2-3 0,7-2 0,-1-5 0,3-1 0,3 1 0,-1-6 0,1-3 0,-1 1 0,1 0 0,5-4 0,0 6 0,-1-1 0,-3-1 0,-7 6 0,-1-5 0,3 5 0,-4 3 0,1 5 0,-7 3 0,4 8 0,-10 0 0,-4 0 0,4 2 0,-4 4 0,4-4 0,2 5 0,0-7 0,0 0 0,8 0 0,4 0 0,3 0 0,5 0 0,1 0 0,2 0 0,-1 0 0,3-5 0,-2-1 0,8 0 0,-4 6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0:42.8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1101 734 9716,'9'0'0,"-1"-2"0,-8-4-8,0 4-48,0-13 1,0 11-22,0-8 67,0 8 0,0-5 10,0 3 0,0 4 0,0-14 0,0 12 0,0-7 0,0 5 0,0-6 0,0 7 0,0-7 0,0 8 0,0-12 0,0 7 0,0-9 0,0 7 0,0-1 0,0 0 0,0-5 0,0-1 0,6 1 0,0 0 0,-3-1 0,-1 1 0,0-1 0,2 1 0,2-1 0,0 1 0,-6-3 0,2-1 0,4-2 0,-4-1 0,5 5 0,-1-2 0,0-3 0,0 1 0,-4 6 0,2-1 0,1 1 0,1-1 0,-6 1 0,0-1 0,0 7 0,0-1 0,0-2 0,0 7 0,0-9 0,0 14 0,0-6 0,0 10 0,0 4 0,2-4 0,4 4 0,-2-4 0,6 0 0,-1 2 0,1 2 0,0 1 0,3-3 0,-1 4 0,2 2 0,7-4 0,2 5 0,-1 3 0,-3 1 0,4 3 0,2 1 0,1 2 0,-1 3 0,6-1 0,-4-5 0,2 1 0,0 4 0,-2-1 0,5 5 0,-5-2 0,-2-4 0,-2 5 0,-5-1 0,-1 0 0,1 0 0,-1-2 0,-1-3 0,-3 1 0,-1 3 0,-1-1 0,5-6 0,-2-1 0,-3-5 0,-5 5 0,6-4 0,1 1 0,3-1 0,1 3 0,1-5 0,-1 2 0,1-1 0,-1 1 0,1 5 0,-1 1 0,1-1 0,-7 1 0,1-1 0,1-1 0,3-5 0,-4 5 0,-1-4 0,3 3 0,-1-3 0,1-3 0,-2-1 0,1-4 0,-3 4 0,2-2 0,1-2 0,-3-2 0,1-2 0,1 0 0,0 0 0,-1 0 0,-7 0 0,-4 0 0,-9 0 0</inkml:trace>
  <inkml:trace contextRef="#ctx0" brushRef="#br0" timeOffset="1032">280 1328 9590,'-2'-10'-60,"-4"4"51,4 4 1,-6 0 4,8-3 0,2 3 1,4-4 2,6 4 0,-3 2 0,5 2 0,3 2 0,5 1 1,3 3 0,-4-4 0,5 2 0,1-2 0,2 0 0,6 0 0,0 1 0,0-1 0,1-2 0,5-2 0,4 0-1,-1 0 0,5 0 0,-8 0 0,-1 0-1,3 0 0,0 0 0,3 0 0,-5 0 0,-4 0 1,-2 0-1,2 0 1,0 0 0,-2 0 1,3 0 0,-8-2 0,3-2 0,1-1 0,1-1 0,-2 6 0,-2 0-1,-1 0 0,-3 0 1,4 0-1,-2 0-1,2 0 0,-4 2 0,0 2 1,0 1-2,1-1 1,-7 4 0,2-2 0,-3 0-1,-3 1 1,1-3-1,-1 6 1,0-2 1,1-2 0,-1-6 0,1 0 1,-1 0 0,1 0 0,-1 0 0,-5-2 0,0-2 0,1-4 0,3-2 0,-5 6 0,-1-3 0,-2-1 0,0 6 0,-3-4 0,-3 4 0,-2 2 0,-9 0 0</inkml:trace>
  <inkml:trace contextRef="#ctx0" brushRef="#br0" timeOffset="1781">1275 2184 9265,'6'-12'0,"0"0"0,0 6 0,-6-5 0,0 5 0,0-6 0,-2 8 0,-4-1 0,4 3 0,-6 2 0,8 0 0,0 0 0,0-8 0,8 4 0,4-6 0,3 1 0,3-1 0,1 0 0,2-3 0,5 1 0,1-2 0,2 1 0,6-1 0,0 3 0,0-3 0,-6 4 0,0-1 0,0-1 0,-2 2 0,4-5 0,-6 5 0,1-2 0,-1 1 0,0 1 0,-2-3 0,4 1 0,1-2 0,-1-1 0,-6-1 0,2 3 0,-1 1 0,-3 2 0,-1-3 0,-1 1 0,-5 8 0,-1-2 0,-7 4 0,2 2 0,-12 0 0,-5 0 0,-5 8 0,-1 2 0,-1 7 0</inkml:trace>
  <inkml:trace contextRef="#ctx0" brushRef="#br0" timeOffset="2449">35 3598 9255,'-11'0'0,"-1"0"0,8 0 0,-4 0 0,10 0 0,4 0 0,-2 0 0,6-2 0,-1-2 0,1-2 0,-4-5 0,5 3 0,3-2 0,2-3 0,1-9 0,1-3 0,1-2 0,4-4 0,-1-2 0,7-4 0,4-6 0,5-9 0,7-2 0,7-10 0,3 0 0,3 2 0,2-6 0,6 4 0,0-4 0,-30 33 0,0 0 0,26-27 0,2 4 0,-8 3 0,-3 3 0,-1 3 0,-1 1 0,-5-1 0,-5 7 0,2 3 0,-3 6 0,-1 2 0,-2 2 0,-2 1 0,0-1 0,0 4 0,0 0 0,2-2 0,1-8 0,3 0 0,-2 0 0,-2 0 0,-2 0 0,0 0 0,0 0 0,-8 2 0,-2 4 0,-2 6 0,1 3 0,-1 3 0,-6 0 0,1-1 0,-7 8 0,1 5 0,-8-5 0,4 6 0,-8-8 0,0 6 0,0-5 0,0-3 0,0 6 0,0-15 0,0 4 0</inkml:trace>
  <inkml:trace contextRef="#ctx0" brushRef="#br0" timeOffset="3132">2550 1171 9505,'-12'0'-6,"1"0"0,7-2 0,-4-2 5,0-2 1,6-8 0,-13 5 0,13-9 0,-6 7 0,8-1 0,0 8 0,2-4 0,4 8 0,-2 0 0,7 0 0,3 0 0,-4 0 0,1 2 0,3 4 0,2-2 0,1 6 0,0-1 0,1 1 0,1 2 0,3 5 0,3 1 0,2-1 0,2 1 0,6 1 0,0 4 0,0 6 0,6-2 0,1 1 0,1-1 0,0 0 0,-1-4 0,-3 4 0,2-1 0,-2-5 0,-4 0 0,-4 1 0,-2 1 0,2-2 0,-4 1 0,0-1 0,-1 2 0,-5-1 0,6-3 0,0 0 0,2 3 0,0 1 0,-1 0 0,3-5 0,-2-1 0,2 1 0,2-1 0,0 1 0,-2-1 0,-2 1 0,-2-3 0,4-1 0,-2-3 0,2 3 0,-6-4 0,-1-1 0,-5 1 0,-1 0 0,-1-6 0,1 3 0,-1 1 0,-5-6 0,-1 4 0,-7 4 0,4-8 0,-16-2 0,-1-10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3:56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9358,'0'-11'0,"0"-1"0,2 8 0,4-2 0,-3 4 0,7 4 0,-2 4 0,-4 6 0,4 9 0,-1 4 0,1 2 0,0 4 0,0 8 0,-5 4 0,5 0 0,2-1 0,-6 5 0,4-6 0,-3-3 0,1-1 0,0-8 0,-6-1 0,0-3 0,0-4 0,8-1 0,-6-11 0,13-9 0,-5-9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0:39.4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717 35 9619,'0'-9'0,"0"-7"0,0 14 0,0-6 0,0 8 0,0 0 0,-6 8 0,0 4 0,-9 5 0,-3 7 0,-9 7 0,-6 7 0,-2 7 0,-2 7 0,-4 1 0,-5-1 0,3 5 0,2-3 0,4-6 0,3-3 0,6-12 0,7-10 0,7-3 0,9-3 0,-5-7 0,8-2 0,-6-8 0,8 0 0,0 0 0,0 7 0,-2-5 0,-2 6 0,-1 0 0,-1-4 0,6 7 0,-8-7 0,4 10 0,-8-8 0,9 1 0,-3-1 0,-4-4 0,8 6 0,-6 0 0,1-6 0,5 5 0,-6-7 0,8 0 0,2 0 0,4 0 0,-2 0 0,7 0 0,3 0 0,1 0 0,-1 0 0,1 0 0,5 0 0,-1 0 0,3 0 0,-1 0 0,4 0 0,2 0 0,-5 0 0,3 0 0,-2 0 0,0 0 0,1 2 0,-7 2 0,1 2 0,-1-2 0,-5-2 0,-1-2 0,-7 0 0,4-2 0,-8-4 0,0-6 0,0-9 0,0-4 0,0-2 0,-8-2 0,-1-6 0</inkml:trace>
  <inkml:trace contextRef="#ctx0" brushRef="#br0" timeOffset="564">525 227 9619,'-2'-9'0,"-4"3"0,4 4 0,-4 2 0,10-2 0,4-2 0,1-2 0,5-1 0,7 3 0,5-2 0,1 2 0,2-4 0,6 2 0,2 1 0,3-3 0,-5 6 0,2-4 0,-6 2 0,0-2 0,-4 4 0,1-3 0,-3 3 0,-4 2 0,-3-2 0,-5-2 0,-1-2 0,-1 0 0,-1 6 0,-4 0 0,-12 0 0,2 0 0,-7 0 0,1 2 0,-4 2 0,3 4 0,-3 2 0,-1 1 0,-5 9 0,-1 1 0,-2 2 0,-8 8 0,1-2 0,-3 6 0,-1 6 0,-3-2 0,-4 7 0,-4 3 0,1 1 0,-5 1 0,8-3 0,3-3 0,1-2 0,10-5 0,5-8 0,9-7 0,7-4 0,2-7 0,-2 0 0,4-9 0,-4 5 0,10-10 0,2-4 0,0 4 0,-14-5 0,-4 7 0,-3 0 0,3 0 0,1 0 0,-3 0 0,-1 0 0,-3 0 0,1 0 0,-1 7 0,1 3 0</inkml:trace>
  <inkml:trace contextRef="#ctx0" brushRef="#br0" timeOffset="1166">140 839 9619,'-9'-8'0,"-5"4"0,8-8 0,-2 9 0,3-3 0,3 4 0,-6 2 0,8 2 0,0 4 0,0 3 0,0 9 0,0-1 0,0 1 0,6 1 0,0 4 0,-3 5 0,-1-1 0,-2 6 0,-2-4 0,-1 4 0,-3 2 0,-6 0 0,4 0 0,-1-1 0,-5 1 0,4-7 0,1-5 0,-1-4 0,0-1 0,6-7 0,-1 1 0,3-8 0,2 2 0,0-12 0,0 2 0,2-6 0,3 1 0,7-1 0,-2 6 0,1-4 0,3 2 0,1 1 0,3-3 0,-1 4 0,1-2 0,-1 2 0,1 2 0,-1 2 0,1 0 0,-1 0 0,1 0 0,-1 0 0,1 0 0,-1 0 0,1 0 0,-1 0 0,0 0 0,-5 0 0,-2 2 0,-2 4 0,-3-4 0,-5 6 0,0-8 0,0-8 0,0-4 0,0-5 0,0-6 0,-2-5 0,-1-8 0,-3-3 0,2-2 0,2-2 0,2 5 0,0-3 0,0 2 0,0 2 0,0 4 0,0 2 0,0 2 0,0 8 0,0-3 0,0 13 0,0 3 0,0 10 0,2 2 0,4 2 0,3-1 0,17-5 0,1 0 0</inkml:trace>
  <inkml:trace contextRef="#ctx0" brushRef="#br0" timeOffset="1714">944 193 9619,'0'-18'0,"0"1"0,0-1 0,0 8 0,0 3 0,0 7 0,0 2 0,0 3 0,0 7 0,0 4 0,-6 9 0,0 4 0,0 4 0,-2 2 0,5 8 0,-7 3 0,0 5 0,0 1 0,5-2 0,-5-1 0,2-2 0,4 1 0,-3-5 0,1-3 0,2-5 0,2-6 0,2-3 0,0-9 0,0-7 0,0-4 0,0-12 0,0 4 0,-2-6 0,-4 10 0,-5 4 0,-5 0 0,-3 9 0,-5 7 0,-5 3 0,-4-2 0,-2 6 0,-2 4 0,-3 6 0,1-2 0,-6 4 0,3-4 0,3-3 0,8 1 0,2 0 0,-1-2 0,3-4 0,4-3 0,9-9 0,3 1 0,7-1 0,-4-7 0,10-4 0,4-12 0,-4 2 0,4-8 0,-4 8 0,5-19 0,3 4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0:48.3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717 105 9260,'-18'-17'0,"1"5"0,-1 0 0,1-1 0,1 3 0,3 0 0,1 3 0,8-1 0,-2 2 0,4 4 0,2-6 0,2 8 0,2 2 0,2 4 0,8 4 0,-3 9 0,5 5 0,3-5 0,3 6 0,3 0 0,2 4 0,2 4 0,6 2 0,2 2 0,4 4 0,3 4 0,9 7 0,-1 0 0,0 1 0,1 5 0,1 2 0,0-2 0,-1-3 0,-5-1 0,-13-13 0,-2-2 0,-4-2 0,4-5 0,-5 0 0,-1-5 0,-4-2 0,-4 0 0,-1-3 0,-1 1 0,1-2 0,-3 0 0,-1 1 0,-2 1 0,1-2 0,1-1 0,-1-3 0,-1 1 0,2-1 0,-5-1 0,1-3 0,0-3 0,-1-2 0,-3-2 0,6-6 0,-8 0 0,3 0 0,-8-2 0,-5-4 0,-4-12 0,-7-9 0</inkml:trace>
  <inkml:trace contextRef="#ctx0" brushRef="#br0" timeOffset="636">1 454 9568,'0'-11'-11,"0"-1"11,0 8 0,2-9 0,3 7 0,-1 0 0,8 6 0,2 0 0,1 0 0,4 2 0,3 4 0,1 5 0,8 5 0,-2 1 0,4 3 0,2 3 0,8-2 0,1 9 0,3 1 0,0 2 0,-1-4 0,7 0 0,-1 0 0,0-2 0,1 4 0,-1-8 0,1 1 0,-1 1 0,4-4 0,-1 6 0,-5-1-3,0-5 1,-7 4 0,0 0 0,-2 1-11,-1-1 1,-1-2 0,-8-5 0,-2-1-1,2 1 1,-3 3 0,-1-2 0,0-3 2,0-1 1,-6-5-1,5 0 1,-3-2 2,0-5 1,0 1 0,-5 0 0,-1 2 0,1-2 0,-1-2 0,1-2-11,-1 0 2,-7 0 10,-2 0 1,-22 2-1,-5 2 5,-7 2 0,-3 7 0,-6-3 0</inkml:trace>
  <inkml:trace contextRef="#ctx0" brushRef="#br0" timeOffset="1203">228 1136 9316,'-2'-10'0,"-2"2"0,-2 0 0,-2 6 0,2-3 0,5 1 0,-5-2 0,4 4 0,2-6 0,0 8 0,8 2 0,3 2 0,5 2 0,1-2 0,1 5 0,1 3 0,4 4 0,6 1 0,4-3 0,4 1 0,2 5 0,2-1 0,13 2 0,0 1 0,7 1 0,5-2 0,2 4 0,5-1 0,5-3 0,3-1 0,1-3 0,-12-2 0,-2-1 0,-4-2 0,2-6 0,-10 3 0,-4-1 0,-3-4 0,-10 4 0,3-1 0,-1 1 0,0 0 0,-6 0 0,-8-4 0,-2 1 0,-3-1 0,-3 4 0,-2-2 0,-7 2 0,-4-3 0,-4-3 0,-2 6 0,0-8 0,-2 0 0,-4 0 0,-6 0 0,5 0 0,-9 0 0,6 0 0</inkml:trace>
  <inkml:trace contextRef="#ctx0" brushRef="#br0" timeOffset="1750">2096 1205 9339,'-11'0'0,"-1"0"0,8 0 0,-4 0 0,8 0 0,0 0 0,0-7 0,0 5 0,0-6 0,0 8 0</inkml:trace>
  <inkml:trace contextRef="#ctx0" brushRef="#br0" timeOffset="2351">2201 524 9339,'0'-9'0,"0"-7"0,0 14 0,0-6 0,0 8 0,0 0 0,8 0 0,4 0 0,3 0 0,3 0 0,-1 0 0,6 0 0,3-2 0,1-1 0,4-3 0,4-8 0,3 2 0,5-3 0,2-2 0,3-7 0,9 1 0,3 2 0,2 1 0,-4 3 0,6-1 0,0 1 0,-2-1 0,6 1 0,-6 1 0,0 3 0,-3 1 0,-5 6 0,-4-3 0,-1-1 0,-3 0 0,-13 6 0,0-2 0,-7 3 0,-11-3 0,3 4 0,-7-4 0,-1 4 0,2 2 0,-9 0 0,5 0 0,-10 2 0,-2 4 0,-1 5 0,-9 5 0,2 1 0,-11 1 0,-4-1 0</inkml:trace>
  <inkml:trace contextRef="#ctx0" brushRef="#br0" timeOffset="2922">2219 1712 9325,'0'17'0,"0"1"0,0-1 0,0 1 0,0-1 0,0 1 0,0-1 0,0 1 0,-6-7 0,0 1 0,0-8 0,6 4 0,0-10 0,0-4 0,10-4 0,7-9 0,10-5 0,6-5 0,4-6 0,6-7 0,9-11 0,11-9 0,4-8 0,-31 33 0,0-1 0,1-3 0,0-2 0,1-2 0,0-1 0,0 1 0,-1 1 0,-1-2 0,-2 0 0,0 5 0,0 1 0,30-30 0,-10 10 0,-9 13 0,-2 9 0,-4 7 0,-10 5 0,-6 11 0,-4 3 0,-7 2 0,0 5 0,-8 1 0,1-8 0,-5 8 0,-4-4 0,-1 1 0,-9 3 0,2-8 0,-3 8 0,-3-3 0</inkml:trace>
  <inkml:trace contextRef="#ctx0" brushRef="#br0" timeOffset="3534">1782 961 9154,'-12'-12'0,"1"1"0,7 7 0,-4-12 0,8 14 0,2-5 0,4 7 0,5 0 0,1 0 0,4 0 0,5 0 0,4 0 0,6 0 0,8-2 0,6-2 0,5-2 0,3 0 0,14 6 0,7-2 0,4-4 0,-2 2 0,5-7 0,2-5 0,3-5 0,-7 1 0,-5-3 0,-8 4 0,-8 1 0,-1 1 0,-3-1 0,-2 3 0,-7 3 0,-6-1 0,-4 7 0,0 0 0,0-2 0,-8 6 0,-4-4 0,-2 5 0,3 1 0,-5 0 0,4 0 0,-3 0 0,-3 0 0,1 0 0,-1-2 0,1-4 0,-7 4 0,1-4 0,-8 6 0,2 6 0,-6-2 0,-6 7 0,-6 3 0,-11 1 0,-4 3 0</inkml:trace>
  <inkml:trace contextRef="#ctx0" brushRef="#br0" timeOffset="4169">1765 2183 9131,'-12'0'0,"0"0"0,8-2 0,-1-3 0,3 1 0,2-8 0,7 2 0,5-3 0,5 1 0,7-1 0,5-5 0,10-5 0,5-6 0,7-4 0,5-10 0,16-4 0,5-5 0,-33 23 0,0 0 0,-1 2 0,1 0 0,4-3 0,-1 1 0,-1 1 0,-1 0 0,-1-1 0,0 0 0,1 4 0,-1 1 0,30-26 0,-6 7 0,-8 10 0,-14 0 0,-5 10 0,-2 0 0,2-3 0,-4 7 0,3-6 0,-3 2 0,-2-1 0,-6 1 0,-2 5 0,-1 3 0,-5 3 0,-2-3 0,-1 5 0,-1-2 0,1 1 0,-7 5 0,1-4 0,2 3 0,-5-5 0,1 4 0,0 0 0,-1 1 0,-3 1 0,4 4 0,-2-4 0,5 4 0,-3-13 0,7 5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24.5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1 542 9909,'0'-11'0,"0"-1"0,0 6 0,0-6 0,0 1 0,0-7 0,0 9 0,0 1 0,0 10 0,0 4 0,2 5 0,3 5 0,-1 9 0,8 4 0,0 6 0,-3 6 0,7 1 0,-5 7 0,5-2-4,1 1 1,1 1 0,-1-1 0,1-3-6,-1-3 1,1-3 0,1-8-1,2-4 0,3-1 0,-1-3 0,-6-6 0,3 1 0,3-1 1,-1-5-1,5-2 1,0-1 1,0 1 0,-4-4 1,6 4-1,2-3 3,2-3 0,2-2 1,0-2-1,0 0 2,0 0 0,6 0 1,2 0-1,-1-2 0,1-4 1,-2-3-1,-4-7 1,1 3-2,3 1 0,2 0 0,-4-3 0,1 1-2,-1 3 1,-2 5 0,-2-4 0,-2 0 0,-4 1 0,4 5 0,-4-4 1,6 2 0,6 0 0,-8 1 0,6 5 0,-1-2 0,-1-4 0,2 4 1,0-4-1,2 2 0,-2-2 0,-3 4 0,-1-3 0,2 1-1,4-2 0,-6 4 0,2-4 0,-6 2 0,0-2 0,2 4 1,0-3-1,-2 3 1,-2 2 0,0-2 0,6-2 1,0-2 0,0 2 0,0 2 0,0 2 0,0 0-1,0 0 1,-1 0 0,1 2 0,2 2-1,4 2 0,-4 2 1,4-4-1,-4 3-1,-3 3 1,1-6 0,-2 4-1,-2-3 1,-1 1 0,-1 8 1,6-2-1,-2 3 1,-4 2 1,4 1-1,-6-1 1,2 1 0,0-1 0,-2 9 0,2 1 0,-3 2 0,-1 0 0,-4-2 0,6 4 0,-2-2-1,-3 2 0,-3-4 1,-1 3-1,1-1-1,4-2 0,-9 4 1,2-8-1,-5-1-1,-1-3 0,-4-2 1,3 1-1,-1-1-5,-4 1 1,-2-7-8,-2 1 0,0-8 2,0 4 10,0-8 0,0-2 0,0-4 0,0-6 1,0-3-1,0-3 2,0 1 0,6-1 0,0 1 1,-3-1-1,-1 1 1,-2 0 0,2-1 0,2-1 0,2-5 1,2 5 0,-4-6-1,2 1 1,-3 1 0,-1 0 0,0 5 0,2 1 0,2 0 0,0-1 0,-4 1 0,4-1 0,3 1 0,7-1 0,-5 1 0,3 5 0,-6 2 0,1 1 0,5-1 0,2 0 0,1-3 0,1 3 0,-1 2 0,6-3 0,3 3 0,1 0 0,4 0 0,-4-3 0,2 5 0,2 0 0,2-2 0,2 6 0,0-3 0,0 3 0,0 2 0,0 0 0,0 0 0,0 0 0,-1 0 0,1 0 0,0 2 0,0 1 0,0 3 0,0 2 0,0-4 0,0 2 0,0-2 0,-4 3 0,2-1 0,6 0 0,3 2 0,-3-6 0,4 3 0,0-3 0,3-2 0,5 6 0,1 0 0,0-2 0,1-2 0,-7-2 0,1 0 0,1 0 0,3 0 0,1 0 0,-1 0 0,-3-2 0,-1-4 0,-1 2 0,7-5 0,-1-1 0,1 0 0,-7 4 0,3-5 0,1-3 0,1-1 0,3 3 0,-11 0 0,-1-1 0,1-3 0,6 5 0,-3-1 0,3-2 0,-3-1 0,5-3 0,-5 1 0,5-1 0,1 1 0,-2-1 0,-1-1 0,-2-2 0,1-3 0,-5-5 0,-2 6 0,-5 2-2,-1 1 1,0-3-1,0 0 1,0-1 0,0-1 0,-6 4 0,0-6 0,2 0 0,2-1 1,-4 5 0,-1-6 0,-3 0 0,-4 2 0,-1-4 0,-3 5 0,-1-1-1,-5-4 1,3 6-1,-8 2 1,-3 3-1,-1 3 0,-2-1 0,0 1 1,0-1-1,0 1 1,-5 0-1,-3-1 1,-2 3-1,-3 3 1,5-4 0,0 7 0,2-3 0,0 0 0,-5 7 0,5-7 0,4 8 0,14-2 0,7-4 0,16 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25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80 9638,'0'12'-19,"0"0"0,0-1 1,2 5 5,4-5 0,-3-1 1,9-6-1,2 2 6,1-2 0,3-2 1,1-2-1,2 0 1,3 0 1,7 0 0,-4 0-1,2-2 0,0-4 0,-6-4 0,5-7 0,-3-1-1,-4 1 1,-1-1 0,-3 1 0,-1-1-6,-5 1 0,3 5-2,-8 1 14,-1 7 0,-5 4 0,0 9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25.9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 9390,'-8'9'0,"0"1"0,-4-4 0,-1-2 0,7 8 0,2 1 0,2 5 0,2 5 0,2 6 0,4 4 0,2 10 0,5 3 0,-1 7 0,2 5 0,1 2 0,1 4 0,-3-6 0,-1-3 0,-1 1 0,7-2 0,-3-5 0,-3-5 0,4-5 0,-7-10 0,3-5 0,0-5 0,-7-4 0,7-3 0,-8-4 0,-4-24 0,-10-3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26.0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33 262 9390,'-8'-17'0,"-3"-1"0,3 7 0,2-1 0,6 8 0,6-4 0,5 0 0,7 5 0,3-7 0,3 0 0,-3 0 0,0-1 0,1-5 0,1 3 0,-2 1 0,-3 6 0,-5-3 0,-3-1 0,-2 0 0,3 4 0,-3-3 0,2 1 0,-6-6 0,11 5 0,-5-9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26.4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0 333 9390,'0'17'0,"0"-5"0,0-1 0,0 3 0,2-6 0,4-2 0,-2-4 0,8-2 0,1 0 0,3 0 0,1-8 0,1-4 0,-1-3 0,1-3 0,-3-5 0,-1-2 0,-3-1 0,3 1 0,-6 0 0,-2 4 0,-4-3 0,-2 3 0,0-4 0,0 2 0,0 1 0,0 3 0,-8 1 0,-4 3 0,-3 1 0,-3 3 0,1 7 0,-1-2 0,1 4 0,-1 2 0,3 4 0,3 7 0,-1 1 0,7 13 0,2-1 0,2-1 0,2 8 0,0-2 0,0 4 0,0 2 0,6-6 0,1 0 0,3 0 0,4-2 0,1-1 0,3-11 0,-1-1 0,1-3 0,5-7 0,0 2 0,1-4 0,1-2 0,-4-2 0,8-4 0,0-3 0,6-9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26.8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139 16 9390,'-18'-5'0,"1"-1"0,-1 2 0,1 10 0,-1 7 0,1 9 0,7-3 0,4 6 0,2 0 0,-2 5 0,5-3 0,-5 2 0,6 2 0,6 2 0,-3-6 0,7-2 0,0-1 0,0-1 0,1 0 0,7-7 0,-1-5 0,1-5 0,-1 2 0,1-2 0,-1-2 0,0-2 0,-1-4 0,-4-4 0,-3-4 0,-5-7 0,2-3 0,-2-3 0,-4 2 0,-4-7 0,-4 1 0,-1 0 0,3 0 0,-6-4 0,0 4 0,3 1 0,-5 3 0,8 6 0,1 1 0,-3 5 0,6-5 0,-4 4 0,4 5 0,4 5 0,4 9 0,4 3 0,-1 4 0,13 1 0,-5 3 0,2-3 0,1-3 0,3 3 0,2-3 0,3 4 0,3 1 0,-4-1 0,0-3 0,0-1 0,0 1 0,2 3 0,6 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27.0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49 175 9365,'-17'-17'0,"-1"7"0,8 0 0,7 6 0,6-1 0,7-1 0,8 6 0,1 0 0,4 0 0,3-2 0,5-2 0,-2-4 0,2-2 0,2 5 0,0-5 0,-2 0 0,-2 0 0,-2 5 0,4-7 0,-2-2 0,-7-1 0,3-3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27.3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0 9365,'-17'10'0,"-1"-4"0,1 2 0,-1-1 0,1 3 0,7 2 0,4 7 0,5 4 0,1 7 0,1 8 0,3 5 0,4 4 0,2 7 0,1-2 0,7 7 0,-1-7 0,1-6 0,5 3 0,0-8 0,-1-2 0,-3-3 0,-1-6 0,-1-5 0,1-4 0,-1-5 0,1-11 0,7 11 0,2-6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3:56.5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70 175 9379,'-11'0'0,"-1"0"0,-2 0 0,5 0 0,-3 0 0,8-2 0,-2-4 0,4 2 0,4-8 0,2-1 0,2-3 0,9-3 0,1 0 0,5-1 0,1 5 0,-1 3 0,0-2 0,3 5 0,-3 1 0,-2 2 0,-1 6 0,-1 0 0,-1 8 0,-5 5 0,-5 7 0,-4 3 0,-2 8 0,0-4 0,0 2 0,0 1 0,0-9 0,-2 2 0,-2-3 0,-1-3 0,-1-5 0,6-1 0,-8-7 0,-2 4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27.6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53 9365,'-10'1'0,"4"5"0,4 10 0,2 7 0,0 0 0,0 3 0,8-5 0,4 8 0,3 2 0,3 2 0,-1-4 0,3-2 0,1-1 0,2-5 0,1-4 0,-7-5 0,1-4 0,-1 0 0,0-6 0,1 1 0,-1-6 0,-7-7 0,-4-10 0,-4-1 0,-2-2 0,0-6 0,0 3 0,0 1 0,0 0 0,-6-4 0,0 6 0,0 1 0,-1 3 0,3-4 0,-6-1 0,2 3 0,4 2 0,-5-7 0,-1-1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27.9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1 105 9365,'8'10'0,"-5"5"0,9-3 0,2 5 0,1 7 0,-3-3 0,-1 6 0,3-2 0,2-3 0,-5 3 0,-1-2 0,0-3 0,-1-7 0,-5 3 0,4-7 0,0 1 0,-6-2 0,5-10 0,-9-4 0,-1-6 0,-3-3 0,-2-8 0,4-3 0,-2-1 0,2-4 0,1 4 0,-1-2 0,-2 0 0,2 2 0,2 1 0,2 9 0,2-2 0,4-5 0,-2 11 0,7-5 0,1 5 0,5-5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28.2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1 298 9290,'0'11'0,"0"1"0,2-2 0,3 1 0,5-3 0,8-8 0,-1 0 0,-5 0 0,-1-2 0,1-4 0,-2-5 0,3-5 0,-7-1 0,0-3 0,2-3 0,-6 4 0,3-5 0,-3 3-1,-2-2 1,0 3 0,0-3 0,0 4-2,0 1 1,-5 1-1,-3-1 0,-2 1 1,-2 1 0,-5 5 0,0 5 0,5 4 1,0 2-1,-1 0 1,5 2 0,2 4 0,4 5 0,2 5 0,0 3 0,0 4 0,0 6 0,0 4 0,2-3 0,2-1 0,4 2 0,1 2 0,3-4 0,6-2 0,-1-2 0,0-3 0,1-9 0,-1-3 0,3-2 0,3-5 0,-2-1 0,7-4 0,-3-3 0,6-21 0,-4-10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29.1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9204,'10'-1'0,"-4"-5"0,-4 4 0,-2-4 0,0 12 0,6 5 0,1 13 0,3 5 0,4 4 0,1 9 0,3 7 0,-1 5 0,1 5 0,-1 7 0,0-2 0,1 3 0,-1 3 0,1-8 0,-3-3 0,-1-7 0,-2-5 0,-7-11 0,5-8 0,-2-3 0,0-10 0,-2-9 0,-5-6 0,5-6 0,-4 2 0,-2-7 0,0 7 0,0-6 0,0 4 0,0 3 0,0-9 0,0 6 0,0-6 0,2 1 0,4 1 0,-2-5 0,7 3 0,3-4 0,2-1 0,1-6 0,1-3 0,1-1 0,4-4 0,-1 4 0,5-2 0,-2-2 0,6-2 0,-4-2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29.4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18 472 9204,'-2'9'0,"-2"-1"0,-1 0 0,-1-6 0,14 4 0,3-12 0,5-6 0,1-3 0,1-3 0,-1 1 0,1-1 0,-1-5 0,0-2 0,1-1 0,-1 1 0,-5-4 0,0 4 0,-1-2 0,-1-4 0,-2 3 0,-8 1 0,0 0 0,0 0 0,0 6 0,-2-3 0,-4 5 0,-6 1 0,3 9 0,-3 3 0,-2 4 0,-1 2 0,3 0 0,1 2 0,-3 4 0,1 5 0,1 11 0,4 1 0,0-2 0,6 7 0,-3 1 0,3 4 0,2 2 0,0 0 0,2-1 0,1-1 0,3-3 0,8 3 0,-1-6 0,7 0 0,3-4 0,6-3 0,-4-3 0,3-1 0,3-5 0,2-3 0,2-16 0,0-2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29.9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157 120 9204,'-17'-2'0,"-1"-3"0,1 3 0,-1-4 0,1 6 0,1 6 0,5 5 0,1 5 0,6 3 0,-4 3 0,-1 1 0,5 8 0,-2-2 0,4 4 0,2 2 0,0 0 0,0 0 0,2 0 0,4 0 0,2-6 0,5-2 0,-1-2 0,1-4 0,3-3 0,1-4 0,1-5 0,-1-1 0,1-2 0,-3-8 0,-1-4 0,-2-6 0,-9-5 0,5-6 0,-2-5 0,0 1 0,0-6 0,-6 4 0,0-2 0,0 2 0,0-4 0,-2 4 0,-2-4 0,-2-2 0,-6 0 0,5 0 0,-3 0 0,-4 0 0,1 6 0,-1 4 0,4 4 0,3 5 0,-1 5 0,2-1 0,4 6 0,-4 12 0,4 4 0,2 9 0,2 2 0,4 3 0,-4 7 0,6-2 0,-2 4 0,-1 2 0,9 0 0,-2 0 0,3-2 0,3-4 0,-1 2 0,1-8 0,-1-2 0,1-1 0,-1-3 0,0-1 0,1-5 0,-1-3 0,1-8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30.2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70 9204,'-5'-11'0,"-1"-1"0,0 10 0,6 2 0,0 10 0,6 11 0,2 4 0,-1 1 0,1-1 0,4 6 0,-5-2 0,1 2 0,0-2 0,4 2 0,-5-6 0,1 1 0,0-1 0,-2-2 0,-4-7 0,4-5 0,-5 5 0,7-16 0,-8 0 0,0-10 0,0-7 0,0-5 0,0-1 0,0 2 0,0-5 0,0 1 0,0 0 0,0 0 0,2-4 0,2 3 0,4 1 0,1 0 0,-3 2 0,6 5 0,0 1 0,-3-1 0,7 3 0,-5 1 0,5 3 0,1-1 0,1-6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30.6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86 9204,'-11'2'0,"1"4"0,2 5 0,2 5 0,6 3 0,0 3 0,0 1 0,0 8 0,2-4 0,2 2 0,2 0 0,2-7 0,-4 3 0,2 0 0,1-6 0,-1 5 0,-2-13 0,8-5 0,-7-12 0,5-7 0,0-7 0,0-3 0,-5-6 0,5 4 0,0-2 0,0-4 0,-7-2 0,5 0 0,-2 2 0,0 1 0,2 9 0,-5-4 0,3 2 0,-2-1 0,-2 7 0,-2 5 0,2 8 0,4-1 0,-4 10 0,4 7 0,-4 3 0,-2 3 0,5 5 0,1 1 0,0-1 0,2 2 0,-6-4 0,5 7 0,-1-3 0,0-4 0,6 0 0,-4 1 0,-1 1 0,1-2 0,6-1 0,-3-5 0,5-3 0,-5-4 0,1-8 0,2 0 0,1 0 0,3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30.7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43 9204,'-2'-16'0,"-4"5"0,4 1 0,-3 4 0,3 6 0,2 0 0,2 8 0,3 11 0,5 3 0,0 1 0,5 2 0,-3-4 0,4 3 0,1-3 0,0 4 0,-1-1 0,-4-3 0,11-2 0,-4-1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30.9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88 9204,'-17'-27'0,"0"5"0,-1 9 0,1-1 0,-1 8 0,8 1 0,5 6 0,10 3 0,7 2 0,-4 8 0,15-5 0,-3 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48:10.7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53 226 9404,'-17'0'0,"5"0"0,2 2 0,3 4 0,1 5 0,8 11 0,4 1 0,3 0 0,9-5 0,-1-1 0,1 1 0,1-3 0,2-1 0,3-5 0,-3-1 0,-2-2 0,-1-6 0,-1 0 0,-1-8 0,-5-3 0,-5-5 0,-4-1 0,-4 5 0,-4 0 0,-5-1 0,-5-3 0,-3 6 0,-2 5 0,-3 1 0,3-2 0,-4 4 0,1-4 0,3 4 0,2 2 0,7 0 0,0 0 0,9 8 0,-5 2 0</inkml:trace>
  <inkml:trace contextRef="#ctx0" brushRef="#br0" timeOffset="232">402 34 9404,'-2'-10'0,"-3"4"0,3 6 0,-4 6 0,6 4 0,4 9 0,2 3 0,-3 1 0,5 6 0,-2-4 0,-2 2 0,-2 4 0,4 2 0,0 2 0,-3 0 0,-1 0 0,-2 0 0,0 0 0</inkml:trace>
  <inkml:trace contextRef="#ctx0" brushRef="#br0" timeOffset="398">298 470 9404,'-18'0'0,"1"0"0,7 2 0,4 4 0,4 4 0,4 7 0,2 1 0,2-1 0,7 1 0,-1-1 0,4 1 0,1-1 0,1-5 0,-1-1 0,0 3 0,9 1 0,1 3 0</inkml:trace>
  <inkml:trace contextRef="#ctx0" brushRef="#br0" timeOffset="733">455 261 9404,'-10'-12'0,"4"1"0,4 9 0,2 2 0,0 9 0,0 7 0,6 9 0,2 4 0,0 4 0,-1 2 0,7 2 0,-4 2 0,1 1 0,1-1 0,-8 2 0,4-4 0,-3-4 0,1 0 0,0-2 0,-6-2 0,0-6 0,0-3 0,-6-9 0,-1-1 0,-3-2 0,-2-2 0,-5-6 0,1-2 0,5-4 0,-5-4 0,6-7 0,1-3 0,3-3 0,-2 4 0,2-7 0,2 3 0,2 0 0,2 0 0,0 5 0,0 1 0,0-1 0,2 1 0,2-1 0,6 1 0,5-1 0,-1 1 0,11-8 0,-7-3 0</inkml:trace>
  <inkml:trace contextRef="#ctx0" brushRef="#br0" timeOffset="1083">577 86 9404,'0'-17'0,"0"-1"0,8 9 0,3 5 0,3 8 0,-2 7 0,3-1 0,-5 2 0,2 3 0,-1 6 0,-7-1 0,2 5 0,-4 0 0,-2 4 0,0-1 0,-2 1 0,-2 2 0,-2 2 0,-7-4 0,1-2 0,-2-2 0,3-3 0,-5 1 0,7-4 0,-1-3 0,4-1 0,-4-7 0,10 0 0,0-8 0,10 0 0,6 0 0,3-2 0,2-4 0,3-6 0,1 3 0,-4-3 0,2-2 0,-1-1 0,3-3 0,-2 1 0,-1 0 0,-3-1 0,-2 1 0,1-1 0</inkml:trace>
  <inkml:trace contextRef="#ctx0" brushRef="#br0" timeOffset="1266">769 191 9404,'-17'0'0,"1"-2"0,5-4 0,11 4 0,11-4 0,5 4 0,3-3 0,2-1 0,3 0 0,-3-2 0,-2 6 0,-1-4 0,-1 3 0,1-3 0,-1 4 0,1-6 0,-1 0 0,-7 6 0,-2-5 0</inkml:trace>
  <inkml:trace contextRef="#ctx0" brushRef="#br0" timeOffset="1750">839 261 9404,'-8'10'0,"6"5"0,-5-5 0,14-1 0,5-3 0,3-4 0,3-4 0,-1-4 0,1-3 0,-1-1 0,-5-5 0,0 3 0,1-4 0,1-1 0,-1-1 0,-3 1 0,-2-1 0,-2 1 0,-4 1 0,3 5 0,-3-5 0,4 5 0,-4 3 0,-2 2 0,0 12 0,0 6 0,0 3 0,-2 3 0,-2 1 0,-2 2 0,3 3 0,1 7 0,2-2 0,0 4 0,0 2 0,0 0 0,0-2 0,0-2 0,0-2 0,0-2 0,0 2 0,0-6 0,0-3 0,5-9 0,1 1 0,0-8 0,0-4 0,0-12 0,0-5 0,1-7 0,-3 5 0,6-6 0,0 2 0,-1-1 0,-5 1 0,4 6 0,-2-1 0,0 1 0,-1 5 0,-3 2 0,4 2 0,-4-5 0,6 13 0,-6 0 0,4 10 0,-4 11 0,3 4 0,-3 0 0,-2 1 0,2 5 0,2-4 0,2 2 0,-2 0 0,0-8 0,0 5 0,1-1 0,9-6 0,-4 6 0</inkml:trace>
  <inkml:trace contextRef="#ctx0" brushRef="#br0" timeOffset="2148">1241 278 9354,'-18'0'0,"7"0"0,1-2 0,0-2 0,0-1 0,7-1 0,-3 6 0,12 0 0,5 0 0,5 0 0,3-6 0,3-2 0,3-1 0,2-5 0,0 4 0,4-1 0,-4-1 0,-1 2 0,3-5 0,-6 5 0,-2 0 0,-1-5 0,-3 3 0,-7 4 0,-2 1 0</inkml:trace>
  <inkml:trace contextRef="#ctx0" brushRef="#br0" timeOffset="2549">1328 278 9354,'0'18'0,"0"-7"0,0 1 0,0 2 0,2 1 0,4 1 0,5-5 0,11 3 0,1-8 0,-2-2 0,-1-2 0,-3-2 0,1 0 0,-1 0 0,1 0 0,-1 0 0,1 0 0,-1 0 0,-7-2 0,-2-2 0,-1-2 0,-7-6 0,0 6 0,-9 3 0,-1-5 0,-2 2 0,-1 2 0,5 0 0,0 0 0,0-2 0,6-1 0,-3 1 0,5-4 0,3-7 0,3-1 0,8 7 0,-2-1 0,3 0 0,3 3 0,-1-7 0,0 6 0,-1-1 0,-4-1 0,1 6 0,-5-3 0,2 1 0,1 2 0,-1 8 0,-4 4 0,-4 7 0,-2 9 0,0-3 0,0 6 0,0-1 0,0-1 0,6 0 0,-1-5 0,-1-1 0,-2 1 0,0-7 0,4 1 0,4 0 0,7 5 0</inkml:trace>
  <inkml:trace contextRef="#ctx0" brushRef="#br0" timeOffset="2782">1782 104 9354,'0'-18'0,"0"1"0,0 5 0,0 0 0,0 9 0,2-3 0,2 12 0,2 5 0,-2 5 0,-1 1 0,1 1 0,2 1 0,-2 4 0,-2-1 0,0 7 0,2 0 0,2-2 0,1 0 0,-3-5 0,2 1 0,-2-2 0,0-1 0,0-3 0,2 1 0,7-1 0,-3 0 0</inkml:trace>
  <inkml:trace contextRef="#ctx0" brushRef="#br0" timeOffset="3031">1922 208 9354,'0'-7'0,"0"7"0,0 7 0,2 11 0,4-1 0,-3-5 0,7 0 0,0-1 0,0-1 0,-5 4 0,7-9 0,2-1 0,-5 4 0,3-2 0,2-2 0,-7-10 0,-1-6 0,-4-3 0,-4-1 0,-4 5 0,2-3 0,-7 8 0,-1-5 0,-5 5 0,7 0 0,2 6 0</inkml:trace>
  <inkml:trace contextRef="#ctx0" brushRef="#br0" timeOffset="3317">2131 34 9354,'0'-10'0,"0"4"0,0 12 0,0 8 0,0 7 0,6 0 0,0 8 0,0 2 0,2 2 0,-6-3 0,5-1 0,-1 0 0,0-2 0,2 0 0,-4-6 0,1 3 0,-1-3 0,0-1 0,2-3 0,4 0 0,7 1 0</inkml:trace>
  <inkml:trace contextRef="#ctx0" brushRef="#br0" timeOffset="3585">2289 173 9354,'-18'0'0,"8"-7"0,5 5 0,10-4 0,5-2 0,8 0 0,-1 1 0,0-1 0,3 0 0,1 4 0,3-3 0,-3-3 0,-2 4 0,-1-4 0,-1 1 0,1-1 0,-7 6 0,1-4 0,2 0 0,-7 7 0,9-15 0,-6 6 0</inkml:trace>
  <inkml:trace contextRef="#ctx0" brushRef="#br0" timeOffset="3782">2289 261 9354,'-8'0'0,"8"0"0,9 0 0,7 0 0,1 0 0,3-2 0,3-4 0,-3 2 0,3-6 0,-4 1 0,-1-1 0,-1 4 0,1-3 0,-1 1 0,1 4 0,-9-6 0,7 0 0,-6-7 0</inkml:trace>
  <inkml:trace contextRef="#ctx0" brushRef="#br0" timeOffset="4082">2393 296 9354,'0'17'0,"0"-5"0,2-1 0,4 3 0,-2-6 0,8 0 0,1-3 0,3 1 0,1 0 0,1-6 0,-1 0 0,1 0 0,-7 0 0,1 0 0,1 0 0,-3-6 0,0-2 0,-2-1 0,-3-3 0,-5-5 0,0 5 0,0 0 0,0 7 0,0-7 0,0 6 0,2-4 0,4 3 0,-2-1 0,8 4 0,1-2 0,3-5 0,1 3 0,1 0 0,-1 0 0,-5-3 0,0 5 0,-1-8 0,7 4 0</inkml:trace>
  <inkml:trace contextRef="#ctx0" brushRef="#br0" timeOffset="4317">2760 51 9354,'0'-11'0,"0"-1"0,0 6 0,0-6 0,0 9 0,0-3 0,0 12 0,0 5 0,0 7 0,0 3 0,2 4 0,4 2 0,-4 3 0,4 4 0,-3-1 0,3-3 0,-2 3 0,6-4 0,-2 4 0,-4 2 0,3-8 0,-1-4 0,-2-4 0,-2-1 0,4-1 0,0 1 0,-1-1 0,-5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3:56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25 9379,'2'-9'0,"2"1"0,2 0 0,0 8 0,-6 0 0,0 10 0,6 5 0,0 3 0,-3 1 0,-1 5 0,0-5 0,2 6 0,2-2 0,-2 1 0,-2-1 0,-2-6 0,0 1 0,2-3 0,2-1 0,2-2 0,7-8 0,-3-1 0,0-6 0,5-1 0,-3-8 0,3-2 0,3-1 0,-1-3 0,1-1 0,-3-2 0,-3-3 0,3 1 0,-5 6 0,2-1 0,-1 1 0,-7 5 0,4 2 0,0 3 0,-8 3 0,0 10 0,-14 3 0,-9 9 0,-8 7 0,4 2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31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52 9204,'-18'-9'0,"7"1"0,-1 8 0,8 2 0,-2 4 0,6 5 0,6 5 0,-2 7 0,8 2 0,-1 3 0,-1 3 0,5 0 0,-5 0 0,2-2 0,-1 2 0,-5-6 0,4 0 0,-2-1 0,-4-1 0,-3-6 0,1-7 0,2 0 0,2 0 0,0-7 0,-6 3 0,0-12 0,0-5 0,0-5 0,0-9 0,0-4 0,0-2 0,0 2 0,0-4 0,0 4 0,0-4 0,0-2 0,0 8 0,0 1 0,0 3 0,0 0 0,2-1 0,2 7 0,2 0 0,-1 7 0,-3 2 0,2 10 0,4 4 0,2 6 0,-6 5 0,3 4 0,-1 5 0,0 1 0,6-4 0,-5 4 0,1-2 0,0-3 0,6 3 0,-5-2 0,3-1 0,-1-3 0,1-2 0,6 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32.0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123 140 9204,'-6'-23'0,"-1"0"0,-3 1 0,4 9 0,-4 1 0,3-1 0,-7-1 0,2 2 0,3 5 0,-1 9 0,2 3 0,4 7 0,-4 6 0,3 5 0,1 6 0,2 4 0,2 2 0,0 0 0,0 0 0,0 0 0,0 0 0,0-1 0,2-1 0,4-3 0,-3-3 0,9-8 0,0 1 0,-3-5 0,7-9 0,-4 0 0,3-4 0,3-4 0,-3-4 0,-1-8 0,-3-7 0,-5 0 0,4-7 0,-2 1 0,-4 0 0,-3-2 0,-1-4 0,0 2 0,0 2 0,0 2 0,0-4 0,-1 3 0,-5 3 0,2 0 0,-6 4 0,2-3 0,-5 9 0,11 11 0,-4 16 0,4 11 0,2 8 0,2 6 0,4 6 0,6 9 0,3 2 0,2 12 0,3 6 0,3 8 0,4 5 0,8 2 0,0 1 0,0-1 0,-6 0 0,0-3 0,-1-9 0,-7-11 0,2-7 0,-13-7 0,0-3 0,-5-7 0,-3-10 0,-4-7 0,-3-4 0,-5-9 0,-8-4 0,1-6-2,-1-6 1,-1-6-1,-2-11 1,-3-6-2,3-4 1,-4-10-1,2-3 1,1-7-1,3-5 0,7-4 0,1-8 0,-1 2 0,2 4 0,2-2 1,8 8-1,0 2 1,0 1 0,8 11 0,6 3 0,5 6 0,4 6 0,1 4 1,-7 7-1,1 3 1,-1 3 0,-5 2 0,-1 6 1,3-1 0,-4-1 0,-1 4 0,-1-4 0,6 4 0,-5-13 0,9 5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33.9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727 70 9153,'-2'-16'0,"-2"3"0,-2 1 0,-2 6 0,2-5 0,4 7 0,-5-4 0,9 8 0,3 0 0,7 0 0,6 6 0,5 2 0,8 1 0,8 5 0,1 3 0,13 5 0,9 3 0,10 2 0,7 4 0,11 8 0,-44-18 0,1 1 0,2 0 0,1 0 0,0-2 0,1-1 0,-1 2 0,0-1 0,-1-1 0,0-1-1,-2 0 1,1-1 0,39 10 0,-9-6 0,-9-7-9,-12-8 1,-13-5 0,-15-1-4,-5 0 0,-13-1 5,-5-5 1,-6 4-1,-6-4-3,-5 4 10,-13 2 0,-3-8 0,-8-1 0</inkml:trace>
  <inkml:trace contextRef="#ctx0" brushRef="#br0" timeOffset="500">46 629 9032,'-2'-16'0,"-4"5"0,4 1 0,-4 4 0,4 4 0,2-6 0,2 3 0,4-1 0,4 0 0,7 6 0,2 0 0,5 0 0,-1 0 0,10-2 0,6-2 0,3-2 0,7 0 0,11 6 0,10 0 0,10 0 0,13-2 0,6-1 0,-47 0 0,0 0 0,3 0 0,1 2 0,2 0 0,0 2 0,4 0 0,-1 2 0,-2 0 0,0 2 0,-4-1 0,-1 1 0,39 5 0,-6 4 0,-7-5 0,-3-1 0,-13 4 0,-1-7 0,-13-1 0,-9-2 0,-4-4 0,-4-2 0,-4-1 0,-4-9 0,-17 12 0,-8-4 0,-10 4 0,-7 2 0,-9 0 0,-7 2 0,-6 4 0,-17 4 0,2 7 0</inkml:trace>
  <inkml:trace contextRef="#ctx0" brushRef="#br0" timeOffset="1034">150 995 9006,'-27'0'0,"4"0"0,3 0 0,3 0 0,0 0 0,-1 0 0,1-7 0,7 5 0,10-6 0,13 8 0,9 0 0,-1-2 0,6-2 0,1-2 0,-1 2 0,8 3 0,7 1 0,3-2 0,3-4 0,3 4 0,1-6 0,3 2 0,3 0 0,10-7 0,11 1 0,5-3 0,5-3 0,4 1 0,0-3 0,4-1 0,0-2 0,-9 1 0,-13 9 0,-5 3 0,-6 2 0,2-3 0,-10 5 0,-3 2 0,-5 2 0,-9 2 0,2 0 0,-6 0 0,-6 0 0,-4-6 0,-7 0 0,-1 3 0,-7-1 0,-4-2 0,-4 2 0,-2-8 0,7 8 0,-5-11 0,-2 13 0,-9-6 0,-9 8 0</inkml:trace>
  <inkml:trace contextRef="#ctx0" brushRef="#br0" timeOffset="1716">587 751 8989,'-10'-8'0,"-3"4"0,7-7 0,0 7 0,6-4 0,2 8 0,4 0 0,3 0 0,11 0 0,3 0 0,-2 0 0,7 0 0,-1 0 0,0 0 0,8 0 0,8 0 0,1 0 0,5 0 0,9 2 0,6 2 0,4 2 0,2-2 0,7-2 0,3-2 0,0 0 0,-5 0 0,-5-2 0,-4-2 0,-2-2 0,2 2 0,-12-4 0,-3 2 0,-5 3 0,-1 1 0,-6 2 0,0 0 0,-6 0 0,-4 0 0,-8 0 0,2 2 0,-3 3 0,-3-3 0,-7 6 0,-2-8 0,-8-2 0,0-4 0,0 4 0,0-5 0</inkml:trace>
  <inkml:trace contextRef="#ctx0" brushRef="#br0" timeOffset="3434">2298 419 9018,'10'0'0,"-2"0"0,0 0 0,-6-2 0,3-4 0,-1 4 0,2-3 0,-4 3 0,6 2 0,-8-2 0,0-4 0,0 4 0,0-4 0,-2 10 0,-4 2 0,2 7 0,-7 1 0,-3 7 0,-2 8 0,-7 4 0,-2 2 0,-2 2 0,-4 4 0,-8 4 0,-2 7 0,2-2 0,2-3 0,4-4 0,4-10 0,6-4 0,4-6 0,7-11 0,0-6 0,10-4 0,2-2 0,0-2 0,6-4 0,-2 4 0,2-4 0,-4-4 0,6 8 0,-8-5 0,0 7 0,0 0 0,7 0 0,-5 0 0,6-8 0,-8 6 0,0-6 0,0 8 0,0 0 0,8 0 0,-6 0 0,6 0 0,-8 0 0,0 0 0,2 8 0,1 4 0,3 3 0,0 6 0,-4 7 0,2 8 0,2 7 0,0 4 0,-5 5 0,3 2 0,2 5 0,0-11 0,-6 3 0,0-7 0,0-5 0,0-4 0,0-6 0,0-6 0,0-3 0,0-3 0,0 1 0,0-7 0,0 1 0,0-8 0,0 4 0,0-8 0,0-2 0,0-4 0,0 2 0,0-8 0,8-7 0,1-8 0</inkml:trace>
  <inkml:trace contextRef="#ctx0" brushRef="#br0" timeOffset="4068">2368 419 9083,'12'0'0,"0"0"0,-9 0 0,5 0 0,-8 0 0,0 0 0,-8 8 0,7 9 0,-5 12 0,2 4 0,-2 2 0,4 10 0,-4 5 0,4 7 0,2-1 0,0 4 0,0-2 0,2-1 0,4-3 0,-4-9 0,6-7 0,-2-5 0,-1-3 0,3-11 0,-2-2 0,-4-7 0,6-10 0,-8 0 0,0-8 0,0 4 0,0-7 0,0 7 0,0-6 0,0 4 0,-2 4 0,-4-1 0,-6 6 0,-3 9 0,-3 9 0,1 5 0,-1 1 0,-7 2 0,-2 8 0,-2 2 0,0 1 0,7 1 0,-1-6 0,4-2 0,1-4 0,1 2 0,1-7 0,5-3 0,-5-2 0,14-9 0,-6-2 0,16-8 0,-6-8 0,6-2 0</inkml:trace>
  <inkml:trace contextRef="#ctx0" brushRef="#br0" timeOffset="4433">1809 891 9083,'-7'-10'0,"-3"2"0,-6 6 0,5-4 0,-5 5 0,5-5 0,3 4 0,0 2 0,8 0 0,2 0 0,4 0 0,-2 0 0,7 2 0,3 4 0,1-5 0,3 5 0,-1-4 0,1-2 0,-1 0 0,1 0 0,-1 0 0,1-2 0,-1-4 0,-5 5 0,-1-5 0,-7 4 0,4 10 0,-8 1 0</inkml:trace>
  <inkml:trace contextRef="#ctx0" brushRef="#br0" timeOffset="4784">1844 891 9083,'-17'0'0,"-1"0"0,1 0 0,-1 0 0,1 2 0,0 3 0,1-1 0,4 8 0,7 2 0,3 1 0,2 3 0,0 1 0,0 4 0,0-1 0,2 7 0,1 2 0,3 2 0,0 2 0,-4 2 0,2 1 0,2 3 0,0 2 0,-6-4 0,0 3 0,0 3 0,0-6 0,0 1 0,0-3 0,0-2 0,0-2 0,0-4 0,0-5 0,0-5 0,2-9 0,3-4 0,-3-4 0,6-10 0,-8-4 0,2 2 0,2-1 0,2-3 0,7-1 0,-1-3 0,3 1 0,3 1 0,-1 5 0,1 5 0,-7 2 0,1 0 0,2-2 0,1 2 0,3 2 0,-1 2 0,1 0 0,-7 0 0,1 0 0,1 0 0,-5 0 0,8 0 0,-7 0 0</inkml:trace>
  <inkml:trace contextRef="#ctx0" brushRef="#br0" timeOffset="5249">1774 1048 9083,'-9'0'0,"1"0"0,8-2 0,0-4 0,2-4 0,6-9 0,7-4 0,7-6 0,3-4 0,-2-4 0,6-2 0,4-2 0,2-7 0,0 3 0,0-2 0,0 1 0,-6 5 0,-2-2 0,-2 7 0,-3 8 0,-11 7 0,-5 4 0,-4 7 0,-2 10 0,0 10 0,0-1 0,0 1 0,0-4 0,0-4 0,0 6 0,6-7 0,2 3 0,1 2 0,3 6 0,6-6 0,-1-2 0,0 5 0,1 1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41.0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79 62 9232,'-2'-11'0,"-4"-1"0,4 0 0,-6-5 0,8 7 0,0 14 0,0 19 0,0 16 0,0 10 0,0 21 0,2 11 0,4 14 0,-1-44 0,1 1 0,2 2 0,0 1 0,1-2 0,-1 0 0,1-3 0,0-1 0,8 43 0,-5-11 0,0-17 0,-1-10 0,-1-11 0,-2-10 0,-8-25 0,0-8 0,0-8 0,0-9 0,0-3 0,0-3 0,0-6 0,-2-6 0,-2-6 0,-2-3 0,2-1 0,2-6 0,2 3 0,0-4 0,0-1 0,-5 3 0,-1 13 0,0 0 0,-2 4 0,4 4 0,-7 0 0,-1 11 0,-6 13 0,9 3 0,-1 2 0,4 0 0,2 0 0,-5-2 0,1-4 0,4-6 0,-4 2 0,2-1 0,3-3 0,1-1 0,2-3 0,0 1 0,0-3 0,0-3 0,2 2 0,3-8 0,7 0 0,4 1 0,3-3 0,4 6 0,4 0 0,1 0 0,5 3 0,-4 9 0,4 3 0,2 2 0,-2 2 0,-2 8 0,-4 4 0,-2 6 0,-4 11 0,-9 6 0,-6 6 0,-4 6 0,-4 2 0,-4 5 0,-8-1 0,-7 1 0,-6-5 0,-8 0 0,0-3 0,0 1 0,-6-2 0,1-8 0,1-4 0,2-2 0,4-3 0,4-11 0,6-5 0,3-4 0,9-2 0,-1 0 0,10-8 0,2-3 0,2 1 0,10-2 0,1 1 0,3 1 0,7-4 0,0 7 0,0-3 0,3-4 0,-7 5 0,6-1 0,-1 0 0,-1 1 0,6 5 0,-6-4 0,-1 2 0,-3 0 0,-1 0 0,-1 6 0,0 0 0,1 0 0,-1 2 0,1 4 0,-8 6 0,-3 9 0,-1 4 0,0 3 0,0 1 0,-6 6 0,0 0 0,0-1 0,2-6 0,2-3 0,1 0 0,3-6 0,-2 5 0,4-13 0,7-7 0,-1-8 0,-5-7 0,5-13 0,-6-5 0,1-4 0,1-2 0,-8 6 0,2 2 0,-5 2 0,-1 4 0,0-5 0,-1 3 0,-5 2 0,-4 3 0,-9 7 0,-3 5 0,-1 4 0,0 2 0,5 0 0,1 0 0,-1 2 0,1 4 0,7-2 0,6 5 0,8-1 0,6 4 0,7-7 0,3-1 0,3-2 0,-4-2 0,7 0 0,-3 2 0,0 4 0,0-4 0,-5 6 0,-1-2 0,1-1 0,5 7 0,0-4 0,-1 2 0,-3 3 0,-1 3 0,-1 3 0,1 2 0,-1 3 0,-1-1 0,-3-8 0,-1-1 0,1-2 0,3-8 0,1 1 0,1-3 0,-1-2 0,-1-7 0,-3-7 0,-3-7 0,-2-8 0,-2 1 0,-6-1 0,-2 0 0,-4 2 0,-4-4 0,-9 8 0,-3 1 0,-1 3 0,-8 3 0,4 3 0,-2 3 0,0 2 0,7 3 0,-1 5 0,4 0 0,1 0 0,7 0 0,-1 0 0,10 5 0,2 1 0,8 8 0,9-5 0</inkml:trace>
  <inkml:trace contextRef="#ctx0" brushRef="#br0" timeOffset="283">1039 80 9232,'-6'-12'0,"0"1"0,1 5 0,5-6 0,0 10 0,0 2 0,2 10 0,3 5 0,-1 9 0,8 1 0,0 2 0,-3 4 0,7 8 0,-7 4 0,3-1 0,0 1 0,-6 4 0,3-5 0,1 1 0,0 0 0,-4 3 0,3-7 0,1-4 0,0-4 0,-7-8 0,5 4 0,-2-1 0,0-5 0,2-7 0,-3-5 0,7-1 0,-2-2 0,0-8 0,-3-4 0,7-11 0,-4-11 0</inkml:trace>
  <inkml:trace contextRef="#ctx0" brushRef="#br0" timeOffset="430">1301 534 9232,'0'-18'0,"0"1"0,0 7 0,2 3 0,2 8 0,2 5 0,5 4 0,-3 7 0,0 1 0,0-1 0,5 1 0,-3-1 0,2 1 0,-1-1 0,-7 1 0,12-1 0,-7 1 0</inkml:trace>
  <inkml:trace contextRef="#ctx0" brushRef="#br0" timeOffset="597">1371 307 9232,'-18'-18'0,"1"3"0,1 1 0,5 3 0,-5 7 0,14-4 0,-5 16 0,9 3 0,1 5 0,3 1 0,8 1 0,-3-1 0,5 1 0,1-1 0</inkml:trace>
  <inkml:trace contextRef="#ctx0" brushRef="#br0" timeOffset="1012">1493 412 9232,'12'0'0,"-1"0"0,-5 7 0,4 5 0,-2 4 0,-4 1 0,3 6 0,1 1 0,0-1 0,0 2 0,-1-5 0,-3 3 0,2-4 0,2-3 0,-4-3 0,2-1 0,-1-8 0,-5 2 0,0-12 0,0-6 0,0-3 0,0-3 0,0-1 0,0-4 0,0 1 0,0-5 0,0 2 0,0 3 0,2-3 0,2 2 0,2 2 0,6 1 0,-6 3 0,7 7 0,-1 4 0,1 12 0,1 6 0,-4 5 0,-3 6 0,5-1 0,-4 5 0,0-2 0,-1-4 0,5 5 0,-4-3 0,-1-2 0,1-1 0,4-3 0,-4 1 0,1-1 0,-3-5 0,4-1 0,0 1 0,-1-2 0,3-2 0,5-8 0,1 0 0,-1 0 0,1-8 0,-1-2 0</inkml:trace>
  <inkml:trace contextRef="#ctx0" brushRef="#br0" timeOffset="1630">2069 499 9232,'10'-17'0,"-4"-1"0,-4-1 0,-2-5 0,0 5 0,0-4 0,0 3 0,0 3 0,-6 5 0,-2 2 0,1 1 0,-1-1 0,-6 6 0,3-2 0,-5 4 0,-1 12 0,1 6 0,2 7 0,3 4 0,7-4 0,-2 6 0,4 1 0,2-3 0,0 4 0,0-6 0,2 0 0,4 0 0,-2-1 0,7-7 0,3 1 0,-4-7 0,1-1 0,3-2 0,2-2 0,-1-8 0,-1-4 0,-3-6 0,-7-3 0,4-3 0,-2-1 0,0-4 0,-1-3 0,-5-3 0,0 4 0,0 0 0,0 5 0,0-3 0,0 4 0,0 1 0,0 7 0,0-1 0,-5 12 0,-1 4 0,2 11 0,2 16 0,2 4 0,2 10 0,4 5 0,3 5 0,9 3 0,1 6 0,5 4 0,3 8 0,8 1 0,2 1 0,3-1 0,-5-3 0,2-10 0,-8-8 0,-4-7 0,-7-6 0,-8-10 0,-3-4 0,-3-6 0,-12-4 0,-7-3 0,-6-2-3,-1-3 0,-3-7 0,0 2 0,0-4-1,-1-2 0,-5-2 1,4-4-1,0-8 0,4-7 1,3-8 0,3-12-1,1-7 1,5-9 0,3-7 1,8-9-1,2-3 1,4 2 1,11 3-1,12 3 1,4 4 0,2 5 1,6 7-1,2 5 1,1 7-1,5 3 1,-7 12 0,-1 5 0,-4 8-1,-2 5 0,-2 1 0,-4 6 0,-6 0-2,-3 0 1,-3 0-2,1 0 1,-7 0-3,1 0 3,-8 0 0,2 0 0,-12 0 1,2 0 2,-8 0 0,8 8 0,-3 1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1:47.1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88 122 9163,'-8'-17'0,"1"-1"0,-5 1 0,-4 0 0,14 7 0,-5 4 0,7 14 0,0 9 0,0 10 0,0 12 0,2 6 0,3 5 0,3 1 0,6 13 0,-3 2 0,3 2 0,1 2 0,3-1 0,-1-1 0,1-4 0,-3 2 0,-1-9 0,-2-7 0,1-7 0,-5-8 0,0-6 0,-2-6 0,-1-4 0,1-9 0,-8-4 0,-2-12 0,-1-6 0,-7-5 0,4-6 0,0-6 0,1-4 0,-7-10 0,4-2 0</inkml:trace>
  <inkml:trace contextRef="#ctx0" brushRef="#br0" timeOffset="452">53 542 9163,'-8'-18'0,"-3"1"0,1 5 0,-2 0 0,8 1 0,-1-7 0,3 7 0,2-1 0,2-2 0,3-1 0,-1-3 0,8-1 0,4-4 0,5-6 0,0 1 0,6-3 0,2-4 0,4-3 0,-1-3 0,8 8 0,-3 2 0,-2 2 0,2 9 0,0 3 0,0 9 0,-4 6 0,-10 6 0,0 8 0,-5 11 0,-7 8 0,-3 12 0,-8 3 0,-2 7 0,-4 5 0,-5-4 0,-13 4 0,-3-3 0,0-3 0,-6-7 0,4-5 0,-4-3 0,-2-2 0,2-4 0,2-5 0,2-11 0,-2-5 0,4 1 0,0-5 0,1-2 0,5-2 0,7-8 0,5-2 0,1-1 0,2-3 0,6-5 0,2 7 0,4 4 0,6 4 0,5 2 0,4 0 0,5 0 0,1 0 0,-4 8 0,6 4 0,0 3 0,-2 3 0,4 1 0,-5 2 0,-1 5 0,0 1 0,-4-6 0,-7 2 0,-4-3 0,-3-3 0,5-5 0,-6 0 0,-2 1 0,-2-5 0,-4 0 0,-2-10 0,-2-4 0,0-4 0,6-7 0,-7-9 0,-3-1 0</inkml:trace>
  <inkml:trace contextRef="#ctx0" brushRef="#br0" timeOffset="801">402 838 9163,'-7'10'0,"5"6"0,-6-12 0,8 7 0,2-7 0,4 2 0,5-4 0,5-2 0,1-2 0,3-2 0,1-4 0,2-1 0,1-1 0,-9-4 0,-1 3 0,-3-3 0,1 4 0,4-1 0,-5-3 0,-1 0 0,-6 1 0,2 1 0,-3-1 0,-3 3 0,-3-2 0,-5-1 0,-2-3 0,-2 1 0,-5 1 0,0 4 0,-1 3 0,6-5 0,1 6 0,-3 0 0,-1-1 0,3 5 0,0-2 0,1 8 0,1 7 0,-4 5 0,9 1 0,1 3 0,2 3 0,2-2 0,0 8 0,2 1 0,4-3 0,1 4 0,7-6 0,0 0 0,5 0 0,-2-1 0,7-7 0,-5 1 0,-1-1 0,1-5 0,2-3 0,3-1 0,-3-4 0,4-2 0,-2-4 0,1-4 0,1-5 0,-6-5 0,14-9 0,-5-2 0</inkml:trace>
  <inkml:trace contextRef="#ctx0" brushRef="#br0" timeOffset="1234">839 262 9163,'0'-17'0,"0"-1"0,0 1 0,0 7 0,0 2 0,0 10 0,0 4 0,0 4 0,2 9 0,2 2 0,2 3 0,5 13 0,-3-2 0,0 3 0,0 5 0,3 2 0,-5 7 0,-2 0 0,-2 1 0,-2-7 0,0-1 0,0 0 0,0-1 0,0-11 0,0 0 0,0-6 0,0-5 0,-2-11 0,-4-5 0,4-6 0,-4-6 0,4 3 0,2-9 0,2 0 0,4 3 0,-2-7 0,6 4 0,-1-3 0,1-3 0,0 1 0,3 1 0,-1 3 0,2 1 0,-5 6 0,3-3 0,2-1 0,1 0 0,3 6 0,-1-1 0,0 3 0,1 2 0,-1 0 0,1 0 0,-1 0 0,1-8 0,-1-2 0</inkml:trace>
  <inkml:trace contextRef="#ctx0" brushRef="#br0" timeOffset="1831">1188 262 9163,'0'-17'0,"0"-1"0,0 1 0,0 7 0,0 10 0,0 12 0,0 5 0,0 6 0,0 5 0,0 6 0,0 3 0,0 4 0,0-2 0,0 6 0,0-1 0,0 1 0,2-4 0,4 3 0,6-1 0,3-4 0,3-2 0,-1-4 0,1-2 0,-1-2 0,6-10 0,1-1 0,-3-11 0,-2-5 0,-1-2 0,-1-4 0,1-5 0,-1-9 0,1-13 0,-3-2 0,-1-6 0,-3 1 0,-5-5 0,4 0 0,0 0 0,-1 1 0,-5-5 0,2 5 0,-2-1 0,2 0 0,-4 0 0,4 5 0,-5-5 0,-1-2 0,0 12 0,-1 0 0,-3 6 0,-2 6 0,-2 1 0,2 3 0,4 7 0,-5 4 0,7 12 0,0-2 0,0 8 0,7-1 0,3 7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2:28.5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18 437 9198,'0'-11'0,"0"-1"0,0 8 0,0-6 0,0 5 0,0 3 0,0-14 0,0 14 0,0-8 0,0 5 0,0 3 0,-2-6 0,-3 8 0,3 0 0,-6 0 0,8 0 0,0 0 0,0 8 0,0-6 0,0 5 0,0-5 0,0 4 0,0-2 0,0 8 0,0-6 0,2 3 0,4-1 0,-4 0 0,3-2 0,-3-3 0,0 7 0,4-2 0,-4 0 0,4-2 0,-4-5 0,-2 15 0,6-12 0,-1 8 0,1-9 0,-4 7 0,4-4 0,-4-2 0,4 7 0,2-5 0,-3 6 0,3-6 0,-4 5 0,2 3 0,2-4 0,-3 1 0,-3-5 0,6 4 0,-2 0 0,0-1 0,2-3 0,-5 6 0,3 1 0,6-3 0,-4 0 0,-1-1 0,1 1 0,0-4 0,-4 6 0,4-1 0,1-1 0,-5 0 0,4-7 0,-2 5 0,0 2 0,1-6 0,-3 4 0,2-1 0,8-3 0,-3 8 0,-1-8 0,2 2 0,-7-4 0,7-2 0,0 0 0,5 0 0,1 0 0,-1 0 0,1 0 0,-7 0 0,1 0 0,1 0 0,3 0 0,1 0 0,1 0 0,-6-6 0,-1 0 0,3 2 0,1 2 0,3 0 0,-1-4 0,-5 4 0,0-3 0,-1 1 0,-1-2 0,5 4 0,-3-4 0,4-2 0,1 2 0,0 3 0,-1-1 0,-2 0 0,-3-2 0,3 2 0,-4 2 0,1 0 0,3-4 0,1 4 0,3-3 0,-1 3 0,-1 0 0,-3-2 0,-1-2 0,2 2 0,-5 2 0,3 2 0,1 0 0,3 0 0,1-2 0,3-2 0,3-1 0,-3-1 0,3 6 0,-4 0 0,-1 0 0,-1 0 0,3 0 0,1 0 0,2 0 0,0-2 0,-5-2 0,1-2 0,5 2 0,-5 2 0,4 2 0,-3 0 0,-3 0 0,6 0 0,1 0 0,-1 0 0,2 0 0,-5 0 0,3 0 0,-2 0 0,3 0 0,-5 0 0,4 0 0,-3 0 0,-3 0 0,6 0 0,1 0 0,-3 0 0,-2 0 0,1 0 0,1 0 0,3 0 0,-3 0 0,0 0 0,1 0 0,1 0 0,-2 0 0,4 6 0,-1 0 0,-1-2 0,2-2 0,0-2 0,5 2 0,-5 2 0,0 1 0,-4 3 0,8-4 0,1 2 0,-3-2 0,4 4 0,-6-3 0,0 1 0,0 2 0,6-4 0,-3 6 0,-1-1 0,-4 1 0,2-4 0,1 5 0,1 1 0,4-2 0,-4 5 0,2-3 0,2 3 0,2 3 0,2-1 0,0 1 0,0-1 0,0 1 0,0-3 0,0 1 0,0-3-3,0 1 1,-8 5-1,-2-9 1,-2 2-7,0-1 1,1 1-1,-7 5 0,1 1 0,-1-1 1,-7-5-7,-4 0 2,-4-8 1,-2 3 7,0-7 1,0-7 1,0-5 1,0 2 0,0-1 0,0-3 0,0 4 1,0-1 0,0-3 0,0-1 1,0-3-1,0 1 1,0-1 0,0 1 0,0-1 0,0 1 0,5-1 0,3 1 0,2-1 0,-6 1 0,4-1 0,-3 1 0,1 0 0,8 5 0,-5 0 0,3-1 0,0-3 0,-3 4 0,5 1 0,-2-1 0,1 2 0,3-3 0,1 5 0,3 0 0,3 1 0,-4 1 0,7 4 0,-3-2 0,0-2 0,6 0 0,-4 6 0,1 0 0,-1 0 0,6-2 0,-2-1 0,4-3 0,2 2 0,-2 2 0,0 2 0,-2 0 0,0 0 0,6 0 0,-6 0 0,6 0 0,4 0 0,-1 0 0,-3-2 0,2-2 0,2-2 0,5 0 0,-3 4 0,0-1 0,-1-3 0,5 0 0,-6 4 0,0-2 0,1-2 0,-5-1 0,2 3 0,-6-2 0,-4 2 0,-8-4 0,5 0 0,-1-1 0,-6-3 0,4-5 0,-3-1 0,-3 1 0,7-3 0,-1-3 0,0-4-2,2 0 1,-3-6 0,5 6 0,-2-3 0,-3 1 0,-3 6 0,-2-4 0,1 2 0,-1 3 1,-1 3-1,-3 1 1,-3 1-1,-2-1 0,4 1 1,-5 0-1,3-1 0,-4 1 1,5-1 0,-7 8 0,4 3 0,-8 7 0,0 0 0,8 0 0,9 7 0,10 3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2:31.7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557 490 9017,'-9'-18'0,"-1"1"0,6-1 0,-2 1 0,2 0 0,3-1 0,-1-1 0,-2-5 0,-2-5 0,-8 2 0,3-2 0,-7 0 0,-5 2 0,2-4 0,-9 7 0,-1 3 0,-2 2 0,-1 9 0,-1 4 0,-2 6 0,-4 6 0,10 13 0,-2 18 0,4 14 0,2 11 0,11 8 0,-1 3 0,3 3 0,4-2 0,5 0 0,10-3 1,7 1 1,4-4 0,9-12 1,4-5-1,4-12 0,2-8 0,7-16 0,5 1 0,2-7-2,-3-5 0,-3-2 0,-8-2 0,0-2 0,0-4 0,-8-3 0,-4-9 0,-4 1 0,-1-1 0,-6 7 0,-1-1 0,1-2 0,-2-1 0,-1 3 0,-5 1 0,2-3 0,8 6 0,-3 2 0,5-3 0,1-1 0</inkml:trace>
  <inkml:trace contextRef="#ctx0" brushRef="#br0" timeOffset="383">732 385 9035,'-2'-17'0,"-2"-1"0,-2 1 0,-5 5 0,5 0 0,0 9 0,6-3 0,0 12 0,0 5 0,0 7 0,2 7 0,2 8 0,2 6 0,7 7 0,-3-3 0,2 0 0,-1-1 0,-1 5 0,4-4 0,-5-1 0,-1 1 0,4-2 0,-4-6 0,-1 0 0,1-1 0,4-6 0,-6-5 0,-3-4 0,-1-1 0,4-7 0,0 1 0,-2 2 0,0-7 0,2-1 0,3-4 0,9-2 0</inkml:trace>
  <inkml:trace contextRef="#ctx0" brushRef="#br0" timeOffset="1067">1169 752 9035,'9'-20'0,"-3"-3"0,-4 10 0,-2-5 0,-2 4 0,-4 5 0,3-5 0,-9 8 0,-2 3 0,-1 1 0,-3 2 0,1 0 0,-1 2 0,1 3 0,-1 5 0,1 9 0,0 3 0,-1 1 0,3 6 0,1-4 0,4 1 0,3-1 0,1 6 0,6-4 0,0 0 0,0-3 0,0-5 0,2-2 0,3 1 0,7-1 0,-2-5 0,1-2 0,3-3 0,2-3 0,1-2 0,0-4 0,-1-4 0,-4-5 0,1-5 0,-7-1 0,0-3 0,2-3 0,-6-2 0,3-4 0,-3 4 0,-2-1 0,0 7 0,0-4 0,0 3 0,0 3 0,0-1 0,0 1 0,0-1 0,6 11 0,2 7 0,2 9 0,3 7 0,3 1 0,1 1 0,1-1 0,-1 1 0,1-1 0,-1-1 0,1-3 0,-1-1 0,-5-6 0,-1 3 0,3-1 0,1-4 0,3-2 0,-1-2 0,1 0 0,-3-8 0,-1-3 0,-2-5 0,1-1 0,-5-7 0,-2-1 0,-2 0 0,1 0 0,-3-4 0,4 3 0,-4 1 0,-2 0 0,0-4 0,0 6 0,0 1 0,-6 9 0,0 1 0,-5 10 0,5 2 0,0 10 0,-2 5 0,6 3 0,-3-1 0,1 3 0,-2 3 0,4-4 0,-4 5 0,4-5 0,2-2 0,2 1 0,2-1 0,4 1 0,2-1 0,1 1 0,7-1 0,-1 1 0,1-1 0,-1-1 0,2-3 0,3-1 0,1 1 0,-5 1 0,-7 0 0,3-3 0,-6 1 0,-3 5 0,-3 1 0,-9-3 0,-5-1 0,-4-4 0,-1-3 0,-1-1 0,1-4 0,-1 2 0,1 2 0,0 0 0,-1-6 0,8-8 0,-5-2 0,5-7 0</inkml:trace>
  <inkml:trace contextRef="#ctx0" brushRef="#br0" timeOffset="1400">1728 542 9035,'-6'-11'0,"0"-1"0,-2 8 0,2-2 0,2 4 0,-5 4 0,1 4 0,2 4 0,6 7 0,0 1 0,0-1 0,0 3 0,0 1 0,2 2 0,4-1 0,-2-1 0,6 0 0,-1 3 0,1-3 0,0-2 0,3-1 0,-1-1 0,1 1 0,-3-1 0,0 1 0,0-1 0,-1 1 0,-3-7 0,4 1 0,-2 1 0,-3-3 0,-7 2 0,-3 1 0,1-5 0,-8 0 0,-1-2 0,-3-1 0,4 1 0,1-6 0,-3 0 0,-1 0 0,5 0 0,2-7 0,8-3 0</inkml:trace>
  <inkml:trace contextRef="#ctx0" brushRef="#br0" timeOffset="1547">1937 769 9035,'0'-9'0,"0"1"0,8 10 0,4 4 0,3 5 0,3 3 0,-3-1 0,-1-1 0,-3 2 0,1 1 0,5 3 0,1-1 0</inkml:trace>
  <inkml:trace contextRef="#ctx0" brushRef="#br0" timeOffset="1680">2024 525 9035,'-34'-18'0,"-1"1"0,2 1 0,4 5 0,-4 3 0,21 8 0,4 8 0,20 3 0,3-3 0,3 0 0</inkml:trace>
  <inkml:trace contextRef="#ctx0" brushRef="#br0" timeOffset="1981">2129 734 9151,'-11'0'0,"-1"0"0,-2 0 0,-1 0 0,-3 0 0,9-2 0,3-3 0,12 3 0,5-4 0,7 2 0,5-2 0,4-2 0,8-5 0,0 3 0,0 2 0,2-3 0,2 3 0,1 0 0,-1 0 0,6-5 0,0 3 0</inkml:trace>
  <inkml:trace contextRef="#ctx0" brushRef="#br0" timeOffset="2318">2775 263 9117,'-1'-27'-1,"-3"1"1,-4 3 0,-2 0 0,-1 0 0,-9 7 0,-1 2 0,-3 3 0,-7 1 0,2-2 0,-4 5 0,-2-1 0,0 6 0,1-4 0,-1 4 0,0 2 0,-4 0 0,2 2 0,6 2 0,4 2 0,2 7 0,3-1 0,-1 4 0,2 1 0,7 1 0,4-1 0,1 0 0,-1 1 0,6 7 0,-2 4 0,4 4 0,2 2 0,0 0 0,0 0 0,2 2 0,4 4 0,6-4 0,9 5 0,4-1 0,2 0 0,-3-1 0,3-5 0,-2 0 0,-4 0 0,-1-8 0,-5-1 0,-1-3 0,-2 0 0,-9 1 0,5-7 0,0 0 0,-6 1 0,6-3 0,-2-1 0,-1-2 0,3-8 0,-2 1 0,-4-3 0,6-2 0</inkml:trace>
  <inkml:trace contextRef="#ctx0" brushRef="#br0" timeOffset="2463">2496 647 9116,'0'-10'0,"2"5"0,4 10 0,5 7 0,-1 5 0,2 5 0,1 1 0,3-2 0,1 1 0,1-1 0,-1 2 0,1 1 0,-1-7 0</inkml:trace>
  <inkml:trace contextRef="#ctx0" brushRef="#br0" timeOffset="2630">2601 455 9116,'-20'-18'0,"-1"1"0,-2 0 0,-1 7 0,9 2 0,3 0 0,5 6 0,8-3 0,5 8 0,6 5 0,3 2 0,3 2 0,-1 5 0</inkml:trace>
  <inkml:trace contextRef="#ctx0" brushRef="#br0" timeOffset="2866">2880 560 9116,'-27'-2'-1,"4"-4"1,3 4 0,3-4-3,-1 4 0,7 2 1,1 2 1,2 4 0,3 4 0,5 7 0,0 1 1,0-1 0,0 3 0,1 1 0,3 4 0,2 2 0,8-5 0,-3 1 0,5-4 0,1-1 0,1 5 0,1 0 0,3-3 0,1-7 0,0 3 0,-5-6 0,-1 7 0</inkml:trace>
  <inkml:trace contextRef="#ctx0" brushRef="#br0" timeOffset="3250">3107 542 9103,'-17'-6'0,"-1"1"0,1 1 0,-1-4 0,1 2 0,5 2 0,3 10 0,1 6 0,2 3 0,6 5 0,0 1 0,0 2 0,0 6 0,0-3 0,2-1-1,4 0 1,-2-2 0,5-5 0,-1-1-1,-4 1 0,6-1 1,1 1 0,-1-9 0,2-3 0,-6-10 0,3-3 0,-1-3 0,-4-4 0,-2-1 0,-2-3 0,0 1 0,0-1 0,0 1 0,0-1 0,0 1 0,0 5 0,0 1 0,0-3 0,0 6 0,2 1 0,4 7 0,5 0 0,-1 5 0,2 3 0,1 2 0,3 3 0,1 3 0,1-1 0,1-1 0,4-2 0,-3-1 0,3 5 0,-4-3 0,-1-1 0,7 0 0,2 5 0</inkml:trace>
  <inkml:trace contextRef="#ctx0" brushRef="#br0" timeOffset="3448">3282 717 9100,'-18'-6'0,"3"-2"0,3-1 0,3 5 0,3-2 0,6-2 0,0 2 0,9 2 0,7 2 0,1-3 0,3-1 0,3 2 0,6 2 0,0-4 0,2 0 0,2 3 0,-2 1 0,0 0 0,4-2 0,2-2 0,4 2 0,-6 2 0,2 0 0,-8-2 0,-4-2 0,-2 1 0,-5-11 0,-1-3 0</inkml:trace>
  <inkml:trace contextRef="#ctx0" brushRef="#br0" timeOffset="3700">3334 18 9074,'-17'-9'0,"-1"1"0,1 8 0,5 0 0,3 2 0,1 4 0,4 11 0,8 12 0,4 4 0,1 2 0,5 8 0,7 3 0,2 5 0,-1 1 0,5 3 0,0 1 0,2 0 0,0-5 0,-5-1 0,3-7 0,0-1 0,0 1 0,-5-2 0,1-8 0,-4-2 0,-1-2 0,-1-8 0,1 1 0,-1-9 0,1 3 0,-1-7 0</inkml:trace>
  <inkml:trace contextRef="#ctx0" brushRef="#br0" timeOffset="3847">3753 647 9074,'-2'-10'-3,"-3"5"0,3 3 1,2 9 0,11 5 0,5 3 0,1 3 1,1-1 1,-1 1 0,1-1 0,-1 1 0</inkml:trace>
  <inkml:trace contextRef="#ctx0" brushRef="#br0" timeOffset="4029">3841 437 9059,'-25'-23'0,"-3"0"0,1 3 0,4 7-2,4-3 0,9 16-6,4 0 1,6 8 0,6 10 7,5-1 0,5 8 0,1 2 0</inkml:trace>
  <inkml:trace contextRef="#ctx0" brushRef="#br0" timeOffset="4317">3998 630 9023,'-6'11'0,"0"1"0,0-6 0,6 5 0,0 3 0,0 1 0,2 3 0,4-1 0,6 1 0,3-1 0,9-7 0,-1-2 0,0-2 0,2-1 0,-5 1 0,3-8 0,-3-2 0,-3-1 0,-7-15 0,-4 3 0,-4-3 0,-2 1 0,0 1 0,0 1 0,-2-1 0,-4 1 0,-4 0 0,-7 1 0,-1 2 0,1 3 0,5 7 0,0-2 0,-1 4 0,-3 2 0,-1 0 0,-1 0 0,3 8 0,3 4 0,6 3 0,4 3 0,2-1 0,0 0 0</inkml:trace>
  <inkml:trace contextRef="#ctx0" brushRef="#br0" timeOffset="4717">4295 612 9023,'0'-12'-9,"0"1"6,0 7 1,8-4 0,3 10 0,5 4 0,-5-2 0,1 7 1,0 3-2,-3 2 1,5 1 0,-8 0 0,-2 1 1,3-1 0,-1 1-1,-2-1 1,-2-5 0,-2 0 1,0-10-1,0-2 1,0-10 0,0-6 0,0-1 0,0-3 0,0-3 0,0 4 0,2-4 0,2 3 0,2 3 0,1-1 0,-3 1 0,4 1 0,2 5 0,-4-3 0,5 8 0,3 2 0,1 2 0,3 2 0,-1 2 0,1 4 0,-3 4 0,-1 7 0,-2 1 0,1-1 0,3 6 0,1 3 0,1 1 0,-1 4 0,1 0 0,-3 0 0,1-2 0,1 2 0,-9 0 0,9-2 0,-1-3 0,-1-1 0,-3-6 0,-2 4 0,-1-5 0,1-6 0,-6 3 0,11-5 0,-5 7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2:40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53 298 9095,'-10'17'0,"-6"-7"0,14 0 0,-5-7 0,-1 3 0,6 8 0,-6-12 0,8 8 0,2-7 0,4 3 0,6-2 0,9-2 0,4-2 0,2 0 0,4 0 0,2-6 0,2-2 0,0-1 0,0-5 0,2-3 0,2-5 0,0-1 0,-6 2 0,2-6 0,-8-1 0,0-1 0,-4 0 0,-3 6 0,-5-4 0,-3 2 0,-6 3 0,-4 9 0,-2 1 0,0-2 0,-8 7 0,-4 1 0,-11 4 0,-4 2 0</inkml:trace>
  <inkml:trace contextRef="#ctx0" brushRef="#br0" timeOffset="431">227 403 9095,'-17'0'0,"-1"0"0,1 0 0,-1 0 0,9 0 0,-7 0 0,14 7 0,-2 5 0,6 3 0,4 3 0,2 9 0,-2 6 0,5 8 0,5 3 0,-4 3 0,-1 5 0,3-1 0,1-5 0,1 3 0,-3-10 0,-1-4 0,2-4 0,-5-10 0,1 2 0,0-5 0,-1-7 0,-3-3 0,6-8 0,-8-2 0,2-5 0,-4-11 0,-2-9 0,-2 0 0,-2-2 0,-4-2 0,-2-2 0,4 0 0,-3 2 0,-1 3 0,0 3 0,5 0 0,-7 2 0,-2-6 0,7 9 0,-1 5 0,2 3 0,0 2 0,0 6 0,8-3 0,4 7 0,4 0 0,7-2 0,1-2 0,-1-2 0,3 0 0,1 6 0,2-2 0,-1-4 0,-3 4 0,-2-3 0,7-3 0,-1 2 0,0-6 0,-5 7 0,7-9 0,-6 4 0,7-7 0</inkml:trace>
  <inkml:trace contextRef="#ctx0" brushRef="#br0" timeOffset="749">856 368 9095,'-8'-18'0,"4"6"0,-7 1 0,-3-3 0,4 6 0,-1 3 0,-3 3 0,-1 2 0,-3 2 0,1 3 0,5 7 0,0 11 0,1 7 0,1 3 0,0 7 0,7 3 0,-3 2 0,2 3 0,2-3 0,2-1 0,0-1 0,0-4 0,8-2 0,5-4 0,7-4 0,3-6 0,8-11 0,-2-6 0,6-4 0,6-2 0,-4-2 0,3-4 0,-3-6 0,-2-3 0,0-9 0,-2-1 0,-2 0 0,-2 0 0,-13-1 0,1 5 0,-3-2 0,-4 1 0,-1 3 0,-5 2 0,2-1 0,-2 1 0,-4-3 0,-6-3 0,4 4 0,-6-7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2:41.9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 36 9074,'-1'-10'0,"-3"2"0,-2 1 0,0 5 0,4-6 0,-2 10 0,-2 4 0,1-2 0,5 7 0,0 3 0,0 1 0,0 3 0,0-1 0,0 1 0,0-1 0,0 8 0,-8-5 0,-2 5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2:43.4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402 297 9104,'18'0'0,"-6"0"0,-1 0 0,-5 0 0,6 0 0,-8 0 0,11 0 0,-11 0 0,8 0 0,-9 0 0,7-2 0,-4-4 0,-4 5 0,6-7 0,-8 8 0,0 0 0,7 0 0,-5 0 0,8-2 0,-6-4 0,2-6 0,5-3 0,-5-3 0,-2 1 0,-2-1 0,-2-5 0,0-2 0,-2 0 0,-4 0 0,-3 1 0,-11 7 0,-1-1 0,-2 1 0,-8 7 0,1 4 0,-3 4 0,-1 2 0,-1 8 0,0 6 0,0 7 0,0 8 0,8 2 0,3 0 0,5-2 0,1 2 0,9 2 0,3 0 0,4-2 0,2-1 0,10-1 0,7 6 0,10-2 0,6-4 0,2-2 0,2-6 0,2 2 0,2-1 0,5 3 0,-7-2 0,-4-1 0,-4-3 0,-12-1 0,1-1 0,-8 0 0,-5 1 0,-3-1 0,-10 1 0,-7-3 0,-9-3 0,1 4 0,-8-5 0,-2 3 0,-2-3 0,-2-3 0,-2-8 0,0 0 0,2 0 0,-3-2 0,8-6 0,-3-7 0,-2-6 0,2-10 0,4 3 0,6-1 0,4 0 0,3 8 0,5-2 0,5 3 0,4 3 0,4 5 0,4 0 0,11 1 0,10-7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3:57.2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70 9379,'-12'0'0,"1"0"0,7 8 0,-2 4 0,4 3 0,2 3 0,2-1 0,4 1 0,6-1 0,-3 3 0,1 1 0,0 2 0,-1-1 0,1-3 0,2-2 0,-5-1 0,1-4 0,-4 1 0,8-7 0,-8-2 0,1-10 0,3-4 0,-2-9 0,0-4 0,2-6 0,-5 1 0,7-1 0,0-2 0,0-2 0,-1 6 0,5 2 0,-2 4 0,1 3 0,-3-3 0,1 11 0,3 0 0,2 5 0,-5 3 0,-1 4 0,-2 3 0,-4 7 0,3 5 0,-1 5 0,-2 3 0,-2 2 0,-2-5 0,-2 1 0,-2-4 0,-2-1 0,-5 5 0,5 0 0,2-1 0,-4-9 0,2-1 0,1-8 0,6 3 0,3-8 0,4-5 0,2-6 0,1-3 0,7-3 0,-1-1 0,1-5 0,1 3 0,3-6 0,1 0 0,-2 0 0,6-10 0,1-8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2:44.1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61 9066,'0'-18'0,"0"7"0,0-1 0,-2 6 0,-4-5 0,-2 9 0,-3 2 0,5 9 0,-2 13 0,2 1 0,2 0 0,2 2 0,2 1 0,2 3 0,2-6 0,2-4 0,6-1 0,-5-1 0,3 1 0,4-1 0,-5-7 0,3-4 0,2-4 0,-1-4 0,-1-4 0,-4-6 0,-1-3 0,-5-8 0,4-3 0,-4 1 0,-2 0 0,-8-4 0,-1 6 0,-3 1 0,0 3 0,3 7 0,-5 2 0,4 1 0,3-1 0,-7 6 0,2-2 0,3 4 0,-1 4 0,2 4 0,4 6 0,4 3 0,6 3 0,4-1 0,7 1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2:44.3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34 123 9066,'-10'-8'0,"-3"4"0,7-8 0,2 8 0,10-1 0,5 1 0,5-2 0,3 4 0,3-6 0,3 2 0,2 1 0,2-7 0,6 4 0,0 0 0,0 1 0,-2 1 0,-2 4 0,-4-2 0,-2-2 0,5 0 0,-7 6 0,-2 0 0,-1 0 0,-3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2:44.7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542 297 9066,'0'-25'0,"0"-2"0,0-1 0,-6-3 0,-2 8 0,0 0 0,1-2 0,-7 5 0,3-3 0,-7 5 0,-5 7 0,1-3 0,-7 8 0,0 1 0,2-3 0,-6 6 0,4-4 0,-4 4 0,-2 2 0,6 6 0,2 2 0,2-1 0,3 1 0,-1 6 0,3-3 0,5 5 0,-1 1 0,7 3 0,-1 1 0,2 4 0,4 3 0,2-5 0,2 6 0,0 2 0,0 2 0,2 4 0,4 2 0,6 3 0,3 3 0,3 2 0,-1 5 0,1 2 0,-1 5 0,3-11 0,-1 4 0,2-1 0,1-1 0,-13-7 0,7-8 0,-4-8 0,-3-2 0,-5-9 0,4 3 0,0-3 0,-6-5 0,7-11 0,-3 0 0,4-7 0,7-3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2:45.0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53 9066,'-8'-17'0,"6"5"0,-4 0 0,4 8 0,2-3 0,0 14 0,0 5 0,0 4 0,0 1 0,8 8 0,4 4 0,1 4 0,-1 2 0,3 6 0,-3-2 0,2-2 0,-3 0 0,5-12 0,-5 8 0,3-4 0,-2-2 0,3-6 0,-3 1 0,3-9 0,3-5 0,-1-8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2:47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87 864 8956,'-11'0'0,"-1"0"0,6 0 0,-5 0 0,7 0 0,-12 0 0,5 0 0,3 0 0,0 8 0,10-6 0,4 2 0,5-6 0,5-4 0,9-5 0,4 3 0,4-2 0,2-3 0,-6-3 0,0-1 0,1 1 0,-3 4 0,4-3 0,-8 5 0,-2-1 0,-1-1 0,-3 6 0,1-4 0,-1 3 0,1 3 0,-1-6 0,1 0 0</inkml:trace>
  <inkml:trace contextRef="#ctx0" brushRef="#br0" timeOffset="768">926 218 9061,'-8'-9'0,"4"-5"0,-6 6 0,1 0 0,-1 1 0,4 1 0,-4 4 0,3-4 0,1 6 0,6 0 0,0 10 0,0 5 0,0 13 0,0 5 0,0 7 0,0 5 0,6 1 0,1 7 0,3-1 0,4 1 0,-5-1 0,3 0 0,0-1 0,-3-5 0,7-3 0,-6-10 0,1-4 0,1-5 0,-8 3 0,11-8 0,-5 6 0</inkml:trace>
  <inkml:trace contextRef="#ctx0" brushRef="#br0" timeOffset="1202">908 306 9061,'-17'0'0,"-1"0"0,3 2 0,3 3 0,6 7 0,4 4 0,4 3 0,4 2 0,6 3 0,3 5 0,5-4 0,1 0 0,2 0 0,2 4 0,-3-5 0,1-3 0,-2-1 0,-1-3 0,-3-2 0,1-3 0,-1 2 0,-1-10 0,-5-6 0,3-6 0,-8-12 0,0-3 0,1-6 0,-5-4 0,4-2 0,-4 0 0,-2 0 0,0 0 0,-2-1 0,-2-3 0,-2-2 0,-1 0 0,3 4 0,-2-1 0,2-3 0,-4 2 0,3 10 0,-1 6 0,-2 3 0,6 3 0,-6 9 0,8 8 0,0 10 0,2 13 0,2 6 0,4 6 0,2 6 0,-5 3 0,5 7 0,0-3 0,-1-1 0,-3-2 0,4 3 0,0-1 0,-1 1 0,-3 1 0,4-3 0,0-5 0,-1-4 0,-3 2 0,4-4 0,-2-8 0,-5-6 0,-1-3 0,0-3 0,4-3 0,-2-5 0,8-7 0,-1-7 0,7-3 0</inkml:trace>
  <inkml:trace contextRef="#ctx0" brushRef="#br0" timeOffset="1668">1519 585 9061,'-2'-12'0,"-3"1"0,-7-3 0,2 4 0,-1 1 0,-3 1 0,4 2 0,-1 6 0,-3 0 0,-1 0 0,-1 2 0,4 4 0,-1 9 0,5 9 0,0-1 0,1 2 0,1 0 0,6 7 0,0-3 0,0 2 0,0-4 0,0 0 0,2 0 0,4 0 0,-3-5 0,9 1 0,2-4 0,1-1 0,3-8 0,-1-5 0,1-3 0,-1-2 0,-1-4 0,-3-5 0,-1-9 0,-8-3 0,3 2 0,-1-3 0,0-1 0,0-6 0,-6 4 0,0-1 0,0 1 0,0 2 0,0 5 0,0 1 0,0-1 0,-6 1 0,0 0 0,0-1 0,6 16 0,0 8 0,0 9 0,0 9 0,6 3 0,0 8 0,0-2 0,2-4 0,-4 2 0,5-6 0,1 0 0,0 1 0,-7-3 0,5-6 0,-2 1 0,0-1 0,7-7 0,-1-4 0,4-4 0,1-2 0,1-2 0,-1-6 0,1-9 0,-1-9 0,0-9 0</inkml:trace>
  <inkml:trace contextRef="#ctx0" brushRef="#br0" timeOffset="1848">1851 550 9026,'0'-17'0,"0"-1"0,-2 3 0,-2 1 0,-1 2 0,-1 10 0,4 2 0,-4 10 0,4 13 0,-4 7 0,2 3 0,-1 2 0,1 1 0,-6 3 0,2 4 0,4 2 0,-3-7 0,1 1 0,2-6 0,2-4 0,-4 0 0,0 4 0,2-4 0,2-5 0,2-5 0,0-1 0,8-1 0,2 1 0</inkml:trace>
  <inkml:trace contextRef="#ctx0" brushRef="#br0" timeOffset="2065">1677 725 9026,'-18'-18'0,"1"1"0,5 1 0,0 5 0,8 3 0,4 10 0,12 4 0,4 5 0,1 5 0,1 1 0,1 1 0,2-1 0,3 1 0,1 5 0,-4 2 0,2 0 0,-1 1 0,-1-3 0,1-6 0,3 1 0,2-1 0,-4 1 0,4-1 0,-1-1 0,-5-5 0,6 5 0,0-6 0</inkml:trace>
  <inkml:trace contextRef="#ctx0" brushRef="#br0" timeOffset="2197">2480 899 8871,'-18'-5'0,"1"-1"0,0 0 0,-1 6 0,3-2 0,3-4 0,4 4 0,16-13 0,2 5 0,7-7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3:40.8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18 8837,'-8'-10'0,"-4"4"0,-3 4 0,-3 2 0,7 10 0,1 6 0,2 9 0,4 8 0,-3 0 0,1 13 0,2 5 0,2 5 0,2 6 0,0 6 0,0-2 0,0-2 0,8-2 0,3 2 0,5-7 0,1-9 0,1-5 0,-1-8 0,1 0 0,-1 0 0,1-8 0,-3-4 0,-1-4 0,-3-1 0,-5-3 0,6-1 0,2-2 0,-5-9 0,3 3 0,0-12 0,5-3 0</inkml:trace>
  <inkml:trace contextRef="#ctx0" brushRef="#br0" timeOffset="1098">489 262 8865,'-12'-2'0,"1"-3"0,-1 3 0,2 4 0,5 15 0,5 8 0,5 2 0,-1 12 0,8-4 0,0 4 0,-3 4 0,5-1 0,-6 7 0,-1-5 0,1-1 0,0 4 0,-4-6 0,2-3 0,-3-1 0,1-10 0,0-3 0,2-5 0,-2-1 0,-2-1 0,-2-9 0,2-8 0,4-10 0,-4-13 0,3-6 0,-3-4 0,-2-2 0,-2-6 0,-1 0 0,-5 4 0,-2 6 0,6 0 0,-4 6 0,3 0 0,-1 0 0,-6 1 0,4 9 0,-1 3 0,-3-1 0,-5 7 0,7 0 0,2 8 0,8 4 0,0-2 0,0 7 0,0 3 0,0-5 0,0 3 0,0-8 0,8 2 0,4-12 0,3-6 0,2-9 0,1-4 0,-1-2 0,1-2 0,-1-6 0,3 2 0,3 3 0,-4-3 0,5 6 0,-5 0 0,-1 4 0,-7 11 0,1 4 0,1 3 0,3-1 0,0 8 0,-3 9 0,-3 7 0,-2 5 0,-1 4 0,-3 10 0,2 2 0,-2 2 0,-4 5 0,-6-3 0,-4 0 0,1-1 0,-9 5 0,3-4 0,-7-1 0,1 1 0,0-2 0,-1-8 0,-1-4 0,2-6 0,7-11 0,2-6 0,-1-4 0,-3-2 0,7-2 0,1-4 0,0-6 0,6-9 0,-4-2 0,4 1 0,2 3 0,0 1 0,2 1 0,4 1 0,6 5 0,5-5 0,5 6 0,1 1 0,0 1 0,-5 8 0,-1 0 0,1 0 0,-1 8 0,2 3 0,3 5 0,1 1 0,-2 1 0,-7-1 0,-2 3 0,1 3 0,-3-4 0,2 5 0,1-5 0,-5-1 0,0-1 0</inkml:trace>
  <inkml:trace contextRef="#ctx0" brushRef="#br0" timeOffset="1433">838 856 8865,'-9'8'0,"1"-6"0,10 6 0,4-8 0,5 0 0,5 0 0,1-2 0,1-2 0,-1-2 0,1-8 0,-1 3 0,1-7 0,-1-5 0,-5 4 0,-3-7 0,1 3 0,0 0 0,-6-8 0,1 4 0,-3-3 0,-2 1 0,-5 8 0,-3-4 0,-2 3 0,-3 5 0,3-2 0,-2 13 0,-1 2 0,-3 2 0,-1 4 0,-1 4 0,8 9 0,5 10 0,1 3 0,-2 3 0,4-4 0,-4 0 0,4 0 0,2 0 0,2-3 0,2 3 0,4-2 0,2-4 0,-5-3 0,7-5 0,4-1 0,5 2 0,-2-7 0,6-1 0,-1-4 0,-1-2 0,2 0 0,-1 0 0,3-8 0,8-1 0</inkml:trace>
  <inkml:trace contextRef="#ctx0" brushRef="#br0" timeOffset="1648">1257 577 8865,'-9'-8'0,"-7"0"0,7-5 0,-1 1 0,0 8 0,4-2 0,-5 4 0,-3 4 0,0 4 0,5 6 0,1 3 0,-4 3 0,7-1 0,1 3 0,2 3 0,2-2 0,0 6 0,0-1 0,0-5 0,0-2 0,0-1 0,2-1 0,3 1 0,5-1 0,8-1 0,-1-3 0,1-1 0,-1-8 0,1 2 0,1-4 0,4-2 0,-3 0 0,3 0 0,-4 0 0,7-8 0,1-2 0</inkml:trace>
  <inkml:trace contextRef="#ctx0" brushRef="#br0" timeOffset="1899">1223 681 8865,'-16'-1'0,"4"-5"0,-3 4 0,3-4 0,4 2 0,3-2 0,10 4 0,9-4 0,5 5 0,5 1 0,5 0 0,-4-2 0,2-2 0,4-2 0,2 0 0,0 4 0,-2-2 0,-2-2 0,-7 1 0,1 3 0,-4-2 0,-1-2 0,-1 0 0,-1 4 0,-4-4 0,3-3 0,-5-9 0</inkml:trace>
  <inkml:trace contextRef="#ctx0" brushRef="#br0" timeOffset="2149">1310 350 8865,'-18'0'0,"1"0"0,7 2 0,4 3 0,4 7 0,2 4 0,0 3 0,0 4 0,2 6 0,4 4 0,4 2 0,7 0 0,1 0 0,-1 0 0,1-2 0,-1-2 0,3-4 0,3-1 0,-4-3 0,5-6 0,-5 1 0,-2-3 0,1-3 0,-1-6 0,1-4 0,-1-2 0</inkml:trace>
  <inkml:trace contextRef="#ctx0" brushRef="#br0" timeOffset="2296">1537 629 8865,'-10'-8'0,"0"6"0,5-3 0,3 3 0,-4 9 0,10 5 0,4 4 0,1 1 0,3 0 0,5 1 0,1-1 0,-1 1 0,1-1 0,-1 1 0,1-1 0</inkml:trace>
  <inkml:trace contextRef="#ctx0" brushRef="#br0" timeOffset="2446">1589 507 8865,'-19'-6'0,"-4"0"0,9 0 0,-3 6 0,1 0 0,8 0 0,0 0 0,8 0 0</inkml:trace>
  <inkml:trace contextRef="#ctx0" brushRef="#br0" timeOffset="2749">1642 612 8930,'-18'-2'0,"1"-4"0,7 4 0,4-6 0,12 8 0,4 0 0,9 0 0,4-2 0,7-4 0,3 4 0,1-5 0,1 1 0,0 0 0,0-6 0,0 5 0,0-1 0,0 0 0,0-5 0,0 3 0</inkml:trace>
  <inkml:trace contextRef="#ctx0" brushRef="#br0" timeOffset="3033">2183 280 8928,'-27'-18'0,"4"1"0,1 1 0,-1 5 0,4-3 0,-7 8 0,1 0 0,-4-1 0,2 3 0,-2-6 0,-2 2 0,-2 4 0,-2 3 0,2 1 0,4 0 0,5 0 0,5 0 0,2 0 0,-1 1 0,1 5 0,5-2 0,2 8 0,2 1 0,3 5 0,5 3 0,0 4 0,0 3 0,0-5 0,0 6 0,2 4 0,3 6 0,5-2 0,8 3 0,-1-1 0,1 2 0,5-4 0,2 4 0,0-5 0,0-1 0,-1-2 0,-7-4 0,3-3 0,3-1 0,-9-8 0,3 3 0,-3-7 0,-5 1 0,5-4 0,-6-1 0,1-1 0,-5-2 0,4-6 0</inkml:trace>
  <inkml:trace contextRef="#ctx0" brushRef="#br0" timeOffset="3196">2026 577 8928,'-10'0'0,"2"2"0,8 3 0,0 7 0,8 9 0,2 3 0,2-3 0,-1-2 0,1-1 0,5-1 0,1 1 0,-1-1 0,-1-5 0,-5 0 0,13-1 0,-5 7 0</inkml:trace>
  <inkml:trace contextRef="#ctx0" brushRef="#br0" timeOffset="3346">2061 489 8914,'-23'-5'0,"-1"-1"0,1 0 0,-2-2 0,11 6 0,-3-4 0,11 4 0,6 4 0,11 2 0,5 2 0,9 8 0,2-5 0</inkml:trace>
  <inkml:trace contextRef="#ctx0" brushRef="#br0" timeOffset="3833">2218 681 8914,'-12'6'0,"1"0"0,5 0 0,-6-6 0,8 0 0,-1 6 0,10 0 0,7-3 0,4-1 0,1-4 0,0-1 0,-1-5 0,-4-2 0,3 4 0,-3-5 0,3-3 0,1-1 0,-5-3 0,-5 1 0,-4-1 0,-2 7 0,0-1 0,0-2 0,0-1 0,-6 3 0,-1 0 0,-3 1 0,-4 1 0,5 2 0,-3 8 0,-2 0 0,1 2 0,-1 4 0,5 6 0,1 3 0,2 3 0,6-1 0,0 3 0,0 3 0,6-4 0,2 5 0,1-3 0,5 2 0,1-3 0,3 1 0,1-5 0,5-5 0,-3-5 0,8 6 0,0-9 0,6 5 0</inkml:trace>
  <inkml:trace contextRef="#ctx0" brushRef="#br0" timeOffset="4283">2515 262 8914,'-8'-11'0,"-4"-1"0,-3 0 0,5 3 0,2 3 0,8 12 0,2 5 0,4 5 0,-2 9 0,8 2 0,1 4 0,3 4 0,-4-4 0,-1 10 0,3-4 0,1-2 0,3 0 0,-1 0 0,1 0 0,-1 0 0,-1-2 0,-3-4 0,-1-6 0,1-4 0,-3-3 0,0-3 0,-2-1 0,-3-10-1,-5-2 1,0-8-1,-1-9 1,-3-1-1,-2 1 1,-8-3 0,3-1-1,-5-2 1,-1 1 0,-1 3 0,1 2 0,-1 1 0,1 4 0,1-3 0,3 5 0,1 1 0,-2 3 0,5 4 0,-3 2 0,-2 0 0,7 8 0,1 3 0,4 5 0,2 1 0,2 1 0,2-1 0,4 1 0,1-1 0,3 6 0,5 1 0,1-3 0,-1-2 0,1-7 0,-1-2 0,1-1 0,-1 1 0,6-6 0,1 2 0,-3-4 0,-2-2 0,1-8 0,3-4 0,-3-11 0,5-4 0</inkml:trace>
  <inkml:trace contextRef="#ctx0" brushRef="#br0" timeOffset="5514">3475 192 8942,'0'-17'0,"-7"7"0,5-5 0,-6 11 0,8-8 0,0 8 0,0-3 0,0 7 0,0 7 0,2 5 0,2 4 0,2 1 0,7 14 0,-1 6 0,1 6 0,-1 5 0,7 3 0,-3 3 0,-1 2 0,1 2 0,3 1 0,-7-9 0,2-1 0,-3-3 0,3-9 0,-8-2 0,-2-10 0,-2-5 0,-2-11 0,0-3 0,0-12 0,0 2 0,0-7 0,0-3 0,0-1 0,0-3 0,0 1 0,0-1 0,1 1 0,3-1 0,4 1 0,2-1 0,1 1 0,7-1 0,-1 1 0,1 7 0,-1 4 0,1 3 0,-1-3 0,1 4 0,-1-4 0,1 6 0,-1 6 0,1-2 0,-3 7 0,-3 3 0,1-4 0,-5 1 0,2 3 0,-6-6 0,3-1 0,-7-14 0,0-3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3:48.1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120 558 8925,'-17'-10'0,"5"2"0,1 8 0,-3 0 0,-1 0 0,5 2 0,4 4 0,4 6 0,4 3 0,4 3 0,5-1 0,5 1 0,1-1 0,1 1 0,-1-1 0,1 1 0,-1-1 0,1 0 0,-1 1 0,1-1 0</inkml:trace>
  <inkml:trace contextRef="#ctx0" brushRef="#br0" timeOffset="197">138 453 8925,'-10'-23'0,"-7"-1"0,-1 3 0,-5 8 0,4 3 0,1 2 0,6-4 0,1 7 0,7-1 0,-2 8 0,12 2 0,6 3 0,3 3 0,3 2 0,1 5 0,2 1 0,3-1 0,-1 1 0,2 7 0,2 2 0</inkml:trace>
  <inkml:trace contextRef="#ctx0" brushRef="#br0" timeOffset="813">278 593 8925,'-2'-12'0,"-4"0"0,2 3 0,-8-3 0,8 4 0,-3 16 0,9 4 0,1 5 0,3 7 0,6-5 0,-4 6 0,-1-2 0,1 1 0,4-1 0,-6-6 0,0 1 0,1-1 0,-5 1 0,4-1 0,-4 1 0,-2-7 0,0 1 0,0-10 0,0-2 0,0-14 0,0-11 0,0-2 0,0-4 0,0 0 0,0 0 0,0 4 0,0 2 0,0-5 0,0 7 0,0 2 0,0 1 0,2 3 0,4-1 0,-2 9 0,7 5 0,3 8 0,-1 2 0,1 9 0,-2 4 0,1 1 0,3-1 0,1-1 0,1-1 0,-1 1 0,1 1 0,-1 0 0,1 1 0,-1-5 0,0-1 0,1 2 0,-1-3 0,1-1 0,-1-8 0,1 1 0,-1-3 0,-5-4 0,-2-3 0,-3-7 0,-3-4 0,-2-3 0,-2-2 0,0-3 0,0 3 0,0 0 0,-2-1 0,-4-1 0,3 0 0,-7 5 0,0 3 0,0 3 0,-1 4 0,-7 8 0,1 0 0,5 0 0,3 2 0,-1 4-1,0 6 1,6 3 0,-4 3 0,3-1-1,-1 1 1,0-1-1,6 1 1,0-1-1,0 1 1,0-1-1,2 1 1,4-1-1,5 0 1,-1-5-1,2-2 1,1 0-1,3-1 1,1-5-1,1 4 1,-1-2-1,1 0 1,1-1 0,2-5 0,3-2-1,-3-3 1,-1 1 0,-3-8 0,0-2 0,9-9 0,1-4 0</inkml:trace>
  <inkml:trace contextRef="#ctx0" brushRef="#br0" timeOffset="1183">889 663 8914,'10'-8'0,"3"-2"0,-7-7 0,-2-1 0,-10 1 0,-4 7 0,-7 4 0,-1 4 0,1 2 0,-1 0 0,7 8 0,1 4 0,2 3 0,4 3 0,-3-1 0,1 1 0,2-1-1,2 1 1,2-7 0,0 1-1,2 1 1,4 3 0,-2-6 0,5-3 0,1-1 0,0 0 0,-4 0 0,5-6 0,3 0 0,1 0 0,1-2 0,-4-4 0,-5 2 0,-5-7 0,2-3 0,2-2 0,0-1 0,-6 0 0,0-1 0,0 1 0,0 5 0,0 0 0,0-1 0,0-3 0,0 5 0,-2 1 0,-4 2 0,4 0 0,-4 3 0,4 5 0,4 0 0,2 9 0,2 7 0,6 1 0,-5 1 0,3-1 0,4 1 0,1-1 0,3 1 0,-1-1 0,1-5 0,-1-3 0,0-1 0,9 6 0,1-5 0</inkml:trace>
  <inkml:trace contextRef="#ctx0" brushRef="#br0" timeOffset="1482">1098 558 8912,'0'-12'0,"-2"2"0,-3 3 0,3 1 0,-6 8 0,8 4 0,0 5 0,0 5 0,0 1 0,2 1 0,4-1 0,-4 1 0,3-1 0,-3 1 0,-2-1 0,6 1 0,0-1 0,0 0 0,-6 1 0,0-8 0,0-5 0,0-10 0,0-5 0,0-8 0,0 1 0,0 0 0,0-1 0,0 1 0,0-1 0,0 1 0,2 1 0,2 3 0,2 1 0,7 6 0,-1-6 0,3 1 0,3 1 0,-1-5 0,3 5 0,1-2 0,2 1 0,8-1 0,-4-5 0</inkml:trace>
  <inkml:trace contextRef="#ctx0" brushRef="#br0" timeOffset="1932">1500 226 8840,'-6'-12'0,"-1"3"0,-3 1 0,-2 2 0,-5 6 0,7 8 0,4 3 0,4 7 0,2 5 0,0 6 0,0 12 0,2 4 0,4-1 0,-2 5 0,8-6 0,3-1 0,6 1 0,-1 2 0,5-9 0,-2-5 0,1-3 0,1-7 0,-4-9 0,2-7 0,-1-3 0,-3-5 0,-1-7 0,-1-10 0,1-5 0,-9-10 0,-1-7 0,-2-1 0,0 0 0,0-3 0,-8 3 0,-2 0 0,-2 1 0,-8-5 0,5 6 0,-3 4 0,0 6 0,1-2 0,-5 6 0,3 0 0,1 4 0,8 11 0,-4 6 0,10 14 0,4 9 0,4 9 0,7 9 0</inkml:trace>
  <inkml:trace contextRef="#ctx0" brushRef="#br0" timeOffset="2513">1884 523 8840,'-17'0'0,"1"8"0,5 3 0,5 5 0,4 1 0,2 1 0,0 1 0,2 3 0,4 1 0,-4 2 0,3-4 0,-1 3 0,2-3 0,-4-2 0,4-1 0,-2-3 0,2-3 0,-4-4 0,5-10 0,-7-4 0,0-6 0,0-3 0,0-10 0,2-3 0,2-1 0,2 0 0,2 2 0,-4-4 0,3 4 0,3 2 0,-4-4 0,4 5 0,-3 3 0,5 2 0,-6 1 0,5 10 0,-5 8 0,2 10 0,-4 11 0,2 3 0,-2-3 0,3-2 0,-1 1 0,0-1 0,2-1 0,-6 3 0,5-9 0,1 3 0,-4 3 0,6-1 0,-2 1 0,-1-7 0,-1 1 0,2-6 0,6 3 0,-3-1 0,-5-4 0,4-10 0,-3-5 0,5-5 0,-6-1 0,-2-1 0,-2 1 0,-2-1 0,0 1 0,0-1 0,0 7 0,0-1 0,0 0 0,0 5 0,0 7 0,0 7 0,2 11 0,3-1 0,-3 1 0,6-1 0,0 1 0,0-1 0,5-1 0,-1-3 0,2-1 0,-5-8 0,3 2 0,0 3 0,5 1 0</inkml:trace>
  <inkml:trace contextRef="#ctx0" brushRef="#br0" timeOffset="2663">2251 471 8840,'-17'-18'0,"-1"1"0,3-1 0,3 1 0,-4 5 0,5 0 0,3 8 0,0-1 0,10 9 0,2 3 0,2 3 0,7 2 0,-3 5 0</inkml:trace>
  <inkml:trace contextRef="#ctx0" brushRef="#br0" timeOffset="2929">2251 593 8812,'-17'-2'0,"-1"-4"0,8 4 0,5-8 0,10 6 0,7-1 0,9-1 0,5 6 0,1 0 0,4 0 0,2 0 0,2 0 0,0 0 0,0 0 0,-6-2 0,0-2 0,2-2 0,2 2 0,0 2 0,-4 2 0,-6 0 0,-3 0 0,-3 0 0,8 0 0,3 0 0</inkml:trace>
  <inkml:trace contextRef="#ctx0" brushRef="#br0" timeOffset="3180">2443 261 8812,'-17'-10'0,"5"2"0,0 8 0,7 0 0,-7 0 0,8-7 0,-4 7 0,8 0 0,0 9 0,0 9 0,2 5 0,2 6 0,2 4 0,8 8 0,-5 2 0,3 1 0,0 5 0,-1-6 0,7-1 0,-3-3 0,-3-4 0,3 2 0,-3-12 0,3-2 0,3-3 0,-1 1 0,1-9 0,-1-5 0,9-7 0,1-9 0</inkml:trace>
  <inkml:trace contextRef="#ctx0" brushRef="#br0" timeOffset="3634">2792 86 8812,'-5'-17'0,"-1"-1"0,0 1 0,6-1 0,2 9 0,4 3 0,3 6 0,9 6 0,-1 5 0,1 5 0,1 7 0,3 2 0,1 3 0,-2 3 0,-1 2 0,-1 2 0,2 1 0,3 5 0,-3-2 0,-7 6 0,-3-1 0,3 1 0,-6-1 0,-1 7 0,-1-3 0,0 1 0,0 5 0,-6-9 0,0 2 0,0-1 0,0 1 0,-2 3 0,-2-3 0,-2-7 0,-2-5 0,5-4 0,-5-3-8,-2-3 5,6-2 1,-6-13 0,7-6 2,-3-8 0,0-6 0,6-7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5:08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227 489 8793,'0'-17'0,"0"0"0,-2-3 0,-4-3 0,2 3 0,-5-3 0,-1 4 0,0 1 0,1-5 0,-3 0 0,4 1 0,0 3 0,5 3 0,-7 3 0,2 1 0,0 3 0,3-3 0,3 6 1,-4 14 0,4 9 0,2 9 0,0 10 0,2 5-1,4 6 1,-3 11 0,9 8 0,2 6-1,1 3 0,3 7 0,-1-5 0,1 1 0,-1 0 0,1 3 0,-1-5 0,0-4 0,1-6 0,-6-14 0,-3-11 0,1-6 0,0-6 0,-6 4 0,3-22 0,-9 5 0,-2-18 0,-1-4 0,-1 2 0,6-7 0,0-5 0,0-5 0,-6-6 0,0-8 0,2 0 0,2 0 0,-3 0 0,-3 0 0,0 0 0,0 0 0,-5-4 0,1 3 0,-3 3 0,-3 0 0,1-6 0,-1-2 0,1 2 0,-1 2 0,1 8 0,-1 0 0,1-2 0,-1-2 0,1-2 0,-1 0 0,3 0 0,3 0 0,-1 0 0,7-1 0,2-3 0,2-2 0,4 0 0,6 6 0,9 0 0,10 0 0,6 1 0,4 1 0,4 1 0,6 3 1,3 14 0,2-1 0,-1 7 0,-5 5 0,1 6 0,-10 7 0,-6 11-1,-4 5 1,-6-2-1,-9 6 1,-6 2-1,-4 2 0,-10 8 0,-6 2 0,-7 2 0,-8 3 0,-10 2 0,-2 1 0,1-3 2,-3-1 0,0-8 0,-3 2 0,5-7 0,4-4 1,4-5 0,2-10-1,4-3 1,2-6 0,3-6-3,11-6 0,-3-4 0,10-5 0,6 3 0,0 4 0,12 6 0,3-1 0,5-3 0,7 0 0,-6 6 0,0 0 0,2 0 0,3 8 0,7 1 0</inkml:trace>
  <inkml:trace contextRef="#ctx0" brushRef="#br0" timeOffset="537">384 856 8834,'-17'0'0,"5"8"0,2 6 0,3 7 0,-5 6 0,6 8 0,2 2 0,2 4 0,2 1 0,2 5 0,4-6 0,6-4 0,3-6 0,5-6 0,3-10 0,6-5 0,4-4 0,2-8 0,0-6 0,0-9 0,-2-9 0,-2-8 0,-4-1 0,-2 0 0,-3 0 0,-11 2 0,-5 4 0,-4 5 0,-2 5 0,-2 1 0,-4 1 0,-9 1 0,-9 3 0,1 3 0,-2 2 0,0 3 0,-6 5 0,4 0 0,1 0 0,-3 5 0,6 1 0,2 0 0,1 2 0,9-6 0,1 6 0,2-1 0,4-5 0,10 4 0,6-4 0,9-2 0,4 0 0,2 0 0,4 0 0,2 0 0,2 0 0,-2 0 0,-4 0 0,2 0 0,-7 0 0,-1 2 0,2 4 0,-5 3 0,3 9 0,-6-1 0,-5 1 0,4-1 0,-7 3 0,3 1 0,0 2 0,-7-1 0,7-9 0,2-1 0,1-8 0,3 2 0,-1-8 0,1-10 0,-3-2 0,-1-15 0,-5 0 0,-1 2 0,-2-4 0,-6 6 0,0 0 0,0-1 0,-8 3 0,-3 6 0,-7 1 0,-5 4 0,1 3 0,-5 5 0,2-2 0,4 2 0,-5 2 0,3 2 0,2 0 0,7 6 0,3 0 0,9 0 0,2-6 0,7 0 0,19 0 0,1 0 0</inkml:trace>
  <inkml:trace contextRef="#ctx0" brushRef="#br0" timeOffset="767">961 455 8852,'0'-18'0,"0"6"0,0 1 0,0-3 0,0 5 0,0-3 0,0 10 0,2 2 0,3 10 0,-1 13 0,10 6 0,3 4 0,5 2 0,3 6 0,-4 1 0,4 1 0,3 0 0,-7 3 0,4-3 0,-2 0 0,1-1 0,-1-3 0,-6-8 0,1-4 0,-1-1 0,-5-3 0,0-8 0,1-3 0,-5-6 0,-2-12 0,-4-11 0,-2-11 0</inkml:trace>
  <inkml:trace contextRef="#ctx0" brushRef="#br0" timeOffset="915">1362 751 8852,'-9'10'0,"5"6"0,6 5 0,3 0 0,9 7 0,-2-1 0,3 2 0,3 0 0,-1-6 0,1 4 0,-1-1 0,0-3 0,9-6 0,1 1 0</inkml:trace>
  <inkml:trace contextRef="#ctx0" brushRef="#br0" timeOffset="1099">1450 647 8852,'-18'-12'0,"1"0"0,1-7 0,3 9 0,1 1 0,-2 3 0,-1 4 0,-3 2 0,9 2 0,3 4 0,4 3 0,4 9 0,4-1 0,-4 1 0,21-1 0,-4 1 0</inkml:trace>
  <inkml:trace contextRef="#ctx0" brushRef="#br0" timeOffset="2035">1607 751 8852,'-10'2'0,"4"4"0,4 6 0,2 3 0,2 3 0,2-1 0,4 1 0,2-1 0,-7 1 0,5-1 0,-2 1 0,0-1 0,2-1 0,-5-3 0,3-1 0,2-8 0,-2 2 0,2-8 0,5-8 0,-1-10 0,1-5 0,-3 2 0,2-6 0,-1 0 0,-1 2 0,6-4 0,-7 7 0,3 3 0,0 2 0,-1 1 0,7 1 0,-7 7 0,-1 6 0,-2 8 0,-4 8 0,-2 9 0,-2 4 0,2 0 0,3 1 0,-3-3 0,4-4 0,-4 3 0,-2 1 0,8 0 0,4-5 0,3-1 0,-3-7 0,1-4 0,5-4 0,3-2 0,2 0 0,-3 0 0,1 0 0,2 0 0,7-8 0,-5-4 0,0-3 0,0-3 0,-1-5 0,-9-2 0,-1-3 0,-3-3 0,-7 6 0,2 0 0,-4 2 0,-2-1 0,-8 3 0,-5 7 0,-7 5 0,-3 1 0,-6 2 0,4 8 0,-3 4 0,-3 6 0,6 5 0,2 4 0,3 5 0,3 1 0,-1-4 0,3 4 0,3 0 0,7 1 0,3-7 0,2 4 0,0-2 0,0 1 0,9-3 0,7-9 0,5-6 0,0-5 0,5-1 0,-3 0 0,-2-1 0,-1-5 0,-3-4 0,1-7 0,-1-3 0,1-3 0,-3 2 0,-1-7 0,-5 1 0,-1 0 0,-2 6 0,-4-3 0,2 5 0,2 2 0,-1 7 0,1 4 0,2 12 0,2 7 0,3 9 0,5 11 0,3 9 0,4 5 0,3 7 0,1 1 0,6 9 0,1 2-169,5 9 0,-4-5 169,4 0 0,-6-2 0,-6-10 0,-6-5 0,-11-9 0,-10-1 0,-12-4 0,-6-10 0,-17-6 0,-5-3 0,-5-3 0,-2-2 0,-3-3 0,3-8 0,3-8 0,-1-2 0,6-11 0,0-8 0,4-6 0,12-6 0,3-4 0,11-6 0,5-3 0,4-1 0,5 3 0,11 1 0,9-1 0,8 3 0,4 1 0,3 1 84,3 4 1,4 2 0,7 4-1,4 2-84,2 2 0,-6 10 0,4-1 0,-1 7 0,-1-1 0,-6 6 0,-5 3 0,-8 3 0,1 2 0,-10 0 0,-7 0 0,-4 0 0,-9 0 0,-4 0 0,-12 0 0,-4 0 0,-7 0 0,7 0 0,2 0 0</inkml:trace>
  <inkml:trace contextRef="#ctx0" brushRef="#br0" timeOffset="3065">3231 53 9044,'-10'-8'0,"1"6"0,3-4 0,4 2 0,-6 1 0,0-3 0,6 0 0,-5 4 0,7-4 0,0 4 0,0-6 0,0 10 0,0 4 0,0 6 0,0 5 0,0 7 0,0 5 0,0 4 0,1 9 0,3 7 0,4 7 0,2 8 0,0 4 0,3 0 0,-1-2 0,1-2 0,3-8 0,1 1 0,1-11 0,-1-11 0,-1-6 0,-3-9 0,-1-1 0,2-3 0,-7-9 0,1 3 0,0-2 0,-6-2 0,6-8 0,-8-4 0,0 4 0,0-6 0,0 8 0,0 0 0,0-8 0,0 6 0,0-5 0,0 7 0,0 0 0</inkml:trace>
  <inkml:trace contextRef="#ctx0" brushRef="#br0" timeOffset="3682">3440 1031 9044,'0'12'0,"0"-1"0,-5-5 0,-1 6 0,-2-7 0,2 7 0,4-8 0,-5 4 0,7-8 0,0 0 0,0-8 0,0 6 0,0-6 0,0 8 0,0 0 0,-8 0 0,6 0 0,-8 0 0,4 0 0,4 0 0,-5 0 0,5 0 0,-4 0 0,6 0 0,0 0 0,2-2 0,9-4 0,5-7 0,5-8 0,1-1 0,5-5 0,0 0 0,0 0 0,-5 5 0,1-1 0,-4 4 0,-1 1 0,-3 1 0,-1 1 0,-5 3 0,-1 1 0,-2 8 0,-6-4 0,0 8 0,8 0 0,2 0 0,7 0 0</inkml:trace>
  <inkml:trace contextRef="#ctx0" brushRef="#br0" timeOffset="4535">3877 682 9044,'0'-18'0,"0"1"0,0-1 0,0 1 0,-2-1 0,-2 1 0,-2-1 0,3 1 0,-5 5 0,0 3 0,-2 1 0,-1 2 0,-7 6 0,1 8 0,1 5 0,3 7 0,1 3 0,2 8 0,-1-2 0,3 2 0,0-2 0,6 4 0,-4-6 0,4 1 0,2-5 0,2 2 0,4-2 0,6-1 0,-2-5 0,1-5 0,3-6 0,1-4 0,-3-2 0,0-2 0,-1-4 0,-1-6 0,4-3 0,-9-5 0,1-1 0,2-2 0,-6-3 0,4 5 0,-4-2 0,-2 1 0,0 3 0,0 2 0,0-1 0,0 6 0,0 1 0,2 7 0,3-2 0,-3 12 0,4 6 0,-2 3 0,2 3 0,-4-1 0,6 1 0,-1-1 0,3 0 0,7 1 0,1-8 0,-1-5 0,-1-10 0,-2-7 0,-5-4 0,-1-1 0,0 0 0,-4-1 0,1 1 0,-1-1 0,0 1 0,0-1 0,2 1 0,-2-1 0,-2 1 0,-2 3 0,0 8 0,0 20 0,0 15 0,0 0 0,0-11 0,2-1 0,3 1 0,-3-1 0,6 1 0,0-1 0,4 0 0,-3-1 0,3-4 0,0-5 0,-3 1 0,13-6 0,-5 4 0,3-4 0,-1-4 0,-2-2 0,-1-4 0,-4-1 0,1-3 0,-5-6 0,0 1 0,-1 0 0,1-7 0,-4 1 0,2 2 0,-2 1 0,-2 1 0,-2-3 0,0-1 0,0 2 0,0 1 0,0 3 0,0-1 0,0 1 0,0 5 0,0 1 0,0 9 0,-2 2 0,-4 9 0,4 15 0,-6 5 0,0 6 0,-3 6 0,-3 5 0,1 10 0,1 3 0,-2-3 0,5 6 0,-3 2 0,0 2 0,3-2 0,-1 2 0,6-10 0,-2-3 0,2-5 0,3-9 0,1 0 0,0-8 0,0-8 0,0-9 0,1-5 0,5-1 0,4-4 0,7-10 0,1-5 0,-1-20 0,1-6 0</inkml:trace>
  <inkml:trace contextRef="#ctx0" brushRef="#br0" timeOffset="5234">4349 769 9044,'19'-2'0,"2"-2"0,3-4 0,-3-1 0,6-1 0,0-6 0,2 1 0,1-5 0,-9-1 0,2 4 0,-3-3 0,-3-3 0,-1 4 0,-3-5 0,-3 5 0,-2 1 0,-4 1 0,-10-1 0,-4 9 0,-7 3 0,-1 6 0,1 6 0,-1 3 0,1 9 0,-1-1 0,1 1 0,5 1 0,0 3 0,1 1 0,1-2 0,-3 4 0,7-1 0,2-1 0,2 2 0,2-5 0,2 3 0,2-4 0,2-1 0,13-8 0,-2-3 0,3-1 0,-1 0 0,-1 0 0,-1-8 0,1-2 0,-1-2 0,4-7 0,-1 1 0,-5-4 0,1-1 0,-1-1 0,1-1 0,-3-2 0,-1-3 0,-2-1 0,3 4 0,-3-2 0,-2 1 0,4 3 0,-5 1 0,3 1 0,-4 1 0,5 5 0,1 13 0,4 13 0,-5 7 0,3 1 0,-6-4 0,-1 3 0,1 1 0,0 0 0,-4-5 0,2-1 0,-3 1 0,-1-1 0,-2 0 0,-7-1 0,-5-4 0,-4-5 0,-1-7 0,7-7 0,3-5 0,1-4 0,0-1 0,0-6 0,6-1 0,2 1 0,4-2 0,2 0 0,5-6 0,1 3 0,5 3 0,-1 0 0,7 4 0,-2-3 0,0 3 0,7 2 0,-7 3 0,0 4 0,2 7 0,-5 3 0,3 2 0,-4 0 0,-1 0 0,-1 0 0,1 0 0,-1 0 0,1 0 0,-7 0 0,1 0 0,-6 0 0,6 0 0,-1 7 0,7 3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5:18.2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332 437 9298,'0'-23'0,"-2"-1"0,-1 3 0,-3 2 0,-6 1 0,4 3 0,-1 1 0,-5 3 0,-1 7 0,-3-2 0,-1 4 0,-5 2 0,5 8 0,-4 5 0,3 7 0,3 3 0,-1 6 0,1-4 0,1 0 0,5 1 0,3 3 0,8-4 0,0 0 0,0 0 0,0 5 0,2-5 0,4 0 0,5 0 0,11 4 0,3-3 0,0-1 0,0 0 0,-1-2 0,-5-5 0,2 1 0,3 4 0,-9-9 0,-7 4 0,-2-3 0,0 1 0,-2 1 0,-12-1 0,-8-3 0,-5-1 0,-8-6 0,4 3 0,-3-1 0,-3-4 0,6-2 0,2-2 0,3-2 0,3-4 0,-1 2 0,3-7 0,3-3 0,7-1 0,3-9 0,2 1 0,0 2 0,0 1 0,7 3 0,5-1 0,3-7 0,3-2 0</inkml:trace>
  <inkml:trace contextRef="#ctx0" brushRef="#br0" timeOffset="1146">472 647 9298,'-17'-8'0,"-1"6"0,1-4 0,1 2 0,5-2 0,-5 4 0,4-3 0,-3 5 0,-3 5 0,3 5 0,1 8 0,3-1 0,-3 1 0,4 1 0,1 2 0,1 5 0,4 1 0,2-4 0,2 4 0,0-2 0,0-3 0,2-3 0,4-1 0,5-1 0,5 1 0,1-3 0,1-3 0,-1-7 0,1-3 0,-1-4 0,1-3 0,-1-7 0,-5-3 0,-2-3 0,-3 1 0,-3-1 0,4-5 0,-2 0 0,-2 1 0,-2 3 0,-2 1 0,0 1 0,0-1 0,0 7 0,0-1 0,0 0 0,0 5 0,0 7 0,0 9 0,7 5 0,3 0 0,2-3 0,-1 3 0,1 1 0,5 1 0,-1-3 0,-4-1 0,3-6 0,-3 4 0,3-3 0,3-3 0,-7-2 0,1-2 0,2 0 0,-1-2 0,-1-4 0,-6-5 0,-4-5 0,-2-3 0,0-2 0,0-3 0,0 3 0,0 1 0,0 1 0,0-4 0,0 3 0,0-3 0,0 4 0,0 11 0,0 8 0,0 8 0,0 11 0,0 2 0,0 3 0,0 5 0,0-4 0,0 0 0,0 1 0,0 3 0,0-6 0,0-2 0,0-1 0,0-3 0,0 1 0,0-9 0,0-3 0,0-12 0,2-5 0,3-5 0,-1-7 0,6-2 0,0-1 0,-1 1 0,1-4 0,4 6 0,-5 1 0,-1 3 0,4 2 0,-6-1 0,-2 1 0,5 7 0,-7 10 0,6 12 0,-2 5 0,0 6 0,-1-3 0,-5 5 0,0-2 0,0 1 0,0-1 0,0-6 0,0 1 0,0-1 0,0-7 0,8-4 0,2-12 0,1-4 0,1 0 0,-2-5 0,3 3 0,-1-1 0,2 1 0,-5-1 0,1 5 0,0 0 0,-1 0 0,-3 2 0,4 4 0,-2-3 0,5 3 0,-1-4 0,-2 4 0,1 2 0,3 0 0,-4 0 0,1 0 0,1-2 0,5-4 0,-5 4 0,0-4 0,-8 4 0,3 1 0,-7-5 0,0-4 0,0-7 0,0-1 0,0 6 0,0 1 0,0-3 0,0 5 0,0-3 0,0-2 0,0 5 0,0-3 0,0 10 0,0 2 0,0 14 0,0 11 0,0 2 0,0 4 0,0 10 0,0 7 0,0 7 0,0 3 0,0 8 0,2-2 0,4 4 0,6 2 0,3 3 0,3-3 0,-1-8 0,1-5 0,-1-7 0,1-1 0,-1-7 0,0-5 0,1 0 0,-1-14 0,-7 1 0,-2-17 0,-8-7 0,0-9 0,-6-9 0,-2-3 0,-1-6 0,-5-6 0,6 2 0,-15-28 0,4 5 0</inkml:trace>
  <inkml:trace contextRef="#ctx0" brushRef="#br0" timeOffset="1379">1101 769 9298,'0'-27'0,"0"1"0,0 1 0,0 6 0,0-4 0,0 3 0,8 5 0,5 3 0,7 6 0,3 4 0,0 2 0,-5 0 0,-1 2 0,1 4 0,-1 4 0,-1 7 0,-3 1 0,-1-1 0,-8 6 0,1 1 0,-5-1 0,-5 2 0,-3-3 0,-6 5 0,3-2 0,-3-4 0,-1-1 0,-3-3 0,1-1 0,-1-5 0,6 3 0,1-8 0,7 0 0,-12-14 0,7-2 0</inkml:trace>
  <inkml:trace contextRef="#ctx0" brushRef="#br0" timeOffset="1663">1345 315 9298,'0'-27'0,"0"3"0,0 5 0,0 1 0,0-5 0,0 0 0,0 2 0,6 7 0,0 2 0,2 8 0,-4 1 0,1 6 0,1 3 0,-6 10 0,2 5 0,4 4 0,-4 4 0,4 8 0,-4 4 0,-2 6 0,6-3 0,1 3 0,1-1 0,0-1 0,0 4 0,-5-7 0,3 1 0,-2 0 0,4-5 0,0-6 0,-1-5 0,1-2 0,0-2 0,-2-5 0,3-11 0,9-7 0,-8-13 0,-5-12 0,-3-3 0,6-1 0,2-6 0</inkml:trace>
  <inkml:trace contextRef="#ctx0" brushRef="#br0" timeOffset="1796">1555 559 9298,'10'2'0,"-5"4"0,3 4 0,-2 7 0,0 1 0,2-1 0,-5 6 0,7 1 0,0-3 0,0-2 0,-5-1 0,5-1 0,-2 1 0,5-1 0,-3 1 0</inkml:trace>
  <inkml:trace contextRef="#ctx0" brushRef="#br0" timeOffset="1963">1642 402 9298,'-11'-17'0,"-1"1"0,0 3 0,3 1 0,1 8 0,8-2 0,0 12 0,0 6 0,0 3 0,8 3 0,1-1 0</inkml:trace>
  <inkml:trace contextRef="#ctx0" brushRef="#br0" timeOffset="2297">1730 489 9298,'0'18'0,"5"1"0,1 3 0,0 3 0,2 2 0,-6-4 0,5 6 0,1 1 0,4-3 0,-2 4 0,-1-8 0,1-4 0,0-5 0,-5 2 0,7-5 0,-8-5 0,2-6 0,-4-10 0,0-5 0,2-5 0,1-1 0,-1-2 0,6-8 0,0 2 0,1-2 0,1 1 0,-2-1 0,3 8 0,-3 2 0,-2 1 0,3 3 0,-3 1 0,0 3 0,0 1 0,-3 8 0,-5 4 0,0 12 0,0 3 0,0 3 0,0-1 0,0 1 0,0-1 0,2 1 0,2-1 0,4 1 0,2-1 0,-4 1 0,5-1 0,3-1 0,1-5 0,3 5 0,-1-7 0</inkml:trace>
  <inkml:trace contextRef="#ctx0" brushRef="#br0" timeOffset="2896">2323 455 9298,'-27'0'0,"2"0"0,7 0 0,1 0 0,0 0 0,-1 5 0,1 3 0,1 2 0,4 3 0,-1 3 0,7 3 0,2 3 0,2 1 0,2 2 0,2-3 0,4 1 0,6-2 0,3 4 0,3-1 0,-1-5 0,1-5 0,-1-1 0,-1-5 0,-3 0 0,-1 0 0,-1-3 0,7-5 0,-1-7 0,-1-5 0,-5-4 0,-3-1 0,-8-1 0,2-1 0,4-4 0,-4 3 0,4-3 0,-4 4 0,-2 1 0,0 1 0,0-1 0,0 1 0,0 5 0,0 1 0,0 14 0,0 3 0,0 10 0,0 7 0,0 6 0,0 12 0,2 5 0,3 5 0,3 9 0,6 2 0,-3 2-6,3 0 1,2 2 0,1 6 0,-1-2-4,-5-8 1,-3-8 0,-8-7-1,0-8 5,0-8 0,-8-2 1,-3-10-1,-7-5 0,-5-4 0,1-5 1,-5-5-1,0 0-1,0 0 0,4-7 1,-5-5-1,3-6 0,4-5 0,9-6 0,6-12 1,5-5 0,1-5 0,9-1 0,9 0 0,9-1 2,6 1 0,4 5 1,3 3-1,9 1 2,7 4 0,2 2 0,10 4 0,4 4 0,0 6 0,0 3 0,-4 3 0,-6 1 0,-10 5 0,-15 1 0,-14 6 0,-3-2-1,-11 1 1,-9 5-1,-11 0 0,1 0 0,-2 0 0,9 7 0,-3 5 1,4-4 0,2 7 0,0-5 0</inkml:trace>
  <inkml:trace contextRef="#ctx0" brushRef="#br0" timeOffset="3263">2847 35 8984,'-9'-7'0,"3"-5"0,4 4 0,11 0 0,7 8 0,7 0 0,4 0 0,-3 8 0,5 6 0,2 7 0,2 8 0,2 14 0,0 7 0,-2 9 0,-4 3 0,2 4 0,-8 7 0,-1 5 0,-3 2 0,-4-7 0,-3 1 0,-6-8 0,-4-8 0,-10-9 0,-4-5 0,-1-3 0,1-8 0,-1-6 0,5-9 0,-2-1 0,6-5 0,-2 0 0,5-9 0,2 5 0,5-8 0,12-8 0,9-1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5:16.5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262 1 9319,'-11'0'0,"-1"0"0,-1 0 0,3 0 0,-2 2 0,-1 5 0,-3 11 0,-1 7 0,-3 12 0,-1 6 0,-2 9 0,-1 14 0,7 12 0,-1 1 0,1 5 0,7-1 0,4-1 0,5-11 0,1-11 0,7-3 0,5-16 0,3-5 0,3-5 0,-3-5 0,-1-9 0,-2-1 0,1-5 0,-3-1 0,2-6 0,1 2 0,-3 0 0,2-6 0,1 0 0,3 0 0,1-8 0,1-2 0,1-2 0,4 1 0,4-9 0,8-7 0</inkml:trace>
  <inkml:trace contextRef="#ctx0" brushRef="#br0" timeOffset="484">769 525 9298,'8'-10'0,"-6"0"0,5 4 0,1-5 0,-6 1 0,4-2 0,-4 1 0,-10 1 0,-4 4 0,-3 4 0,-3 2 0,-1 8 0,-2 6 0,-3 5 0,3 4 0,-4 6 0,2-3 0,1-1 0,3 0 0,3 0 0,3-3 0,3 1 0,2-2 0,2-1 0,8-5 0,4-1 0,6-3 0,5 1 0,5 4 0,3-3 0,2-1 0,-4-1 0,5 5 0,-3-2 0,-4-3 0,-2 1 0,-1 5 0,-3 1 0,-3-1 0,-4-5 0,-8 0 0,0 1 0,0 3 0,-8 1 0,-4 1 0,-3-3 0,-3-3 0,-1 1 0,-2-7 0,-3 0 0,3 2 0,2-6 0,1 3 0,1-3 0,-1-2 0,7-2 0,1-3 0,2-7 0,2 2 0,6-1 0,0-3 0,0-1 0,0-3 0,16-7 0,3-2 0</inkml:trace>
  <inkml:trace contextRef="#ctx0" brushRef="#br0" timeOffset="731">926 839 9298,'-8'12'0,"-1"-1"0,-1 3 0,2 1 0,8 3 0,0 1 0,0 4 0,2-3 0,4 3 0,8-3 0,7-3 0,-2-1 0,7-5 0,-3-5 0,0-4 0,2-2 0,-3-2 0,1-4 0,-2-5 0,-7-11 0,-4-1 0,-1 0 0,1-3 0,-6 7 0,2-4 0,-4 1 0,-2-1 0,-8 10 0,-2-5 0,-1 3 0,-1-1 0,2 4 0,-3 3 0,1 1 0,-2 4 0,7 2 0,-9-6 0,6-1 0</inkml:trace>
  <inkml:trace contextRef="#ctx0" brushRef="#br0" timeOffset="1200">1258 472 9298,'-2'-27'0,"-2"4"0,-2 3 0,2 3 0,2-1 0,2 1 0,0-1 0,0 1 0,0 7 0,2 10 0,2 12 0,2 5 0,-2 7 0,4 3 0,-2 10 0,-1 2 0,3 1 0,-6 9 0,6-3 0,-2 3 0,0-3 0,-1 3 0,-5-8 0,0-2 0,0-3 0,0-6 0,0-3 0,0-2 0,0-10 0,0-9 0,0-12 0,0-5 0,0-5 0,2-9 0,2-4 0,4-2 0,2 2 0,-5-4 0,7 6 0,2-1 0,1 3 0,3 10 0,-1 3 0,1 4 0,-1 10 0,-1 6 0,-5 9 0,5 9 0,-7 9 0,3-2 0,0-4 0,-8 4 0,1-4 0,-3 4 0,-2 2 0,-5-2 0,-3-4 0,-2-6 0,-3-3 0,-3-3 0,-1-2 0,-1-3 0,1-6 0,-1-4 0,1-2 0,-1 0 0,1 0 0,-1-2 0,1-4 0,1-7 0,5-9 0,3 3 0,8-6 0,0-1 0,0-1 0,0-8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3:57.4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122 0 9375,'-11'0'0,"-1"0"0,6 0 0,-4 2 0,3 6 0,3 9 0,-4 3 0,2 7 0,0 0 0,-1 0 0,5 2 0,-4 6 0,2-2 0,-2-4 0,4 2 0,-4-7 0,4-3 0,2-2 0,0-1 0,-7-8 0,-3-3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5:37.7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18 120 8907,'0'-17'0,"0"5"0,0 1 0,0-3 0,-2 0 0,-2 1 0,-2 1 0,1 1 0,5 1 0,0 4 0,0 12 0,0 5 0,0 5 0,5 11 0,1 8 0,0 10 0,2 5 0,-4 5 0,5 3 0,-1 6 0,-4 4 0,4-4 0,-2-4 0,-3-4 0,-1-5 0,4-13 0,0-3 0,-2-9 0,-2-15 0,-2-5 0,0-12 0,0-7 0,0-9 0,8-5 0,1-8 0,3 2 0,0 4 0,-7-2 0,7 8 0,2-1 0,1-1 0,-3 8 0,-1-3 0,3 9 0,2 3 0,1-4 0,0 6 0,1 3 0,-8 1 0,13-6 0,-4-2 0</inkml:trace>
  <inkml:trace contextRef="#ctx0" brushRef="#br0" timeOffset="566">559 400 8907,'-5'-18'0,"-3"1"0,-2-1 0,-2 7 0,-5-1 0,0 0 0,-1 3 0,1-1 0,-1 6 0,1-2 0,-1 2 0,-5 4 0,0 6 0,1 6 0,3 3 0,7 9 0,3-1 0,1-2 0,4-1 0,2-1 0,2 2 0,2 3 0,4-3 0,3-3 0,9-5 0,-1-1 0,1 1 0,-1-5 0,1-2 0,-1-4 0,1-2 0,-3-2 0,-3-4 0,1-4 0,-7-7 0,-2 0 0,-2-1 0,-2 1 0,0-1 0,0 1 0,0-1 0,0 1 0,2 7 0,4 4 0,-2 6 0,5 6 0,-1 6 0,0-3 0,-2 3 0,5 2 0,3 1 0,0 1 0,-5-3 0,-1-1 0,0-8 0,-2 2 0,3-4 0,1-4 0,-4-4 0,-4-6 0,-2-3 0,0-3 0,0 1 0,0-1 0,0 1 0,0-1 0,0 1 0,0-1 0,0 11 0,2 7 0,2 9 0,1 7 0,9 1 0,-2 3 0,1 1 0,-1 2 0,3 1 0,-3-9 0,4-1 0,1-3 0,0-5 0,1 4 0,-1-2 0,1-8 0,-3-8 0,-3-2 0,-6-3 0,2-3 0,-3-1 0,1-1 0,2 1 0,2-1 0,7 1 0</inkml:trace>
  <inkml:trace contextRef="#ctx0" brushRef="#br0" timeOffset="782">909 260 8907,'0'-17'0,"-2"7"0,-4 4 0,-2 12 0,-4 6 0,5 5 0,-1 6 0,0 6 0,-3 10 0,3 4 0,0 1 0,4 5 0,-6 7 0,1 2 0,-1-1 0,4 3 0,-3-2 0,1 0 0,4 3 0,-4-13 0,2 1 0,2-9 0,2-7 0,2-9 0,0-1 0,0-4 0,2-9 0,4-4 0,-2-14 0,8-8 0,-1-5 0,-1 0 0,6-6 0,-7-8 0,9-10 0</inkml:trace>
  <inkml:trace contextRef="#ctx0" brushRef="#br0" timeOffset="1432">996 592 8907,'0'17'0,"2"-1"0,4-5 0,-2-3 0,7-8 0,3 0 0,1 0 0,-1-4 0,0-5 0,3-11 0,2-5 0,-3 2 0,7-6 0,-5-2 0,-7-2 0,5-2 0,-6 0 0,-1 2 0,-3 4 0,-4-2 0,-2 7 0,0 3 0,0 2 0,-2 3 0,-4 4 0,-3 7 0,-9 8 0,1 3 0,-1 14 0,3-3 0,1 3 0,2-1 0,9 4 0,-3 2 0,4 1 0,2-1 0,0 6 0,0-4 0,0 2 0,0 0 0,2-5 0,4 3 0,3-2 0,1-4 0,5-1 0,-3-3 0,4-1 0,1-5 0,-5-1 0,-1-6 0,3 2 0,1-2 0,1-10 0,-2-6 0,-3-5 0,3-7 0,-4 3 0,-1-8 0,1-2 0,0-2 0,-6 4 0,3 0 0,-1-2 0,0-2 0,2 4 0,-4 1 0,1 3 0,-1 4 0,0 1 0,2 3 0,-4 9 0,4 8 0,-4 10 0,0 11 0,1 5 0,3 3 0,-2 8 0,-2-3 0,-2 7 0,0-6 0,0-6 0,0 4 0,0-6 0,0 1 0,0-5 0,-2-10 0,-2-1 0,-2 2 0,-7-7 0,3-3 0,0-8 0,3-5 0,7-11 0,0-1 0,0-2 0,0-8 0,0 3 0,0-1 0,0 0 0,2 0 0,2-4 0,3 2 0,3 2 0,-4 8 0,5-3 0,3 5 0,2 1 0,-3 7 0,3 1 0,3 2 0,1 5 0,7 1 0,2 2 0,2 0 0,-2 0 0,10 7 0,-4 5 0,11 3 0,-1 3 0</inkml:trace>
  <inkml:trace contextRef="#ctx0" brushRef="#br0" timeOffset="1531">2131 592 8907,'10'0'0,"-2"0"0,-8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45:32.3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211 105 8858,'-18'0'0,"1"0"0,-1 0 0,1 6 0,-1 0 0,1-3 0,-1-1 0,1 0 1,-1 4 0,1-2 0,1 8 2,5 1 1,3-3-1,8 2 1,0 1-1,0 3 0,2 1 0,4 1 0,5-1-2,5 1 1,9-1 0,4 0 0,4-1-2,2-4 0,2-5 0,2-7 1,4 0-1,1 0 0,-3-9 0,4-9 0,-1-9 0,1-6 0,-8-2 0,0 0 0,-8 0 0,-4 0 0,-4 8 0,-9 4 0,-6 3 0,-4 3 0,-4 2 0,-4 3 0,-6 6 0,-3 4 0,-5 2 0,-1 2 0,-2 4 0,-8-2 0,3 7 0,-1 3 0,0 1 0,6 9 0,-6-1 0,-2 0 0,-2 3 0,4-7 0,0 4 0,-2-1 0,-2 1 0,3-4 0,3 5 0,2-5 0,4-2 0,-5-5 0,3 0 0,2 1 0,9-3 0,6 2 0,4-1 0,2 9 0,2 3 0,4 6 0,2 6 0,8 4 0,-1 4 0,4 1 0,3 3 0,-5 5 0,1 1 0,-1-1 0,1-7 0,-1-5 0,1-3 0,-1-2 0,-5-6 0,-3-2 0,-1-1 0,-2-3 0,-14-13 0,-2-3 0</inkml:trace>
  <inkml:trace contextRef="#ctx0" brushRef="#br0" timeOffset="419">158 803 8897,'0'-11'0,"0"-1"0,0-1 0,2 5 0,4 2 0,4 2 0,-1-2 0,13 2 0,-5-5 0,4 1 0,5 4 0,-5-4 0,8 1 0,0-1 0,-2 0 0,-1-4 0,-9 7 0,1 1 0,-1 2 0,1-4 0,-1 0 0,-7 0 0,-3 8 0,-7 4 0,-1 4 0,-3 7 0,-2 3 0,2 3 0,2 4 0,2 6 0,0-2 0,0-2 0,2-6 0,2 5 0,4-3 0,1-4 0,1-1 0,4-5 0,-3-3 0,3-6 0,1-4 0,1-4 0,-3-6 0,-1-10 0,-2-5 0,1-8 0,-5 2 0,-4-2 0,4-2 0,0-2 0,-2 2 0,-2 4 0,-2 4 0,0 7 0,-2 1 0,-4-1 0,4 7 0,-4-1 0,-4 8 0,8-2 0,-3 12 0,3 6 0,2 3 0,0 3 0,0-1 0,0-7 0,7 5 0,3-5 0</inkml:trace>
  <inkml:trace contextRef="#ctx0" brushRef="#br0" timeOffset="753">804 454 8897,'-5'-11'0,"-1"-1"0,-8 8 0,6-2 0,-3 14 0,5 9 0,4 3 0,2 11 0,0 4 0,0 4 0,2 3 0,2-3 0,2 2 0,-3-2 0,5-2 0,0-3 0,0-1 0,0-3 0,-1-3 0,-3-6 0,4 0 0,2-5 0,-5-1 0,5-11 0,-2-6 0,0-5 0,-4-13 0,1-3 0,1-4 0,-6-8 0</inkml:trace>
  <inkml:trace contextRef="#ctx0" brushRef="#br0" timeOffset="1018">927 367 8897,'-2'-18'0,"-4"1"0,4 5 0,-4 1 0,4 7 0,2 4 0,0 11 0,0 7 0,0 5 0,2 4 0,2 8 0,4 0 0,1 0 0,-3 2 0,4 4 0,0 3 0,-1 1 0,-3 0 0,4-7 0,0 5 0,-1 2 0,-3-6 0,4 1 0,0-3 0,-1-2 0,-5-8 0,2-3 0,-2-7 0,2-5 0,-3-5 0,9-9 0,2-3 0,-5-7 0,1-9 0,-2-5 0,-4-1 0,5 6 0,1-4 0</inkml:trace>
  <inkml:trace contextRef="#ctx0" brushRef="#br0" timeOffset="1181">1154 751 8897,'-18'-8'0,"7"6"0,1-2 0,2 8 0,4 8 0,2 4 0,2 3 0,0 2 0,0 3 0,8 7 0,2-4 0,1 2 0,1 0 0,0-13 0,5 1 0,1-1 0,-1-9 0,0-1 0,-1-6 0,-4-6 0,3 2 0,-3-7 0,3-9 0,3-7 0</inkml:trace>
  <inkml:trace contextRef="#ctx0" brushRef="#br0" timeOffset="1400">1398 646 8897,'-6'-11'0,"0"-1"0,-1 8 0,1-2 0,4 6 0,-4 6 0,4 8 0,2 7 0,0 6 0,-2 10 0,-2 4 0,-1 5 0,-1 5 0,4 3 0,-2 4 0,-2 6 0,-2 4 0,3 2 0,-5 0 0,0 0 0,-3-8 0,7-4 0,2-5 0,2-7 0,2-9 0,0-8 0,0 2 0,0-6 0,8-7 0,1-10 0</inkml:trace>
  <inkml:trace contextRef="#ctx0" brushRef="#br0" timeOffset="2184">2254 489 8888,'0'-35'0,"0"0"0,0 0 0,-6-2 0,-2-1 0,-1-3 0,-5 2 0,-2 8 0,-1 4 0,0 4 0,-1 7 0,-5 1 0,-2 9 0,-1 4 0,1 6 0,-4 7 0,4 13 0,0 5 0,-1 4 0,1 9 0,6 5 0,-1 3 0,5 3 0,3-1 0,1 1 0,5-1 0,4 0 0,4-1 0,4-3 0,5-3 0,5-2 0,7-5 0,4-7 0,4-3 0,6-3 0,2-4 0,-6-9 0,-2-6 0,-2-4 0,-6-2 0,4-2 0,-1-4 0,-5-6 0,-7-3 0,-5-5 0,-1-3 0,-4-6 0,-2-2 0,-2 0 0,0 4 0,0 1 0,0 3 0,-2 8 0,-2 1 0,-2 2 0,-2 9 0,3-3 0,3 6 0,-4 7 0,4 9 0,2 5 0,6 8 0,2-5 0,1-1 0,5 2 0,1-7 0,3 1 0,-1-7 0,1-5 0,-1 5 0,1-6 0,-1-2 0,-7-10 0,-4-8 0,-4-5 0,-2-4 0,0-6 0,-2 3 0,-4 1 0,-6 0 0,-3 2 0,-3 5 0,1 1 0,-1-1 0,1 7 0,-1-1 0,1-2 0,-1 7 0,1 1 0,7 12 0,4 7 0,4 9 0,2-3 0,0 6 0,2-2 0,4 1 0,-2-1 0,6-5 0,-2-1 0,5 0 0,-3 1 0</inkml:trace>
  <inkml:trace contextRef="#ctx0" brushRef="#br0" timeOffset="3202">2446 734 8888,'0'-12'0,"0"0"0,0-1 0,0 3 0,0-2 0,2 9 0,4-3 0,-2 12 0,5 5 0,1 7 0,0 5 0,-6-4 0,3 7 0,-1-3 0,0 0 0,0 0 0,-6-5 0,0-1 0,0 1 0,0-1 0,0 1 0,-8-1 0,0-17 0,-3-10 0,5-9 0,4-6 0,4 3 0,2-3 0,2-2 0,5 6 0,-3-3 0,0 5 0,-1 2 0,7 1 0,-2 2 0,3 3 0,-3 7 0,0 0 0,-1 8 0,-1 8 0,-2 3 0,-6 3 0,1-1 0,3 1 0,0 5 0,-6 0 0,0-2 0,0-1 0,0-3 0,0 1 0,0-1 0,2-1 0,2-3 0,2-1 0,7-8 0,-1 2 0,-2-6 0,-1-6 0,-1-6 0,4-3 0,-6-3 0,-3 1 0,-1-1 0,4-5 0,0 0 0,-2 1 0,-2 3 0,-2 2 0,0-1 0,0 1 0,0-1 0,0 1 0,0-1 0,0 1 0,-2 1 0,-4 5 0,4 5 0,-4 12 0,4 9 0,2 10 0,0 2 0,0 5 0,0-5 0,-2 2 0,-1 0 0,-3-2 0,0 4 0,6-8 0,0-1 0,0-3 0,-2-3 0,-2-3 0,-2-1 0,0-10 0,6-2 0,0-10 0,2-11 0,2-4 0,2-3 0,2-1 0,-2-6 0,3 0 0,1 1 0,4 4 0,-7 3 0,1 2 0,0 4 0,6 3 0,-3 7 0,5 5 0,-1 14 0,-3 9 0,-2 2 0,-7 9 0,3-1 0,-2 0 0,-2 0 0,-2 4 0,0-4 0,0-2 0,0-1 0,0-7 0,0 1 0,0-1 0,0 1 0,0-1 0,2-7 0,4-4 0,-2-4 0,7-4 0,3-4 0,2-4 0,1-5 0,0 1 0,1 2 0,-1 1 0,1-7 0,-1 1 0,1-1 0,-1 3 0,-1 1 0,-5 3 0,-5-3 0,2 4 0,-2-1 0,-2-3 0,-4-1 0,-6-3 0,-4 3 0,-7 3 0,-1 4 0,1 8 0,-1 0 0,7 2 0,1 4 0,2 6 0,4 3 0,-3 4 0,1 3 0,0 1 0,-2-2 0,6 5 0,-4-3 0,4-2 0,2-1 0,0 3 0,2 0 0,2-1 0,2-3 0,8-2 0,-3-1 0,5-4 0,-5-5 0,3-7 0,4 0 0,3 0 0,2-7 0,-5-5 0,-1-5 0,1-7 0,7 5 0,-6-14 0,6 6 0</inkml:trace>
  <inkml:trace contextRef="#ctx0" brushRef="#br0" timeOffset="3415">3389 734 8888,'-8'-10'0,"-3"4"0,1-2 0,-2 2 0,-1 3 0,-3 1 0,-1 4 0,-1 3 0,1 5 0,-1 8 0,3-1 0,3 1 0,-1 1 0,7 2 0,0 5 0,-2 1 0,6-4 0,-4 6 0,6 0 0,6-2 0,-2 4 0,8-7 0,1-3 0,3-2 0,7-3 0,0-2 0,-1-5 0,-3-1 0,-1-2 0,-1-6 0,8 0 0,3 0 0</inkml:trace>
  <inkml:trace contextRef="#ctx0" brushRef="#br0" timeOffset="3750">3389 838 8907,'-17'-7'0,"-1"-1"0,1-4 0,1 4 0,5 1 0,3 5 0,10-6 0,4 8 0,5 0 0,12-2 0,8-2 0,6-2 0,4 2 0,2 3 0,-4-1 0,1-2 0,-1-2 0,4 0 0,-4 4 0,-4-2 0,-4-2 0,-8-1 0,4 3 0,-2-2 0,-7-6 0,-9 5 0,-1-3 0,-17-2 0,-11-5 0</inkml:trace>
  <inkml:trace contextRef="#ctx0" brushRef="#br0" timeOffset="3982">3634 454 8907,'-16'-2'0,"4"-4"0,-3 4 0,3-3 0,3 9 0,-1 5 0,2 5 0,4 5 0,2 10 0,2 2 0,0 6 0,0 4 0,6 9 0,2 1 0,2 5 0,3 0 0,1-1 0,-1-5 0,-1-3 0,2-6 0,-5-7 0,3-4 0,1-7 0,-3-11 0,0-9 0,-2-6 0,-3-7 0,3-15 0,2-3 0</inkml:trace>
  <inkml:trace contextRef="#ctx0" brushRef="#br0" timeOffset="4302">3721 873 8907,'8'10'0,"-4"-2"0,7-6 0,3 2 0,1 1 0,9 1 0,1-6 0,2-2 0,4-4 0,2-3 0,0-9 0,-2 1 0,-2-1 0,-8-5 0,3 0 0,-7 0 0,-5-3 0,-4 7 0,-8-6 0,0 1 0,0 1 0,-8 0 0,-4 5 0,-3 1 0,-3-1 0,1 9 0,-1 3 0,-1 4 0,-4 2 0,9 0 0,-3 2 0,1 4 0,1 5 0,5 7 0,2 3 0,2 4 0,0 3 0,1 1 0,5 6 0,0-2 0,0-4 0,7 4 0,5-4 0,4 2 0,1-2 0,0-4 0,3-7 0,1-1 0,2 1 0,7-9 0,-5-3 0,0-4 0,0-2 0,6-8 0,-4-9 0,8-10 0</inkml:trace>
  <inkml:trace contextRef="#ctx0" brushRef="#br0" timeOffset="4719">4367 262 8907,'-17'0'0,"1"2"0,4 4 0,7 7 0,3 9 0,2 5 0,0 10 0,0 2 0,0 1 0,0 9 0,0-3 0,2 5 0,3 1 0,-1-1 0,8-3 0,2-3 0,1-2 0,-3-9 0,-3-6 0,1-3 0,0-4 0,-6-9 0,3-6 0,-7-12 0,0-6 0,0-3 0,0-11 0,-1-1 0,-3-2 0,-2 0 0,-8 0 0,5-4 0,-3 2 0,0 2 0,3 6 0,-5-5 0,2 5 0,-1 8 0,-3-1 0,-1 10 0,-1 2 0,1 2 0,5 10 0,1 4 0,-1 5 0,2 7 0,2 3 0,8 8 0,0 0 0,0 0 0,0-1 0,0 1 0,2-2 0,4-4 0,4 3 0,7-9 0,1-2 0,-1-1 0,1-5 0,-1-3 0,1-6 0,-1-5 0,3-1 0,1 0 0,2-1 0,-1-5 0,-3-6 0,-2-11 0,9-4 0,1-8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4:02.0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430 88 9526,'-2'-17'0,"-4"-1"0,-4 3 0,-7 3 0,5 8 0,2 16 0,3 11 0,3 8 0,-4 12 0,2 3 0,2 7 0,2 5 0,0-2 0,-2 6 0,-1-2 0,1-3 0,2 3 0,2-2 0,0-2 0,0-1 0,0-11 0,0-5 0,0-8 0,0-8 0,0-3 0,0-11 0,-8-1 0,-2-8 0</inkml:trace>
  <inkml:trace contextRef="#ctx0" brushRef="#br0" timeOffset="696">98 385 9550,'-12'0'0,"1"0"0,16 2 0,5 4 0,9 5 0,12 7 0,-1 3 0,3 4 0,2 2 0,-1 3 0,1 3 0,-2-2 0,-4-2 0,-1-2 0,-7 2 0,2-4 0,-1 0 0,-11-5 0,-3 1 0,-2-5 0,0-5 0,-1 1 0,-6 4 0,-5-5 0,-12 5 0,-9-7 0</inkml:trace>
  <inkml:trace contextRef="#ctx0" brushRef="#br0" timeOffset="863">98 769 9550,'-27'0'0,"1"0"0,9-2 0,-1-4 0,9 4 0,9-7 0,13 5 0,9-4 0,7-2 0,6 5 0,4-7 0,1 0 0,-1 3 0,-2-5 0,-2 8 0,-2 2 0,-4 2 0,2-4 0,-8 1 0,-1 1 0,-3 2 0,-1 2 0,-1 0 0,0 0 0,1 0 0,-1 0 0</inkml:trace>
  <inkml:trace contextRef="#ctx0" brushRef="#br0" timeOffset="1429">919 280 9755,'-18'0'0,"1"0"0,-1 0 0,1 0 0,-1 0 0,1 0 0,7 0 0,4 0 0,12 0 0,6 0 0,9 0 0,4 0 0,4-2 0,8-4 0,-2-3 0,6-9 0,-2 1 0,2-1 0,-5 1 0,5-1 0,-4 1 0,-2-1 0,-2-5 0,-4 0 0,-4 1 0,1 3 0,-9 2 0,0-1 0,-7 8 0,-18 3 0,-1 7 0</inkml:trace>
  <inkml:trace contextRef="#ctx0" brushRef="#br0" timeOffset="1612">1076 263 9755,'-18'2'0,"1"3"0,5-1 0,3 8 0,-1 1 0,0 3 0,6 7 0,-2 3 0,4 1 0,2 4 0,2 2 0,2 0 0,4-2 0,2-2 0,-1-8 0,5 3 0,-4-5 0,-2-2 0,5-1 0,-1-4 0,3-5 0,-5-7 0,-2 0 0</inkml:trace>
  <inkml:trace contextRef="#ctx0" brushRef="#br0" timeOffset="1865">1111 350 9755,'0'-10'0,"0"4"0,0 12 0,2 6 0,2 9 0,1 4 0,-1 3 0,-2-1 0,-2 4 0,0-2 0,0 2 0,0 0 0,0-2 0,0-6 0,0-3 0,0-3 0,0 1 0,0-1 0,0-7 0,2-2 0,2-10 0,2-4 0,7-6 0,-1-9 0,4-4 0,1-2 0,6 3 0,1-5 0,-3-2 0,-2-2 0,-1 4 0,1 2 0,5 2 0,-5-6 0,6 3 0</inkml:trace>
  <inkml:trace contextRef="#ctx0" brushRef="#br0" timeOffset="2062">1460 123 9755,'-8'-16'0,"-3"5"0,3 5 0,2 12 0,2 5 0,-2 5 0,4 3 0,-3 5 0,3 3 0,2 0 0,0 6 0,0-4 0,0 4 0,0 2 0,0-6 0,2 0 0,1 0 0,3-2 0,2 4 0,-4-7 0,4-1 0,1 2 0,-5-5 0,4 5 0</inkml:trace>
  <inkml:trace contextRef="#ctx0" brushRef="#br0" timeOffset="2399">1303 856 9755,'-16'2'0,"3"2"0,1 2 0,8 0 0,-4-6 0,8-2 0,2-4 0,4-6 0,6-3 0,3 3 0,3 1 0,1-1 0,5 2 0,-5-3 0,4 7 0,-3 2 0,-3 2 0,1 2 0,-1 0 0,0 2 0,1 4 0,-6 4 0,-3 9 0,1 2 0,0 3 0,-4-1 0,3-6 0,-1 1 0,-2-1 0,-6 1 0,0-11 0,0-7 0,2-9 0,2-13 0,1-3 0,-1-2 0,6-2 0,0-6 0,1 0 0,1 0 0,-2 0 0,1 0 0,13 0 0,-5 0 0</inkml:trace>
  <inkml:trace contextRef="#ctx0" brushRef="#br0" timeOffset="2646">1600 455 9752,'-18'0'0,"1"7"0,11-7 0,12 0 0,3-7 0,17-11 0,-1 1 0,4-1 0,-2-5 0,0 0 0,1-1 0,-1-1 0,-6 6 0,2-4 0,-3 3 0,-3 3 0,1-1 0,-1 1 0,1-1 0,-1 1 0</inkml:trace>
  <inkml:trace contextRef="#ctx0" brushRef="#br0" timeOffset="3312">1600 664 9752,'-18'0'0,"9"0"0,3-2 0,12-3 0,5-7 0,12-4 0,5-1 0,1-1 0,0 1 0,-6 0 0,4-1 0,-1 1 0,-5-1 0,-2 3 0,-1 1 0,-1 2 0,-1 7 0,-5-7 0,-3 10 0,-8 2 0,-8 2 0,-3 10 0,-5 1 0,5 1 0,1-1 0,0-1 0,0 2 0,7-5 0,-3 3 0,4 1 0,-4 3 0,0 1 0,2 1 0,2-1 0,2-5 0,2-2 0,2-1 0,2 1 0,8 0 0,-3 3 0,5-1 0,1-8 0,1 2 0,-1-4 0,1-2 0,-1-2 0,1-4 0,-7 2 0,-1-8 0,-2-1 0,-1 3 0,-3-2 0,2-1 0,0-3 0,-6-1 0,-6 5 0,0 1 0,0-1 0,6-5 0,2-1 0,4 1 0,4-1 0,0 1 0,5-1 0,-3 3 0,3 1 0,3 2 0,-1 1 0,1-7 0,-3 1 0,-3-1 0,1 7 0,-5 1 0,2 2 0,-4-3 0,5 5 0,-7-8 0,4 12 0,-8-5 0,0 14 0,0 5 0,0 3 0,0 5 0,0 1 0,0 3 0,0-3 0,0 4 0,0-2 0,0 1 0,0 1 0,2-6 0,2 7 0,2-3 0,-2 0 0,-2 0 0,-2-5 0,1-1 0,5 1 0,-4-1 0,4 1 0,4-1 0,-1 1 0</inkml:trace>
  <inkml:trace contextRef="#ctx0" brushRef="#br0" timeOffset="3666">2490 228 9691,'-17'0'-3,"7"-2"3,4-4 0,6-2 0,6-5 0,8 1 0,7-2 0,1 1 0,5-1 0,-2 4 0,-4 3 0,1-1 0,-1 4 0,2-2 0,-1 2 0,-9 2 0,-3 4 0,-2 4 0,-5 6 0,5 3 0,-2 5 0,-2 3 0,-2 6 0,-2-2 0,-2 2 0,-2 1 0,-2-3 0,-2-2 0,5-8 0,-3 1 0,2-1 0,0-1 0,-2-4 0,-3 3 0,-9-5 0</inkml:trace>
  <inkml:trace contextRef="#ctx0" brushRef="#br0" timeOffset="3812">2630 245 9688,'2'-10'0,"4"5"0,6 3 0,-3 2 0,3 0 0,3 0 0,7 0 0,-3 0 0,6 0 0,-1 2 0,-1 3 0,0-1 0,-5 8 0,7 0 0,2 5 0</inkml:trace>
  <inkml:trace contextRef="#ctx0" brushRef="#br0" timeOffset="4115">2840 298 9688,'0'17'0,"0"0"0,-2 1 0,-2-1 0,-2 1 0,0-1 0,4 1 0,-2 1 0,-1 4 0,-1-3 0,4 5 0,-2-2 0,-2 1 0,0-7 0,6-5 0,-2-1 0,-3-1 0,3 6 0,-6-14 0,10 0 0,2-10 0,3-2 0,3-3 0,2-9 0,5-1 0,1 2 0,-1 1 0,1-3 0,1 0 0,2 1 0,3 3 0,-7 1 0,-5 3 0,1 1 0,3 3 0,-1 5 0,-3-6 0,4 0 0,-7-5 0</inkml:trace>
  <inkml:trace contextRef="#ctx0" brushRef="#br0" timeOffset="4329">2910 525 9688,'-6'27'0,"0"-4"0,0-4 0,6-1 0,0-1 0,0 1 0,0-7 0,2-1 0,4 0 0,5 0 0,5-7 0,3 3 0,3-4 0,1-2 0,0-6 0,-7-1 0,-3-3 0,-1-4 0,-6 5 0,4-3 0,-3-2 0,-3 1 0,-8-1 0,-3 5 0,-3 1 0,-2-4 0,-5 6 0,-1 2 0,1 3 0,5 1 0,1 0 0,-3 0 0,-2-8 0,7 6 0,1-6 0</inkml:trace>
  <inkml:trace contextRef="#ctx0" brushRef="#br0" timeOffset="4699">3137 123 9688,'-18'-10'0,"3"2"0,3 1 0,4 5 0,16-6 0,4 8 0,5 2 0,6 4 0,-3-2 0,3 5 0,-6 1 0,-5 0 0,4-4 0,-7 5 0,3 1 0,0-2 0,-8 5 0,1-3 0,-3 3 0,-2 3 0,-2-7 0,-3 1 0,-7 2 0,-4 1 0,-1 3 0,-3-1 0,-3 0 0,4-1 0,-4-4 0,5-5 0,6 1 0,3-6 0,3 4 0,12-4 0,1-4 0,13-4 0,-1-4 0,7-7 0,-3-2 0,0-5 0,6 5 0,-6-4 0,-1 3 0,-3 3 0,-1-1 0,-1 1 0,1 1 0,-1 5 0,-5-3 0,-1 8 0,-7 0 0,4 6 0</inkml:trace>
  <inkml:trace contextRef="#ctx0" brushRef="#br0" timeOffset="4895">3102 542 9669,'-18'16'0,"1"-5"0,7 5 0,4-5 0,6-3 0,8-2 0,9-4 0,3-10 0,9-3 0,2-5 0,2-1 0,2-3 0,0-1 0,0-4 0,0-3 0,-6 1 0,-2-4 0,-2 4 0,-3 2 0,1 1 0,-4 7 0,-3 0 0,-1-1 0,-7 6 0,-2 1 0,4-1 0,-1-5 0</inkml:trace>
  <inkml:trace contextRef="#ctx0" brushRef="#br0" timeOffset="5078">3346 420 9669,'-17'8'-12,"5"-6"1,2 5-7,3 1 1,-5 2 0,6 7 8,2 1 0,2 5 0,2 0 0,0-1 4,0-3 1,6-2-1,2 1 1,0-1 0,-1 1 1,7-7 3,-2 1 0,3 0 0,3 5 0</inkml:trace>
  <inkml:trace contextRef="#ctx0" brushRef="#br0" timeOffset="5295">3451 455 9532,'-2'-10'0,"-4"4"0,4 4 0,-6 4 0,8 4 0,0 4 0,0 7 0,2 1 0,4-1 0,-4 1 0,6-1 0,-2 2 0,0 5 0,1-5 0,-1 4 0,4 5 0,7-1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4:17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 0 9622,'-11'0'-3,"-1"0"0,8 8 0,-2 4 1,5 3 2,1 3 0,-2-7 0,-2 1 0,-2 2 0,2 1 0,-6-3 0,-1-1 0,-5 3 0,4-6 0,1-2 0,-3-5 0,5-1 0,-1-1 0,2-5 0,4-6 0,2-3 0,2-3 0,0 1 0,0-1 0,0 1 0,2 1 0,4 5 0,-2 1 0,8 6 0,1-2 0,3 2 0,1 10 0,1 6 0,-7 3 0,-1 3 0,-2-1 0,13 8 0,-2 3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4:18.6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50 9423,'0'-9'0,"0"-1"0,0 4 0,0 6 0,0 0 0,0 8 0,-2 8 0,-2-3 0,-2-1 0,-5-1 0,3 7 0,-2-1 0,5-5 0,-7-2 0,-2-3 0,5-1 0,-3-6 0,8-8 0,-4-3 0,3-5 0,-1-1 0,0 5 0,6 1 0,0-3 0,0-2 0,6 5 0,1 1 0,1 0 0,0 1 0,6 5 0,-3-2 0,5 6 0,1 6 0,1 11 0,-1 10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4:11.6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18 315 9312,'0'-10'0,"-2"5"0,-2 12 0,-2 11 0,0 1 0,6 10 0,0 2 0,0 2 0,0-3 0,0-1 0,0 0 0,0-2 0,2-2 0,2-7 0,4-1 0,2 1 0,1-9 0,7-3 0,-1-4 0,1-4 0,-3-4 0,-1-7 0,-3-9 0,-7-5 0,4-8 0,-2 0 0,0 0 0,-1 0 0,-5 2 0,0 2 0,0 2 0,-5 8 0,-3-2 0,0 3 0,0 3 0,-5 7 0,3 2 0,-2 3 0,1-1 0,5 0 0,-4 8 0,3 4 0,-1-2 0,4 7 0,-2 3 0,0-5 0,6 3 0,0 2 0,2-1 0,2 1 0,2-3 0,-2 3 0,4-4 0,-3 1 0,-1 3 0,0-4 0,2 1 0,-4 1 0,4 5 0,-2-7 0,1-4 0,-1-4 0,8-2 0,-6 0 0,5-2 0,3-2 0,1-2 0,-3-7 0,2-1 0,3-5 0,5-5 0,1-1 0,-6 4 0,1-2 0,-1 1 0,-5-3 0,-1 2 0,1 1 0,-2 3 0,3 1 0,-5 1 0,2 0 0,-6-1 0,2 1 0,-4 7 0,-2 4 0,0 12 0,0 6 0,-2 3 0,-2 4 0,-2 3 0,2 1 0,2 6 0,2-4 0,0 1 0,0-1 0,0 4 0,0-6 0,0-1 0,0-3 0,0-1 0,0-1 0,2-2 0,4-3 0,-2-4 0,7-8 0,1 0 0,5 0 0</inkml:trace>
  <inkml:trace contextRef="#ctx0" brushRef="#br0" timeOffset="197">507 123 9312,'-2'-10'0,"-2"3"0,-2-1 0,0 6 0,6-4 0,0 12 0,0 6 0,0 9 0,2 4 0,2 2 0,2 4 0,0-3 0,-4 1 0,2 0 0,1-2 0,1 6 0,-4-4 0,2 2 0,2-2 0,0 2 0,-6-8 0,7 9 0,3-5 0</inkml:trace>
  <inkml:trace contextRef="#ctx0" brushRef="#br0" timeOffset="463">367 664 9312,'-2'10'0,"-2"-2"0,-2 0 0,1 1 0,3 9 0,-2-1 0,-2 1 0,0 1 0,6 3 0,0 1 0,0-2 0,0 4 0,0-1 0,0-3 0,0-2 0,0-1 0,0-1 0,0 1 0,0-1 0</inkml:trace>
  <inkml:trace contextRef="#ctx0" brushRef="#br0" timeOffset="629">367 804 9312,'0'-17'0,"8"9"0,3 6 0,5 6 0,1 8 0,1-5 0,-1 1 0,1 0 0,-1 3 0,1-5 0,-1 0 0,1 2 0,-1-6 0,8 13 0,3-5 0</inkml:trace>
  <inkml:trace contextRef="#ctx0" brushRef="#br0" timeOffset="1325">699 630 9312,'-6'-12'0,"-2"0"0,1-1 0,-1-3 0,2 5 0,6-1 0,0-2 0,0-1 0,0-3 0,2 1 0,4-3 0,5-3 0,5 8 0,1-5 0,1 3 0,-1 3 0,1 8 0,-1-1 0,1 1 0,-1 0 0,-5 2 0,-3 10 0,1 6 0,0 3 0,-6 4 0,2 5 0,-4 5 0,-2 4 0,0 2 0,0 0 0,-2 0 0,-4 0 0,4-6 0,-4-2 0,2-2 0,-2-4 0,4-1 0,-3-3 0,3-9 0,2-8 0,0-8 0,0-9 0,0-1 0,0 1 0,0-1 0,0 1 0,2 1 0,3 5 0,-1-3 0,8 8 0,1 2 0,3-3 0,1 1 0,1 2 0,-1 2 0,1 2 0,7 0 0,2 0 0</inkml:trace>
  <inkml:trace contextRef="#ctx0" brushRef="#br0" timeOffset="1377">1066 228 9312,'-6'-12'0,"0"1"0,2-3 0,-6 6 0,8 2 0,-3 12 0,3 6 0,8 9 0,1 4 0,1 3 0,0 3 0,3-2 0,-3 4 0,0 4 0,0-1 0,3 3 0,-3 2 0,0 4 0,0-1 0,3 1 0,-3-8 0,0 2 0,0-1 0,-1-12 0,-3 3 0,2-8 0,-2-3 0,-2-7 0,-2 1 0,0-8 0,0-4 0,0-10 0</inkml:trace>
  <inkml:trace contextRef="#ctx0" brushRef="#br0" timeOffset="1629">1328 525 9311,'-6'-12'0,"0"0"0,0 7 0,6-7 0,0-2 0,0-1 0,0-3 0,0 1 0,0 0 0,8-7 0,4 3 0,1 3 0,-1 5 0,3 3 0,-5-3 0,2 3 0,-1 2 0,1 2 0,5 6 0,1 0 0,-7 8 0,-1 6 0,-2 5 0,-4 4 0,-2 8 0,-2-3 0,0 1 0,0 0 0,0 0 0,0 4 0,0-2 0,0-2 0,0-8 0,0 3 0,0-5 0,0-2 0</inkml:trace>
  <inkml:trace contextRef="#ctx0" brushRef="#br0" timeOffset="1948">1607 245 9311,'0'18'0,"0"-7"0,0 1 0,0 2 0,0 1 0,6 3 0,0-1 0,-2 1 0,-3-1 0,1 1 0,2-1 0,2 0 0,2 1 0,-2-1 0,-2-7 0,7-4 0,-5-6 0,4-6 0,-2-6 0,5-3 0,-3-4 0,1-3 0,1-1 0,0-6 0,3 5 0,-1 1 0,-3-2 0,-1 6 0,4-3 0,-5 7 0,-1 3 0,6 8 0,-12-11 0,6 5 0</inkml:trace>
  <inkml:trace contextRef="#ctx0" brushRef="#br0" timeOffset="2416">1555 734 9311,'-18'0'0,"8"0"0,3 0 0,14 8 0,5 4 0,4 3 0,-1-3 0,-1-2 0,-5-1 0,-1 1 0,6-4 0,-3 5 0,-1-7 0,2 2 0,-8-6 0,1-6 0,-1-5 0,2-5 0,-2-3 0,6-3 0,-1-1 0,1 2 0,-4 1 0,6 3 0,-1-1 0,-1 1 0,5 1 0,-3 5 0,4 5 0,1 12 0,-7 4 0,-4 9 0,-4 4 0,-2-3 0,0 3 0,0-4 0,0-7 0,-2-2 0,-4-3 0,4-1 0,-6-6 0,8-2 0,2-2 0,2-3 0,2-3 0,7-2 0,-1-3 0,5 1 0,7 3 0,-5-1 0,4-6 0,-3 1 0,5 0 0,2-1 0</inkml:trace>
  <inkml:trace contextRef="#ctx0" brushRef="#br0" timeOffset="2799">2026 525 9266,'-6'-12'0,"1"0"0,-1 7 0,6-7 0,0-2 0,0-1 0,0 3 0,0 1 0,2-3 0,3-1 0,5-3 0,8 1 0,-1 1 0,1 4 0,-1-1 0,0 7 0,1 2 0,-1 4 0,-1 6 0,-2 8 0,-3 7 0,-7 6 0,2 8 0,-4 0 0,-2 0 0,0 0 0,0 0 0,0-2 0,0-4 0,0-4 0,0-8 0,0 1 0,0-1 0,0-9 0,0-8 0,0-8 0,0-9 0,0-1 0,0 1 0,0 0 0,0-1 0,2 8 0,4 3 0,5-1 0,5 6 0,1-4 0,1 4 0,-1 2 0,1-8 0,-1-1 0,1-9 0</inkml:trace>
  <inkml:trace contextRef="#ctx0" brushRef="#br0" timeOffset="3047">2323 123 9266,'2'-10'0,"4"5"0,-4 5 0,4 5 0,-4 9 0,-2 7 0,0 1 0,1 7 0,3 4 0,2 6 0,2 5 0,-4 11 0,4 1 0,1 2 0,-3 0 0,6-5 0,-1-3 0,-1-3 0,4-5 0,-9-9 0,1-4 0,2-5 0,-6-5 0,6-11 0,-8-8 0,0-16 0,0-11 0</inkml:trace>
  <inkml:trace contextRef="#ctx0" brushRef="#br0" timeOffset="3549">2637 368 9206,'-17'0'0,"5"2"0,1 3 0,7-3 0,-4 4 0,10-10 0,4-4 0,5-1 0,11-3 0,3-7 0,2-3 0,4-1 0,-4-6 0,1 4 0,-1 0 0,0-1 0,0-3 0,2 6 0,-6 2 0,-3 1 0,-3 3 0,1-1 0,-1 1 0,-7 7 0,-2-5 0,-8 5 0</inkml:trace>
  <inkml:trace contextRef="#ctx0" brushRef="#br0" timeOffset="4097">2812 280 9206,'-17'6'0,"-1"2"0,1 2 0,-1 3 0,7 3 0,1 1 0,0 1 0,0-1 0,7 6 0,-3 1 0,4-3 0,2-2 0,2-3 0,2-3 0,3-1 0,3 2 0,2-7 0,5-1 0,1-4 0,-7-4 0,-1-4 0,-2-5 0,3-5 0,-5-3 0,-2-2 0,-2-3 0,-2 1 0,0 4 0,2-3 0,4-1 0,-4 0 0,4 5 0,-3 1 0,3-1 0,-4 7 0,4-1 0,-2 0 0,2 3 0,-2 1 0,7 8 0,-7 10 0,2 5 0,-4 8 0,-2 5 0,0-1 0,0 4 0,0-2 0,0 2 0,-2-6 0,-2-2 0,-2-3 0,2-3 0,0 1 0,1-1 0,-3 1 0,2-9 0,10-3 0,-2-6 0,7-6 0,3-7 0,1-9 0,3 1 0,-1-8 0,1-2 0,-1-2 0,1 0 0,-1 2 0,1 2 0,-1-2 0,-5 4 0,-3-1 0,1 1 0,0 0 0,-6 6 0,2-3 0,-5 5 0,-1 2 0,0-1 0,0 1 0,0-1 0,0 9 0,0 3 0,0 13 0,0 11 0,0-1 0,0 9 0,0-3 0,0 0 0,0 6 0,0-5 0,0-3 0,0-2 0,0 5 0,0-1 0,0-2 0,0-1 0,6-3 0,0 1 0,-2-1 0,-2 1 0,-2-1 0,0 8 0,0 2 0</inkml:trace>
  <inkml:trace contextRef="#ctx0" brushRef="#br0" timeOffset="4399">2969 682 9206,'-9'-2'0,"3"-4"0,6-4 0,6-7 0,5 1 0,5 5 0,1-3 0,1 8 0,-1 3 0,1 1 0,-1 2 0,-1 2 0,-5 3 0,5-1 0,-7 8 0,1 1 0,-4 3 0,2 1 0,-2 1 0,-3-1 0,-1 1 0,-2-8 0,0-10 0,2-12 0,2-4 0,2-1 0,2-8 0,-4-2 0,3-3 0,3 1 0,0 0 0,1-6 0,5 0 0,-6 0 0</inkml:trace>
  <inkml:trace contextRef="#ctx0" brushRef="#br0" timeOffset="4647">3214 333 9206,'-10'-2'0,"4"-4"0,6-4 0,6-7 0,6-1 0,3 1 0,8-6 0,3-3 0,-1 1 0,0 0 0,4-4 0,-5 5 0,-1 3 0,2 2 0,-6 1 0,5 1 0,-5-1 0,-1 9 0,-1 1 0</inkml:trace>
  <inkml:trace contextRef="#ctx0" brushRef="#br0" timeOffset="5050">3231 472 9206,'0'-11'0,"4"-1"0,8-2 0,1-1 0,14-2 0,1-3 0,-1-3 0,0 3 0,4-3 0,-4 2 0,-2-3 0,-1 11 0,-7-5 0,1 3 0,-1-1 0,-7 7 0,-8 3 0,-10 12 0,-2 5 0,-1 5 0,-7 1 0,1 1 0,5-1 0,2 1 0,1-3 0,-1-3 0,4 3 0,-6-3 0,1 4 0,1 1 0,-3 1 0,7-1 0,2 0 0,2 1 0,2-6 0,0-1 0,0 3 0,0 1 0,2 1 0,4-3 0,5-3 0,5-2 0,1-2 0,1-6 0,-1 0 0,1 0 0,5-2 0,0-4 0,-1-6 0,-3-3 0,-7 3 0,-1 0 0,1 1 0,5-7 0</inkml:trace>
  <inkml:trace contextRef="#ctx0" brushRef="#br0" timeOffset="5196">3563 403 9206,'-17'0'0,"5"0"0,0 0 0,8-2 0,-1-4 0,12-4 0,9-5 0,7 1 0,4 2 0,-3 1 0,5-7 0,0 1 0,-2-1 0,4 1 0,-6-1 0,0 1 0,1-1 0,-5 1 0,-9-1 0,3 1 0,-5 0 0</inkml:trace>
  <inkml:trace contextRef="#ctx0" brushRef="#br0" timeOffset="5449">3842 18 9206,'0'18'0,"0"-1"0,0 1 0,0 1 0,0 4 0,0 6 0,0 4 0,-5 4 0,-1 4 0,2 4 0,2-1 0,2 5 0,0-8 0,0-3 0,0-1 0,6-4 0,0-4 0,-3-5 0,-1-5 0,-2-1 0,2-3 0,4-3 0,-4-5 0,6-14 0,-8-5 0,-8-3 0,-2-3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6:44.6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88 227 9232,'-17'0'0,"-1"0"0,8 0 0,3 0 0,9 0 0,3-2 0,7-1 0,4-3 0,1-6 0,1 4 0,-1 1 0,0-1 0,1-6 0,-1 5 0,1-3 0,-1 0 0,1 1 0,-1-5 0,1 2 0,-1 3 0,-5 5 0,-1-6 0,1 1 0,6-7 0</inkml:trace>
  <inkml:trace contextRef="#ctx0" brushRef="#br0" timeOffset="433">18 472 9232,'-10'0'0,"3"0"0,9 0 0,3 0 0,5-6 0,8-2 0,1-1 0,4-5 0,-3-2 0,5-1 0,-2 0 0,1-1 0,-1 1 0,-6-1 0,1 1 0,-1-1 0,-1 7 0,-3 1 0,-3 0 0,-2 0 0,-2 7 0,-8-5 0,-4 8 0,-6 0 0,-3 6 0,-3 1 0,3 3 0,3 4 0,-3 3 0,5 5 0,-2 1 0,1-2 0,5 0 0,-4 1 0,2 1 0,4-2 0,2-1 0,2-3 0,0 1 0,2-3 0,4-3 0,6-6 0,3-4 0,3-2 0,-1-2 0,1-4 0,3-4 0,-1-7 0,-5-1 0,1 1 0,-3-1 0,1 1 0,-5-1 0,-1 1 0,4 5 0,-6 1 0,-1-1 0,-5-5 0</inkml:trace>
  <inkml:trace contextRef="#ctx0" brushRef="#br0" timeOffset="630">140 734 9232,'-9'8'0,"-1"-6"0,4 3 0,6-3 0,0-2 0,10 0 0,5-2 0,5-3 0,1-5 0,2 0 0,7-11 0,-7 3 0,0-1 0,2 0 0,-5 1 0,3 1 0,-4-1 0,-1 1 0,-8 7 0,5-13 0,-5 3 0</inkml:trace>
  <inkml:trace contextRef="#ctx0" brushRef="#br0" timeOffset="899">263 908 9232,'-2'16'0,"-2"-2"0,-2-3 0,0-7 0,6 2 0,4-12 0,6-6 0,7-3 0,5-4 0,-3-3 0,2-3 0,3-2 0,-1 5 0,-6 1 0,1 6 0,-1 3 0,1 2 0,-1-1 0,1 5 0,-3 6 0,-1 8 0,-3 9 0,-5 2 0,4 9 0,-2-1 0,-4 0 0,0-6 0,-1 3 0,5-7 0,2-5 0,-6-5 0,11-14 0,-5-3 0</inkml:trace>
  <inkml:trace contextRef="#ctx0" brushRef="#br0" timeOffset="1181">490 454 9232,'0'-17'0,"0"-1"0,0 1 0,0 0 0,2-1 0,3 1 0,5-1 0,10 1 0,1-1 0,2 1 0,1 5 0,-7 2 0,0 3 0,1 3 0,-1 2 0,1 4 0,-1 4 0,-7 9 0,-4 10 0,-4 3 0,-2 3 0,0 3 0,0 5 0,0 0-2,0-6 1,0 2 0,0-8 0,-2 0-5,-4-3 1,4-5 5,-4-1 0,-3-9 0,-1-1 0</inkml:trace>
  <inkml:trace contextRef="#ctx0" brushRef="#br0" timeOffset="1279">664 454 9211,'-2'-9'0,"-1"1"0,-3 0 0,2 6 0,10-4 0,3 4 0,9 2 0,-1 2 0,1 4 0,1-2 0,3 6 0,1-2 0,8 5 0,-4-3 0</inkml:trace>
  <inkml:trace contextRef="#ctx0" brushRef="#br0" timeOffset="1515">944 123 9211,'-18'-10'-2,"9"4"1,3 12 0,4 7-2,2 9 1,2-3-1,2 6 1,2-1 0,-3-1 1,5 8-1,0-4 1,0 2 0,-1 0 1,5-1 0,-4 1 0,0-4 0,-1 0 0,5-5 0,-4 1 0,0-6 0,-1-3 0,-1 0 0,-6 5 0,8 1 0,2-1 0</inkml:trace>
  <inkml:trace contextRef="#ctx0" brushRef="#br0" timeOffset="1747">961 647 9190,'-8'17'0,"5"0"0,-7 1 0,2-1 0,4 1 0,2-1 0,2 1 0,0-1 0,2 1 0,4-3 0,6-1 0,3-3 0,3-7 0,-1 2 0,1-6 0,-1-6 0,4-5 0,-1-11 0,-5-3 0,1-2 0,-8 4 0,-3-5 0,-3 1 0,-2 0 0,-2 6 0,-3-2 0,-7 5 0,-3 6 0,-3-1 0,1 7 0,-1 2 0,1 2 0,-1 4 0,1 4 0,1 6 0,5 3 0,-3 8 0,6 3 0,0-1 0,1 0 0,1 6 0,6-4 0</inkml:trace>
  <inkml:trace contextRef="#ctx0" brushRef="#br0" timeOffset="1963">1223 297 9190,'-17'-6'0,"-1"1"0,7-1 0,-1 6 0,8 2 0,-2 4 0,6 5 0,6 5 0,4 1 0,7 3 0,1 1 0,-1 2 0,7 6 0,1-5 0,0-3 0,0-2 0,-2-1 0,-5-1 0,-1 1 0,1-1 0,-1 1 0</inkml:trace>
  <inkml:trace contextRef="#ctx0" brushRef="#br0" timeOffset="2180">1311 419 9190,'-16'-11'0,"4"-1"0,3 2 0,5-3 0,-2 1 0,0 1 0,8-5 0,2 3 0,2 1 0,7 8 0,1-4 0,5 2 0,5 1 0,-1-1 0,-6 6 0,1 0 0,-3 2 0,-3 4 0,-6 5 0,-4 5 0,-2 3 0,-2 2 0,-4 3 0,-2-1 0,-5-6 0,1 1 0,-2-1 0,5 1 0,-1-1 0,2 1 0,-3-7 0,5 1 0,0-8 0,6 4 0</inkml:trace>
  <inkml:trace contextRef="#ctx0" brushRef="#br0" timeOffset="2516">1538 158 9172,'5'23'-3,"1"0"1,0 8 0,-4-2 0,2 4-1,2 2 1,1 0 0,-3 0-1,2-2 0,-2-4 0,0-9 1,0-9 0,2 3 0,1-7 0,-3-3 1,2-8-1,-2-7 1,-2-5 0,0-3-1,2-4 1,2-6 0,5-4 0,-5-2 0,0 2 0,2 4 0,-5-3 1,7 9-1,-2 2 0,-4 1 0,0 3 1,0 0-1,1-1 1,3 10 0,-2 8 0,-4 10 0,4 11 0,-4 3 0,-2-3 0,0 4 0,0 0 0,2 1 0,3-1 0,-3 6 0,4-4 0,-4 0 0,-2-3 0,0 3 0,0 0 0,0 8 0</inkml:trace>
  <inkml:trace contextRef="#ctx0" brushRef="#br0" timeOffset="2662">1538 699 9122,'-18'0'0,"1"0"0,-1 0 0,7 2 0,-1 4 0,10 1 0,0 7 0,10-2 0,7 1 0,-1 1 0,11-1 0,-2-3 0,1-2 0,1 4 0,-2-7 0,-3 1 0,5-6 0</inkml:trace>
  <inkml:trace contextRef="#ctx0" brushRef="#br0" timeOffset="2898">1747 542 9122,'0'17'0,"0"1"0,0 5 0,0 0 0,0 1 0,0 1 0,6-4 0,0 6 0,-2-2 0,-2-3 0,-2-3 0,-2-1 0,-4-1 0,2-5 0,-8-1 0,3-9-2,-3-2 1,4-7 0,8-11 0,0 1-1,0-1 1,0 1 0,2-1 1,4 1 0,11-8 0,11-3 0</inkml:trace>
  <inkml:trace contextRef="#ctx0" brushRef="#br0" timeOffset="3232">2044 280 8969,'-17'6'0,"-1"-1"0,1 1 0,9-6 0,8 0 0,8-2 0,9-4 0,3-3 0,3-1 0,-2-5 0,6 3 0,0-4 0,1-1 0,-7-3 0,4-1 0,-1-2 0,-1 2 0,0 1 0,-5 3 0,-1-1 0,0 1 0,-7-1 0,6 1 0,-7-1 0</inkml:trace>
  <inkml:trace contextRef="#ctx0" brushRef="#br0" timeOffset="3767">2149 262 8969,'-18'6'0,"1"2"0,1 2 0,5 3 0,-3-3 0,8 2 0,2 1 0,3 3 0,1 1 0,0 1 0,1-3 0,5-3 0,-2 1 0,8-5 0,1 0 0,3 0 0,-4-3 0,-1-5 0,3 0 0,-1-2 0,1-3 0,-2-7 0,-9-4 0,5-1 0,-2 0 0,0-1 0,0-5 0,-6 0 0,0 1 0,0 3 0,2 3 0,2 3 0,1 1 0,1 6 0,-6-5 0,6 9 0,0 4 0,-2 13 0,-2 3 0,-2 7 0,0-2 0,0 0 0,0 6 0,0-5 0,-2-3 0,-4-2 0,4-1 0,-4-1 0,6-1 0,6-4 0,6-7 0,-3-5 0,3-5 0,3-7 0,7-4 0,-3-7 0,4-2 0,-3-2 0,-3-4 0,1 4 0,-3-3 0,-1-1 0,-2-2 0,-9 4 0,5 2 0,-2 2 0,0 4 0,0 1 0,-6 3 0,0-1 0,0 7 0,0-1 0,0 10 0,-2 0 0,-4 6 0,4 9 0,-4-1 0,4 4 0,2 1 0,0 6 0,0 1 0,0-1 0,0 2 0,0-3 0,0 5 0,0 0 0,0 0 0,0-6 0,0 3 0,0-3 0,0 2 0,0-3 0,0 5 0</inkml:trace>
  <inkml:trace contextRef="#ctx0" brushRef="#br0" timeOffset="4032">2341 699 8969,'-12'0'0,"1"0"0,7-2 0,-2-4 0,4 2 0,4-5 0,4-1 0,5 0 0,5 0 0,1-1 0,1 3 0,-1 0 0,1 6 0,-1-3 0,1 3 0,-1 2 0,-1 7 0,-3 5 0,-1 4 0,2 1 0,-7 0 0,-1 1 0,-4-1 0,0 1 0,2-1 0,2 1 0,0-9 0,-6-1 0,0-10 0,0-4 0,0-5 0,0-5 0,5-9 0,3-4 0,2-4 0,1-10 0,7-1 0</inkml:trace>
  <inkml:trace contextRef="#ctx0" brushRef="#br0" timeOffset="4281">2638 385 8969,'-8'-2'0,"8"-4"0,8-4 0,9-7 0,3-1 0,3 1 0,-2-7 0,6-1 0,1 0 0,-1 0 0,-6-1 0,2 5 0,-3-2 0,-3 2 0,-1 7 0,-5 2 0,5 1 0,-6-7 0</inkml:trace>
  <inkml:trace contextRef="#ctx0" brushRef="#br0" timeOffset="4513">2655 507 8969,'-17'9'0,"5"-1"0,1-8 0,9 0 0,2-2 0,11-4 0,11-5 0,-1-5 0,8-1 0,2-1 0,2 1 0,-4-2 0,-2-3 0,-1-1 0,-5 2 0,-2 1 0,-1 5 0,-1 1 0,1 2 0,-9 1 0,-3-7 0,-4 9 0,-10 1 0,-1 8 0</inkml:trace>
  <inkml:trace contextRef="#ctx0" brushRef="#br0" timeOffset="4816">2778 454 8969,'-12'18'0,"0"-1"0,-1 1 0,5-1 0,2 1 0,4-1 0,4 1 0,4-3 0,7-3 0,9-6 0,-1-4 0,6-2 0,-1 0 0,-5 0 0,4 0 0,-2 0 0,-1 0 0,-3 0 0,-3-2 0,-5-4 0,3-4 0,-8-7 0,-2-1 0,-10 1 0,2 5 0,-8 0 0,3 7 0,-3-7 0,4 6 0,8-5 0,0-3 0,2 4 0,4 1 0,6-1 0,3 0 0,5-2 0,1-5 0,2 0 0,-2-1 0,5 1 0,-3 1 0,-2 3 0,-1 1 0,-3-8 0,1-7 0</inkml:trace>
  <inkml:trace contextRef="#ctx0" brushRef="#br0" timeOffset="5013">3249 123 8969,'-12'0'0,"3"2"0,1 3 0,2 5 0,6 8 0,0 1 0,0 4 0,6 6 0,0 10 0,0 4 0,1 1 0,-3 3 0,6 3 0,0-1 0,-1-2 0,-5-9 0,4 1 0,-2-6 0,0-4 0,-1-7 0,-5 1 0,0-4 0,8-1 0,2-1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7:29.2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140 646 8983,'10'-7'0,"0"3"0,-4-6 0,5 2 0,-1 2 0,2 6 0,-3 2 0,3 4 0,-6 6 0,2 3 0,-3 3 0,-1-1 0,-2 1 0,-4-7 0,-4 1 0,-5 2 0,-5-1 0,-1-1 0,-1-6 0,1-4 0,-1-2 0,1 0 0,-1-2 0,1-4 0,0-4 0,1-7 0,2-1 0,3 1 0,5-3 0,-4-1 0,2-4 0,5-2 0,1 5 0,2-1 0,2 4 0,3 1 0,-1 3 0,8 1 0,2 4 0,1 3 0,10 1 0,2 6 0,8 0 0</inkml:trace>
  <inkml:trace contextRef="#ctx0" brushRef="#br0" timeOffset="299">437 350 8983,'-17'0'0,"-1"-8"0,9 4 0,5-6 0,8 0 0,7 1 0,7-3 0,5-5 0,4-1 0,0 1 0,6-9 0,-5-1 0,1 0 0,0 4 0,-8 2 0,2-1 0,-3-1 0,-3 2 0,-5 7 0,0 2 0,-1 1 0,7-7 0</inkml:trace>
  <inkml:trace contextRef="#ctx0" brushRef="#br0" timeOffset="464">594 245 8983,'-2'11'0,"-1"1"0,-3 2 0,0 1 0,6 3 0,0 1 0,0 4 0,0-3 0,2 3 0,2-4 0,2-1 0,5-1 0,-3-1 0,0-3 0,0-1 0,5-8 0,-3 4 0,7-8 0</inkml:trace>
  <inkml:trace contextRef="#ctx0" brushRef="#br0" timeOffset="734">664 384 8983,'0'-17'0,"0"0"0,0 5 0,0 0 0,0-1 0,6 3 0,0-2 0,2 8 0,-4 1 0,1 6 0,3 1 0,-4 8 0,2 2 0,-2 1 0,0 8 0,0 1 0,1-3 0,-1-2 0,-2-1 0,-2-1 0,0 1 0,-2-7 0,-2 1 0,-1 2 0,-3-7 0,2-1 0,4 4 0,-6-16 0,8-2 0,0-11 0,2 0 0,4-7 0,6 1 0,3-4 0,3 2 0,-1 0 0,-1-1 0,-5 1 0,5 6 0,-5-2 0,5 3 0,-6 11 0,-3 1 0,-7 8 0</inkml:trace>
  <inkml:trace contextRef="#ctx0" brushRef="#br0" timeOffset="1084">647 769 8984,'11'-8'0,"1"-4"0,0-3 0,5-3 0,3-1 0,3-4 0,-4 3 0,5-5 0,-3 2 0,2-1 0,-5 1 0,1 6 0,-5-1 0,-5 1 0,3-1 0,-4 1 0,-8 7 0,-2 2 0,-2 10 0,-2 4 0,2 6 0,2 5 0,2 5 0,0 1 0,0 0 0,0-5 0,0-1 0,0 0 0,0 1 0,0-1 0,0 1 0,0-1 0,0 1 0,0-1 0,0 1 0,0-1 0,0 1 0,0-1 0</inkml:trace>
  <inkml:trace contextRef="#ctx0" brushRef="#br0" timeOffset="1600">874 873 8984,'-10'0'0,"2"0"0,8 0 0,0 0 0,0-7 0,2 5 0,4-4 0,-2-2 0,8 2 0,-6 1 0,3 3 0,-1-4 0,0 4 0,-4-6 0,1 0 0,1 6 0,0-7 0,0 3 0,2 4 0,-3-4 0,-3-4 0,4-1 0,-2 3 0,0 0 0,4 2 0,1 1 0,-3-3 0,6 4 0,2-2 0,-5 0 0,3 6 0,1 0 0,-3 2 0,0 4 0,0 6 0,-1 3 0,-5 3 0,2-1 0,-4 1 0,0-3 0,2-1 0,2-3 0,-1-5 0,-5 6 0,0-10 0,0-2 0,0-8 0,2-9 0,2-1 0,2 1 0,0-3 0,-4-1 0,2-4 0,1-3 0,7 5 0,-4-4 0,0 0 0,-1 0 0,5 3 0,-6-5 0,7 0 0,-3-6 0</inkml:trace>
  <inkml:trace contextRef="#ctx0" brushRef="#br0" timeOffset="2350">1118 384 8984,'0'-17'0,"-5"5"0,-1 1 0,2-3 0,2 4 0,4 1 0,4 1 0,3 0 0,9 4 0,-1-2 0,1 3 0,-1 8 0,1 7 0,-1 4 0,1 1 0,-3 2 0,-1 3 0,-3 3 0,3 2 0,-6-4 0,-2 5 0,-5-3 0,-1-4 0,2-1 0,2-3 0,2 1 0,-2-1 0,-2-5 0,-2-1 0,0-7 0,0-4 0,0-11 0,0-5 0,0-1 0,2-1 0,4 1 0,1-1 0,7-1 0,-2-3 0,1-1 0,3-2 0,-1 4 0,-1-3 0,-2 3 0,-3 2 0,3 1 0,-4 1 0,-1-1 0,-5 1 0,6-1 0,0 1 0,-6-1 0,4 1 0,-4 7 0,-2 2 0,0 22 0,0 3 0,5 11 0,3-5 0,0 0 0,0 2 0,-1-3 0,-3 5 0,4-2 0,2-4 0,-6 5 0,3-1 0,-1 0 0,0 0 0,0-1 0,-6-7 0,0 1 0,0-1 0,0 0 0,0 1 0,-2-6 0,-4-3 0,-6-1 0,3-2 0,-3-4 0,-1 4 0,3-2 0,-2 7 0,8-5 0,-1 6 0,3 1 0,2-3 0,0 2 0,0 1 0,2 3 0,3-1 0,7-3 0,5-4 0,5-8 0,1 0 0,-2 0 0,-1-6 0,-5-2 0,-1-2 0,-2-3 0,-3-3 0,3-1 0,-6-1 0,-4 1 0,-4 1 0,-4 5 0,-4 3 0,-7 8 0,-1 0 0,1 2 0,-1 4 0,1 5 0,-1 5 0,7 1 0,-1 1 0,-1-1 0,-3 1 0,-1-1 0</inkml:trace>
  <inkml:trace contextRef="#ctx0" brushRef="#br0" timeOffset="2651">1834 402 8984,'-17'0'0,"-1"0"0,1 0 0,9 0 0,8-2 0,10-4 0,7-4 0,7-7 0,5 0 0,4-1 0,2-5 0,-2-2 0,-2-1 0,-2 1 0,-2 0 0,2 5 0,-6 1 0,-3 4 0,-5 1 0,-3-4 0,4 1 0,-7 0 0</inkml:trace>
  <inkml:trace contextRef="#ctx0" brushRef="#br0" timeOffset="2864">1852 454 8984,'-2'10'0,"-2"-2"0,-2 0 0,0-5 0,6 9 0,6 0 0,2 3 0,2-1 0,3-3 0,1-5 0,-1 4 0,-1-2 0,7 5 0,9-3 0</inkml:trace>
  <inkml:trace contextRef="#ctx0" brushRef="#br0" timeOffset="3284">2009 350 8984,'2'17'0,"2"2"0,2 5 0,0 1 0,-6 6 0,0-2 0,0 2 0,0 0 0,0-2 0,0-5 0,0-5 0,0-2 0,0 1 0,1-8 0,5-5 0,-4-10 0,6-9 0,-2-5 0,0-5 0,7-7 0,-1 2 0,3-4 0,3-2 0,-1 0 0,1 0 0,-3-2 0,-3-3 0,3 5 0,-3-2 0,2 6 0,-3 0 0,3 6 0,-8 1 0,-2 5 0,-2 1 0,5 9 0,-5 1 0,6 16 0,-8 3 0,0 5 0,0 1 0,0 1 0,0 1 0,0 5 0,0-5 0,0 4 0,0-3 0,0-3 0,6 6 0,0 1 0,-2-3 0,-3-2 0,1-1 0,2-1 0,2 3 0,-2 3 0,-2-9 0,-2 3 0,0-1 0,0-1 0,0 3 0</inkml:trace>
  <inkml:trace contextRef="#ctx0" brushRef="#br0" timeOffset="3548">2201 699 8984,'0'-12'0,"0"1"0,2 5 0,4-6 0,4 8 0,7-2 0,1 4 0,-1 2 0,-1 2 0,-5 4 0,3-2 0,-6 6 0,1-2 0,-5 5 0,2-1 0,-2-5 0,0 1 0,2 0 0,-1-6 0,1 4 0,0-12 0,-2-6 0,-2-3 0,0-3 0,4 1 0,-5-8 0,7-3 0</inkml:trace>
  <inkml:trace contextRef="#ctx0" brushRef="#br0" timeOffset="3798">2585 419 8984,'0'-17'0,"0"-1"0,0 1 0,6 0 0,2-1 0,2 1 0,3-1 0,3-1 0,1-3 0,1-1 0,-1 2 0,6-4 0,1 1 0,-3 1 0,-2-2 0,-9 13 0,13-11 0,-3 13 0</inkml:trace>
  <inkml:trace contextRef="#ctx0" brushRef="#br0" timeOffset="4497">2568 681 8984,'-18'10'0,"9"6"0,3-15 0,12 3 0,5-8 0,5-7 0,9-7 0,2-5 0,2-4 0,1 0 0,-3-6 0,4 4 0,-4-2 0,-2 2 0,-2-3 0,-7 9 0,-2 2 0,-3 1 0,-7 3 0,4 7 0,-14 10 0,-2 10 0,0 2 0,1-1 0,-7 1 0,4 5 0,1 1 0,-1-1 0,6 1 0,-2-1 0,2 1 0,2-1 0,2 1 0,0-1 0,2 1 0,4-1 0,6 0 0,3 1 0,3-3 0,-1-3 0,1-4 0,-1-8 0,1 0 0,-7 0 0,1 0 0,-8-2 0,2-4 0,-4-6 0,-2 3 0,0-3 0,0-1 0,0-3 0,0-1 0,0-1 0,0 1 0,0-1 0,2-1 0,3-1 0,7 3 0,-2-4 0,1 9 0,3-4 0,2-1 0,7-1 0,0 1 0,-4 0 0,-5-1 0,2 6 0,-5 1 0,5-3 0,-7 4 0,-1 1 0,0 1 0,-6-6 0,4 12 0,-10-5 0,-2-1 0,0 6 0,6-6 0,0 10 0,0 4 0,0 6 0,0 3 0,0 3 0,0 1 0,0 4 0,0 5 0,0 6 0,2 1 0,4 0 0,-2-6 0,6 1 0,-3 1 0,-3 2 0,0-4 0,0-2 0,2-2 0,-2-4 0,-2-1 0,-2-3 0,0 1 0,0-1 0,0-7 0,0-2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7:37.5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53 455 9280,'-18'7'0,"9"-3"0,1 8 0,2 2 0,0 1 0,0 3 0,6-1 0,0 0 0,0 1 0,0-1 0,0 1 0,2-3 0,4-3 0,-2 2 0,8-9 0,1-1 0,3-2 0,-5-6 0,1-5 0,2-9 0,1-1 0,-5-8 0,-4-1 0,-4-1 0,-2 0 0,0 6 0,0-4 0,0 2 0,0 3 0,-2 5 0,-4 3 0,-6 3 0,-3 7 0,-3-2 0,1 4 0,1 10 0,3 3 0,1 5 0,8 9 0,-4 2 0</inkml:trace>
  <inkml:trace contextRef="#ctx0" brushRef="#br0" timeOffset="297">472 53 9280,'-16'-12'0,"3"3"0,1 1 0,8 0 0,-4 4 0,1-2 0,7 1 0,0 5 0,9 2 0,13 1 0,1 3 0,-2-2 0,-1 4 0,-3 0 0,1-1 0,-1 1 0,1 4 0,-1-4 0,1 1 0,-1 11 0,1 7 0</inkml:trace>
  <inkml:trace contextRef="#ctx0" brushRef="#br0" timeOffset="1030">367 367 9280,'-17'0'0,"9"0"0,8 0 0,13-5 0,13-3 0,1-2 0,4-4 0,0 1 0,0-1 0,-4 3 0,-2-3 0,4 4 0,-5 1 0,-5-1 0,-5 0 0,-1 4 0,-7-5 0,-2 7 0,-10-2 0,-3 12 0,-11 6 0,-1 3 0,-3 3 0,3-1 0,8 2 0,1 3 0,-2 1 0,-1 0 0,-1-3 0,5 1 0,5 2 0,-2 1 0,2-7 0,2 1 0,10-9 0,6-3 0,3-4 0,3-4 0,-1-4 0,1-5 0,-1-5 0,1-1 0,-3-1 0,-3 1 0,1-1 0,-7 1 0,-2 7 0,-10 4 0,2 4 0,-7 2 0,-3 0 0,6 8 0,1 4 0,1 3 0,0 3 0,-6-1 0,7 1 0,1-1 0,2 1 0,2-1 0,0 2 0,0 3 0,0 1 0,0 0 0,0-5 0,2-3 0,4-3 0,3 4 0,9-7 0,-1 1 0,1-4 0,-1-12 0,1-6 0,-1-5 0,0-5 0,1-3 0,-1-2 0,1-4 0,-3-8 0,-1-2 0,-2 3 0,-3 1 0,5 2 0,-2 0 0,1 0 0,-5 8 0,-2 4 0,-4 3 0,5 3 0,-5 9 0,4 8 0,-4 10 0,-2 5 0,0 5 0,0 1 0,0 2 0,0-1 0,0 3 0,0-2 0,0-2 0,0-1 0,-6-3 0,0 1 0,3-1 0,1 1 0,2-7 0,0 1 0,0 2 0,2-7 0,3-1 0,5-6 0,6-8 0,-5-9 0,5-1 0,-7-7 0,3 2 0,0 0 0,-3-6 0,3 5 0,-4 3 0,0 1 0,-6 3 0,5 1 0,1 5 0,-6-5 0,6 7 0</inkml:trace>
  <inkml:trace contextRef="#ctx0" brushRef="#br0" timeOffset="1416">786 786 9280,'-11'0'0,"-1"0"0,8-1 0,-2-5 0,4-4 0,4-7 0,2-1 0,2 1 0,8-1 0,-3 1 0,5-1 0,-5 9 0,1 3 0,2 4 0,1 2 0,3 2 0,-1 4 0,-5 3 0,-3 9 0,1-3 0,0-3 0,-4 3 0,3-3 0,-1 4 0,6-7 0,-3-3 0,-1-6 0,2-6 0,-7-3 0,7-11 0,0-1 0,-3-2 0,7-9 0,-4 3 0,3-4 0,3-2 0,-1 1 0,1-1 0,-1 0 0,0 0 0,1-8 0,-1-2 0</inkml:trace>
  <inkml:trace contextRef="#ctx0" brushRef="#br0" timeOffset="1561">1240 228 9280,'-11'-10'0,"-1"4"0,0 6 0,-5 6 0,5 4 0,3 9 0,1 2 0,4 3 0,2 5 0,2-4 0,0 0 0,0 0 0,0 1 0,0-5 0,0 2 0,0 8 0,0-3 0</inkml:trace>
  <inkml:trace contextRef="#ctx0" brushRef="#br0" timeOffset="1928">1153 437 9280,'0'-11'0,"0"-1"0,2 8 0,4-2 0,3 10 0,9 4 0,-1 2 0,1 3 0,-1 1 0,1-1 0,-1-1 0,1 2 0,-7-1 0,-1 1 0,0-5 0,-1-1 0,-5-2 0,4-8 0,-8-4 0,-6-3 0,-1-9 0,-1-1 0,0-5 0,2 5 0,6-6 0,0 1 0,0 1 0,2-6 0,4 6 0,4-1 0,-1-1 0,7 6 0,-4-4 0,3 3 0,2 3 0,1-1 0,-1 1 0,1-1 0,-6 9 0,-1 3 0,-7 6 0,2 6 0,-4-1 0,-2 11 0,0 3 0,0 1 0,2 5 0,2 0 0,1 0 0,-1 1 0,0 3 0,0-4 0,2 0 0,-2 0 0,-2 5 0,-2-5 0,0 0 0,0 0 0,0 0 0,0-1 0,0-5 0,0 6 0</inkml:trace>
  <inkml:trace contextRef="#ctx0" brushRef="#br0" timeOffset="2145">1415 682 9280,'0'9'0,"0"7"0,0-4 0,2-5 0,4-1 0,5-4 0,5-2 0,3 0 0,3-2 0,1-4 0,0 2 0,-7-7 0,-3-3 0,-1-1 0,-6 3 0,3 0 0,-1-1 0,-2 3 0,-8 0 0,-4 3 0,2 1 0,-7 6 0,-3 0 0,-1 0 0,-3 0 0,7 0 0,-1 0 0,8 8 0,-4 1 0</inkml:trace>
  <inkml:trace contextRef="#ctx0" brushRef="#br0" timeOffset="2361">1694 158 9280,'-5'-12'0,"-1"0"0,0 7 0,6-7 0,2 8 0,4-2 0,5 6 0,5 6 0,1-2 0,1 6 0,-1-1 0,1 1 0,-3 2 0,-3 5 0,3 1 0,-5-1 0</inkml:trace>
  <inkml:trace contextRef="#ctx0" brushRef="#br0" timeOffset="2545">1625 385 9280,'-18'0'0,"1"0"0,7-2 0,6-4 0,8-6 0,11 3 0,11-3 0,1-2 0,4-1 0,-4-3 0,2 1 0,0 0 0,-2-1 0,-1 6 0,-9 3 0,1 1 0,-1 4 0,0 2 0,-7 2 0,-2 0 0</inkml:trace>
  <inkml:trace contextRef="#ctx0" brushRef="#br0" timeOffset="3067">1782 350 9280,'-12'12'0,"0"-1"0,-1 3 0,-3 1 0,1 3 0,3-1 0,4 1 0,1-1 0,5-5 0,-4-1 0,4 3 0,10-4 0,3-1 0,5-1 0,1-4 0,7-2 0,-1-4 0,-2-2 0,-1-2 0,-3-7 0,1 1 0,-1-1 0,0 1 0,-7-4 0,-4 5 0,-4-5 0,-2-1 0,-2 1 0,-2 3 0,-2 1 0,-7 8 0,1-2 0,-3 4 0,3 2 0,0 0 0,1 2 0,1 4 0,0 4 0,6 7 0,-1 1 0,1-1 0,2 1 0,2-1 0,0 1 0,0-1 0,2 1 0,2-1 0,3 0 0,3 1 0,-4-3 0,4-1 0,-3-2 0,7-8 0,-2 1 0,3-3 0,1-4 0,-3-3 0,-1-7 0,-1-6 0,7-3 0,-1-4 0,1-2 0,-7 0 0,1-5 0,0 3 0,-3-2 0,5 4 0,-8 0 0,0 2 0,1 3 0,-5 9 0,4 1 0,-4 10 0,-2 2 0,0 8 0,0 11 0,0 3 0,0 1 0,0 0 0,2-3 0,4 3 0,-4-4 0,6 5 0,-3-5 0,1-1 0,2-9 0,-2-3 0,4-4 0,7-2 0,0 0 0,-5-8 0,0-3 0,1-5 0,3-1 0,-1-1 0,-1 1 0,-2-3 0,1-3 0,3 4 0,1-14 0,1 5 0</inkml:trace>
  <inkml:trace contextRef="#ctx0" brushRef="#br0" timeOffset="3448">2393 88 9187,'-18'-18'0,"9"7"0,3-1 0,6 8 0,6-2 0,3 5 0,9 1 0,-1 1 0,1 5 0,-1-4 0,1 6 0,-1-2 0,1 0 0,-7 5 0,1-3 0,2 2 0,1 1 0,3 7 0</inkml:trace>
  <inkml:trace contextRef="#ctx0" brushRef="#br0" timeOffset="3829">2323 332 9187,'-17'0'0,"-1"0"0,1 6 0,-1 0 0,9 0 0,3-6 0,12 0 0,3-6 0,9-2 0,-1 1 0,1-1 0,-1-4 0,1 6 0,-1 2 0,-5 2 0,-1 2 0,1 2 0,-2 4 0,3 4 0,-5 7 0,0 1 0,0-1 0,3 7 0,-3 1 0,0 0 0,-1 0 0,5-1 0,-4-7 0,2 1 0,1-9 0,7-5 0,-1-8 0,-7-7 0,-4-11 0,-4-3 0,-2-2 0,0 4 0,-2-5 0,-2 3 0,-2 4 0,-8 7 0,3 3 0,-5-1 0,-1 2 0,-1-3 0,1 7 0,-1 2 0,9 2 0,1 2 0,8 0 0,0 0 0</inkml:trace>
  <inkml:trace contextRef="#ctx0" brushRef="#br0" timeOffset="4063">2550 245 9187,'18'-12'0,"-1"1"0,-5 7 0,-1-2 0,3 4 0,1 2 0,3 2 0,-1 4 0,-5 4 0,-2 7 0,-3 1 0,-3-1 0,-2 0 0,-2 1 0,0-1 0,0 1 0,0-1 0,0 1 0,0-9 0,6-9 0,2-11 0,0-5 0,-1-1 0,5-6 0,-4-3 0,2 1 0,3 0 0,-3 0 0,1 3 0,1-1 0,-2 2 0,5 7 0,-5 2 0,0-1 0,5 5 0,-5 0 0,7 8 0</inkml:trace>
  <inkml:trace contextRef="#ctx0" brushRef="#br0" timeOffset="4483">2637 594 9187,'-11'0'0,"-1"0"0,8 0 0,-2 6 0,12 2 0,6 2 0,-2-6 0,1 1 0,3-3 0,1-2 0,3 0 0,-1 0 0,-1-2 0,-3-2 0,-1-1 0,-6-7 0,6 4 0,1-1 0,-3 5 0,1-2 0,1 2 0,-2-2 0,5 4 0,-3-4 0,2 6 0,-3 6 0,-5 6 0,-2-2 0,0 1 0,2 3 0,-1-5 0,-5 3 0,-5-6 0,-1 6 0,0-10 0,6-2 0,0-2 0,2-8 0,2 0 0,2 0 0,7-1 0,-1-7 0,3 1 0,3-1 0,-1-5 0,1 0 0,-1 0 0,1-3 0,-7 1 0,1-6 0,2 2 0,1 0 0,3-6 0</inkml:trace>
  <inkml:trace contextRef="#ctx0" brushRef="#br0" timeOffset="4628">3144 140 9187,'10'-11'0,"-5"-1"0,-3-2 0,-2 7 0,-2 1 0,-1 12 0,-3 7 0,2 9 0,0-1 0,0 8 0,-2 0 0,2-2 0,2 4 0,2-7 0,0-3 0,0-2 0,-5-1 0,-1-1 0,2 1 0,2-1 0,2 1 0</inkml:trace>
  <inkml:trace contextRef="#ctx0" brushRef="#br0" timeOffset="4795">3126 193 9187,'0'-12'0,"2"2"0,4 3 0,-2-5 0,8 6 0,1 2 0,3 2 0,1 2 0,1 2 0,-1 4 0,1 2 0,-3 5 0,-1-1 0,-3 2 0,-5 1 0,4 3 0,-2-1 0,-4 1 0,-2 1 0,-4 2 0,-4 3 0,-4-1 0,-15-6 0,-2 1 0</inkml:trace>
  <inkml:trace contextRef="#ctx0" brushRef="#br0" timeOffset="4996">3022 577 9187,'-18'10'0,"7"-3"0,-1-7 0,8 0 0,6 0 0,14-2 0,7-3 0,4-7 0,2-4 0,8-1 0,2 0 0,1-1 0,7 1 0,-4-3 0,1-1 0,5-2 0,-6-1 0,-3 9 0,-3 1 0,-2 3 0,-8 7 0,-3-2 0,-5 4 0,-7 4 0,-3 4 0,-1 5 0,-4 3 0,-10-3 0,-4 5 0,-7-6 0</inkml:trace>
  <inkml:trace contextRef="#ctx0" brushRef="#br0" timeOffset="5195">3319 542 9187,'-12'-6'0,"0"0"0,-1 2 0,5 4 0,2 6 0,4 6 0,2 3 0,0 5 0,0 3 0,0 6 0,6 6 0,2 4 0,0 2 0,-1-2 0,1 3 0,-4-1 0,2-2 0,-2-2 0,3-4 0,-1-4 0,0 4 0,-6-6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7:48.2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8 9360,'-16'-2'0,"5"-4"0,3 6 0,8 0 0,0 10 0,-8 13 0,-2 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3:57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9375,'0'-10'0,"8"2"0,3 8 0,5 0 0,1 0 0,3 0 0,1 0 0,4 0 0,3 0 0,-5 0 0,4 0 0,-2 0 0,-3 0 0,-3 6 0,-2 0 0,1-2 0,-1-2 0,-5 4 0,-2 2 0,-3 1 0,-1-3 0,-6 6 0,-8-8 0,-1 11 0,-9-5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7:48.3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18 9360,'-17'0'0,"-1"0"0,1 0 0,-1 0 0,9 0 0,1-8 0,8-1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7:53.1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53 253 9214,'-2'-12'0,"-2"1"0,-2-3 0,-5 4 0,3 1 0,-2 1 0,6 0 0,-2 2 0,5 6 0,1 0 0,1 10 0,3 11 0,4 3 0,2-3 0,-4 4 0,5-1 0,3-1 0,1 2 0,-3-6 0,0 3 0,-1-7 0,-1-3 0,6 0 0,-7 5 0</inkml:trace>
  <inkml:trace contextRef="#ctx0" brushRef="#br0" timeOffset="287">175 26 9214,'-8'-10'0,"6"4"0,-3 12 0,10 4 0,5 7 0,2 3 0,-1 3 0,-1 4 0,4 8 0,-5-2 0,-1-4 0,-2 4 0,-6-4 0,0 4 0,0 2 0,0-2 0,0-4 0,-2-5 0,-4-5 0,-3-1 0,-9-3 0,1-3 0,-1-5 0,1-7 0,-1 0 0,9-7 0,3-5 0,4-3 0,2-3 0,0 1 0,0-1 0,2 6 0,2 1 0,3-3 0,3-1 0,2 3 0,5 0 0,1 1 0,-1-7 0</inkml:trace>
  <inkml:trace contextRef="#ctx0" brushRef="#br0" timeOffset="517">385 26 9214,'-16'-12'0,"5"1"0,-3 9 0,8 2 0,0 7 0,6 13 0,0 1 0,0 2 0,6 9 0,2-3 0,0 4 0,-1 2 0,5 1 0,-6 3 0,0 4 0,2 2 0,-7-7 0,5 3 0,-2-6 0,2-6 0,-4 2 0,6-8 0,-2-1 0,-1-3 0,3-9 0,-2-4 0,4-12 0,7-4 0</inkml:trace>
  <inkml:trace contextRef="#ctx0" brushRef="#br0" timeOffset="734">664 43 9214,'-8'-9'0,"-3"3"0,1 4 0,-2 2 0,-1 0 0,3 8 0,0 3 0,3 7 0,3 5 0,-4 2 0,0 6 0,1-2 0,-1 2 0,0 2 0,4 2 0,-2 0 0,2 0 0,2 0 0,2 0 0,0 0 0,0 0 0,0-8 0,8 6 0,2-6 0</inkml:trace>
  <inkml:trace contextRef="#ctx0" brushRef="#br0" timeOffset="1121">524 305 9214,'10'8'0,"6"0"0,-7 5 0,1-1 0,-4 2 0,2-5 0,-1 3 0,3 2 0,-6-5 0,4 1 0,0-2 0,-6-2 0,5-6 0,-5-8 0,2-4 0,4-3 0,2-3 0,-5 1 0,7-1 0,2-1 0,1-4 0,1 1 0,-3-5 0,-1 2 0,1 3 0,3 3 0,0 2 0,-3-1 0,-1 1 0,-6 5 0,5 0 0,-5 9 0,6-3 0,-8 6 0,1 6 0,-3 5 0,-2 5 0,0 1 0,0 1 0,0-1 0,0 1 0,0-1 0,0 0 0,0 1 0,0-1 0,0 1 0,0-1 0,-7 9 0,-3 1 0</inkml:trace>
  <inkml:trace contextRef="#ctx0" brushRef="#br0" timeOffset="1300">734 585 9214,'0'11'0,"0"1"0,0-6 0,2 4 0,4-3 0,4-1 0,7-6 0,2-2 0,5-4 0,-5-3 0,6-9 0,-1-1 0,-1-4 0,8-5 0,-4-7 0</inkml:trace>
  <inkml:trace contextRef="#ctx0" brushRef="#br0" timeOffset="1484">1066 43 9214,'-16'-2'0,"3"-1"0,1-3 0,8 0 0,-2 8 0,12 4 0,-2-2 0,8 5 0,1 1 0,3 0 0,1-5 0,-1 7 0,-3 0 0,-1-3 0,-2 7 0,1-4 0,5 3 0,-6 3 0</inkml:trace>
  <inkml:trace contextRef="#ctx0" brushRef="#br0" timeOffset="1889">961 253 9214,'-10'-10'0,"5"-3"0,10 7 0,-1 6 0,8 8 0,1 1 0,3 5 0,1 7 0,-1 4 0,-2 1 0,-3-1 0,-5 4 0,4-6 0,-1 1 0,1 1 0,-4-8 0,4 3 0,-3-7 0,-3 1 0,0-6 0,2-3 0,2-5 0,3-7 0,-5-9 0,-4-5 0,-2-2 0,-2 5 0,-4 1 0,-5-1 0,-3 1 0,1 1 0,1 3 0,-2 1 0,-1 8 0,-3-4 0,1 0 0,-1 7 0,1-5 0,7 2 0,4-2 0,6 4 0,6-6 0,6 3 0,3-1 0,9-6 0,1 4 0,0-1 0,0-5 0,5 0 0,-5 1 0,0 1 0,0-1 0,0 3 0,-3-2 0,1-1 0,0 5 0,-5-8 0,-1 7 0</inkml:trace>
  <inkml:trace contextRef="#ctx0" brushRef="#br0" timeOffset="2169">1136 393 9214,'11'-6'0,"1"-2"0,2-2 0,1-3 0,8-3 0,1-1 0,-3-1 0,-2 1 0,-1-1 0,-1 1 0,1 1 0,-1 5 0,-1-5 0,-3 7 0,-1-1 0,0-6 0,-3 14 0,-1-3 0,-8 10 0,0 5 0,0 8 0,2-1 0,4 0 0,-4 3 0,4 1 0,-4 3 0,-2-3 0,0 4 0,0-2 0,7 1 0,3-7 0</inkml:trace>
  <inkml:trace contextRef="#ctx0" brushRef="#br0" timeOffset="2384">1380 532 9214,'18'0'0,"-1"0"0,1 0 0,-3-2 0,-3-3 0,-6-7 0,-4 2 0,-2-1 0,-8 7 0,-4-2 0,-3 4 0,-3 2 0,1 2 0,-1 4 0,1 5 0,-1 5 0,1 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7:49.1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53 9287,'0'-9'0,"-7"1"0,3 8 0,-8 0 0,6 2 0,-3 4 0,1 5 0,-6 7 0,3 3 0,-5 6 0,-1 6 0,-7 0 0,1 12 0,2-1 0,1 1 0,3 0 0,-1 3 0,3-3 0,3-2 0,-1-5 0,7-9 0,2-5 0,2-5 0,2-9 0,8-10 0,1-18 0,9-9 0</inkml:trace>
  <inkml:trace contextRef="#ctx0" brushRef="#br0" timeOffset="149">106 350 9287,'0'-17'0,"0"7"0,2 4 0,3 12 0,-1 4 0,8 7 0,2 1 0,1-1 0,4-1 0,3-3 0,1-3 0,-2-2 0,-1 3 0,-3-5 0,9 8 0,1-5 0</inkml:trace>
  <inkml:trace contextRef="#ctx0" brushRef="#br0" timeOffset="402">455 18 9287,'-12'-5'0,"1"-1"0,-3 2 0,4 2 0,-1 2 0,7 2 0,-2 4 0,4 5 0,2 5 0,0 9 0,0 4 0,0 4 0,0 2 0,6 2 0,2 2 0,-1 3 0,1 3 0,4-8 0,-4 0 0,-1-8 0,1-4 0,0 2 0,-4-7 0,2-5 0,-1-1 0,-5 3 0</inkml:trace>
  <inkml:trace contextRef="#ctx0" brushRef="#br0" timeOffset="583">298 542 9287,'-12'16'0,"1"-5"0,7 5 0,-2-4 0,4 3 0,8 3 0,1-3 0,3-1 0,4-3 0,3-7 0,5 2 0,1-4 0,-2-2 0,-1 0 0,-3 0 0,1 0 0,-1 0 0,0-2 0,1-2 0,-1-2 0,1-7 0,-1 3 0</inkml:trace>
  <inkml:trace contextRef="#ctx0" brushRef="#br0" timeOffset="832">542 263 9287,'0'-18'0,"0"1"0,0-1 0,0 7 0,2-1 0,4-1 0,6 5 0,9 2 0,2 4 0,1 2 0,-7 0 0,1 4 0,-1 8 0,-5-1 0,-3 13 0,-1-3 0,-4 2 0,-2-1 0,-2 5 0,0-2 0,0-4 0,-2 4 0,-2-1 0,-2-3 0,2-1 0,-3-9 0,1 1 0,2 1 0,-6-5 0,1 0 0,-9-8 0</inkml:trace>
  <inkml:trace contextRef="#ctx0" brushRef="#br0" timeOffset="983">647 280 9287,'0'-17'0,"0"-1"0,2 1 0,4-1 0,4 1 0,9 0 0,2-1 0,3 1 0,-1 5 0,-4 0 0,3 1 0,1 1 0,0-4 0,-5 9 0,-1-1 0,-7-2 0,-2-2 0</inkml:trace>
  <inkml:trace contextRef="#ctx0" brushRef="#br0" timeOffset="1332">699 455 9287,'0'-12'0,"2"1"0,4-3 0,4-3 0,7-5 0,1-1 0,-1 2 0,3-5 0,1 3 0,2 0 0,-1-2 0,-3 5 0,-1-3 0,-1 4 0,1 1 0,-7 3 0,-1 1 0,-2 2 0,-4-1 0,-3 3 0,-1-2 0,0 9 0,0-3 0,0 12 0,0 5 0,0 11 0,-1 1 0,-5-2 0,4 4 0,-4 1 0,4-1 0,2 0 0,0 4 0,0-4 0,0 1 0,0-1 0,0-2 0,0-3 0,0 1 0,0 2 0,0-5 0,0-7 0,0 3 0,0 9 0,0 4 0</inkml:trace>
  <inkml:trace contextRef="#ctx0" brushRef="#br0" timeOffset="1549">857 542 9287,'-12'8'0,"0"4"0,8-3 0,-1 3 0,3 2 0,2-5 0,2 1 0,3-2 0,7-4 0,6-2 0,3-2 0,2 0 0,-1 0 0,-3-6 0,-2-2 0,1-2 0,-3-1 0,-1-7 0,-2 1 0,-8 5 0,-1 2 0,-6 3 0,-7 1 0,-8 6 0,1 0 0,-1 0 0,1 8 0,0 3 0,-1 5 0,1 1 0,1 1 0,2-1 0,5 1 0,1-1 0,2 1 0,6-1 0,0 0 0</inkml:trace>
  <inkml:trace contextRef="#ctx0" brushRef="#br0" timeOffset="1766">1066 245 9287,'-8'-9'0,"8"1"0,0 8 0,8 6 0,8 2 0,-3 1 0,-1 5 0,0 3 0,5 5 0,1 1 0,-1-2 0,0-1 0,1-3 0</inkml:trace>
  <inkml:trace contextRef="#ctx0" brushRef="#br0" timeOffset="1983">1206 315 9287,'0'-17'0,"0"-1"0,0 7 0,2-1 0,4-2 0,3 7 0,9 1 0,-1 4 0,1 2 0,-1 0 0,1 2 0,-1 4 0,-7-2 0,-4 7 0,-4 5 0,-2 5 0,-2-1 0,-4 3 0,-6-2 0,-3 2 0,-1-3 0,3 3 0,1-5 0,-2-7 0,5 3 0,-1-6 0,2 1 0,-5-5 0,3 4 0</inkml:trace>
  <inkml:trace contextRef="#ctx0" brushRef="#br0" timeOffset="2300">1485 36 9287,'10'17'0,"-2"1"0,-8-1 0,0 1 0,0-1 0,0 1 0,0 1 0,0 2 0,0 3 0,0-1 0,0-6 0,0 1 0,-6-1 0,0 1 0,0-9 0,6-3 0,2-12 0,4-5 0,-2-5 0,8-3 0,1-2 0,3-3 0,-5 1 0,1 6 0,2-1 0,1 1 0,3-5 0,-3 3 0,-1 3 0,-3 1 0,-1 5 0,2-2 0,-5 1 0,-7-7 0</inkml:trace>
  <inkml:trace contextRef="#ctx0" brushRef="#br0" timeOffset="2569">1450 542 9287,'-11'12'0,"-1"0"0,1 1 0,1 3 0,2 1 0,8 1 0,0-1 0,0 1 0,8-7 0,3-1 0,7-2-1,5-4 1,-1-4 0,5-6-1,-2-6 0,-4-3 0,-1-5 0,-3-1 0,1-2 0,-1 1 1,-7-3 0,-2 2-1,-3 1 1,1 3 0,-2 1 0,-10 1 0,-3 7 0,-11 4 0,-1 6 0,-2 6 0,-1-2 0,5 10 0,-3 3 0,-1 5 0,2 1 0,7-6 0,5 1 0,1-1 0,2-7 0,-2 13 0,-1-3 0</inkml:trace>
  <inkml:trace contextRef="#ctx0" brushRef="#br0" timeOffset="2870">1887 368 9279,'-17'-12'0,"-1"0"0,1 8 0,-1-1 0,1 3 0,-1 2 0,7 2 0,1 3 0,2 7 0,2 4 0,6 1 0,0 1 0,8-3 0,4-3 0,1-4 0,-1-1 0,3-5 0,-3 4 0,4-4 0,1-2 0,-5-2 0,-3-4 0,1-5 0,0-5 0,-6-1 0,2-1 0,-4 1 0,-4-1 0,-4 3 0,-6 1 0,-3 2 0,3 9 0,0-3 0,-1 4 0,-3 2 0,1 2 0,3 4 0,-3 3 0,5 9 0</inkml:trace>
  <inkml:trace contextRef="#ctx0" brushRef="#br0" timeOffset="3099">1887 385 9279,'0'-17'0,"0"-1"0,0 1 0,0-1 0,2 1 0,4-1 0,4 1 0,9-1 0,2 1 0,3-1 0,-1 1 0,-6 0 0,1 1 0,-1 4 0,1-1 0,-1 7 0,-7 2 0,-4 10 0,-4 6 0,-2 9 0,0 4 0,0 2 0,0 2 0,0 4 0,0-2 0,0-1 0,0-7 0,0 4 0,0-2 0,0 6 0,0-4 0</inkml:trace>
  <inkml:trace contextRef="#ctx0" brushRef="#br0" timeOffset="3371">2184 88 9257,'-10'-8'0,"1"7"0,3-5 0,2 4 0,-8 2 0,8 2 0,0 4 0,8 5 0,0 5 0,6 1 0,0 3 0,-1 3 0,-5-2 0,4 8 0,-2 4 0,0 6 0,5-2 0,-5 6 0,-2-3 0,-2 1 0,4 0 0,0-6 0,-3-2 0,-1-4 0,-2-4 0,0-7 0,0-1 0,0 1 0,0-1 0,0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7:59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123 226 9261,'0'-18'0,"0"1"0,-8-1 0,-3 1 0,1 7 0,0 6 0,2 8 0,-3 6 0,5 7 0,2 3 0,2 3 0,-4-2 0,1 9 0,-1-1 0,-2-2 0,6 6 0,-4-6 0,4 2 0,2 0 0,-6-2 0,1 2 0,1-3 0,2-1 0,2-6 0,0 5 0,0-5 0,0-1 0,0-1 0</inkml:trace>
  <inkml:trace contextRef="#ctx0" brushRef="#br0" timeOffset="367">53 383 9261,'-2'-12'0,"-4"3"0,-5 1 0,3 2 0,2 14 0,12 3 0,6 5 0,3 7 0,1 1 0,-3-5 0,-1-5 0,-2 1 0,3-3 0,-3 3 0,-2 3 0,-1-7 0,-1 1 0,-4 0 0,6-5 0,-8-7 0,0-9 0,0-7 0,-2-1 0,-2-1 0,-2 1 0,1-6 0,5-1 0,1 3 0,5 1 0,2 1 0,8-2 0,-1-3 0,4 3 0,3 2 0,-5 1 0,1 1 0,-1-1 0,1 3 0,-1 1 0,1 3 0,-7 7 0,1-2 0,-8 6 0,2 6 0,-4 5 0,-2 5 0,0 1 0,0 1 0,0-1 0,0 1 0,0-1 0,0 1 0,5-1 0,1 1 0,-2-1 0,-2 0 0,-2 9 0,0 1 0</inkml:trace>
  <inkml:trace contextRef="#ctx0" brushRef="#br0" timeOffset="598">298 575 9261,'-6'12'0,"0"-1"0,2-5 0,10 6 0,4-8 0,9 2 0,2-4 0,3-2 0,-1 0 0,-6 0 0,1-2 0,-1-4 0,-1 2 0,-2-8 0,-3-1 0,-7-3 0,2-1 0,-12 1 0,-6 4 0,-3 7 0,-3 3 0,1 2 0,-1 2 0,1 3 0,0 5 0,-1 8 0,3-1 0,3 1 0,-2-1 0,9 1 0,-1-1 0,6 0 0</inkml:trace>
  <inkml:trace contextRef="#ctx0" brushRef="#br0" timeOffset="831">787 69 9253,'-8'-18'0,"-2"1"0,-7-1 0,7 9 0,10 3 0,12 12 0,3 5 0,3 5 0,-1 1 0,1 1 0,-1-1 0,1 1 0,-1-3 0,-1-1 0,-5-3 0,12 9 0,-3 7 0</inkml:trace>
  <inkml:trace contextRef="#ctx0" brushRef="#br0" timeOffset="1082">769 296 9253,'-9'-8'0,"-5"4"0,8-8 0,0 1 0,8-5 0,4 3 0,6 1 0,3 8 0,3-2 0,-1 4 0,1 2 0,-1 2 0,1 4 0,-1 6 0,-7 3 0,-4 5 0,-3 1 0,3 2 0,-4 1 0,4-7 0,-4 1 0,-2-1 0,0 0 0,-2 1 0,-4-1 0,2-1 0,-7-4 0,-1-12 0,-5-10 0</inkml:trace>
  <inkml:trace contextRef="#ctx0" brushRef="#br0" timeOffset="1213">839 313 9253,'10'-8'0,"-1"1"0,-5-7 0,2 2 0,2 9 0,-4-5 0,4 2 0,1 0 0,3 0 0,7 6 0,5 0 0,-5 0 0,6 0 0,-1 2-2,-1 4 1,0-2-1,-5 6 1,-1-1-5,1 1 1,-7 2 0,-1 5 0,-2 1-6,-5-1 11,-1 1 0,-2 7 0,0 2 0</inkml:trace>
  <inkml:trace contextRef="#ctx0" brushRef="#br0" timeOffset="1431">699 610 9211,'-17'-2'0,"-1"-4"0,9 2 0,3-7 0,6 5 0,6-4 0,5 2 0,13-3 0,7 3 0,8-2 0,7-3 0,6-3 0,5-1 0,3-1 0,2 1 0,-4 1 0,4 3 0,-3 1-4,-9-1 0,-13 5 1,-14 2-19,-3 4 15,-3 2 0,-15 0 7,-8 0 0,-7 0 0,-5 0 0</inkml:trace>
  <inkml:trace contextRef="#ctx0" brushRef="#br0" timeOffset="1613">1066 435 9158,'-12'0'0,"3"2"0,1 4 0,-4-2 0,7 8 0,1 1 0,2 3 0,2 7 0,0 2 0,0 2 0,0 5 0,7-7 0,5 0 0,2-2 0,-3 1 0,5-1 0,-4-6 0,11 1 0,4-1 0</inkml:trace>
  <inkml:trace contextRef="#ctx0" brushRef="#br0" timeOffset="1880">1258 488 9158,'-6'-12'0,"1"1"0,-1-1 0,6-6 0,0 1 0,6 5 0,1 1 0,3-1 0,4 2 0,7-3 0,2 7 0,-1 2 0,-3 2 0,-2 2 0,1 0 0,-1 0 0,-1 2 0,-2 4 0,-5 5 0,-1 5 0,-2 1 0,-6 1 0,0-1 0,0 1 0,0-1 0,0 1 0,0-1 0,0 1 0,0 7 0,0 2 0</inkml:trace>
  <inkml:trace contextRef="#ctx0" brushRef="#br0" timeOffset="2180">1538 104 9158,'-6'-12'0,"0"0"0,2-1 0,-6 5 0,8 0 0,-5 12 0,7 6 0,2 7 0,3 3 0,-3 5 0,6 0 0,-2 2 0,0 4 0,5 2 0,-3 4 0,0 2 0,0 2 0,0 1 0,-5-1 0,5 4 0,2-1 0,-4 5 0,3-6 0,1-1 0,0 1 0,-6-8 0,1-8 0,-3-2 0,-2-3 0,2-5 0,4-5 0,-6-4 0,2-10 0,-6-4 0,-2-4 0,-9-7 0,-4-1 0</inkml:trace>
  <inkml:trace contextRef="#ctx0" brushRef="#br0" timeOffset="2363">1555 383 9158,'0'-17'0,"-6"5"0,0 0 0,3-1 0,1 3 0,4 0 0,1 1 0,3-1 0,8 6 0,-2-4 0,5 2 0,6 1 0,-3-1 0,5 6 0,-2 0 0,0 0 0,9 8 0,-5 3 0,2 5 0,0 1 0,0 1 0,6-1 0</inkml:trace>
  <inkml:trace contextRef="#ctx0" brushRef="#br0" timeOffset="2496">2219 575 9122,'-10'-8'-2,"2"6"0,8-5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8:25.9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106 288 8874,'-12'-2'0,"0"-4"0,8 2 0,-1-7 0,-3 5 0,2-6 0,0 6 0,6-5 0,-2 9 0,-4 2 0,4 4 0,-3 11 0,1 6 0,-2 5 0,4 5 0,-6 9 0,2 7 0,1 3 0,-1 3 0,6-1 0,0 1 0,0-1 0,2-2 0,2-3 0,3-6 0,3-4 0,2-8 0,5-2 0,1-4 0,-1-7 0,1-1 0,-1-9 0,0-2 0,1-2 0,-1-2 0,1-8 0,-1-2 0</inkml:trace>
  <inkml:trace contextRef="#ctx0" brushRef="#br0" timeOffset="548">699 235 8874,'-9'-7'0,"3"-5"0,-2 2 0,0 1 0,-1 1 0,3 2 0,-6 8 0,-1 4 0,-3 5 0,-1 13 0,-1 3 0,1 0 0,-1 6 0,3-4 0,1 4 0,2 2 0,3-2 0,-5-2 0,4-4 0,3-2 0,1-1 0,6-7 0,2-1 0,4-5 0,3 3 0,9-6 0,1-1 0,4 1 0,-1-2 0,7-4 0,0 2 0,-2 2 0,4 1 0,-7-3 0,-1 4 0,2 2 0,-8 1 0,3 7 0,-8-1 0,-5 1 0,-1-1 0,-6 1 0,-2-1 0,-4 1 0,-3-1 0,-9 1 0,1-1 0,-1 1 0,-5-9 0,0-1 0,1-2 0,3 0 0,1 0 0,1-6 0,0 0 0,1-8 0,4-4 0,7-3 0,3-3 0,9 1 0,3-1 0</inkml:trace>
  <inkml:trace contextRef="#ctx0" brushRef="#br0" timeOffset="713">839 602 8874,'0'18'0,"0"-1"0,0 1 0,6-1 0,0 0 0,0 3 0,1 3 0,-3-3 0,6 3 0,-2-4 0,5-1 0,-3-1 0</inkml:trace>
  <inkml:trace contextRef="#ctx0" brushRef="#br0" timeOffset="879">909 515 8874,'-18'-18'0,"1"3"0,0 3 0,-1-1 0,1 7 0,7 0 0,4 6 0,10 2 0,2 4 0,7-2 0,-1 7 0,4 3 0,1 1 0,0 3 0</inkml:trace>
  <inkml:trace contextRef="#ctx0" brushRef="#br0" timeOffset="1447">1188 689 8874,'0'-17'0,"0"0"0,0-1 0,-2 1 0,-1-1 0,-3 1 0,-6 5 0,4 0 0,-1-1 0,-3-1 0,-6 3 0,1 5 0,1 6 0,3 6 0,1 7 0,-1 9 0,5-1 0,0 8 0,2 2 0,1 2 0,-1 2 0,6-2 0,0-2 0,0-2 0,2-8 0,2 5 0,3-3 0,3 0 0,2-1 0,5-9 0,1-1 0,-1-8 0,0 0 0,1-8 0,-8-6 0,-5-9 0,-3-3 0,-2-1 0,0-6 0,0 4 0,0-3 0,0-3 0,-5 6 0,-1 2 0,2 3 0,-4 3 0,2 0 0,2 9 0,8 8 0,6 11 0,6 11 0,-1 5 0,12 10 0,0 2 0,1 1 0,1 9 0,6-3 0,-2 5 0,-4 1 0,2 1 0,-10-1 0,-3-1 0,-5-5 0,-9-1 0,2-6 0,-6-1 0,-6-5 0,-6-5 0,-9-13 0,-4-3 0,-2-7 0,3-3 0,-3-2 0,0-3 0,0-9 0,4 0 0,-5-13 0,3 2 0,4-1 0,1-7 0,3 2 0,1-6 0,5-5 0,3 3 0,8-4 0,0 4 0,0 2 0,2-2 0,4-1 0,5-1 0,5 6 0,3-2 0,3 8 0,3-2 0,2-1 0,0 9 0,4 0 0,-4 5 0,-1 5 0,3 1 0,-6-4 0,-2 3 0,7-1 0,-1-5 0</inkml:trace>
  <inkml:trace contextRef="#ctx0" brushRef="#br0" timeOffset="2299">1311 550 8874,'-10'-8'0,"-6"6"0,5-4 0,3 6 0,2 6 0,4 4 0,4 9 0,4 3 0,6 1 0,3 8 0,3-2 0,-3 4 0,-3 2 0,3 0 0,-3-2 0,1-4 0,-1-6 0,-2-1 0,-6-1 0,2 2 0,-1-7 0,-5-16 0,0-14 0,0-5 0,0-5 0,0-7 0,0 2 0,0-4 0,0-2 0,0 6 0,2 2 0,2 2 0,2 3 0,2 3 0,-2 4 0,5 3 0,-1 4 0,0 10 0,-3 4 0,5 6 0,-6 9 0,0 4 0,1 2 0,-5 2 0,4 4 0,-4-4 0,-2-5 0,0 1 0,0-2 0,0-1 0,0-3 0,0-11 0,2-10 0,4-14 0,-4-1 0,4-8 0,-2-1 0,1-3 0,-3 4 0,6 0 0,-2 2 0,0-1 0,0 1 0,-5 7 0,3 3 0,2 1 0,2 8 0,-2-1 0,2 5 0,5 3 0,-1 3 0,-8 8 0,1-3 0,-1 5 0,2 1 0,-4 1 0,4-1 0,-2 1 0,2-1 0,-4-5 0,3 0 0,-3 1 0,6 3 0,2-7 0,1-9 0,-1-11 0,-2-5 0,4 5 0,-7-1 0,-1-2 0,0 5 0,2-3 0,-4 8 0,8-4 0,-5 8 0,-1 8 0,6 4 0,-2 3 0,5 3 0,-3-1 0,0 1 0,3-1 0,-5 1 0,0-1 0,0 1 0,5-1 0,-1 1 0,3-9 0,3-3 0,-8-6 0,-5-6 0,-3-7 0,-2-9 0,0 3 0,0-4 0,-2 3 0,-3 3 0,-3-1 0,-6 1 0,3-1 0,-3 1 0,-2 7 0,-1 4 0,0 4 0,-1 2 0,1 0 0,1 2 0,4 4 0,7 4 0,10 5 0,7-3 0,4 4 0,1-7 0</inkml:trace>
  <inkml:trace contextRef="#ctx0" brushRef="#br0" timeOffset="2462">2062 724 8874,'-8'-9'0,"4"-5"0,-8 8 0,8 2 0,-1 10 0,5-2 0,3 8 0,5 1 0,2 3 0,2-1 0,5-1 0,-1-2 0,-5 1 0,5 3 0,-7 1 0</inkml:trace>
  <inkml:trace contextRef="#ctx0" brushRef="#br0" timeOffset="2596">2079 567 8874,'-19'-17'0,"-3"1"0,-1 3 0,2 1 0,1 8 0,3-2 0,7 4 0,4 2 0,12 0 0,6 0 0,3 8 0,3 2 0</inkml:trace>
  <inkml:trace contextRef="#ctx0" brushRef="#br0" timeOffset="3066">2236 218 8874,'-2'-16'0,"-2"3"0,-1 1 0,-1 8 0,8-2 0,3 12 0,-1 10 0,8 9 0,2 2 0,1 4 0,3 8 0,-1 2 0,1 0 0,-1 1 0,0-5 0,1 6 0,-1-2 0,1-1 0,1 1 0,1-8 0,-1-2 0,-3-2 0,-9-9 0,3-1 0,-2-5 0,-2-12 0,-6-2 0,-2-10 0,-4-11 0,-6-3 0,-3 3 0,-3 1 0,1 3 0,-1 0 0,1-1 0,-1 1 0,1 1 0,-1 4 0,1 7 0,0-3 0,-1 2 0,1 2 0,7 4 0,2 4 0,2 4 0,0 2 0,1 3 0,5 8 0,2 3 0,3-3 0,-1 0 0,8 1 0,2 1 0,1-2 0,-3-3 0,-1-5 0,3-1 0,1 2 0,3-7 0,-1-1 0,1-4 0,-1-2 0,1 0 0,-1-8 0,1-3 0,-1 3 0,1 0 0</inkml:trace>
  <inkml:trace contextRef="#ctx0" brushRef="#br0" timeOffset="3229">2830 689 8874,'-12'6'0,"1"0"0,5 6 0,-4-4 0,2 1 0,5 5 0,-1 7 0,0 2 0,-2 1 0,2 1 0,2-6 0,2 5 0,0-5 0,0-1 0,0-1 0,0 0 0,-8 1 0,-1-1 0</inkml:trace>
  <inkml:trace contextRef="#ctx0" brushRef="#br0" timeOffset="4249">3074 183 8866,'-17'0'0,"0"0"0,-1 0 0,6 6 0,3 2 0,1 1 0,4 5 0,2-4 0,4 1 0,4 1 0,6-2 0,5 3 0,6-5 0,6 0 0,4-1 0,8-1 0,2-8 0,0-2 0,-1-1 0,1-9 0,-4 2 0,1-3 0,-1-3 0,2-5 0,-4 0 0,-6 3 0,-4 7 0,2-3 0,-6 7 0,-3-3 0,-7 0 0,-5 8 0,-10-3 0,-4 7 0,-5 0 0,-12 7 0,-5 3 0</inkml:trace>
  <inkml:trace contextRef="#ctx0" brushRef="#br0" timeOffset="4446">3319 288 8866,'-18'6'0,"1"1"0,0 3 0,1 4 0,2 7 0,3 4 0,-3 2 0,6 8 0,3 6 0,3-2 0,2-2 0,0-2 0,0 0 0,2-2 0,3-4 0,5 2 0,6-8 0,-3-2 0,-1-1 0,0-3 0,5-1 0,0-5 0,-5-3 0,0-8 0,1 0 0,3-8 0,1-1 0</inkml:trace>
  <inkml:trace contextRef="#ctx0" brushRef="#br0" timeOffset="4783">3529 532 8866,'0'-17'0,"-2"-1"0,-4 3 0,-6 3 0,2-1 0,-1 7 0,-3 2 0,-1 2 0,-3 2 0,1 2 0,-1 4 0,3 3 0,1 11 0,3 1 0,-3 2 0,4 7 0,1-5 0,1 0 0,4 0 0,2-1 0,2-5 0,0 4 0,0-3 0,2 3 0,4-4 0,5-1 0,5-9 0,1-1 0,1-2 0,-1 0 0,1 0 0,-1-6 0,1-2 0,-1-4 0,-1 2 0,-3-8 0,-3-1 0,-2-3 0,-2-1 0,-6-1 0,0 1 0,0 5 0,0 1 0,0-3 0,0 4 0,0-1 0,0 7 0,5 4 0,3 10 0,2 1 0,3 1 0,3-2 0,1 3 0,1-3 0,-1-2 0,1 3 0,-1-5 0,1 8 0,-1-5 0</inkml:trace>
  <inkml:trace contextRef="#ctx0" brushRef="#br0" timeOffset="5116">3703 585 8866,'-11'-10'0,"-1"4"0,-2 4 0,7 2 0,-1 2 0,8 4 0,0 6 0,0 3 0,0 3 0,0-1 0,0 1 0,0-1 0,0 0 0,2 1 0,2-1 0,1 1 0,1-6 0,-4-3 0,4-1 0,-4-2 0,6-8 0,-8-4 0,0-6 0,0-3 0,0-5 0,2-1 0,2-2 0,1 1 0,7-3 0,-6 2 0,0 4 0,1 5 0,-3-2 0,8 5 0,0 3 0,3 8 0,-3 12 0,-4 3 0,-1 3 0,-5-1 0,6 1 0,0-1 0,3 1 0,-1-3 0,2-1 0,1-3 0,11 1 0,3 5 0</inkml:trace>
  <inkml:trace contextRef="#ctx0" brushRef="#br0" timeOffset="5567">3965 183 8866,'-15'-23'0,"1"-2"0,4-1 0,3 1 0,1 2 0,6 5 0,0 1 0,0 5 0,0 1 0,0 9 0,0 2 0,0 9 0,2 9 0,2 5 0,3 6 0,3 4 0,-4 10 0,4 3 0,-3 7 0,-3 5 0,4-9 0,-2 3 0,0-2 0,1 1 0,-5-7 0,4-3 0,-4-4 0,-2-2 0,2-8 0,2-4 0,2-3 0,0-10 0,-6-10 0,0-12 0,0-4 0,0-1 0,1-2 0,3-3 0,2-1 0,2-2 0,-4 3 0,4-3 0,1-2 0,-3 4 0,6-5 0,-1 3 0,-1 4 0,4 2 0,-7 3 0,1 2 0,0 3 0,6 7 0,-5 0 0,1 8 0,4 8 0,-7 11 0,1 4 0,0 0 0,-2 6 0,-4-2 0,1 4 0,3 0 0,2 2 0,-4-12 0,2 0 0,-2 1 0,0-3 0,-1-6 0,3 1 0,2-9 0,-2-3 0,5-4 0,-3-2 0,8 0 0,-7 0 0</inkml:trace>
  <inkml:trace contextRef="#ctx0" brushRef="#br0" timeOffset="5762">4646 637 8866,'0'-10'0,"-8"3"0,5 12 0,-7 5 0,2 4 0,4 5 0,-4 2 0,3-1 0,-1 1 0,-2 3 0,6-1 0,-4-6 0,4 8 0,2 3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8:35.1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105 210 8846,'-15'-18'0,"1"3"0,3 3 0,7-4 0,-4 7 0,2-3 0,0 0 0,-5 7 0,5-7 0,0 8 0,6-2 0,0 12 0,0 6 0,6 11 0,2 8 0,-1 8 0,1 7 0,4-1 0,-6 2 0,0 1 0,1 3 0,-5 1 0,4 0 0,-2 1 0,2-1 0,-4-7 0,5-4 0,-1-5 0,0-1 0,2-2 0,-4-4 0,2-5 0,-3-5 0,7-9 0,2-4 0,-4-4 0,-1-10 0,-7-2 0</inkml:trace>
  <inkml:trace contextRef="#ctx0" brushRef="#br0" timeOffset="402">53 419 8846,'-15'-29'0,"3"0"0,-2 6 0,8-4 0,3-1 0,1 1 0,2 4 0,2-6 0,3 0 0,7 2 0,4-5 0,3 7 0,4 0 0,6 0 0,4 3 0,2 11 0,0 5 0,0 4 0,0 2 0,0 4 0,-2 6 0,-4 7 0,2 12 0,-9 0 0,-7 4 0,-7 2 0,0 6 0,-3 0 0,-3-1 0,-6 3 0,-11-4 0,-8 8 0,-1-1 0,-1-1 0,-2-4 0,-8-10 0,0-4 0,0-2 0,0-2 0,2-7 0,2-5 0,2-5 0,8-4 0,-3-2 0,5 0 0,2 0 0,7-8 0,4-5 0,4-7 0,2-3 0,2 0 0,4 5 0,6 1 0,9 1 0,2 5 0,0 5 0,3 4 0,-5 4 0,8 4 0,2 5 0,2 5 0,0 1 0,-2 3 0,-2 1 0,2 2 0,-5 7 0,-3-5 0,-4 0 0,-1 0 0,-3-2 0,-1-7 0,-3-4 0,-7 3 0,12-13 0,-6 6 0</inkml:trace>
  <inkml:trace contextRef="#ctx0" brushRef="#br0" timeOffset="736">472 681 8846,'-11'0'0,"-1"0"0,10 0 0,2 0 0,8 0 0,9 0 0,1 0 0,1 0 0,2-2 0,3-4 0,-1 3 0,-6-9 0,1-2 0,-3-1 0,-3-3 0,-6 1 0,-4-1 0,-2 1 0,0-1 0,-8 9 0,-2 1 0,-1 2 0,-1 0 0,0 1 0,-5 6 0,0 5 0,5-2 0,2 8 0,2 1 0,5 3 0,-5 1 0,2 3 0,2 1 0,2 2 0,8 3 0,2-5 0,1 2 0,5-1 0,2-3 0,1-2 0,2-1 0,5-4 0,-3-5 0,8-7 0,0 0 0,-2 0 0,6-2 0,-3-3 0,2-13 0,3-9 0</inkml:trace>
  <inkml:trace contextRef="#ctx0" brushRef="#br0" timeOffset="1181">891 122 8846,'-9'-7'0,"-5"3"0,6-6 0,1 0 0,-1 1 0,0 5 0,2-2 0,4-4 0,-6 8 0,8 2 0,0 14 0,0 5 0,0 4 0,6 9 0,0-1 0,0 5 0,2 5 0,-6 8 0,3-3 0,-1 3 0,2-3 0,-4 5 0,4-5 0,-4 3 0,-2-3 0,0-5 0,0-12 0,0-5 0,0-5 0,0-2 0,0 1 0,0-10 0,0-8 0,0-8 0,0-10 0,0 1 0,8 0 0,1-1 0,1 1 0,4 5 0,-7 0 0,3 1 0,4 1 0,3 0 0,4 4 0,3-3 0,-3-1 0,4 2 0,-1 6 0,-1-2 0,2-1 0,-5-1 0,5 6 0,-2 0 0,0 0 0,1 6 0,-7-1 0,1 9 0,-1-4 0</inkml:trace>
  <inkml:trace contextRef="#ctx0" brushRef="#br0" timeOffset="1514">1206 297 8846,'-6'-18'0,"0"1"0,-6 5 0,5 3 0,-3 1 0,6 4 0,-2 10 0,4 5 0,2 13 0,0 5 0,0 4 0,0 2 0,2 6 0,4 1 0,4 1 0,-1 0 0,5-3 0,-6-5 0,2 0 0,3 0 0,3-8 0,1-3 0,1-5 0,-1-2 0,6-1 0,1-6 0,-3-10 0,2-10 0,-3-15 0,-5-8 0,1-6 0,-7-4 0,1 3 0,-2-5 0,-4 0 0,-2-3 0,-2 5 0,0 2 0,0 4 0,0 1 0,-2 10 0,-2 1 0,-2 0 0,-8 4 0,3 9 0,3 4 0,0 8 0,16 0 0,2 0 0</inkml:trace>
  <inkml:trace contextRef="#ctx0" brushRef="#br0" timeOffset="1850">1695 87 8846,'0'-17'0,"0"5"0,0 1 0,2 9 0,2 2 0,3 9 0,3 7 0,2 9 0,5 4 0,1 6 0,-1 6 0,0-2 0,1 7 0,-1 3 0,1 1 0,-3 8 0,-3 1 0,-4-1 0,0 2 0,-6-8 0,3 5 0,-3-7 0,-2-1 0,-6-3 0,-1-11 0,-1 0 0,0 0 0,-3-8 0,5-3 0,0-5 0,-2-2 0,4-5 0,-7 0 0,7-8 0,-12-12 0,6-12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9:28.3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228 507 9169,'0'17'0,"0"1"0,-6-7 0,-2-1 0,-2-2 0,5 0 0,-7-4 0,0 3 0,3 3 0,-7-6 0,4 4 0,-3-3 0,-3 1 0,7 0 0,-1-6 0,-1 0 0,-3 0 0,-1 0 0,5-6 0,2-2 0,2-1 0,5-5 0,1 5 0,4-1 0,3 2 0,-1-4 0,8 7 0,2 1 0,1 2 0,3 2 0,-1 0 0,-5 6 0,-1 1 0,3 3 0,1 4 0,3 1 0,-1 3 0,1-1 0,-1 1 0</inkml:trace>
  <inkml:trace contextRef="#ctx0" brushRef="#br0" timeOffset="833">612 35 9306,'-8'-9'0,"6"-1"0,-6 6 0,1-2 0,5 0 0,-6 6 0,16 8 0,-4-4 0,7 8 0,-7-8 0,4 3 0,-8-7 0,0 0 0,8 0 0,-6 2 0,3 4 0,-3-4 0,-2 6 0,0-8 0,0 0 0,0 8 0,0-7 0,0 7 0</inkml:trace>
  <inkml:trace contextRef="#ctx0" brushRef="#br0" timeOffset="2467">420 489 9235,'-10'-7'0,"-3"-3"0,7-8 0,0 7 0,6-1 0,0-1 0,0-3 0,0-1 0,2-1 0,4 1 0,1-1 0,7 1 0,-2 1 0,1 5 0,-3-5 0,2 6 0,1-1 0,3-1 0,-5 8 0,1-2 0,2 4 0,-5 2 0,1 2 0,-2 4 0,-4 6 0,-2 3 0,-2 3 0,0 1 0,0 4 0,0-1 0,0 7 0,0 2 0,0 2 0,0-4 0,0 0 0,0 0 0,0-2 0,0 1 0,0-7 0,0 2 0,0-1 0,0-3 0,0-2 0,0 1 0,0-1 0</inkml:trace>
  <inkml:trace contextRef="#ctx0" brushRef="#br0" timeOffset="2629">577 542 9235,'0'-18'0,"0"7"0,0-1 0,2 8 0,4 0 0,3 8 0,1 8 0,6 3 0,-5 3 0,5-1 0,1 1 0,-1-1 0,-3 1 0,-1-1 0,2 1 0,1-1 0,3 0 0,-9 1 0,-1-1 0</inkml:trace>
  <inkml:trace contextRef="#ctx0" brushRef="#br0" timeOffset="2933">647 472 9235,'-16'-18'0,"5"1"0,5 0 0,-2-1 0,2 1 0,2-1 0,2 1 0,2-1 0,2 1 0,4-1 0,4 1 0,7-1 0,1 3 0,-1 3 0,1-3 0,-1 3 0,1-2 0,-1 3 0,1-5 0,-1 5 0,-1 1 0,-5-2 0,-3 8 0,-8-3 0,0 7 0,0 7 0,0 5 0,0 4 0,0 1 0,0 0 0,0 1 0,0-1 0,0 1 0,0-1 0,0 1 0,0-1 0,6-5 0,0 0 0,-2 1 0,-3 3 0,1 1 0,2 1 0,2-1 0,0 1 0,-6-1 0,8 0 0,1 1 0</inkml:trace>
  <inkml:trace contextRef="#ctx0" brushRef="#br0" timeOffset="3180">787 647 9235,'0'11'0,"-2"-1"0,-2 0 0,-2-1 0,0-3 0,8 4 0,2 0 0,2-1 0,7-5 0,-1 2 0,3-4 0,3-2 0,-1-2 0,1-4 0,-1-6 0,1-3 0,-3-3 0,-1 1 0,-4 0 0,-3-1 0,-1 1 0,-6-1 0,0 1 0,-8 5 0,-3 0 0,-5-1 0,-1 5 0,-1 2 0,1 4 0,-1 2 0,1 0 0,1 2 0,5 4 0,-3-2 0,8 8 0,-7-1 0,3 7 0</inkml:trace>
  <inkml:trace contextRef="#ctx0" brushRef="#br0" timeOffset="3716">926 53 9334,'0'-12'0,"0"0"0,2 9 0,4-3 0,4 6 0,7 6 0,1 3 0,-1 1 0,1 6 0,-1-5 0,1 3 0,-1-3 0,-1 5 0,-3-6 0,-3 1 0,-2 1 0,-3 0 0,-5 5 0,0 0 0,0 1 0,-2-1 0,-3 3 0,-9 1 0,-7 2 0,1 1 0,-5-7 0,2 1 0,-1-1 0,-5-5 0,6-3 0,2 1 0,1 0 0,3-6 0,-1 2 0,1-4 0,7-2 0,4-2 0,14-2 0,10-2 0,-1-8 0,8 5 0,1-3 0,3 0 0,4 1 0,2-7 0,0 1 0,-1-1 0,-6 1 0,-3-1 0,-2 3 0,0 3 0,1-1 0,-9 5 0,-1 0 0,-3 0 0,-7 2 0,-4 14 0,-9 2 0</inkml:trace>
  <inkml:trace contextRef="#ctx0" brushRef="#br0" timeOffset="3845">1031 350 9334,'-10'7'0,"-3"-3"0,7 8 0,2 2 0,2 1 0,2 3 0,0 1 0,0 4 0,2-3 0,4 3 0,6-4 0,3-1 0,3-1 0,-1-1 0,0-5 0,1 5 0,-1-6 0</inkml:trace>
  <inkml:trace contextRef="#ctx0" brushRef="#br0" timeOffset="4063">1171 297 9334,'0'-17'0,"-2"5"0,-4 1 0,4 9 0,-4 2 0,4 7 0,2 13 0,0 3 0,0 6 0,6 4 0,0 0 0,0-2 0,2-2 0,-7 0 0,5 4 0,-2-2 0,2-1 0,-4-9 0,6 2 0,-2-3 0,-1-3 0,9-7 0,-4 5 0,7-5 0</inkml:trace>
  <inkml:trace contextRef="#ctx0" brushRef="#br0" timeOffset="4279">1363 18 9330,'-16'2'0,"5"4"0,5-3 0,10 9 0,4 2 0,1 1 0,1 3 0,4-1 0,-3 1 0,3-1 0,-1 1 0,1-1 0,-4 0 0,-3 1 0,7-1 0,-4 1 0</inkml:trace>
  <inkml:trace contextRef="#ctx0" brushRef="#br0" timeOffset="4446">1223 350 9330,'0'-18'0,"0"1"0,8 1 0,4 3 0,3 1 0,3-2 0,5 1 0,0-1 0,-2 3 0,-1-3 0,-3 6 0,1 0 0,-1 3 0,1-1 0,-7 0 0,1 6 0,0 0 0,5 0 0</inkml:trace>
  <inkml:trace contextRef="#ctx0" brushRef="#br0" timeOffset="5013">1328 385 9330,'-6'21'0,"-2"-2"0,1 1 0,-1 1 0,2-3 0,6-7 0,0 3 0,8-1 0,3-1 0,7-6 0,5-4 0,-3-2 0,3 0 0,-4-2 0,-1-4 0,-1-4 0,1-7 0,-1-1 0,-7 1 0,-4-1 0,-4 1 0,-2 0 0,-2 1 0,-4 4 0,2 5 0,-8 7 0,-1 0 0,-3 0 0,-1 0 0,7 7 0,4 5 0,4-2 0,2 1 0,0 3 0,0 1 0,0 3 0,0-1 0,8 1 0,2-1 0,-1 1 0,7-3 0,-6-1 0,-1-2 0,7-9 0,-4 3 0,-3-4 0,1-4 0,0-4 0,-1-5 0,-3-5 0,4-1 0,0-3 0,-1-3 0,-3-4 0,4-8 0,0 0 0,-1 0 0,-5 6 0,4 2 0,-2 2 0,-1 3 0,1 3 0,-6 1 0,6 11 0,0 7 0,0 9 0,-6 13 0,0 1 0,0-2 0,6 1 0,-1-1 0,-1 2 0,4 1 0,-2-7 0,-2 1 0,4-7 0,-3 1 0,3-8 0,-2 1 0,6-3 0,-3-2 0,1-2 0,0-3 0,-1-7 0,1-3 0,4-1 0,-3 2 0,3 3 0,-1-1 0,1-5 0,-2-1 0,1 1 0,11-9 0,3-1 0</inkml:trace>
  <inkml:trace contextRef="#ctx0" brushRef="#br0" timeOffset="5416">2079 262 9350,'-12'0'0,"1"0"0,7 0 0,-4-7 0,10-1 0,4-6 0,5 5 0,5 1 0,1-6 0,1 4 0,-1-1 0,1-1 0,-1 6 0,1-5 0,-1-3 0,1 4 0,-1-1 0,1-1 0,-9 2 0,-1 3 0</inkml:trace>
  <inkml:trace contextRef="#ctx0" brushRef="#br0" timeOffset="5996">2096 227 9350,'-7'10'0,"3"0"0,-8-4 0,8 3 0,-2 9 0,4-1 0,4 7 0,2-1 0,4-4 0,2-5 0,-6 1 0,3-3 0,1 4 0,2 1 0,5-9 0,-3-8 0,-6-10 0,2-5 0,-3-3 0,1 1 0,2-1 0,-6-1 0,6-1 0,-2 1 0,-1 3 0,3 3 0,-4-5 0,2 1 0,7 7 0,-5 12 0,4 14 0,-6 7 0,-4 4 0,-4 2 0,-2 4 0,-2-2 0,2-2 0,-4-2 0,1 3 0,-1-5 0,0 0 0,2-11 0,4 1 0,-2-3 0,-1-2 0,-1-7 0,6 3 0,2-10 0,3-3 0,7-3 0,4-4 0,1-7 0,1-2 0,-1 1 0,0-3 0,1 2 0,-1 1 0,1 3 0,-6 2 0,-1-1 0,1 1 0,-2-1 0,3 1 0,-7-1 0,-2 1 0,-2-1 0,-2 1 0,0-1 0,0 1 0,0-1 0,0 1 0,0 0 0,-2 7 0,-4 4 0,4-4 0,-6 10 0,8 0 0,0 10 0,0 0 0,0 1 0,0 3 0,0 1 0,0 3 0,0-1 0,0 1 0,0-1 0,0 3 0,0 1 0,0 2 0,0-1 0,6-3 0,0-1 0,-2-1 0,-2 1 0,-2-1 0</inkml:trace>
  <inkml:trace contextRef="#ctx0" brushRef="#br0" timeOffset="6349">2271 681 9350,'2'-17'0,"4"0"0,-4-1 0,5 1 0,1-1 0,-4 7 0,8 1 0,1 2 0,1 0 0,0 4 0,-3-1 0,-1 1 0,3 8 0,-3 3 0,-2 3 0,-2 2 0,-6 7 0,0 2 0,0 3 0,0-1 0,0-6 0,0 1 0,0-1 0,0 1 0,0-1 0,0-5 0,-2-2 0,-4-3 0,4-1 0,-6-8 0,10-4 0,2-7 0,2-8 0,6 1 0,-5-5 0,1 2 0,0-1 0,3-1 0,-3 4 0,2-4 0,4-3 0,-1 7 0,-1-2 0,11-4 0,-4-1 0</inkml:trace>
  <inkml:trace contextRef="#ctx0" brushRef="#br0" timeOffset="6897">2516 367 9252,'-10'-8'0,"4"-1"0,12-9 0,0 3 0,9 1 0,5 2 0,-1-1 0,8-3 0,0-1 0,2-1 0,1 1 0,-9 1 0,2 3 0,-3 1 0,-3-1 0,0-3 0,1-1 0,-1-1 0</inkml:trace>
  <inkml:trace contextRef="#ctx0" brushRef="#br0" timeOffset="7164">2498 489 9252,'-12'12'0,"1"0"0,7-8 0,-2 3 0,12-7 0,4 0 0,7 0 0,1 0 0,-1-6 0,0-1 0,1-1 0,-1 0 0,1-3 0,-1 3 0,-1-2 0,-5-4 0,5 1 0,-4-1 0,3 3 0,3-3 0,-7 1 0,1-1 0,0 2 0,-3-1 0,5 3 0,-8-2 0,7 1 0,-3-7 0</inkml:trace>
  <inkml:trace contextRef="#ctx0" brushRef="#br0" timeOffset="7448">2550 542 9252,'10'-8'0,"0"6"0,-6-6 0,2 1 0,1 5 0,-1-4 0,-2 4 0,8 2 0,-7 6 0,5 1 0,0 1 0,0 0 0,-5 4 0,7-5 0,2 3 0,-5-6 0,1 4 0,-2-1 0,3-3 0,-3 6 0,2-2 0,-6-2 0,11 1 0,-5 3 0</inkml:trace>
  <inkml:trace contextRef="#ctx0" brushRef="#br0" timeOffset="7679">2690 594 9252,'0'-11'0,"0"-1"0,0 6 0,2-6 0,4-1 0,4-1 0,7 1 0,1 1 0,-1-2 0,0-1 0,1-3 0,-1 3 0,1 3 0,-1-3 0,1 3 0,-1-1 0,1 1 0,-7 2 0,1 4 0,2-5 0,-7 3 0,9-8 0,-6 7 0</inkml:trace>
  <inkml:trace contextRef="#ctx0" brushRef="#br0" timeOffset="7913">2917 262 9252,'0'20'0,"0"1"0,0 4 0,0 2 0,0 3 0,2 5 0,2-1 0,2 1 0,0 0 0,-4-2 0,1-2 0,3-2 0,0-5 0,-6 3 0,0-2 0,0-4 0,0-1 0,0-3 0,0 1 0,6-7 0,0 1 0,0-8 0,-6 4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9:48.9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1 9136,'-18'0'0,"7"0"0,-1 0 0,8 0 0,-2 0 0,12 0 0,4 0 0,7 0 0,1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9:49.0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 0 9132,'-23'0'0,"0"0"0,0 0 0,5 0 0,1 0 0,-1 0 0,9 0 0,-7 8 0,6 2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9:51.4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35 437 8850,'-9'-10'0,"-1"0"0,4 5 0,4 3 0,-5-4 0,7 12 1,7-2-1,3 7 1,2 3 0,-1 1 0,1 3 0,5-1-1,1 1 1,-1-1-1,1 1 0,-1-9 0,1 7 0,-1-6 0</inkml:trace>
  <inkml:trace contextRef="#ctx0" brushRef="#br0" timeOffset="263">175 262 8856,'0'-17'0,"0"-1"0,0 1 0,0-1 0,8 9 0,4 5 0,3 8 0,-3 7 0,-1 13 0,3 5 0,2 4 0,-5-4 0,-1 0 0,0 2 0,-1 2 0,-5 0 0,2-4 0,-4-6 0,-2-3 0,0-3 0,-2-1 0,-4-3 0,-5-1 0,1-8 0,-2 2 0,-1-6 0,-3-6 0,1 2 0,1-8 0,4-1 0,2-3 0,1-1 0,3-1 0,-2 1 0,0-1 0,8 1 0,4-1 0,-2 7 0,7-1 0,1 1 0,6-7 0</inkml:trace>
  <inkml:trace contextRef="#ctx0" brushRef="#br0" timeOffset="784">420 175 8901,'7'17'0,"-5"1"0,4-1 0,-2 3 0,2 3 0,-2-2 0,6 7 0,-3-3 0,-3-4 0,-2-1 0,-2-3 0,0 0 0,8-7 0,-6-4 0,4-12 0,1-4 0,-1-7 0,0 0 0,2-1 0,-4 3 0,5 1 0,-1 2 0,-4-1 0,4-3 0,0 1 0,-1 1 0,1 2 0,0 3 0,-4-5 0,2 3 0,-3-3 0,-1 4 0,0 1 0,4 1 0,-4-6 0,6 12 0,-8-6 0,0 10 0,0 4 0,0 4 0,0 7 0,0 3 0,0 3 0,2-2 0,2 9 0,3 1 0,3 2 0,-4 2 0,4 1 0,-3 3 0,-3 2 0,4 2 0,0-5 0,0 5 0,-1 2 0,1-8 0,-4-1 0,2-6 0,-2-5 0,0 0 0,1-2 0,-3-3 0,6-11 0,-8-14 0,0-11 0,0-7 0,0-4 0,-8-8 0,-1 0 0</inkml:trace>
  <inkml:trace contextRef="#ctx0" brushRef="#br0" timeOffset="1165">786 35 8901,'-17'0'0,"5"-2"0,1-2 0,-3-1 0,6-3 0,1 4 0,-1-2 0,6 0 0,-4 6 0,12 0 0,4 0 0,7 0 0,1 0 0,-7 2 0,1 2 0,-1 4 0,-1 2 0,6-7 0,-7 5 0</inkml:trace>
  <inkml:trace contextRef="#ctx0" brushRef="#br0" timeOffset="1516">821 297 8901,'-9'-2'0,"3"-4"0,4 3 0,4-7 0,2 0 0,2 0 0,5 5 0,-3-5 0,2 0 0,3 1 0,-3 5 0,0-4 0,-1 2 0,1 0 0,-4 0 0,4 8 0,-1 4 0,1 6 0,-6 3 0,2 3 0,-4 1 0,-2 4 0,0-3 0,0 3 0,0-3 0,0-3 0,0 1 0,0-1 0,0 0 0,0 1 0,0-1 0</inkml:trace>
  <inkml:trace contextRef="#ctx0" brushRef="#br0" timeOffset="1623">961 315 8901,'18'0'0,"-1"2"0,0 3 0,1-3 0,-1 6 0</inkml:trace>
  <inkml:trace contextRef="#ctx0" brushRef="#br0" timeOffset="2033">1101 53 8901,'-8'-10'0,"6"2"0,-6 8 0,8 0 0,0 2 0,0 4 0,0-2 0,0 8 0,0 1 0,0 3 0,2 1 0,2 2 0,4 3 0,2 1 0,-5 8 0,5-2 0,0 4 0,0 2 0,-5 0 0,7 0 0,0-2 0,-3-4 0,5 4 0,-8-6 0,0 0 0,1-3 0,-5-5 0,4-1 0,-4-1 0,6-7 0,-6-2 0,6-10 0,-8-4 0,0 4 0,0-6 0,0 8 0,-8-8 0,-2-1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3:57.8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0 9375,'-7'10'-1,"3"0"0,-8-4 1,1 5-1,1 5 0,4 1 0,-2-5 0,2-1 1,3 3 0,1 2 0,2 1 0,0 0 0,0 1 0,0-1 0,2 1 0,1-1 0,3 1 0,6-1 0,-4 1 0,1-1 0,-3-7 0,6-4 0,1-4 0,3-2 0,1-2 0,1-4 0,-7 2 0,1-6 0,2 1-1,1-1 1,-3-2 0,0-3 0,1 1 0,3 3 0,1-1 0,1-6 0,1 1 0,4-1 0,-3-1 0,5 0 0,0 1 0,2-11 0,8 10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59:55.3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139 158 8855,'-18'0'0,"6"0"0,1 0 4,-3 0 1,-1 0 2,-3 0 0,1 0 6,-1 0-9,9 0 0,3-8 0,10-4-2,1-3 0,9 3 1,-2 3-1,3-1-1,3 0 1,-1 6 0,1-2-1,-1 5-1,1 1 1,-1 0 0,0 0 0,-1 1-1,-4 5 0,1 4 0,-5 7 0,0 1 0,0-1 0,-3 3 0,-5 1 0,0 2 0,0-1 0,0-1 0,0 0 0,0 3 0,0-3 0,-5-1 0,-3-5 0,-2-3 0,4-5 0,-5-7 0,7-2 0,-2-3 0,4-7 0,2-3 0,2-3 0,4 1 0,-2 7 0,5 2 0,1 2 0,0 0 0,1 1 0,7 3 0,-1-2 0,1-2 0,-1 0 0,1 6 0,-1 0 0,1 6 0,-3 2 0,-3 1 0,1-3 0,-7 6 0,0-8 0,-8 4 0,-2-10 0,-2-4 0,1 2 0,5-8 0,0-1 0,0-3 0,0-1 0,0-1 0,1 1 0,3-1 0,4 1 0,2-1 0,-4 7 0,5-1 0,3-1 0,-4 3 0,1-2 0,1 8 0,-2-2 0,-5 12 0,-1 4 0,2 0 0,-4 5 0,4-3 0,-4 3 0,-2 3 0,2-1 0,2 1 0,1-1 0,1 1 0,-6-1 0,0 1 0,0-1 0,0 1 0</inkml:trace>
  <inkml:trace contextRef="#ctx0" brushRef="#br0" timeOffset="232">435 402 8921,'-1'10'0,"-3"-2"0,-2 0 0,0-5 0,6 9 0,8-2 0,3 1 0,5-5 0,1-4 0,1-2 0,-1 0 0,1 0 0,-3-2 0,-3-4 0,2 3 0,-9-9 0,1 8 0,-14-4 0,-3 8 0,-5 0 0,-1 0 0,5-2 0,0-3 0,9-5 0,-5-8 0</inkml:trace>
  <inkml:trace contextRef="#ctx0" brushRef="#br0" timeOffset="586">645 88 8921,'6'-12'0,"2"3"0,1 1 0,-3-4 0,4 4 0,0 1 0,-1-1 0,3 2 0,5 6 0,1 0 0,-1 0 0,-5 0 0,0 0 0,1 2 0,3 4 0,-1 4 0,-3 7 0,-6 1 0,-4-1 0,-2 0 0,0 1 0,-2-1 0,-4 1 0,-6-1 0,-3 1 0,-3-1 0,-1-1 0,-3-3 0,-1-1 0,0-2 0,5 3 0,1-3 0,-1-2 0,1 3 0,0-3 0,-1 2 0,6-6 0,1 2 0,9-6 0,2-6 0,10 2 0,11-8 0,4-1 0,2-3 0,2-1 0,6-1 0,0 3 0,0 3 0,-6-4 0,0 5 0,1-3 0,-3 3 0,-2-3 0,-8 8 0,-1 0 0,-4-1 0,-3 5 0,-3-4 0,-4 4 0,6 2 0</inkml:trace>
  <inkml:trace contextRef="#ctx0" brushRef="#br0" timeOffset="748">785 263 8921,'-8'17'0,"6"1"0,-6-1 0,1 1 0,5 1 0,-4 2 0,6 3 0,6-3 0,-3-4 0,7-3 0,0-4 0,0-3 0,1 7 0,7-4 0</inkml:trace>
  <inkml:trace contextRef="#ctx0" brushRef="#br0" timeOffset="983">872 210 8921,'-10'0'0,"3"2"0,7 4 0,0-2 0,0 8 0,2 1 0,3 3 0,-1 7 0,6 2 0,0 2 0,-1 4 0,-3 2 0,4 2 0,0 0 0,-1 0 0,-3 0 0,4 0 0,-1-2 0,1-4 0,-6-4 0,4-7 0,-2-1 0,-1 1 0,1-9 0,2-1 0,2-8 0</inkml:trace>
  <inkml:trace contextRef="#ctx0" brushRef="#br0" timeOffset="1182">1012 1 8921,'-10'0'0,"16"6"0,11-1 0,5 7 0,-5-4 0,1 1 0,-1 5 0,-1-4 0,-3-1 0,-1-1 0,-1 6 0,7-5 0</inkml:trace>
  <inkml:trace contextRef="#ctx0" brushRef="#br0" timeOffset="1382">1012 228 8921,'-16'-2'0,"5"-4"0,3 2 0,10-6 0,4 3 0,3-5 0,9 4 0,1-1 0,4-5 0,-1 4 0,5-1 0,0-1 0,0 2 0,-5-3 0,1 7 0,-4 2 0,-1 2 0,-7-4 0,1 0 0,0 8 0,5 8 0</inkml:trace>
  <inkml:trace contextRef="#ctx0" brushRef="#br0" timeOffset="1949">1134 280 8921,'-10'18'0,"3"-3"0,-1-3 0,6 3 0,-4-3 0,4 3 0,4 1 0,4-4 0,5-7 0,5-3 0,1-2 0,1 0 0,-1-2 0,1-3 0,-1 1 0,-1-8 0,-3 0 0,-1 3 0,-8-7 0,2 5 0,-4-5 0,-2-1 0,0-1 0,-6 6 0,-2 3 0,-2 1 0,-1 2 0,-7 6 0,9 2 0,3 4 0,4 6 0,2 3 0,0 3 0,0-1 0,0 1 0,0 1 0,0 2 0,2 4 0,4 3 0,-2-7 0,5 2 0,1-1 0,0 1 0,1-10 0,7 3 0,-1-6 0,1-4 0,-1-6 0,-1-2 0,-5-4 0,5-4 0,-5-9 0,5-5 0,1-5 0,-5 2 0,-2-2 0,-1 0 0,1 2 0,-4-6 0,4 6 0,-3-1 0,-3 5 0,-2 4 0,-2 1 0,0 1 0,0 7 0,0 10 0,0 14 0,0 7 0,0 0 0,0 7 0,0-3 0,0-4 0,6 4 0,0-1 0,-2-3 0,-2-2 0,-2-1 0,0-1 0,0 1 0,2-9 0,4-3 0,-3-4 0,9-4 0,2-4 0,-5-1 0,3-7 0,2 2 0,1-1 0,3-3 0,-1-1 0,2 1 0,5 5 0,-5-3 0,6 6 0,1 1 0,3-1 0,-2 0 0,2 2 0,0 4 0,6-5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5:39:29.3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1205 1363 9200,'2'12'0,"4"-1"0,-4-7 0,6 4 0,-10-8 0,-4 0 0,-4 0 0,-7 0 0,-1 0 0,1 0 0,-1 0 0,-1 0 0,-4 0 0,-7 0 0,-3 0 0,-3 2 0,-3 2 0,-2 2 0,-8-1 0,3-3 0,-5 2 0,-1 2 0,2 0 0,1-6 0,3 0 0,-3 0 0,4 0 0,-1 0 0,-1 0 0,3 0 0,1 0 0,8 0 0,2-2 0,4-4 0,-2-2 0,8-5 0,1 1 0,3-1 0,7-3 0,1-1 0,-1-1 0,2 1 0,-3-9 0,5-1 0,0-2 0,0 0 0,2 2 0,5-4 0,-3 2 0,-2-2 0,0 0 0,6 0 0,0 2 0,0-3 0,0 5 0,0 0 0,2-2 0,4-4 0,-2 8 0,7-10 0,1 4 0,-2 4 0,5-6 0,-3 4 0,1-2 0,-1 1 0,4-1 0,-5 6 0,5-2 0,1-4 0,1 6 0,-1-1 0,3 3 0,3 0 0,-2-2 0,6 3 0,1-1 0,-1 2 0,0-5 0,4 3 0,-2 2 0,2 1 0,2 3 0,2 1 0,0 3 0,0 1 0,6 1 0,-1-7 0,-1 3 0,-2 3 0,-2-4 0,0 7 0,0-3 0,0 0 0,2 9 0,1-5 0,3 2 0,-2 0 0,0 0 0,0 4 0,3-1 0,3-3 0,-6 0 0,3 6 0,-1 0 0,0 0 0,0 0 0,-6 0 0,-1 0 0,1 0 0,0 0 0,0 2 0,-2 2 0,-4 2 0,2 5 0,-7-3 0,-1 0 0,2-1 0,-5 7 0,5-4 0,-2 1 0,0 1 0,1 0 0,-7 5 0,1-1 0,-1-5 0,1 5 0,-1-5 0,0 5 0,1 1 0,-6 1 0,-3 1 0,1 3 0,0 1 0,-4 8 0,3-4 0,1 2 0,0 0 0,-6 2 0,1 8 0,-3 2 0,-2-2 0,6-2 0,0-2 0,-2-2 0,-2-4 0,-2 4 0,0-6 0,0 2 0,0 0 0,-2-6 0,-2 6 0,-2 3 0,2 0 0,-4-2 0,1-3 0,-3 0 0,-4 0 0,5-4 0,-3 5 0,-2-3 0,-1-4 0,-3-1 0,1-1 0,-2 2 0,-5 3 0,3-1 0,-8-6 0,0 1 0,2-1 0,-6 1 0,4-1 0,-4 1 0,-2-1 0,0 1 0,0-1 0,-2 0 0,-4 1 0,10-3 0,-4-1 0,2-4 0,0-2 0,4 3 0,0-3 0,0 0 0,2-1 0,-4 5 0,5-6 0,1-2 0,0-2 0,2 4 0,3-1 0,-1-1 0,-2-2 0,-1-2 0,7 0 0,-1 0 0,1 0 0,-1 0 0,7 0 0,-1 0 0,8 0 0,4 0 0,10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01:12.6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908 804 9329,'0'-12'0,"0"0"0,0 8 0,0-5 0,0 3 0,2 4 0,4-4 0,-4 4 0,6 2 0,-8 0 0,0 0 0,0 8 0,0-6 0,-2 11 0,-4-7 0,2 6 0,-8-6 0,8 1 0,-1-1 0,-3-2 0,2 8 0,-2-8 0,2 2 0,5-5 0,-7 1 0,8 4 0,0-4 0,-2 6 0,-4-8 0,4 0 0,-6 0 0,8 0 0,0 0 0,-7 8 0,3-6 0,-8 5 0,-2 1 0,-1 4 0,-3-3 0,-1 3 0,-2 0 0,-3-3 0,-7 7 0,2-4 0,-4 3 0,-2 3 0,6-7 0,0-1 0,-2 0 0,-2-1 0,0-5 0,2 2 0,4-4 0,2-2 0,-1 0 0,5 0 0,-2 0 0,1 0 0,3 0 0,2-2 0,-1-2 0,1-2 0,1-7 0,3 3 0,1-2 0,-2 1 0,-1-1 0,-1-5 0,3-1 0,1 1 0,2-3 0,-1-1 0,3-2 0,0 1 0,6-3 0,-6 2 0,3 0 0,-1-3 0,0 5 0,6-6 0,0 0 0,0 0 0,0 3 0,0-3 0,0 0 0,0 0 0,0 0 0,2-4 0,2 3 0,2 3 0,5 0 0,-3 4 0,0-3 0,0 3 0,5-4 0,-3 1 0,2 3 0,-1 2 0,-5 3 0,4 3 0,-1 1 0,1-2 0,2-1 0,5-3 0,1 1 0,-1 1 0,1 3 0,-1 3 0,1 2 0,-1-5 0,2 3 0,3-2 0,1 1 0,0 5 0,-3-4 0,1 2 0,2 5 0,1-5 0,-7 2 0,3 2 0,3 2 0,-4 2 0,4 0 0,-1 0 0,1 0 0,-3 0 0,5 2 0,-2 2 0,0 2 0,6 7 0,-3-1 0,1 4 0,4 1 0,-4 0 0,0 1 0,0-1 0,1 1 0,-5-1 0,4 1 0,-2-1 0,-3 1 0,1 1 0,-4 2 0,-3 3 0,-1-3 0,-1 4 0,-1-1 0,-3-1 0,-2 2 0,-2-4 0,-6 9 0,0-1 0,0-2 0,0 4 0,-2-6 0,-2 2 0,-2 4 0,-7-3 0,1-1 0,-4 0 0,-1 0 0,1-6 0,3 3 0,1-5 0,-1-1 0,3-7 0,-2 1 0,6-8 0,-5 2 0,7-5 0,-4-2 0,8-5 0,0 4 0,2-12 0,4 8 0,4-1 0,7 3 0,0-2 0,1-6 0,1 6 0,3 3 0,1 1 0,0-4 0,-3 0 0,3 2 0,6 2 0,-2 2 0,2-2 0,2-2 0,2-2 0,4 1 0,2 5 0,2 0 0,-2 0 0,-3 0 0,-1 0 0,0 0 0,0 0 0,-6 0 0,0 0 0,1 0 0,-3 0 0,4 0 0,-6 0 0,0 0 0,0 0 0,1 0 0,-5 2 0,2 1 0,-1 3 0,3 0 0,-2-6 0,-1 0 0,-3 0 0,4 0 0,1 2 0,-1 2 0,2 2 0,-4 0 0,8-6 0,1 2 0,-3 3 0,6-3 0,-4 6 0,4-2 0,2 0 0,2 0 0,1-6 0,3 0 0,-2 0 0,4 0 0,-1 0 0,1 0 0,0 0 0,-1 0 0,-3 0 0,2-2 0,-2-4 0,4 4 0,-3-4 0,1 4 0,2 2 0,-6-6 0,5 0 0,-1 3 0,0 1 0,0 2 0,-7 0 0,1 0 0,0 0 0,0 0 0,0 0 0,-2 0 0,-4 0 0,4 0 0,-4 0 0,2 0 0,-1 0 0,3 0 0,-6 0 0,2 0 0,0 0 0,0 0 0,6 2 0,0 1 0,0 3 0,0 0 0,0-4 0,0 2 0,-1 2 0,1 0 0,-2-5 0,-2 3 0,-1 2 0,-1 0 0,6-4 0,-2 2 0,-4 2 0,2-1 0,-6-5 0,2 0 0,4 0 0,-4 0 0,1 2 0,-1 2 0,0 2 0,2 0 0,4-6 0,-2 0 0,-2 0 0,-2 0 0,6 0 0,-2 0 0,0 0 0,4 0 0,-10 0 0,3 0 0,3 0 0,0 0 0,0 0 0,-4 0 0,-2 0 0,6 0 0,-4 0 0,3 0 0,-1 0 0,-6 0 0,4 0 0,0 0 0,0 0 0,1 0 0,1 0 0,-4 0 0,0 0 0,0 0 0,6 0 0,-3 0 0,-3 0 0,6 0 0,-2 0 0,2 0 0,-2 0 0,8 0 0,-6 0 0,0 0 0,2 0 0,0 0 0,2 0 0,0 0 0,0 0 0,-6 0 0,-2-2 0,-2-2 0,-3-2 0,3 0 0,0 6 0,0 0 0,1 0 0,-3 0 0,-6-1 0,1-3 0,-1-2 0,7 0 0,-1 6 0,-2 0 0,-1 0 0,-3 0 0,1 0 0,-1 0 0,0 0 0,1 0 0,-1 0 0,1 0 0,-1 0 0,1 0 0,-3-2 0,-3-4 0,9 4 0,-3-4 0,1 5 0,1 1 0,-3 0 0,0 0 0,1 0 0,-1 0 0,1 0 0,-1 0 0,1 0 0,-8 7 0,-3 3 0,-7 7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01:19.2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25 9033,'-18'0'0,"1"0"0,0 6 0,1 2 0,4 2 0,3 3 0,5 8 0,-2 3 0,2-3 0,10 6 0,6 0 0,3 3 0,3-1 0,5-8 0,2 2 0,2-5 0,4-7 0,8-3 0,2-8 0,0 0 0,1 0 0,-5-8 0,4-5 0,-2-9 0,1-7 0,-9-4 0,2 0 0,-5 2 0,-7 2 0,-7 8 0,-5-2 0,-1 3 0,6 10 0,-20 3 0,0 7 0,-8 0 0,-9 6 0,0 1 0,0 3 0,-3 4 0,7-7 0,-22 17 0,4-5 0</inkml:trace>
  <inkml:trace contextRef="#ctx0" brushRef="#br0" timeOffset="216">208 252 9033,'-18'0'0,"1"0"0,-1 0 0,1 0 0,-1 0 0,3 2 0,3 4 0,3 10 0,5 11 0,-2 6 0,2 9 0,2 7 0,2 5 0,0 4 0,0 7 0,0 2 0,0 1 0,0-2 0,0-2 0,0-7 0,0-1 0,0-6 0,0-3 0,0-10 0,0 0 0,0-6 0,0-10 0,0-5 0,0-18 0,0-14 0,0-1 0,-8-24 0,-1 4 0</inkml:trace>
  <inkml:trace contextRef="#ctx0" brushRef="#br0" timeOffset="383">16 864 9033,'0'-18'0,"0"1"0,-2-1 0,-4 1 0,4-1 0,-4 3 0,12 3 0,6 6 0,3 4 0,3-4 0,-1-1 0,2-1 0,5 0 0,-3-5 0,8 1 0,2-2 0,2 3 0,-4-5 0,0 5 0,2-5 0,2-1 0,-3 5 0,-3 2 0,-2 1 0,-4-1 0,-1 6 0,-3-2 0,1-4 0,-1 1 0</inkml:trace>
  <inkml:trace contextRef="#ctx0" brushRef="#br0" timeOffset="716">470 846 9033,'-18'18'0,"1"-1"0,5 2 0,2 3 0,3 1 0,3-2 0,2-1 0,4-3 0,4 1 0,3-9 0,11-3 0,1-4 0,2-2 0,3-13 0,-5-5 0,2-3 0,-1-4 0,1-3 0,-4-7 0,-3 1 0,-1-1 0,-7 0 0,-2 2 0,-4 4 0,-2 5 0,0-1 0,0 2 0,-2 3 0,-4 7 0,-4-1 0,-7 8 0,-1 3 0,1 1 0,-1 2 0,1 2 0,0 3 0,-1 7 0,6 3 0,3 5 0,-1 1 0,0 3 0,6 5 0,-1-6 0,3 0 0,2 2 0,0-3 0,2 5 0,3-2 0,7-3 0,6 3 0,3-2 0,4-4 0,2-5 0,-3-6 0,5-8 0,2 0 0,2 0 0,2 0 0,-8-16 0,-2-3 0</inkml:trace>
  <inkml:trace contextRef="#ctx0" brushRef="#br0" timeOffset="1050">889 671 9033,'-8'-17'0,"0"5"0,-5 3 0,3-1 0,2 0 0,-5 6 0,1-1 0,-2 10 0,3 9 0,3 5 0,0 5 0,6 7 0,-5-4 0,1 2 0,0 0 0,0-2 0,6 4 0,0-4 0,0-1 0,2-3 0,2-6 0,4 1 0,1-1 0,1-5 0,4-2 0,-3-3 0,3-3 0,1-4 0,3-4 0,-1-3 0,1-3 0,-7-4 0,-1-7 0,-2-2 0,-4 1 0,0-3 0,0 2 0,1 2 0,-1 1 0,-2 3 0,-2-1 0,0 1 0,0-1 0,0 9 0,2 9 0,4 9 0,6 3 0,3 0 0,3 5 0,1 6 0,2-1 0,3-3 0,-1-3 0,-6-3 0,3-3 0,3-2 0,-11 5 0,19-11 0,-12 6 0</inkml:trace>
  <inkml:trace contextRef="#ctx0" brushRef="#br0" timeOffset="1233">1046 706 9033,'-17'-11'0,"-1"-1"0,6 6 0,1-5 0,9 7 0,2-2 0,10 4 0,13 2 0,6 2 0,4 4 0,2-4 0,2 5 0,2-1 0,1 0 0,7 0 0,-6-6 0,-1 0 0,3 0 0,-8 0 0,2 0 0,-8 0 0,-4 0 0,-3-8 0,-11-4 0,-3-11 0,-8-4 0</inkml:trace>
  <inkml:trace contextRef="#ctx0" brushRef="#br0" timeOffset="1500">1238 60 9027,'-17'-6'0,"-1"1"0,1 1 0,-1-4 0,1 2 0,7 10 0,4 11 0,4 11 0,2 7 0,0 0 0,0 15 0,2 5 0,4 3 0,-2 12 0,6 0 0,-1 3 0,1-3 0,0 0 0,3-9 0,-1-3 0,2-2 0,-5-11 0,3-8 0,2-10 0,1-6 0,2-1 0,1-3 0,-1-3 0,1-6 0,-8-4 0,5-2 0,-5 0 0</inkml:trace>
  <inkml:trace contextRef="#ctx0" brushRef="#br0" timeOffset="1783">1378 619 9027,'-12'-10'0,"1"5"0,7 10 0,-2 7 0,4 5 0,2 7 0,0-3 0,2 6 0,2 0 0,2 1 0,7-7 0,-3 2 0,1-3 0,1-3 0,0-1 0,5-5 0,1-5 0,-1-4 0,1-2 0,-1 0 0,-1-2 0,-3-4 0,-3-5 0,-2-5 0,3-1 0,-5-1 0,-2-1 0,-2-5 0,-2-1 0,0-6 0,0 2 0,0-2 0,0 6 0,0 2 0,-2 3 0,-4 3 0,4-1 0,-6 3 0,1 3 0,5 4 0,-6 8 0,8 0 0</inkml:trace>
  <inkml:trace contextRef="#ctx0" brushRef="#br0" timeOffset="2099">1675 549 9027,'-6'12'0,"0"-1"0,2 3 0,2 2 0,4 3 0,2 4 0,2 6 0,6-1 0,-5 1 0,3 2 0,4 2 0,-7-4 0,1-2 0,-2-2 0,0-3 0,0-3 0,-4-4 0,3-3 0,-3-4 0,6-16 0,-8-4 0,0-5 0,0-6 0,0-3 0,0-5 0,0 2 0,0-2 0,0-2 0,0 0 0,0 2 0,0 2 0,0 8 0,2-2 0,2 3 0,2 3 0,7 7 0,-1 4 0,3 4 0,3 2 0,-1 0 0,1 0 0</inkml:trace>
  <inkml:trace contextRef="#ctx0" brushRef="#br0" timeOffset="2617">1919 864 9027,'-8'9'0,"7"1"0,-7-6 0,0 2 0,6 1 0,-4-1 0,4-4 0,10 6 0,-4-8 0,8 0 0,-9-2 0,3-4 0,-4 4 0,-2-6 0,0 8 0,0 0 0,0-7 0,0 5 0,2-6 0,4 8 0,-2-2 0,7-4 0,-7 2 0,4-7 0,-2-3 0,0-1 0,5-3 0,-5 1 0,0-1 0,2 1 0,-6-1 0,4 1 0,-4-1 0,-2 1 0,0-1 0,-2 1 0,-4-1 0,2 9 0,-8 3 0,-1 4 0,3 4 0,0 4 0,1 5 0,-1 5 0,6 1 0,-2 1 0,4 1 0,2 5 0,0-5 0,0 4 0,0-1 0,0 1 0,6-4 0,2 5 0,1-5 0,5-2 0,7 1 0,5-3 0,-1-1 0,0-2 0,4-8 0,-4 1 0,1-5 0,-1-5 0,6 1 0,-2-8 0,-4-7 0,0-9 0</inkml:trace>
  <inkml:trace contextRef="#ctx0" brushRef="#br0" timeOffset="3182">2530 165 8809,'-11'-6'0,"-1"-2"0,-1-1 0,-1 3 0,2-6 0,5 10 0,7 2 0,0 12 0,0 9 0,0 8 0,0 12 0,0 6 0,0 3 0,5 8 0,3 3 0,0 1 0,0 4 0,3-4 0,-3 0 0,0-4 0,0-8 0,3-5 0,-3-12 0,0-4 0,0-6 0,-1-5 0,-1-6 0,4-12 0,7-10 0</inkml:trace>
  <inkml:trace contextRef="#ctx0" brushRef="#br0" timeOffset="3562">2513 305 8809,'-17'0'0,"-1"0"0,8 2 0,5 3 0,3 7 0,2 4 0,0 9 0,0 4 0,2 4 0,3 2 0,5 6 0,8-1 0,-3-1 0,-3-2 0,3-8 0,-3-2 0,3-1 0,3-5 0,-1-4 0,1-5 0,-1-6 0,1-6 0,-1-8 0,1-9 0,-7-9 0,1-9 0,2-1 0,1-5 0,-3-2 0,-3-5 0,1 1 0,0-1 0,-4-3 0,3-1 0,-1 1 0,-4 5 0,-2-3 0,-2 8 0,0 3 0,0 1 0,0 15 0,0 5 0,0 13 0,0 4 0,0 10 0,-6 13 0,0 6 0,2 6 0,2 6 0,2-2 0,0 7 0,0 1 0,0-3 0,0 11 0,0-7 0,2-1 0,4-3 0,-4 5 0,6-4 0,-2 1 0,0 1 0,5-14 0,-3 0 0,0-4 0,-1-2 0,7-6 0,-4-3 0,7-10 0</inkml:trace>
  <inkml:trace contextRef="#ctx0" brushRef="#br0" timeOffset="4212">3037 584 8809,'-8'-17'0,"-2"7"0,-7 4 0,7 6 0,3 6 0,1 6 0,0 3 0,-2 3 0,4 1 0,-2 2 0,3 3 0,1 5 0,2-4 0,0 0 0,0 0 0,0-1 0,0-7 0,2 1 0,3-1 0,-1-1 0,8-3 0,1-1 0,-3-8 0,2 0 0,1-8 0,-5 0 0,0-8 0,-2-1 0,0-3 0,-1-1 0,-5-1 0,0 1 0,0-1 0,0 1 0,0-1 0,0 1 0,0 5 0,0 1 0,0-1 0,2 2 0,2 6 0,2 8 0,6 0 0,-5 8 0,3-1 0,4-1 0,1 6 0,3-5 0,-1 5 0,1-1 0,-1-3 0,1-6 0,-1-4 0,0-2 0,1 0 0,-3-2 0,-1-4 0,-4-6 0,-2-3 0,-3-3 0,-5 1 0,0-1 0,0 1 0,0-3 0,0-1 0,0-2 0,0 2 0,0 1 0,0 3 0,-2-1 0,-3 1 0,3-1 0,-4 1 0,2 1 0,-2 5 0,4 5 0,-4 12 0,4 7 0,2 9 0,0 5 0,0 10 0,0 3 0,0 7 0,2 3 0,2 5 0,2 3 0,-2 6 0,0 10 0,0 3 0,2 1 0,-3 0 0,1-3 0,0-5 0,2-2 0,-2-4 0,4-6 0,-1-11 0,1-8 0,0-8 0,6-6 0,-3-8 0,-1-9 0,1-8 0,-7-10 0,2-13 0,-4-4 0,-2 0 0,0-12 0,0 4 0,-8-4 0,-1 4 0</inkml:trace>
  <inkml:trace contextRef="#ctx0" brushRef="#br0" timeOffset="4496">3281 811 8809,'0'-35'0,"-2"2"0,-1 2 0,-3 2 0,0 6 0,6-4 0,0 1 0,0 5 0,8 2 0,3 1 0,5 1 0,1-1 0,1 9 0,-1 3 0,1 4 0,-1 2 0,1 2 0,-1 4 0,1 7 0,-1 8 0,-1 7 0,-3 7 0,-3 1 0,-2 5 0,-1-4 0,-3 4 0,2-4 0,-2-2 0,-4 0 0,-4-1 0,-4-1 0,-1-3 0,3 1 0,-6-8 0,1-2 0,1-1 0,-6-5 0,5-3 0,-5-6 0,4-4 0,3-4 0,1-4 0,-6-4 0,5-7 0</inkml:trace>
  <inkml:trace contextRef="#ctx0" brushRef="#br0" timeOffset="5199">190 1387 8941,'-11'0'0,"-1"0"0,0 0 0,3 0 0,9-1 0,13-3 0,9-2 0,7 2 0,4-4 0,4 2 0,3 1 0,7-3 0,9 6 0,4-4 0,4 4 0,8 2 0,8 0 0,13-2 0,-43 0 0,1 0 0,3 0 0,0-2 0,3 0 0,1 1 0,3 1 0,0 0 0,-1-1 0,-2 0 0,-2 1 0,-1 0 0,1 1 0,-1 0 0,44 1 0,-48 0 0,0 0 0,2 0 0,-1 0 0,43 0 0,-5 2 0,-9 4 0,-3 6 0,5 3 0,-3 3 0,-1-3 0,-3-3 0,2 1 0,-1-7 0,1-2 0,-1-2 0,-3-2 0,-10 0 0,-4-2 0,1-4 0,-5 4 0,4-4 0,-4 4 0,-5 2 0,-11 0 0,-1 0 0,-6 0-3,-4 0 1,-7 0 0,1 0 0,-4 0-5,-1 0 1,-1 6 0,1 0 0,-1-2-2,1-2 1,-1 6-1,1 1 8,-1 1 0,1 6 0,-1-7 0</inkml:trace>
  <inkml:trace contextRef="#ctx0" brushRef="#br0" timeOffset="5297">4032 1614 8867,'-17'-5'0,"-1"-1"0,1 2 0,7 2 0,-5-6 0,5-1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02:05.4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86 682 9147,'-12'-6'0,"0"0"0,3-2 0,-5 4 0,2-2 0,3-1 0,-3 1 0,6 2 0,12-8 0,6-1 0,9-1 0,4 1 0,0 1 0,1-2 0,3 5 0,-6-1 0,-2 2 0,-1 4 0,-3 0 0,1 1 0,-1-3 0,-7 2 0,-4 10 0,-4 7 0,-2 9 0,0-1 0,-2 6 0,-2 0 0,-2 0 0,-6-5 0,5 1 0,-1-4 0,0-1 0,2-1 0,6 1 0,0-8 0,0-10 0,0-10 0</inkml:trace>
  <inkml:trace contextRef="#ctx0" brushRef="#br0" timeOffset="302">470 297 9147,'2'-15'0,"4"3"0,-3-1 0,9 7 0,-8 8 0,2 9 0,-4 7 0,-2 5 0,0 4 0,0 8 0,0 0 0,0 0 0,-2 0 0,-2-2 0,-2-4 0,2-6 0,2 3 0,0-3 0,-3-2 0,3-1 0,-4-13 0,12-7 0,-3-13 0,9-12 0,2-3 0,1-3 0,3-2 0,-1-2 0,1 1 0,-1-1 0,1 2 0,-1 3 0,0 7 0,1 4 0,-1-4 0,1-1 0,-1 3 0,-5 9 0,0 6 0,-3 8 0,3 10 0,-12 0 0,-10 13 0</inkml:trace>
  <inkml:trace contextRef="#ctx0" brushRef="#br0" timeOffset="602">417 996 9147,'-17'2'0,"-1"4"0,7-4 0,1 5 0,2 1 0,3-6 0,6 6 0,5-10 0,6-4 0,3-6 0,3-9 0,-1-2 0,1 1 0,5 1 0,0 2 0,-3-1 0,-7 5 0,3 1 0,-4-3 0,3-1 0,3 9 0,-1 3 0,-7 6 0,-4 6 0,1 3 0,-1 9 0,-2-1 0,-2 1 0,-2-1 0,0 1 0,0-1 0,0 1 0,0-1 0,8 0 0,1 1 0</inkml:trace>
  <inkml:trace contextRef="#ctx0" brushRef="#br0" timeOffset="1182">1238 594 9269,'-11'0'0,"-1"0"0,6 0 0,-6 0 0,9-8 0,-3 1 0,12-7 0,5 2 0,5 9 0,1-3 0,1 4 0,-1 2 0,-5 0 0,-1 0 0,3 0 0,0 2 0,-3 4 0,-5 5 0,2 5 0,-2 3 0,-2 3 0,-3 1 0,-1 0 0,0-5 0,-1-3 0,-5-3 0,4 3 0,-4-3 0,4 3 0,2 3 0,0-1 0,0-7 0,0-4 0,0-12 0,0-6 0,0-3 0,0-3 0,0 1 0,0 5 0,0 1 0,0-3 0,6-1 0,2-3 0,1 1 0,5-1 0,1 1 0,3-1 0,-1 1 0,1-1 0,5 1 0,0-1 0,1 1 0,1-1 0,-6 3 0,5 1 0,-5 5 0,-2 1 0,-7 2 0,6-2 0,-7-1 0</inkml:trace>
  <inkml:trace contextRef="#ctx0" brushRef="#br0" timeOffset="1468">1395 716 9263,'-17'12'0,"-1"0"0,7-8 0,1 3 0,2 1 0,4-6 0,10 4 0,4-4 0,7-2 0,3 0 0,3 0 0,-3 0 0,3-2 0,-2-4 0,2-6 0,-3-3 0,3-3 0,-3 1 0,-3 0 0,1-3 0,-1-1 0,0-2 0,1 1 0,-6 3 0,-3 1 0,-1 1 0,0 5-4,-2 1 1,-4 7 1,-1-2 0,-8 12 0,-1 5 0,0 5 0,2 1 1,6 3-1,0 1 0,0 2 0,0 1 2,0-7 0,0 1 0,0-1 0</inkml:trace>
  <inkml:trace contextRef="#ctx0" brushRef="#br0" timeOffset="1835">1797 385 9213,'-10'-12'0,"3"2"0,-1 3 0,6 1 0,-14 6 0,14 0 0,-5 0 0,7 0 0,0 0 0,0 7 0,0 3 0,0 8 0,0-1 0,0 6 0,0 3 0,0 1 0,0 4 0,0 4 0,0 4 0,0 3 0,0 3 0,0-4 0,0 3 0,0-3 0,0-8 0,0-4 0,0-8 0,0 3 0,0-1 0,7-13 0,3-2 0</inkml:trace>
  <inkml:trace contextRef="#ctx0" brushRef="#br0" timeOffset="2069">1937 245 9203,'-18'-6'0,"1"0"0,7 0 0,4 8 0,12 4 0,6 4 0,3 0 0,3 5 0,-1-5 0,-1 2 0,-5-1 0,5-1 0,-6 3 0,-1-1 0,7 0 0,-6 5 0</inkml:trace>
  <inkml:trace contextRef="#ctx0" brushRef="#br0" timeOffset="2335">1867 612 9203,'-10'-2'0,"4"-4"0,4-6 0,4-3 0,4-1 0,4 3 0,0 1 0,9 0 0,-5-3 0,-1 1 0,3 3 0,-1-1 0,3 2 0,-1 4 0,-7 3 0,-2-1 0,-1-2 0,-5 8 0,4 9 0,-4 5 0,-2 1 0,0 7 0,0-1 0,0-2 0,0-1 0,0 3 0,0 0 0,0-1 0,0-3 0,0-1 0,-2-1 0,-4 0 0,4 1 0,-5-1 0</inkml:trace>
  <inkml:trace contextRef="#ctx0" brushRef="#br0" timeOffset="2501">2077 472 9203,'-10'0'0,"10"8"0,10-1 0,9 7 0,2-4 0,3-2 0,-1 5 0,-6-3 0,1 1 0,-1 1 0,1 0 0,-1 5 0,-7 8 0,-2 3 0</inkml:trace>
  <inkml:trace contextRef="#ctx0" brushRef="#br0" timeOffset="2735">1867 909 9203,'-18'-6'0,"1"0"0,7-2 0,4 2 0,8 4 0,8-3 0,10 1 0,5-2 0,-2 2 0,6-6 0,4 1 0,6-1 0,-2-2 0,4-5 0,-3-1 0,3 1 0,-4-1 0,2 1 0,-6-1 0,-4 1 0,-6 0 0,4-1 0,-1 1 0,-9 7 0,-5 4 0,-8 4 0,-12 10 0,-12 2 0</inkml:trace>
  <inkml:trace contextRef="#ctx0" brushRef="#br0" timeOffset="2968">2111 944 9203,'-7'17'0,"-5"0"0,-3 1 0,5-1 0,6-1 0,8-4 0,6 1 0,9-7 0,2-2 0,3-2 0,1-8 0,-4-2 0,4-3 0,3-9 0,-7 3 0,2-7 0,-3 5 0,-11 2 0,-3-1 0,-4 1 0,-4 1 0,-6 4 0,-7 7 0,-7 3 0,-3 2 0,2 2 0,-4 3 0,0 7 0,1 4 0,9 1 0,-1 1 0,1-1 0,0 0 0</inkml:trace>
  <inkml:trace contextRef="#ctx0" brushRef="#br0" timeOffset="5483">2566 629 9132,'-6'-17'0,"-2"1"0,-2 5 0,6-5 0,-11 10 0,3 0 0,2 8 0,-1 18 0,-1 1 0,2 2 0,1 8 0,5-2 0,-2 3 0,2-3 0,2 4 0,2-6 0,2 0 0,4-4 0,2-9 0,5-4 0,1-3 0,5-3 0,-1-2 0,5-4 0,-3-4 0,-3-5 0,-2-5 0,-1-1 0,-4-3 0,-2-3 0,-3 4 0,-5-5 0,0 5 0,0 1 0,-2 1 0,-3 1 0,-7 3 0,-4 1 0,-1 8 0,0-1 0,-1 3 0,1 2 0,-1 0 0,1 0 0,7 2 0,4 3 0,6-3 0,6 4 0,-2-4 0,7-2 0,1 0 0,6 0 0,-1 0 0,1-6 0,-1-2 0,0-1 0,1-5 0,-1-1 0,1-3 0,-1 1 0,1-1 0,-1 3 0,1 1 0,-1 3 0,1-1 0,-9-6 0,-1 11 0,-8 7 0,0 9 0,0 7 0,0 3 0,0 3 0,-2 1 0,-4-2 0,4 5 0,-3-1 0,3 0 0,2 0 0,0-2 0,0-5 0,0-1 0</inkml:trace>
  <inkml:trace contextRef="#ctx0" brushRef="#br0" timeOffset="5751">2915 385 9132,'0'-18'0,"0"7"0,0-1 0,0 6 0,0-6 0,0 9 0,0-3 0,0 12 0,0 7 0,0 8 0,-2 7 0,-2 7 0,-2 0 0,2-1 0,2 7 0,2 0 0,0-2 0,0-2 0,0-2 0,0-1 0,0 1 0,0 0 0,0-8 0,0-3 0,0-5 0,0-1 0,0-7 0,2-1 0,4-2 0,6-4 0,-3-4 0,3-6 0,2-6 0,1-11 0,3-4 0</inkml:trace>
  <inkml:trace contextRef="#ctx0" brushRef="#br0" timeOffset="5984">3229 420 9132,'0'-18'0,"0"1"0,0 7 0,-2 2 0,-4 8 0,4 2 0,-5 6 0,-1 7 0,-4 7 0,-3 9 0,-3-2 0,3 2 0,3-2 0,-3 4 0,3-4 0,-2 2 0,3-2 0,1 2 0,6-5 0,-2-1 0,2 0 0,3-2 0,1-5 0,0-1 0,0-7 0,0-2 0,0-8 0</inkml:trace>
  <inkml:trace contextRef="#ctx0" brushRef="#br0" timeOffset="6285">3124 612 9132,'10'-8'0,"-2"-2"0,-8-7 0,2 7 0,4 6 0,5 8 0,-1 4 0,0 5 0,-1-1 0,1 2 0,-4-5 0,4 3 0,-3 2 0,1-5 0,-4 3 0,2 1 0,0-3 0,-6 2 0,0-8 0,0 2 0,0-12 0,7-4 0,5-7 0,4-1 0,1 1 0,0-1 0,1 1 0,-1-3 0,1-3 0,1 4 0,3-5 0,1 5 0,-2 1 0,-1 1 0,-3 0 0,1-1 0,-9 6 0,-3 1 0,-4-1 0,-2 2 0,0 3 0</inkml:trace>
  <inkml:trace contextRef="#ctx0" brushRef="#br0" timeOffset="6551">3526 350 9132,'0'-12'0,"0"0"0,0 9 0,0-3 0,0 12 0,0 5 0,0 5 0,0 3 0,0 2 0,0 5 0,0 1 0,0 2 0,0 6 0,0 0 0,0 0 0,-6-6 0,0-2 0,3 0 0,1 0 0,2-5 0,0 1 0,0-4 0,0-1 0,0-6 0,0-1 0,0 3 0,0-7 0,0 9 0,0-6 0</inkml:trace>
  <inkml:trace contextRef="#ctx0" brushRef="#br0" timeOffset="6813">4190 35 9116,'-12'-5'0,"2"-3"0,1 0 0,-1 0 0,6 2 0,-4 6 0,10 8 0,4 4 0,6 5 0,3 7 0,3-5 0,-1 4 0,-1-3 0,-5-3 0,5 6 0,-6 1 0,1-3 0,1-2 0,-8-1 0,2-1 0,3 1 0,1-1 0</inkml:trace>
  <inkml:trace contextRef="#ctx0" brushRef="#br0" timeOffset="7047">4085 420 9116,'0'-12'0,"0"0"0,0 1 0,0-7 0,2 7 0,4 1 0,5 2 0,-1 2 0,2 6 0,1 0 0,3 0 0,1 0 0,-7 8 0,-4 4 0,-4 3 0,-2 3 0,0 5 0,-2 2 0,-2 0 0,-2 1 0,-6 3 0,7-6 0,-1 0 0,-2 3 0,6-15 0,-13 20 0,5-11 0</inkml:trace>
  <inkml:trace contextRef="#ctx0" brushRef="#br0" timeOffset="7214">4260 367 9116,'17'0'0,"0"0"0,1 0 0,-1 6 0,3 0 0,-1 0 0,-1 1 0,3-3 0,-9 8 0,3 2 0,-5 1 0,-4 3 0,-12-1 0,-4 0 0</inkml:trace>
  <inkml:trace contextRef="#ctx0" brushRef="#br0" timeOffset="7447">3980 734 9116,'-12'-6'0,"1"0"0,9 0 0,2 6 0,10-1 0,5-5 0,10 4 0,6-6 0,6 0 0,4-3 0,8-5 0,-5-1 0,3-1 0,-1 1 0,-1-1 0,1 1 0,-5-1 0,-4 1 0,-4 1 0,-4 3 0,-6 3 0,-3 2 0,-3 2 0,-7 6 0,-18 8 0,-11 2 0</inkml:trace>
  <inkml:trace contextRef="#ctx0" brushRef="#br0" timeOffset="7899">4347 594 9116,'0'12'0,"-2"-2"0,-4-3 0,4 7 0,-4-2 0,4 3 0,-3 8 0,-1 1 0,2-3 0,2-2 0,-4-1 0,0-1 0,2 1 0,2-1 0,2 1 0,0-1 0,0 1 0,0-9 0,0-3 0,2-12 0,4-5 0,4 1 0,7-2 0,1-1 0,-1-3 0,1 5 0,-1 1 0,-1 0 0,-5 1 0,5 5 0,-4-2 0,3 4 0,3 2 0,-3 2 0,-3 4 0,-4-2 0,-8 7 0,0 3 0,0 1 0,0 3 0,0-1 0,0 1 0,0-1 0,-2-5 0,-4-1 0,4 1 0,0-10 0,10-10 0,1-9 0,5-7 0,1-7 0,5 2 0,1-4 0,2-2 0,3-1 0,-5-3 0,4-2 0,2 2 0,-5 2 0,3 2 0,-8 0 0</inkml:trace>
  <inkml:trace contextRef="#ctx0" brushRef="#br0" timeOffset="8251">4696 402 9116,'-6'-12'0,"-1"1"0,-3-3 0,6 5 0,-2-3 0,6 8 0,6-2 0,6 4 0,3 2 0,3 0 0,-1 0 0,1 2 0,-1 4 0,-5 2 0,-1 5 0,1-1 0,-2 2 0,-3 1 0,-7 3 0,0 1 0,0 4 0,0-3 0,-2 5 0,-3-2 0,-7 0 0,-4 1 0,-1-5 0,0 3 0,-1 1 0,-1-2 0,-1-7 0,1-3 0,3 3 0,3-4 0,-5 1 0,11-7 0,7 2 0,7-6 0,11-4 0,1-4 0,4-1 0,-1-3 0,5-5 0,0-1 0,0 1 0,-5 1 0,1 3 0,-4 1 0,-1-2 0,-1-1 0,1-3 0,-1 1 0,1-1 0</inkml:trace>
  <inkml:trace contextRef="#ctx0" brushRef="#br0" timeOffset="8435">4836 420 9116,'-8'-10'0,"6"-6"0,-4 9 0,12-5 0,6 6 0,3 2 0,3 0 0,1-1 0,4 1 0,-3 0 0,3 0 0,-3-2 0,-3 2 0,1 2 0,-1 0 0,0-4 0,1 5 0,-8-7 0,-3 8 0</inkml:trace>
  <inkml:trace contextRef="#ctx0" brushRef="#br0" timeOffset="8947">4923 472 9116,'-17'10'0,"5"-1"0,0-3 0,3 4 0,-3 7 0,6-7 0,12-4 0,4-4 0,7-2 0,1-2 0,-1-4 0,1-4 0,-1-7 0,1-3 0,-1-3 0,1 4 0,-1-6 0,0 1 0,1 1 0,-3 0 0,-1 5 0,-4 1 0,-3-1 0,5 1 0,-4-1 0,2 1 0,-7-1 0,3 1 0,-4 7 0,-2 4 0,0 12 0,0 6 0,0 3 0,-6 11 0,-1 3 0,-1 2 0,0-2 0,0 4 0,4-4 0,-3 4 0,-3 2 0,6 0 0,-2-2 0,2-2 0,-1-2 0,3-6 0,-4 4 0,4-1 0,2-5 0,0-7 0,0-3 0,0-7 0,0 2 0,0-12 0,6 2 0,1-7 0,3-3 0,4-1 0,-1-5 0,1-1 0,-2-2 0,1 1 0,-3 9 0,2 1 0,1-2 0,-3 1 0,-1-1 0,-1 3 0,0 7 0,-2-2 0,-4 12 0,4 5 0,-4 5 0,-2 1 0,0 3 0,0 1 0,0 2 0,0-1 0,0-3 0,0-1 0,0-1 0,0 0 0,0 1 0,0-1 0,0 1 0,1-8 0,5-5 0,4-3 0,7-2 0</inkml:trace>
  <inkml:trace contextRef="#ctx0" brushRef="#br0" timeOffset="9185">5342 437 9116,'-27'0'0,"4"0"0,9 0 0,3 0 0,9 0 0,2 0 0,4 0 0,11-2 0,5-2 0,-1-2 0,2-7 0,1 3 0,3-2 0,2 1 0,-6 1 0,3-3 0,-3 1 0,2-2 0,-3 5 0,3-1 0,-4 2 0,-3 0 0,-4 3 0,3 3 0,-5-6 0</inkml:trace>
  <inkml:trace contextRef="#ctx0" brushRef="#br0" timeOffset="9835">5395 455 9116,'-16'11'0,"5"1"0,1-8 0,4 1 0,4 5 0,-6-6 0,8 8 0,6-6 0,0 5 0,2-5 0,-2 6 0,-3-8 0,9 1 0,2-3 0,1-2 0,3-2 0,1-3 0,4-7 0,-3-4 0,3-1 0,-4 1 0,-1 5 0,-1-3 0,-1 6 0,-3 1 0,-1-1 0,0-6 0,-3 14 0,-3 0 0,-4 10 0,-4 11 0,-2 3 0,-1-3 0,-7-2 0,4-1 0,0-1 0,1 1 0,-5-1 0,6 1 0,2-1 0,2 1 0,4-3 0,4-3 0,-2-6 0,8-12 0,1-4 0,3 0 0,-5-5 0,1 3 0,2-3 0,1-3 0,3-5 0,-3 0 0,-1 1 0,-3 3 0,-1-1 0,4-1 0,-5-2 0,-1 2 0,4 1 0,-6 3 0,-3-1 0,-1 1 0,4-7 0,0 1 0,-2 2 0,-2 7 0,-2 3 0,0-1 0,0 2 0,0 4 0,0 12 0,0 6 0,0 3 0,0 3 0,0 1 0,0 5 0,0 5 0,0 4 0,0 2 0,0 0 0,0-1 0,0-4 0,0 1 0,0 2 0,0 0 0,0 5 0,0-10 0,0-1 0,0-4 0,0 2 0,0-1 0,0-3 0,0-2 0,0-9 0,0-2 0</inkml:trace>
  <inkml:trace contextRef="#ctx0" brushRef="#br0" timeOffset="10118">6058 262 9116,'-17'-7'0,"7"7"0,4 0 0,-1 2 0,1 9 0,2 3 0,2 1 0,2 3 0,0-1 0,0 1 0,0-1 0,2-5 0,2-1 0,2 3 0,1 2 0,-1 1 0,-2-7 0,8-4 0,1-4 0,3-4 0,-1-4 0,-1-6 0,-2-3 0,-1-3 0,7 1 0,-1-1 0,1 1 0,-1-1 0,1 1 0,-1-1 0,0 1 0,-5 5 0,0 1 0,-8-1 0,3-6 0</inkml:trace>
  <inkml:trace contextRef="#ctx0" brushRef="#br0" timeOffset="10519">6023 664 9116,'-11'0'0,"-1"0"0,-1 0 0,7-2 0,6-4 0,4 2 0,11-7 0,6-3 0,5-1 0,-3-3 0,6 1 0,0-1 0,-2 1 0,4 5 0,-7 1 0,-3-3 0,-2-2 0,-1 7 0,-3 1 0,-1 2 0,-2 0 0,-8 1 0,1 12 0,-10 5 0,-7 3 0,2 3 0,1-1 0,1 1 0,4-1 0,-4 1 0,0-1 0,-1 1 0,3-3 0,-4-1 0,2-3 0,4 3 0,1 2 0,-1 1 0,-2 0 0,2 1 0,2-1 0,2 1 0,0-1 0,2-5 0,4-2 0,5-1 0,5 1 0,1-6 0,1 2 0,-1-6 0,1-6 0,5 2 0,0-6 0,-1 1 0,-3-1 0,-1-2 0,-1-5 0,1 1 0,-1 5 0,-1-5 0,-3 6 0,-3-1 0,-2-1 0,5 2 0,-3-3 0,0 1 0,5 1 0,-5-7 0</inkml:trace>
  <inkml:trace contextRef="#ctx0" brushRef="#br0" timeOffset="10966">7298 53 9116,'-17'-8'0,"-1"4"0,1-6 0,-1 3 0,9 1 0,1 8 0,10 2 0,2 3 0,2 3 0,7 2 0,-1 5 0,3 1 0,-3-1 0,0 1 0,-1-1 0,-1 1 0,0-1 0,-6 1 0,1-1 0,9 8 0,-4 2 0</inkml:trace>
  <inkml:trace contextRef="#ctx0" brushRef="#br0" timeOffset="11201">7159 367 9116,'-18'0'0,"1"0"0,-1-6 0,3-1 0,3-3 0,6 4 0,12-6 0,-2 9 0,8-5 0,1 2 0,3 0 0,3 0 0,2 6 0,3 0 0,-1 0 0,-6 0 0,1 0 0,-3 2 0,-3 4 0,-6 6 0,2 3 0,-3 3 0,-1-1 0,-2 1 0,-2-1 0,0 1 0,0-1 0,0 1 0,-7-1 0,-3 0 0</inkml:trace>
  <inkml:trace contextRef="#ctx0" brushRef="#br0" timeOffset="11366">7403 332 9116,'10'0'0,"0"2"0,-5 4 0,-1-2 0,8 8 0,1 1 0,-3 1 0,0-1 0,-2-1 0,-5 2 0,-1-5 0,-2 3 0,0 0 0,0 5 0</inkml:trace>
  <inkml:trace contextRef="#ctx0" brushRef="#br0" timeOffset="11601">7001 647 9116,'-11'0'0,"-1"0"0,-1 0 0,-3 0 0,8 0 0,10 0 0,14 0 0,9 0 0,12 0 0,2 0 0,1 0 0,9-8 0,-3-2 0,7-1 0,5-1 0,-4 0 0,5-5 0,-5-1 0,-2 1 0,-1 1 0,-5 3 0,-5 3 0,-4 2 0,-10-3 0,-4 5 0,-3 2 0,-10 2 0,-3 2 0,-7 0 0</inkml:trace>
  <inkml:trace contextRef="#ctx0" brushRef="#br0" timeOffset="12018">7438 647 9116,'16'17'0,"-5"1"0,-5-1 0,-4 0 0,-2 1 0,0 1 0,0 5 0,0-5 0,0 4 0,0-3 0,0-3 0,-2-5 0,-2-1 0,-2 3 0,0-6 0,6-2 0,0-12 0,6 2 0,2-8 0,2-1 0,3-3 0,9-1 0,1-1 0,-2 3 0,-1 3 0,-3 2 0,1 7 0,-1-3 0,1 2 0,-7 2 0,1 2 0,-2 8 0,1 3 0,-5 5 0,-4 1 0,-2 1 0,0-1 0,0-7 0,2-2 0,4-10 0,5-4 0,-1-4 0,2-7 0,1-1 0,3 1 0,1-6 0,1-3 0,-1-1 0,1-4 0,-1-2 0,1-2 0</inkml:trace>
  <inkml:trace contextRef="#ctx0" brushRef="#br0" timeOffset="12368">7822 402 9116,'-8'-10'0,"7"-5"0,-5 3 0,6 4 0,6 3 0,3 3 0,9 2 0,-1 2 0,1 3 0,-1 5 0,-1 8 0,-5-1 0,3 1 0,-8 1 0,-2 4 0,-3-3 0,-2 3 0,-5-4 0,-6-1 0,-3-1 0,-3 1 0,1-1 0,-1 1 0,1-3 0,-1-1 0,3-3 0,3 3 0,-2-4 0,7-1 0,-3-1 0,6 0 0,-2-2 0,12-4 0,6 4 0,5-5 0,7-1 0,-3 0 0,8-1 0,0-3 0,-2-2 0,4-8 0,-7 3 0,-1-5 0,2-1 0,-5-1 0,1 1 0,-6-1 0,-3 1 0,-8-8 0,11 5 0,-5-5 0</inkml:trace>
  <inkml:trace contextRef="#ctx0" brushRef="#br0" timeOffset="12550">8032 367 9116,'-10'-8'0,"2"6"0,10-7 0,4 3 0,10 4 0,7-4 0,-2 4 0,-1 2 0,3 0 0,0 0 0,-1 0 0,-3 0 0,-2 0 0,1 0 0,-1 0 0,-7 0 0,-2 8 0,-8 2 0</inkml:trace>
  <inkml:trace contextRef="#ctx0" brushRef="#br0" timeOffset="12984">8119 455 9116,'0'17'0,"0"0"0,0-5 0,0 0 0,2-8 0,4 1 0,6-5 0,3-5 0,-3 1 0,-1-6 0,3 0 0,1 1 0,1-3 0,-2-5 0,-3 1 0,3 4 0,-5-3 0,1 3 0,-2-3 0,0-1 0,-2 4 0,-5-3 0,7 15 0,-8 0 0,0 10 0,0 5 0,0 3 0,0 1 0,0 2 0,0 3 0,0 5 0,-2-4 0,-2 0 0,-1 0 0,-1 5 0,6-7 0,0-2 0,0-1 0,0-9 0,0 1 0,0-8 0,2 2 0,4-12 0,5-6 0,5-3 0,1-9 0,1 1 0,-1 2 0,1 1 0,-1-3 0,0 0 0,1 1 0,-3 3 0,-1 3 0,-4 3 0,-2 1 0,-3 8 0,1-1 0,0 10 0,-2 7 0,-2 4 0,-2 3 0,0 2 0,0 4 0,0 3 0,0 1 0,0 4 0,0-2 0,0-2 0,0-8 0,0 3 0,0-5 0,0-2 0,0 1 0,8-8 0,1-3 0</inkml:trace>
  <inkml:trace contextRef="#ctx0" brushRef="#br0" timeOffset="13418">8783 385 9116,'-8'-10'0,"6"0"0,-4 4 0,4 6 0,2 0 0,0 2 0,0 10 0,0 2 0,0 1 0,6 5 0,2 1 0,0 2 0,-1-2 0,5-1 0,-4-5 0,0-1 0,-1-2 0,1-3 0,-4 5 0,2-2 0,0-1 0,-6-3 0,0-8 0,0-8 0,0-9 0,0-1 0,0 1 0,0-1 0,0 1 0,0-1 0,0 1 0,0 0 0,2-1 0,3 1 0,5 1 0,8 2 0,-1 3 0,-5 7 0,-1-2 0,-7 12 0,2 6 0,-6 3 0,-6 3 0,-2 1 0,-5 2 0,1 1 0,-1-7 0,-1 3 0,0-7 0,3 3 0,-3-2 0,5 1 0,-3-7 0,8 0 0,-4-6 0,8 0 0</inkml:trace>
  <inkml:trace contextRef="#ctx0" brushRef="#br0" timeOffset="13784">9010 315 9116,'6'-8'0,"-1"8"0,7 8 0,-6 9 0,0 3 0,2 3 0,-7-4 0,5 7 0,-4-3 0,-2 0 0,0 0 0,0-5 0,0-1 0,0 1 0,0-1 0,0 1 0,0-9 0,6-3 0,0-12 0,-2-5 0,5-7 0,1-3 0,2-4 0,-1-2 0,-1 5 0,4-3 0,-5 2 0,-1-1 0,4 1 0,-4 6 0,-1-1 0,1 1 0,4 5 0,-6 1 0,-1 5 0,-5-6 0,0 10 0,2 0 0,2 8 0,2 4 0,0-4 0,-6 5 0,0 3 0,0 1 0,0 3 0,0-1 0,0 1 0,0-1 0,0 6 0,0 1 0,0-3 0,0-2 0,-8 7 0,-2 1 0</inkml:trace>
  <inkml:trace contextRef="#ctx0" brushRef="#br0" timeOffset="13966">8940 716 9116,'-12'-5'0,"1"-1"0,-1-8 0,4 12 0,6-2 0,6 8 0,10 0 0,-3 8 0,5 1 0,1 3 0,1-4 0,-1-1 0,1 3 0,-1 1 0,-1-3 0,-3-2 0,-1-1 0,2 1 0,1 2 0,3 5 0</inkml:trace>
  <inkml:trace contextRef="#ctx0" brushRef="#br0" timeOffset="14235">9237 612 9116,'-12'-2'0,"1"-4"0,7 6 0,-2 0 0,10 8 0,4 9 0,1 1 0,5-1 0,-5 6 0,3 1 0,0-1 0,-3 2 0,-1-5 0,-6 5 0,2-2 0,2 0 0,0 1 0,-8-7 0,-2 1 0,-2-1 0,-8-5 0,1-3 0,-7-1 0,-3-4 0,0-2 0,5-2 0,1 0 0,0 0 0,-1-8 0,3-3 0,3-5 0,6-1 0,6-1 0,6-1 0,6-3 0,3-1 0,10 0 0,4 5 0,6 1 0,6-1 0,-4 9 0,6-7 0,-8 6 0</inkml:trace>
  <inkml:trace contextRef="#ctx0" brushRef="#br0" timeOffset="14314">9691 839 9116,'10'0'0,"-3"0"0,1 0 0,2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04:07.0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185 0 9276,'-12'0'0,"1"0"0,7 0 0,4 8 0,11 2 0,5 0 0,1 5 0,1-5 0,-1 2 0,1-1 0,-1-1 0,1 2 0,7 3 0,2-5 0</inkml:trace>
  <inkml:trace contextRef="#ctx0" brushRef="#br0" timeOffset="833">98 385 9276,'-35'0'0,"13"0"0,5 0 0,1 0 0,9 0 0,7 0 0,11 0 0,5-2 0,1-4 0,8 2 0,3-8 0,1 1 0,0 1 0,-6-5 0,4 5 0,-1 0 0,-5 4 0,-8 2 0,-1 1 0,2-3 0,-7 8 0,-1 9 0,-4 7 0,-2 5 0,0 4 0,0 6 0,-2-2 0,-4-2 0,4-7 0,-3 1 0,3-4 0,2-1 0,0-6 0,0-1 0,0-9 0,0-2 0,0-13 0,0-11 0,0 1 0,0-2 0,0 5 0,0-3 0,0 4 0,0 1 0,-6 1 0,-2 1 0,-2 3 0,-3 1 0,3 6 0,-1-4 0,-3 3 0,-2 3 0,-1 2 0,-1 2 0,1 0 0,1 8 0,3 1 0,3 3 0,2 0 0,3-1 0,5 7 0,0-1 0,0 1 0,0-1 0,0 1 0,0-1 0,0 0 0,2 3 0,1 1 0,3 3 0,6-1 0,-4-6 0,-1 1 0,1-1 0,4-5 0,-4-1 0,1 3 0,1 2 0,2 1 0,-7 1 0,3-7 0,-2 1 0,0-8 0,-6 3 0,0-7 0,0 0 0,0-7 0,0 5 0,0-6 0,2 8 0,4 0 0,-4 0 0,13 8 0,-13-4 0,6 5 0,0-1 0,-6-2 0,7-6 0,-3 0 0,-2 0 0,8 0 0,-7 0 0,5-2 0,2-4 0,3-5 0,-1-11 0,9-3 0,-3-2 0,-3-4 0,6 0 0,1 0 0,-3 3 0,-2 3 0,-7 0 0,-2 4 0,-1-3 0,1 3 0,-6 7 0,2 3 0,-4-3 0,5-1 0,3-3 0</inkml:trace>
  <inkml:trace contextRef="#ctx0" brushRef="#br0" timeOffset="1167">552 315 9276,'0'-12'0,"0"1"0,0 5 0,0-6 0,0 10 0,0 2 0,0 10 0,2 5 0,2 3 0,1 1 0,-1 5 0,4-5 0,-2 6 0,-2-2 0,-2 1 0,0-1 0,1-6 0,3 1 0,-2-1 0,-2 1 0,-2-1 0,2-1 0,4-4 0,-4-7 0,4-10 0,-3-11 0,1-9 0,4 0 0,2-1 0,-4-3 0,3 6 0,1 0 0,0-3 0,-4 7 0,3-4 0,-1 3 0,-4 3 0,0 5 0,2 1 0,-4 7 0,5-4 0,-7 8 0</inkml:trace>
  <inkml:trace contextRef="#ctx0" brushRef="#br0" timeOffset="1566">429 1101 9276,'-9'-8'0,"3"-4"0,6-3 0,4-3 0,2 1 0,5-1 0,-3 1 0,2 1 0,3 5 0,-3-5 0,2 7 0,1-1 0,3 2 0,1 8 0,1 0 0,-7 0 0,-1 2 0,-2 4 0,3-2 0,-5 7 0,-2 3 0,4-4 0,-2 1 0,7-7 0,-5 2 0,6-10 0,-3-2 0,-5-7 0,4 1 0,0-3 0,-1-3 0,-3-1 0,6-3 0,-1-1 0,-1 2 0,6-6 0,-7-1 0</inkml:trace>
  <inkml:trace contextRef="#ctx0" brushRef="#br0" timeOffset="1782">953 420 9276,'0'-12'0,"0"0"0,0 7 0,-2-5 0,-3 2 0,1 4 0,-6 10 0,2 6 0,-3 5 0,3 4 0,0 5 0,0 1 0,-3 2 0,3 6 0,0 0 0,0 0 0,-3-2 0,5-2 0,2-2 0,2 2 0,-4-4 0,0 0 0,3-2 0,1-3 0,2-11 0,0 5 0,0-6 0</inkml:trace>
  <inkml:trace contextRef="#ctx0" brushRef="#br0" timeOffset="2117">814 804 9276,'9'-8'0,"1"0"0,-4-3 0,-4 1 0,6 6 0,-1-2 0,-3 0 0,8 6-3,1 0 0,3 0 1,1 2-5,1 4 1,-1-4 2,1 4 0,-1-4 2,1-2 0,-7 0 1,1 0 1,-6-8 0,4-3 0,-3-5 0,1-1 0,-4-1 0,4 1 0,1-1 0,-3-1 0,6-3 0,0-1 0,-3 2 0,7-4 0,-5 1 0,3 3 0,-2 1 0,1 9 0,-5 1 0,0 0 0,0 1 0,-1 5 0,-1-2 0,-4 6 0,4 6 0,-4 4 0,-2 7 0,0 0 0,0 1 0,0 1 0,0 3 0,2 1 0,4-2 0,-4-1 0,3-3 0,-3 1 0,-2-1 0,0 1 0,0-1 0,8 1 0,2-1 0</inkml:trace>
  <inkml:trace contextRef="#ctx0" brushRef="#br0" timeOffset="2367">1198 926 9242,'-8'18'0,"6"-1"0,-4 0 0,6-7 0,6-4 0,4-4 0,7-2 0,1-2 0,-1-4 0,1-4 0,-3-7 0,-3 0 0,1-1 0,-7 1 0,0-1 0,-6 1 0,-2 7 0,-4 4 0,-5 4 0,-5 2 0,-1 0 0,-1 0 0,1 0 0,-1 0 0,9 0 0,1 0 0,8 0 0</inkml:trace>
  <inkml:trace contextRef="#ctx0" brushRef="#br0" timeOffset="2567">1425 385 9242,'0'-12'0,"-2"2"0,-4 3 0,4 1 0,2 6 0,12 0 0,3 0 0,3 8 0,-1 1 0,1 3 0,-1 0 0,1-9 0,-1 13 0,1-6 0</inkml:trace>
  <inkml:trace contextRef="#ctx0" brushRef="#br0" timeOffset="2767">1338 612 9242,'-10'-10'0,"10"-4"0,12 9 0,3-1 0,3-2 0,5 4 0,2-6 0,0 1 0,0-1 0,5 0 0,-7-3 0,-2 3 0,-1 2 0,-3-3 0,1 5 0,-1-8 0,0 5 0</inkml:trace>
  <inkml:trace contextRef="#ctx0" brushRef="#br0" timeOffset="3367">1460 664 9242,'-8'18'0,"-4"-1"0,3 1 0,-1-1 0,2 0 0,2-5 0,6 0 0,0 1 0,8-5 0,4-2 0,3-4 0,3-2 0,-1 0 0,1-2 0,-1-4 0,1-6 0,-1-1 0,1-1 0,-1 3 0,1-3 0,-7-1 0,-1-3 0,-2 1 0,-3-1 0,-5 1 0,-1 5 0,-5 2 0,-6 3 0,2 1 0,-1 6 0,5 2 0,-4 4 0,2 5 0,-3 7 0,5 3 0,2 2 0,2-1 0,2 5 0,-2 0 0,-2 2 0,-1 0 0,-1-8 0,6 3 0,0-5 0,0-1 0,6-1 0,1-1 0,3-5 0,2-3 0,5-8 0,1-2 0,-1-4 0,0-3 0,1-11 0,-1-1 0,1-2 0,-1-7 0,-1 5 0,-3-2 0,-1-4 0,-2 0 0,3 0 0,-1 2 0,2-2 0,-5 4 0,1-3 0,-2 1 0,-4 2 0,3-4 0,-1 8 0,-2 2 0,-2 9 0,-2 4 0,0 22 0,0 3 0,0 3 0,0-1 0,0 0 0,0 3 0,0 1 0,0 2 0,0-3 0,0 1 0,0-2 0,0-1 0,0-3 0,0 1 0,2-1 0,4 0 0,5 1 0,-1-8 0,2-5 0,-1-3 0,7-2 0,-1-2 0,-1-3 0,-4-7 0,3-4 0,-3-1 0,1 0 0,-1-1 0,3-5 0,-3-1 0,4-7 0,1 4 0</inkml:trace>
  <inkml:trace contextRef="#ctx0" brushRef="#br0" timeOffset="3549">2158 489 9242,'0'-9'0,"0"1"0,0 10 0,0 4 0,0 3 0,0 9 0</inkml:trace>
  <inkml:trace contextRef="#ctx0" brushRef="#br0" timeOffset="3680">2298 856 9242,'-12'0'0,"1"0"0,-1 0 0,2-8 0,-5-1 0,5-9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04:14.9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70 340 9269,'-17'0'0,"5"0"0,0 0 0,-1 0 0,5 8 0,2 5 0,4 9 0,2-3 0,0 6 0,0-1 0,0-1 0,2 0 0,4-3 0,6-1 0,3-2 0,3 3 0,-1-14 0,3-2 0,3-2 0,-4-10 0,5-4 0,-5-3 0,-2-3 0,-1-1 0,-2-3 0,-5-3 0,-1-2 0,-2 6 0,-8-5 0,-4 1 0,-4 2 0,-7-2 0,-3 9 0,-3 6 0,4 5 0,-5 5 0,5 0 0,2 0 0,-1 0 0,1 0 0,-1 0 0,9 7 0,1 3 0,8 8 0</inkml:trace>
  <inkml:trace contextRef="#ctx0" brushRef="#br0" timeOffset="252">454 78 9269,'0'-17'0,"0"-1"0,0 1 0,0-1 0,0 10 0,0 8 0,0 10 0,0 6 0,0 9 0,0 4 0,0 4 0,0 2 0,0 0 0,2 0 0,2-2 0,2-4 0,0 4 0,-6-6 0,0 2 0,0 0 0,0 0 0,0 6 0</inkml:trace>
  <inkml:trace contextRef="#ctx0" brushRef="#br0" timeOffset="453">123 602 9269,'-18'0'0,"8"0"0,3 2 0,7 4 0,0 5 0,0 5 0,2 1 0,3 1 0,5-1 0,0 1 0,5 1 0,-3 3 0,3 1 0,3-2 0,1-1 0,5-3 0,-5 0 0,6 1 0</inkml:trace>
  <inkml:trace contextRef="#ctx0" brushRef="#br0" timeOffset="819">419 445 9269,'-5'-12'0,"-1"1"0,0 7 0,6-2 0,2 14 0,4 9 0,-2 2 0,5 13 0,1 2 0,0 5 0,-1 4 0,5-4 0,-4 3 0,-3 3 0,-1-4 0,-6 5 0,0 1 0,0-2 0,0-5 0,0-9 0,-2-3 0,-3-3 0,1-2 0,-8-7 0,-2-5 0,-1-3 0,-3-10 0,1-4 0,1-5 0,3-11 0,3-1 0,2 2 0,-3-5 0,3 1 0,0 0 0,0 0 0,3 1 0,5 5 0,0-2 0,0-3 0,2 3 0,1 7 0,5 3 0,2-3 0,7-1 0,9-3 0,1 3 0,4 3 0,-6-3 0,16-3 0,-4-9 0</inkml:trace>
  <inkml:trace contextRef="#ctx0" brushRef="#br0" timeOffset="1151">646 218 9269,'0'-18'0,"0"1"0,0-1 0,0 1 0,0-1 0,8 9 0,2 1 0,2 2 0,-1 0 0,1 2 0,3 10 0,-1 6 0,-2 3 0,-3 11 0,3 3 0,-6 4 0,-4 2 0,-2 0 0,0 2 0,-2 1 0,-4 3 0,2-2 0,-8-8 0,1-4 0,1-2 0,-5 4 0,5-5 0,-2-5 0,1-5 0,5-1 0,-6-7 0,8 0 0,-4-8 0,10-2 0,4-2 0,6-7 0,9 1 0,3-2 0,-3 3 0,-2-5 0,-1 7 0,-1-3 0,1 0 0,7 1 0,2-7 0</inkml:trace>
  <inkml:trace contextRef="#ctx0" brushRef="#br0" timeOffset="1299">839 288 9269,'0'-18'0,"0"1"0,0 5 0,0 0 0,0-1 0,7 3 0,7 0 0,5 1 0,5-1 0,5 6 0,-4-4 0,2 3 0,4-1 0,-4-6 0,0 6 0,-1 2 0,5-5 0,-4-1 0</inkml:trace>
  <inkml:trace contextRef="#ctx0" brushRef="#br0" timeOffset="1820">961 357 9269,'-8'10'0,"-4"-4"0,3-2 0,-3 2 0,8 3 0,4 1 0,12-4 0,3-4 0,3-2 0,1-8 0,3-4 0,1-3 0,-2-3 0,-1 1 0,-3 0 0,1-1 0,-1 1 0,0-1 0,-1 1 0,-2-1 0,-3 1 0,-5-1 0,4 1 0,-2-1 0,-3 7 0,-5-1 0,0 10 0,0 2 0,-5 8 0,-1 11 0,0 5 0,-2 5 0,6-2 0,-6 2 0,3 4 0,-1 6 0,-6-2 0,6 3 0,0-3 0,-1-2 0,5-6 0,-4-2 0,4 1 0,2-1 0,0-6 0,0 2 0,0-3 0,0-9 0,0 1 0,8-10 0,3-2 0,-1-2 0,2-10 0,-1-1 0,-1-3 0,6-1 0,-7-1 0,3 1 0,0 0 0,-1-7 0,7 1 0,-1 2 0,-5 7 0,-1 4 0,3 3 0,-4 1 0,1 6 0,-5 8 0,4 3 0,-2 5-1,-4 1 0,-2 3 0,-2 1 1,1 2-2,5-1 0,-4 3 0,4-2 0,-4-2 0,-2-1 0,0-3 0,0 1-3,0-1 5,0 1 0,8-9 0,1-1 0</inkml:trace>
  <inkml:trace contextRef="#ctx0" brushRef="#br0" timeOffset="2066">1572 392 9244,'-12'-15'0,"3"1"0,1 3 0,4 5 0,10-6 0,6 1 0,3 1 0,3-4 0,1 7 0,2-1 0,3 0 0,5 0 0,-4 4 0,0-3 0,0-3 0,-1 6 0,-7-2 0,1 4 0,-1-6 0,1-1 0</inkml:trace>
  <inkml:trace contextRef="#ctx0" brushRef="#br0" timeOffset="2264">1607 375 9244,'-16'12'0,"3"-3"0,3 1 0,2 0 0,-3-4 0,5 5 0,2 3 0,2 1 0,4 3 0,4-1 0,6 1 0,3-1 0,8 1 0,3-1 0,1-1 0,4-5 0,0 3 0,0-8 0,-2-2 0,2-3 0,-6-1 0,-1 0 0,-5 0 0,-2 0 0,1 0 0,-1 0 0</inkml:trace>
  <inkml:trace contextRef="#ctx0" brushRef="#br0" timeOffset="2498">1817 515 9244,'-6'-12'0,"0"0"0,-2 9 0,4-5 0,-2 0 0,3 6 0,8-6 0,7 2 0,4 1 0,1-7 0,2 4 0,3-1 0,1-5 0,2 4 0,-3-1 0,1-1 0,-2 2 0,-3 1 0,-5 5 0,-1-2 0,2 2 0,-5 2 0,3 2 0,-8 2 0,2 4 0,-6 5 0,-6 5 0,2 3 0,-6 3 0,0 1 0,1-2 0,5-1 0,-2-3 0,4 1 0,2-1 0,0 1 0,0-1 0,0 1 0</inkml:trace>
  <inkml:trace contextRef="#ctx0" brushRef="#br0" timeOffset="2731">2166 218 9217,'-10'2'0,"4"4"0,4 5 0,4 11 0,2 3 0,2 0 0,-2 0 0,-2 6 0,-2-2 0,0 2-2,0-1 0,6 3 0,0-4 0,-3 2-1,-1-2 0,-2 2 1,2-8-1,2-2-3,2-1 6,0-10 0,2 5 0,1-5 0</inkml:trace>
  <inkml:trace contextRef="#ctx0" brushRef="#br0" timeOffset="3369">2323 392 9190,'-15'2'0,"3"4"0,6 6 0,4 3 0,2 3 0,0-1 0,2 1 0,4-1 0,6-1 0,3-5 0,8 3 0,3-8 0,-1-2 0,0-2 0,0-4 0,-3-4 0,1-6 0,-2-3 0,-3-5 0,-7-1 0,-3-2 0,0 1 0,-6-3 0,2 2 0,-8 1 0,-6 5 0,-9 3 0,-3 5 0,-1 1 0,0 2 0,5 6 0,1 2 0,-1 4 0,7 4 0,-1 7 0,-2 0 0,-1 1 0,-2-1 0</inkml:trace>
  <inkml:trace contextRef="#ctx0" brushRef="#br0" timeOffset="3390">2637 183 9190,'0'-12'0,"0"1"0,0 9 0,0 2 0,0 9 0,0 7 0,0 3 0,0 5 0,0 5 0,6 4 0,0 2 0,-2-1 0,-2 1 0,-2-2 0,2-2 0,2-1 0,2 1 0,-1-6 0,-5-2 0,0-3 0,0-3 0,6 0 0,0 1 0,0-1 0,-6 1 0</inkml:trace>
  <inkml:trace contextRef="#ctx0" brushRef="#br0" timeOffset="3464">2725 357 9190,'0'-17'0,"0"0"0,2-1 0,3 3 0,7 3 0,6-4 0,3 7 0,4-3 0,2 0 0,-3 1 0,3-5 0,0 3 0,0 1 0,-4 0 0,5-3 0,-3 1 0,-4 3 0,-9 7 0,3-12 0,-5 7 0</inkml:trace>
  <inkml:trace contextRef="#ctx0" brushRef="#br0" timeOffset="3664">2760 462 9190,'2'-11'0,"3"1"0,7 0 0,4 1 0,3 3 0,2-4 0,5 0 0,1 1 0,-6 5 0,2-4 0,-3 2 0,-3 0 0,1 0 0,-1-1 0,1-3 0</inkml:trace>
  <inkml:trace contextRef="#ctx0" brushRef="#br0" timeOffset="3848">2830 445 9190,'5'11'0,"3"-1"0,2-2 0,1 4 0,7-5 0,-1 1 0,1 0 0,-1 5 0,1-3 0,-1 2 0,1-1 0,-1 1 0,1 6 0</inkml:trace>
  <inkml:trace contextRef="#ctx0" brushRef="#br0" timeOffset="3998">2987 550 9190,'0'-18'0,"0"1"0,0-1 0,2 9 0,3 1 0,7 2 0,4 0 0,7-7 0,0 3 0,0-2 0,3 1 0,-5 1 0,6-4 0,-2 5 0,-3 1 0,-11-6 0,13 4 0,-5-7 0</inkml:trace>
  <inkml:trace contextRef="#ctx0" brushRef="#br0" timeOffset="4294">3284 183 9190,'-10'2'0,"4"4"0,4 3 0,2 11 0,0 3 0,0-2 0,0 8 0,0 3 0,0 0 0,0 3 0,0 0 0,0 0 0,0 0 0,2 4 0,2-2 0,2-6 0,-2-4 0,-2 2 0,-2-6 0,2-3 0,3-7 0,-3-3 0,4-4 0,-4-4 0,-2-2 0,0-10 0,0-7 0,0-1 0,8 1 0,2-1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04:24.1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62 210 9164,'-10'8'0,"3"-6"0,7 3 0,0-10 0,2 3 0,3-6 0,7 0 0,4-3 0,3-5 0,2-1 0,3-1 0,-3 1 0,4 1 0,-2 2 0,1 3 0,1-3 0,-6 1 0,5-1 0,-5 2 0,-3 7 0,-5-7 0,-3 8 0,-8-4 0</inkml:trace>
  <inkml:trace contextRef="#ctx0" brushRef="#br0" timeOffset="385">10 419 9164,'-10'0'0,"10"-7"0,12-3 0,3 0 0,8-5 0,1 3 0,-3-3 0,-2-3 0,-1 3 0,-1 1 0,1 2 0,-1-1 0,-5 5 0,-2 0 0,-1 2 0,1 1 0,-6-1 0,4 6 0,-14 8 0,0 3 0,2 5 0,-4 1 0,3 1 0,1-1 0,2 1 0,2-1 0,0 1 0,0-7 0,2-1 0,4-2 0,-3-3 0,9-5 0,2 0 0,1-1 0,3-5 0,-3-4 0,-1-5 0,-5 1 0,-1 2 0,-2 8 0,-6-11 0,0 5 0</inkml:trace>
  <inkml:trace contextRef="#ctx0" brushRef="#br0" timeOffset="585">97 612 9164,'-12'0'0,"1"0"0,9 0 0,2-2 0,10-4 0,5 2 0,4-8 0,3-1 0,1-3 0,8-1 0,-4-1 0,2 1 0,1-1 0,-7 1 0,4 1 0,-2 3 0,-3 1 0,-3 2 0,-2-1 0,1-5 0,-1 7 0</inkml:trace>
  <inkml:trace contextRef="#ctx0" brushRef="#br0" timeOffset="969">202 804 9164,'6'11'0,"-1"1"0,1-8 0,-6 4 0,0-8 0,0-2 0,0-4 0,0-6 0,6 3 0,0-3 0,0-2 0,2-1 0,-5-3 0,9 1 0,2-1 0,1 1 0,3 1 0,-1 3 0,1 1 0,-1-1 0,0-1 0,1 0 0,-1 3 0,1 7 0,-1-2 0,1 4 0,-3 10 0,-1 4 0,-4 3 0,-3 3 0,-1-1 0,-6 0 0,0 1 0,0-1 0,0 1 0,0-1 0,0 1 0,0-1 0,0 1 0,0-9 0,0-1 0,0-8 0</inkml:trace>
  <inkml:trace contextRef="#ctx0" brushRef="#br0" timeOffset="1320">534 385 9164,'0'-12'0,"0"0"0,0 1 0,0-7 0,0 1 0,0-1 0,2 3 0,3 3 0,5-3 0,10 3 0,1-2 0,2 3 0,2-3 0,-3 6 0,1 1 0,-2-1 0,-1 2 0,-3 6 0,1 0 0,-1 0 0,-5 8 0,-3 3 0,-1 5 0,-4 1 0,-2 1 0,-2 1 0,0 3 0,0 1 0,-6 6 0,-2-4 0,-1 0 0,-5 1 0,-1 3 0,-1-6 0,3 0 0,1 3 0,2-7 0,-3 4 0,1-3 0,2-3 0,-1 1 0,-5-1 0,6 1 0</inkml:trace>
  <inkml:trace contextRef="#ctx0" brushRef="#br0" timeOffset="1802">708 507 9164,'0'-10'0,"8"4"0,4 12 0,1-2 0,1 6 0,-3-1 0,3 1 0,-4 0 0,-1 3 0,1-3 0,0-2 0,-4 3 0,5-5 0,-5 0 0,6-6 0,-8-2 0,2-4 0,-5 2 0,-1-7 0,0-3 0,0-1 0,0-3 0,0 1 0,0-1 0,0 1 0,8-1 0,2 1 0,2 1 0,-1 5 0,1-5 0,5 5 0,1-5 0,-1-1 0,1 1 0,-1 3 0,-1 1 0,-5-2 0,-1 7 0,-6-1 0,2 0 0,2 0 0,-3-3 0,-3 1 0,4 4 0,-4 4 0,-4-6 0,-4 8 0,4 0 0,-5 2 0,7 4 0,0 6 0,0 3 0,0 5 0,0 1 0,0 2 0,0 1 0,0-7 0,0 3 0,0 3 0,0-4 0,0 4 0,0-3 0,0-3 0,0 1 0,0-1 0,0 1 0,0-1 0,0 1 0,0-1 0</inkml:trace>
  <inkml:trace contextRef="#ctx0" brushRef="#br0" timeOffset="2135">883 647 9164,'-18'1'0,"1"5"0,7-2 0,3 6 0,1 0 0,0-1 0,0 3 0,8 5 0,4-1 0,5-4 0,5 3 0,1-5 0,3 1 0,3 1 0,-3-6 0,5 4 0,-2-3 0,0-3 0,3-2 0,-5-4 0,2-2 0,-1-1 0,-5-9 0,-3 4 0,-3-1 0,3-1 0,-6-2 0,-3-7 0,-3-2 0,-2 1 0,0 3 0,0 2 0,0-1 0,-5 6 0,-3 3 0,-2 1 0,-4 4 0,-1 2 0,-3 2 0,-1 0 0,-4 0 0,3 6 0,-3 2 0,4 1 0,1 5 0,1-4 0,1 1 0,3 3 0,1 1 0,6-3 0,-5 0 0,7-8 0,-4 3 0</inkml:trace>
  <inkml:trace contextRef="#ctx0" brushRef="#br0" timeOffset="2402">1285 88 9048,'-8'9'0,"6"1"0,-4-4 0,4-2 0,4 7 0,4 3 0,-2 2 0,7-1 0,3-1 0,2-3 0,1 1 0,0 3 0,1-1 0,-1-2 0,-5-3 0,-2 5 0,-1-4 0,1-3 0,-4 1 0,6-2 0,-9-4 0,5 6 0</inkml:trace>
  <inkml:trace contextRef="#ctx0" brushRef="#br0" timeOffset="2802">1162 350 9048,'16'-2'0,"-3"-2"0,-1-2 0,2 2 0,-5 0 0,3 0 0,2-1 0,1-1 0,3 6 0,-1 0 0,-7 2 0,-4 3 0,-4 7 0,3 6 0,1 3 0,-2 4 0,-2 2 0,-2-3 0,0 3 0,2 0 0,4 0 0,-2-6 0,5 3 0,1-5 0,0-1 0,-4-9 0,5-3 0,3-4 0,1-4 0,1-4 0,-5-5 0,-3-5 0,-8-1 0,-2-1 0,-4 1 0,-1-1 0,-7 1 0,2-1 0,-1 1 0,-3 5 0,-1 3 0,1-1 0,5 0 0,-5 4 0,5-5 0,3 7 0,0-12 0,8 7 0</inkml:trace>
  <inkml:trace contextRef="#ctx0" brushRef="#br0" timeOffset="3152">1512 227 9048,'7'-9'0,"-5"1"0,8 8 0,-6 2 0,2 4 0,5 3 0,-3 11 0,0 3 0,0 6 0,3 4 0,-5 2 0,0 0 0,2 0 0,-6 0 0,3 0 0,-3-2 0,-2-4 0,0-4 0,0-7 0,0-1 0,0 1 0,0-9 0,0-1 0,0-22 0,0-3 0,0-2 0,2-1 0,2 1 0,4-3 0,2-1 0,-4-2 0,5 4 0,3-3 0,-1 1 0,1 5 0,-2 1 0,-7 2 0,7 3 0,-8 4 0,4 8 0,-8 0 0</inkml:trace>
  <inkml:trace contextRef="#ctx0" brushRef="#br0" timeOffset="3385">1424 734 9048,'-11'0'0,"-1"0"0,2 8 0,-1 3 0,3-1 0,10 2 0,4 1 0,3 1 0,9-1 0,-1-1 0,1 2 0,5-7 0,2-1 0,1-4 0,-1-2 0,6 0 0,-4 0 0,0 0 0,-4 0 0,-3-2 0,-3-2 0,3-3 0,3-3 0,-6-2 0,3-5 0,-7-1 0,-1-7 0,6-2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04:22.7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190 141 9051,'-17'6'0,"-1"-1"0,1 1 0,-1 2 0,1-4 0,1 7 0,1 5 0,-3 5 0,11 1 0,-9 7 0,5 2 0,1 2 0,6 0 0,-2-2 0,6-4 0,6-2 0,4-3 0,7-9 0,1-3 0,-1-2 0,6-3 0,1-6 0,-1-5 0,2-6 0,-5-3 0,3-3 0,-6 1 0,-5-1 0,2-5 0,-9 0 0,-1-1 0,-2-1 0,-2 6 0,0-5 0,0 5 0,-2 1 0,-4 3 0,-3 1 0,-1 3 0,-4 5 0,7-4 0,-3 2 0,4 3 0,-5 5 0,-1 0 0,2 0 0,4 0 0,12-2 0,6-4 0,3 4 0,3-4 0,-1 4 0,1 2 0,-1-6 0,1-1 0,-1-1 0,1 0 0,-1-4 0,1 7 0,-1 1 0,0-4 0,1 2 0,-1 0 0,-7 8 0,-4 4 0,-4 6 0,-8 3 0,0 3 0,0-1 0,-1 1 0,5-1 0,-6 1 0,2-1 0,0 0 0,0 1 0,6-1 0,0 1 0,0-1 0,0 1 0,0-1 0,0-7 0,8-2 0,2-8 0</inkml:trace>
  <inkml:trace contextRef="#ctx0" brushRef="#br0" timeOffset="251">522 71 9051,'12'-16'0,"-1"5"0,-7-5 0,2 5 0,-4 3 0,-2 0 0,0 24 0,0 5 0,0 4 0,-6 8 0,0-4 0,3 4 0,1 2 0,2 2 0,0 2 0,-2 2 0,-4-3 0,4-1 0,-4-2 0,4 0 0,2 0 0,0-8 0,0-4 0,0-3 0,0-3 0,0-5 0,0 0 0,-8-16 0,-1 2 0</inkml:trace>
  <inkml:trace contextRef="#ctx0" brushRef="#br0" timeOffset="467">837 71 9051,'-2'-10'0,"-2"2"0,-2 1 0,-2 5 0,2-2 0,-5 8 0,1 5 0,-2 9 0,-1-1 0,-3 1 0,-1 7 0,1 2 0,3 2 0,1 0 0,0-1 0,-3 3 0,3-2 0,6 2 0,-1-6 0,1-2 0,2-3 0,2-3 0,2 1 0,0-1 0,0 1 0</inkml:trace>
  <inkml:trace contextRef="#ctx0" brushRef="#br0" timeOffset="1001">714 263 9051,'0'-18'0,"0"1"0,2 7 0,4 5 0,-2 5 0,6 5 0,-1 7 0,1 3 0,-4 3 0,5 1 0,1 3 0,-2 1 0,3 2 0,-5-3 0,2 1 0,0 0 0,1-5 0,-5-1 0,4 1 0,-8-11 0,3-7 0,-3-9 0,4-7 0,0-1 0,0-3 0,2-3 0,-4 4 0,5-7 0,1 3 0,0 0 0,1-1 0,7 7 0,-3-1 0,-3 1 0,3 0 0,-3-1 0,4 1 0,1-1 0,-5 3 0,-3 1 0,1 4 0,0 3 0,-4-5 0,3 4 0,-1-2 0,0 7 0,-2-3 0,-4 4 0,5 2 0,-7 0 0,0 0 0,0 8 0,0 3 0,0 5 0,0 1 0,0 3 0,0 3 0,0-2 0,0 8 0,0 0 0,0-1 0,0 5 0,0-4 0,0 4 0,0 2 0,-2-6 0,-1-2 0,-3-2 0,2-3 0,2-3 0,2-2 0,0 1 0,-2-7 0,-4 1 0,4-8 0,-6-4 0,8-10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04:30.8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9 9462,'-17'0'0,"5"-2"0,1-4 0,1 6 0,-2 0 0,7 10 0,3 5 0,2 6 0,0 7 0,0 6 0,0 13 0,0 2 0,2 7 0,3 8 0,3 10 0,6 3 0,-3 1 0,3-1 0,0-1 0,-1-4 0,-3 0 0,-2-2 0,3-10 0,-5-16 0,-2-1 0,-2-4 0,-2-8 0,0-4 0,0-2 0,0-9 0,0-10 0,0-12 0,0-6 0,0-11 0,0-4 0</inkml:trace>
  <inkml:trace contextRef="#ctx0" brushRef="#br0" timeOffset="352">36 428 9462,'-12'-16'0,"2"3"0,3 1 0,1 0 0,6-5 0,0-1 0,0 1 0,2-2 0,4-3 0,5-1 0,7-6 0,5 4 0,6-1 0,4 1 0,8-4 0,1 6 0,1 3 0,0 7 0,-2 5 0,-7 8 0,1 4 0,0 7 0,-2 3 0,-5 17 0,-11 4 0,-9 4 0,-6 4 0,-2-3 0,-2 5 0,-4 0 0,-4-3 0,-9-7 0,-4-2 0,-7-4 0,-5 2 0,-3-9 0,-3-5 0,2-3 0,2-10 0,4 1 0,2-3 0,2-2 0,8 0 0,-1-2 0,7-1 0,3-3 0,8-8 0,-1 2 0,3-3 0,2-3 0</inkml:trace>
  <inkml:trace contextRef="#ctx0" brushRef="#br0" timeOffset="803">525 777 9456,'0'-17'0,"0"-1"0,0 1 0,0 5 0,0 0 0,0-1 0,-2-1 0,-2 1 0,-4 3 0,-2 2 0,5-4 0,-7 7 0,-2 1 0,-1 10 0,-3 7 0,3 7 0,3 3 0,-1 6 0,5-4 0,0 2 0,0 4 0,2-3 0,6-1 0,0-2 0,0-4 0,2 5 0,4-5 0,4-4 0,0-3 0,5-10 0,-3 2 0,3-4 0,3-2 0,-7-2 0,1-6 0,0-8 0,-3-5 0,1-4 0,-6 3 0,2-3 0,-2-2 0,-2 6 0,-2-5 0,0 3 0,0 0 0,0 0 0,0 5 0,0 6 0,0 1 0,0 9 0,0 2 0,5 8 0,3 9 0,2-1 0,4-5 0,-5 5 0,3-5 0,1 5 0,1 1 0,0 1 0,-3-3 0,3-3 0,-4 2 0,1-7 0,3 3 0,1 2 0,3 5 0</inkml:trace>
  <inkml:trace contextRef="#ctx0" brushRef="#br0" timeOffset="1003">629 742 9456,'-11'-15'0,"1"1"0,2 2 0,3 8 0,5-5 0,1 5 0,7-2 0,10 2 0,1 2 0,10 2 0,2-2 0,2-4 0,4 3 0,4-9 0,5 0 0,5 3 0,1-5 0,-1 8 0,-5 0 0,-5-1 0,-4 5 0,-4-4 0,-4 4 0,-6 2 0,-3 0 0,-11 0 0,-9 8 0,-9 1 0</inkml:trace>
  <inkml:trace contextRef="#ctx0" brushRef="#br0" timeOffset="1436">874 78 9391,'-10'-7'0,"2"5"0,8 2 0,0 13 0,0 11 0,0 11 0,2 1 0,2 11 0,4 3 0,2 7 0,-4-1 0,3 8 0,1 2 0,0 2 0,-6-8 0,3-6 0,-1-7 0,0-4 0,0-5 0,-4-8 0,2-7 0,1-4 0,1-7 0,-4-2 0,4-3 0,-4-3 0,4-10 0,-2-5 0,2-5 0,-5-1 0,5-1 0,-4 1 0,-2-1 0,6 1 0,0-1 0,-2 1 0,0 1 0,1 3 0,7 1 0,-2 6 0,1-3 0,3 1 0,2 4 0,7 0 0,2 0 0,0-2 0,0 3 0,7 1 0,-5 0 0,2-2-1,0-2 1,-6 0 0,4 6 0,-1 0-1,-5 0 0,-7-6 0,-5-1 0,-1-3 1,-2 4 0,-6-6 0,-8 1 0,-2-7 0</inkml:trace>
  <inkml:trace contextRef="#ctx0" brushRef="#br0" timeOffset="1653">1241 201 9386,'-12'-10'0,"2"2"0,1 2 0,-1 1 0,-2-1 0,-3 8 0,3 4 0,6 5 0,4 12 0,2 7 0,0 4 0,0 7 0,0-2 0,2 10 0,2 3 0,2 4 0,6 4 0,-5-5 0,1-1-1,0-4 0,4-9 1,-5 0-1,1-4-1,0-2 0,4-8 0,-7-4 2,-1-3 0,6-11 0,0-1 0,7-8 0</inkml:trace>
  <inkml:trace contextRef="#ctx0" brushRef="#br0" timeOffset="2004">1293 760 9377,'8'9'0,"-4"-1"0,9-8 0,5 0 0,3 0 0,2 0 0,-3 0 0,1 0 0,2 0 0,1-8 0,-7-1 0,1-3 0,-1 0 0,-1 6 0,-5-5 0,-3-3 0,0-1 0,-6 3 0,4 0 0,-4-1 0,-2-3 0,-6 5 0,-2 1 0,-2 0 0,-3 1 0,-3 5 0,-1-2 0,-1 4 0,1 2 0,1 2 0,5 4 0,-3 3 0,8 9 0,2-1 0,2 1 0,2 5 0,0 2 0,0 0 0,0 1 0,6 3 0,2-6 0,2-2 0,3-1 0,5-3 0,3 1 0,2-3 0,-1-3 0,3 2 0,-2-9 0,0-3 0,3-6 0,-9-5 0,3-9 0,-7-1 0,1-4 0,-7 3 0,1-5 0</inkml:trace>
  <inkml:trace contextRef="#ctx0" brushRef="#br0" timeOffset="2686">1712 655 9377,'0'-18'0,"0"9"0,6 3 0,0 12 0,-2 5 0,-2 5 0,4 3 0,-1 2 0,-1 5 0,-2 1 0,-2-6 0,0 3 0,0-5 0,0-2 0,0 1 0,0-1 0,0 1 0,-6-10 0,1-8 0,-1-8 0,6-10 0,0-1 0,0-4 0,2 3 0,3-5 0,5 2 0,0-1 0,5 1 0,-3 6 0,4-1 0,1 1 0,0 1 0,1 3 0,-1 1 0,1 2 0,-1-1 0,1 5 0,-7 4 0,1 2 0,-2 2 0,1 4 0,-5 5 0,-4 5 0,-2 1 0,0 3 0,0 1 0,0 2 0,0 1 0,0-7 0,0 2-1,0 5 0,0-5 1,0 4-3,0-3 0,0-3-2,0 1 3,0-9 1,0-3 0,0-12 0,0-5-1,0-5 1,2-1 0,2-1 0,2 1-1,-2-1 1,0-1 0,-1-2 0,5-3 0,2 3 0,-6 2 0,4 1 0,-3 1-1,1-1 1,2 1 0,-2-1 1,2 7-1,3-1 1,3 10 0,-8 2 0,-2 10 0,3 5 0,-1 3 0,0-1 0,2 1 0,-6-1 0,5 1 0,-1-1 0,0 1 0,0-1 0,-4 1 0,2-1 0,1 0 0,1 1 0,-4-1 0,4 1 0,-2-3 0,8-3 0,-7 2 0,7-9 0,-6-1 0,4-10 0,-3-5 0,5 1 0,-4-2 0,1-1 0,-5 3 0,4 1 0,0 1 0,-4 2 0,7 6 0,-7 2 0,2 4 0,-4 5 0,-2-3 0,8 8 0,1-7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3:57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9310,'0'9'-1,"0"-1"1,0-8 0,0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04:38.0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105 311 9322,'-17'0'0,"-1"0"0,1 0 0,-1 0 0,3-2 0,3-4 0,4 4 0,8-6 0,8 8 0,4 0 0,3 0 0,3 0 0,-1 6 0,3 0 0,1-2 0,2-2 0,8-2 0,-2 0 0,4 0 0,2 0 0,2-8 0,2-4 0,2-3 0,-2-3 0,3-7 0,1-4 0,0-4 0,-1-2 0,-3 6 0,-10 2 0,-6 2 0,-3 3 0,-8 11 0,-3 3 0,-1 0 0,-4 6 0,-10-2 0,-6 8 0,-3 8 0,-5 1 0,-1 1 0,-2-2 0,1 1 0,-3 3 0,2 1 0,-8 1 0,4-1 0</inkml:trace>
  <inkml:trace contextRef="#ctx0" brushRef="#br0" timeOffset="236">245 258 9322,'-18'8'0,"7"-6"0,1 6 0,2 0 0,2-5 0,4 9 0,-1 4 0,-3 5 0,0 8 0,6 12 0,0 5 0,0 5 0,6 3 0,2 4 0,1 6 0,5 4 0,-4-6 0,1-3 0,1-7 0,-2-5 0,3-5 0,-7-9 0,-2-4 0,-2-5 0,-2-11 0,0-1 0,0 1 0,-2-5 0,-4-2 0,4-12 0,-4-5 0,-3-5 0,-1-1 0</inkml:trace>
  <inkml:trace contextRef="#ctx0" brushRef="#br0" timeOffset="400">175 817 9322,'0'-17'0,"0"-1"0,0 1 0,0-1 0,0 7 0,0-1 0,0-2 0,8 5 0,3-1 0,5 0 0,1 1 0,1 3 0,-1-4 0,3 0 0,3 1 0,-2 5 0,6-4 0,1 2 0,-1 0 0,-6 1 0,2 5 0,5 0 0,-1 0 0</inkml:trace>
  <inkml:trace contextRef="#ctx0" brushRef="#br0" timeOffset="1265">385 870 9322,'-6'17'0,"0"0"0,-6-5 0,6 0 0,3 1 0,3-5 0,5-2 0,7-4 0,4-2 0,1 0 0,0 0 0,1 0 0,-1-8 0,1-5 0,-1-7 0,1-3 0,-7 0 0,-1 5 0,0 1 0,0-1 0,-7 1 0,3-1 0,-4 1 0,-2-1 0,0 1 0,0-1 0,0 1 0,-2-1 0,-4 1 0,3 7 0,-7 6 0,2 8 0,-4 0 0,7 8 0,-1 1 0,-2 3 0,4 7 0,-6 0 0,3 1 0,3 1 0,2-6 0,2 5 0,0-5 0,0-1 0,0 5 0,0 0 0,2-2 0,4-1 0,1-9 0,9-1 0,-1 0 0,5 0 0,7-7 0,-2 3 0,0-6 0,1-6 0,5 1 0,-4-11 0,0-3 0,-4-1 0,-3-5 0,-5 2 0,-1 0 0,-3-3 0,-7 7 0,4-4 0,-2 3 0,0 3 0,0-1 0,-8 3 0,-4 3 0,-4 4 0,-7 8 0,-1 0 0,7 2 0,-1 2 0,0 6 0,3 5 0,-7-1 0,6 9 0,1-3 0,-5-3 0,8 1 0,2-1 0,2 1 0,2-1 0,0 0 0,0 1 0,0-6 0,2-3 0,4-1 0,-2-2 0,8-6 0,1 0 0,-3 0 0,0-2 0,-3-4 0,1 2 0,-4-7 0,2-3 0,6-2 0,-7-1 0,-1 0 0,0 7 0,0 2 0,2 0 0,2 6 0,-3-3 0,7 3 0,-2 2 0,1 0 0,3 0 0,2 0 0,1 5 0,-1 3 0,-3 2 0,-1 3 0,-1-3 0,7 0 0,-1-2 0,1 5 0,-1-11 0,-15-2 0,-8-11 0,-7-5 0,-3-1 0,5-1 0,1 6 0,6 1 0,-2-3 0,0 4 0,8 1 0,4 1 0,-2-4 0,8 7 0,1 1 0,3 2 0,7-4 0,2 0 0,2 2 0,4 2 0,4-4 0,4 1 0,4 1 0,2 2 0,-7-4 0,3 0 0,-4 2 0,-2 2 0,-2 2 0,-4-2 0,-6-1 0,-3-3 0,-11-2 0,-3 2 0,-12-4 0,-3-7 0</inkml:trace>
  <inkml:trace contextRef="#ctx0" brushRef="#br0" timeOffset="1532">1205 206 9322,'-15'-12'0,"3"1"0,-1 5 0,5-4 0,-2 2 0,6 2 0,-4 14 0,7 6 0,-3 5 0,-2 5 0,0 12 0,6-1 0,0 4 0,0 4 0,0 3 0,0 11 0,0 1 0,0-2 0,0 4 0,2-1 0,2-3 0,2-2 0,5-7 0,-3-5 0,0-3 0,0-6 0,-1-4 0,-3 0 0,2-5 0,-2-5 0,4-1 0,-1-3 0,3-3 0,-4-5 0,6-7 0,-8-7 0,3-3 0</inkml:trace>
  <inkml:trace contextRef="#ctx0" brushRef="#br0" timeOffset="1834">1310 800 9322,'0'-12'0,"-2"2"0,-4 3 0,4-1 0,-3 2 0,3 6 0,2 0 0,0 2 0,0 10 0,0 1 0,0 3 0,0 1 0,2 1 0,1-1 0,3 1 0,6-1 0,-4-1 0,-1-3 0,1-1 0,6-3 0,-4 5 0,-1-2 0,7-8 0,-5-1 0,5-6 0,-1-7 0,-1-8 0,-2 1 0,1-1 0,-5-5 0,0-2 0,-2 0 0,-1-1 0,1 1 0,-6 4 0,0-2 0,0 1 0,0 3 0,0 1 0,-2 3 0,-4 3 0,3-1 0,-9 7 0,8-8 0,-4 12 0,8-5 0</inkml:trace>
  <inkml:trace contextRef="#ctx0" brushRef="#br0" timeOffset="2115">1520 660 9322,'9'17'0,"-3"1"0,2 1 0,0 3 0,0 1 0,-1-2 0,1 1 0,-4-1 0,2 2 0,-2-1 0,3-3 0,-1-2 0,-2 1 0,-2-6 0,0-3 0,4-1 0,-4-2 0,5-14 0,-7-4 0,0-3 0,0-3 0,0-1 0,0-2 0,2-3 0,4 3 0,-4 2 0,6 1 0,0 1 0,3-1 0,-1 1 0,2 1 0,1 3 0,3 1 0,1 8 0,1-2 0,-1 4 0,1 4 0,-1 4 0,-7 12 0,-2 9 0</inkml:trace>
  <inkml:trace contextRef="#ctx0" brushRef="#br0" timeOffset="2586">1782 887 9322,'-8'10'0,"6"5"0,-4-3 0,4-4 0,10-1 0,4-7 0,3 0 0,3 0 0,-1 0 0,1 0 0,-1 0 0,0-2 0,1-1 0,-1-3 0,-5-8 0,0 3 0,1-5 0,-3-1 0,0-1 0,-3 1 0,-3-1 0,-2 1 0,-2-3 0,0-3 0,-2 4 0,-2-5 0,-3 5 0,-3 1 0,4 7 0,-6 1 0,-1 2 0,3-3 0,-1 5 0,-3 2 0,4 10 0,1 5 0,-1 5 0,0 1 0,6 1 0,-3-1 0,1 1 0,0-1 0,0 7 0,6-1 0,0-2 0,0-1 0,0-3 0,0 1 0,2-1 0,4 0 0,-2 1 0,7-1 0,3-1 0,1-4 0,3 1 0,-1-5 0,1 0 0,-1-1 0,3-1 0,1-6 0,2 0 0,-1 0 0,-3 0 0,-1 0 0,-1 0 0,0 0 0,1 0 0,-1 0 0,-5 0 0,0 0 0,-6 0 0,3-2 0,-1-4 0,-2 5 0,-6-7 0,0 8 0,-8-8 0,-2-2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04:36.0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35 262 9174,'-11'-5'0,"-1"-1"0,8-8 0,-4 10 0,8-7 0,8 1 0,4-4 0,3 5 0,3 1 0,5-6 0,2 5 0,1-3 0,-1 0 0,-2 3 0,-5-5 0,-1 4 0,1 3 0,-1-1 0,0 4 0,1-2 0,-8-8 0,-3 5 0</inkml:trace>
  <inkml:trace contextRef="#ctx0" brushRef="#br0" timeOffset="233">123 210 9174,'-6'12'0,"0"-1"0,2 3 0,-4-4 0,1 1 0,-1 3 0,0 1 0,2-3 0,6 0 0,0 1 0,0 3 0,0-5 0,0 1 0,0 2 0,8-5 0,4 1 0,3-2 0,3-4 0,-1-2 0,1-2 0,-1-2 0,1-4 0,-1 2 0,1-8 0,-1-1 0,0-3 0,-5 1 0,0 1 0,1 2 0,3-1 0,-5-3 0,1 1 0,0 1 0,-3 3 0,-1-1 0,0-6 0,2 1 0</inkml:trace>
  <inkml:trace contextRef="#ctx0" brushRef="#br0" timeOffset="432">228 175 9174,'-18'0'0,"8"-2"0,5-4 0,12 4 0,9-5 0,7 1 0,4 0 0,2-8 0,4 3 0,-2-3 0,-1 2 0,-3-3 0,4 5 0,-4-1 0,-2-1 0,-2 6 0,-5-6 0,-8 9 0,-10 3 0,-18 9 0,-9 9 0</inkml:trace>
  <inkml:trace contextRef="#ctx0" brushRef="#br0" timeOffset="734">367 175 9174,'-17'17'0,"1"1"0,3-3 0,3-1 0,2-2 0,-5-3 0,3 5 0,-2-2 0,1 1 0,7 3 0,-2 1 0,4 1 0,-4-7 0,0 1 0,8-2 0,10 1 0,9-3 0,3-8 0,-3 0 0,-2 0 0,5 0 0,-1 0 0,-2 0 0,-1 0 0,-3 0 0,1 0 0,-1 0 0,-5 2 0,-3 4 0,-1 5 0,-4 5 0,-2 1 0,-4 1 0,-2-1 0,-2 1 0,-5-1 0,3-1 0,0-3 0,0-1 0,1-6 0,1 6 0,4-9 0,-6 5 0,16-10 0,3-4 0,5-5 0,1 1 0,1-2 0,-1-7 0,1-8 0</inkml:trace>
  <inkml:trace contextRef="#ctx0" brushRef="#br0" timeOffset="1017">664 70 9174,'-17'0'0,"-1"0"0,8 2 0,5 4 0,3 6 0,2-3 0,0 3 0,0 2 0,0 1 0,2 3 0,2-1 0,3 0 0,3 1 0,-4-1 0,5-1 0,3-4 0,-4 1 0,1-7 0,3-2 0,2-4 0,1-6 0,0-6 0,1-5 0,-1-4 0,1-5 0,-1-1 0,1 6 0,-1-4 0,1 1 0,-1 1 0,-5 0 0,-1 7 0,3 3 0,2 1 0,-7 8 0,-1-4 0,-8 8 0</inkml:trace>
  <inkml:trace contextRef="#ctx0" brushRef="#br0" timeOffset="1400">682 472 9174,'17'-8'0,"1"-3"0,5 1 0,0-2 0,0-1 0,3-3 0,-7 1 0,4 1 0,-3 4 0,-3 2 0,1 1 0,-1 1 0,-7 6 0,-4 0 0,-4 8 0,-4 9 0,-4 1 0,-2-1 0,-6 1 0,5-1 0,1 0 0,0 1 0,4-1 0,-1 1 0,-1-1 0,6 1 0,2-3 0,2-1 0,3-4 0,3-3 0,2-1 0,7-6 0,4 0 0,-3 0 0,5-2 0,-2-4 0,1-5 0,1 1 0,-4-2 0,2 1 0,-1 1 0,-5-5 0,-3 5 0,-5-2 0,-1 1 0,4 5 0,-4-4 0,1 2 0,-5 1 0,2 1 0,4 4 0,-1-6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04:43.5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105 470 9166,'-5'-11'0,"-1"-1"0,0 6 0,4-3 0,-2-1 0,-2 0 0,1 4 0,3-3 0,-4 1 0,2-4 0,-8 6 0,6 1 0,-3 7 0,-1 1 0,0 3 0,6 14 0,-1-3 0,3 4 0,2 5 0,0-1 0,0 6 0,2-4 0,3-2 0,5-1 0,8-7 0,-1-1 0,1-5 0,5-3 0,2-8 0,0 0 0,1 0 0,5-8 0,-4-3 0,0-5 0,-4-1 0,-5-7 0,-7 1 0,-3 2 0,0 1 0,-6 3 0,2-1 0,-8 1 0,-8-1 0,-3 7 0,-3 1 0,1 2 0,-1 5 0,1 1 0,-1 2 0,1 0 0,-1 0 0,1 0 0,-1 0 0,7 0 0,-1 0 0,8 7 0,-4-5 0,8 6 0,0-8 0,8 0 0,-4 0 0,8 0 0,-6 0 0,5-2 0,3-4 0,1-3 0,3-9 0,-1 1 0,1-1 0,-1 1 0,1-1 0,-1 1 0,1-1 0,-1 1 0,1-1 0,-1 1 0,0-1 0,1 7 0,-1-1 0,1 10 0,-1 2 0,-7 8 0,-4 11 0,-4 3 0,-2 1 0,0 6 0,0-4 0,-2 1 0,-4-1 0,4 0 0,-4-4 0,2 3 0,-1-3 0,3-2 0,-4-1 0,4-1 0,2 1 0,0-1 0,0 1 0</inkml:trace>
  <inkml:trace contextRef="#ctx0" brushRef="#br0" timeOffset="302">542 86 9166,'0'-17'0,"0"5"0,0 0 0,0 1 0,0 3 0,0 8 0,2 8 0,2 11 0,2 3 0,-2 1 0,3 8 0,1-2 0,0 6 0,0 6 0,-3-3 0,-5 9 0,2 2 0,4 1 0,-4 2 0,4-1 0,-4-3 0,-2-1 0,0-8 0,2 0 0,2-6 0,2-4 0,-1-8 0,-5 2 0,0-11 0,0-6 0,-2-10 0,-3-2 0,3-8 0,-4 3 0,4-5 0,-6-1 0,-2-1 0</inkml:trace>
  <inkml:trace contextRef="#ctx0" brushRef="#br0" timeOffset="668">1188 331 9239,'-11'0'0,"-1"0"0,0 0 0,-5 0 0,5 0 0,1 0 0,7 0 0,-4 0 0,8-2 0,0-4 0,8 2 0,3-8 0,5 1 0,1 1 0,7-5 0,-1 3 0,-2-4 0,-1-1 0,-3 1 0,-1 3 0,-3 1 0,-1-1 0,-6 5 0,3 0 0,-1 0 0,-2 6 0,-6-5 0</inkml:trace>
  <inkml:trace contextRef="#ctx0" brushRef="#br0" timeOffset="1317">1101 401 9239,'-18'0'0,"9"7"0,3 5 0,4 3 0,2 3 0,0-1 0,0 1 0,0-1 0,2 1 0,4-1 0,3 3 0,1 3 0,6-9 0,-5 3 0,5-1 0,1-3 0,1-1 0,-1-6 0,1-4 0,-1-2 0,1-2 0,-1-4 0,1-6 0,-1-3 0,-1-3 0,-3-1 0,-1-5 0,-3 5 0,5-6 0,-4 2 0,-2-1 0,3 1 0,-5 4 0,0-3 0,2-1 0,-6 0 0,3 5 0,-3 1 0,-2-1 0,0 1 0,0 7 0,0 4 0,0 14 0,0 8 0,0 5 0,0 2 0,0-3 0,0 1 0,0 2 0,0 0 0,0-5 0,0-1 0,6 1 0,2-3 0,2-3 0,-5-4 0,7-10 0,2-4 0,-1-4 0,1-9 0,-3-2 0,3-3 0,0-1 0,-1 4 0,-1-4 0,1-3 0,-3 7 0,0-2 0,-2 3 0,-5 3 0,5-1 0,-2 1 0,-2-1 0,-2 1 0,-2 7 0,0 3 0,-2 8 0,-4 5 0,4 4 0,-4 7 0,4 1 0,2-1 0,0 3 0,0 3 0,0 4 0,0 0 0,0 6 0,0-5 0,0 1 0,0 0 0,0-2 0,0 4 0,0-4 0,0-2 0,0-1 0,0-7 0,0 1 0,0-1 0,0-5 0,0-1 0,0-7 0,8 4 0,-6-8 0,14-8 0,-7-1 0</inkml:trace>
  <inkml:trace contextRef="#ctx0" brushRef="#br0" timeOffset="1551">1800 34 9239,'-10'-18'0,"2"9"0,16 3 0,3 12 0,5 5 0,7 3 0,1-1 0,-3-1 0,-2 0 0,-1 3 0,-1-1 0,1-3 0,-1-5 0,1 6 0,-1-8 0,-7 11 0,-2-5 0</inkml:trace>
  <inkml:trace contextRef="#ctx0" brushRef="#br0" timeOffset="1935">1747 261 9239,'-17'0'0,"7"0"0,10-2 0,12-2 0,3-2 0,3 2 0,7-3 0,2-1 0,2-2 0,0-3 0,-7 3 0,3 0 0,-4 0 0,-3 1 0,3 5 0,-11-4 0,-1 0 0,-1 8 0,-8 0 0,0 10 0,-8 7 0,-5 7 0,-7 3 0,-3 0 0,0 6 0,5-4 0,3 4 0,3 2 0,-3-6 0,5-2 0,0 1 0,4-1 0,4-6 0,2 2 0,0-3 0,8-5 0,4-3 0,3-6 0,3-4 0,5-4 0,0-4 0,-1-6 0,-11-3 0,-3-3 0,-2 1 0,0-1 0,-2 1 0,-10 1 0,-6 3 0,-3 1 0,-9 2 0,-1-3 0,0 3 0,0 2 0,1-3 0,7 5 0,0 2 0,7-6 0,2 1 0,8-9 0</inkml:trace>
  <inkml:trace contextRef="#ctx0" brushRef="#br0" timeOffset="2353">2114 139 9239,'10'-12'0,"-3"2"0,1 2 0,-6 3 0,6-3 0,-6 8 0,4 0 0,-5 8 0,5 9 0,-4 3 0,-2 3 0,2-2 0,2 6 0,2 1 0,-2-1 0,-2 0 0,-2 4 0,0-4 0,0-2 0,0-1 0,0-7 0,0 0 0,0-5 0,0 0 0,0-8 0,6-4 0,1-12 0,1-5 0,0-7 0,5 5 0,-1-4 0,4 1 0,1-1 0,-5 4 0,-1-5 0,3 5 0,1 1 0,-3 3 0,-2 1 0,-2 3 0,-3 7 0,-7 4 0,-3 11 0,-7 5 0,-11 9 0,-4 2 0</inkml:trace>
  <inkml:trace contextRef="#ctx0" brushRef="#br0" timeOffset="2549">2079 523 9239,'-6'11'0,"-2"-1"0,-1-2 0,5 6 0,-2-3 0,4 5 0,4 1 0,4 1 0,3-7 0,9-1 0,-1-2 0,1-4 0,-1-2 0,1-2 0,-1 0 0,1 0 0,-1 0 0,1 0 0,-1-8 0,1-4 0,-1-3 0,-1-3 0,-5 1 0,12-9 0,-3-1 0</inkml:trace>
  <inkml:trace contextRef="#ctx0" brushRef="#br0" timeOffset="3084">3005 69 9239,'-18'0'0,"6"0"0,1 0 0,7 2 0,-4 4 0,2 5 0,1 5 0,-1 1 0,6 1 0,2-1 0,3 1 0,-1-1 0,8 0 0,2 1 0,1-1 0,3-7 0,-1-4 0,0-4 0,1-2 0,-6 0 0,-1 0 0,3-2 0,1-4 0,-3-4 0,-2-7 0,-3-2 0,-3-5 0,-2 5 0,-2-4 0,0 3 0,0 3 0,-8-1 0,-1 1 0,-3 1 0,1 5 0,-3 3 0,-7 8 0,-3 0 0,3 0 0,-4 2 0,-1 4 0,1 7 0,0 9 0,-4 5 0,4 10 0,-1 1 0,1 3 0,-6 8 0,4-5 0</inkml:trace>
  <inkml:trace contextRef="#ctx0" brushRef="#br0" timeOffset="3265">2743 558 9239,'0'11'0,"0"1"0,0-8 0,2 4 0,3-8 0,7 0 0,4-8 0,3-4 0,4-3 0,6-3 0,12-7 0,6-2 0,3-2 0,2 0 0,1 0 0,-1-6 0,-1 2 0,-5 4 0,-3 3 0,-10 9 0,-2 1 0,-2 5 0,-8-5 0,-3 16 0,-12 0 0,-12 8 0,-4 9 0</inkml:trace>
  <inkml:trace contextRef="#ctx0" brushRef="#br0" timeOffset="3584">3005 645 9239,'-12'2'0,"0"2"0,-1 2 0,5 7 0,2-1 0,6 2 0,6-1 0,6-3 0,3-2 0,10-3 0,2-5 0,3 0 0,-1 0 0,-2 0 0,4 0 0,-4-2 0,-2-3 0,-1 1 0,-7-8 0,1-1 0,-1-3 0,-7 4 0,-5 1 0,-3-3 0,-2-1 0,0 3 0,-2 0 0,-3 1 0,-7 1 0,-5 2 0,-5 8 0,-3 0 0,-2 0 0,4 0 0,-5 0 0,3 2 0,4 4 0,-4 4 0,1 7 0,3 1 0,9-1 0,5 1 0,1-1 0,0 0 0,2-7 0,10-4 0,4 4 0,7-1 0</inkml:trace>
  <inkml:trace contextRef="#ctx0" brushRef="#br0" timeOffset="3835">3319 331 9239,'-10'-8'0,"-3"-2"0,7-7 0,2 7 0,10 2 0,5 2 0,5 1 0,3-3 0,3 2 0,3-4 0,2 1 0,-4-5 0,4 6 0,-1 1 0,-5-1 0,-2-4 0,-1 6 0,-1 2 0,1 3 0,-8-7 0,-3 14 0,-7-4 0</inkml:trace>
  <inkml:trace contextRef="#ctx0" brushRef="#br0" timeOffset="4269">3389 296 9239,'-18'9'0,"7"5"0,1-6 0,2 2 0,2 1 0,6 7 0,0-1 0,0 1 0,0-1 0,0 0 0,0 1 0,8-1 0,2 1 0,0-1 0,5-5 0,-3-2 0,3-3 0,3-1 0,-1-6 0,1 0 0,-1-7 0,1-5 0,-1-4 0,0-1 0,1-8 0,-1-3 0,1-1 0,-1 0 0,1 0 0,-1-4 0,1 2 0,-1 2 0,1 8 0,-3-3 0,-3 5 0,-6 2 0,-2 7 0,1 4 0,-3 6 0,4 8 0,-4 9 0,-2 1 0,-2 5 0,-2-4 0,-2-1 0,1 5 0,5 0 0,0-1 0,0-3 0,0-1 0,0-1 0,7-5 0,5-1 0,4-7 0,1 2 0,0-6 0,1-6 0,-1 2 0,1-7 0,-1-3 0,1-1 0,-1-3 0,1 1 0,-1-1 0,1 1 0,-3-1 0,-3 1 0,-4-1 0,-16 9 0,-2 1 0</inkml:trace>
  <inkml:trace contextRef="#ctx0" brushRef="#br0" timeOffset="4448">3563 575 9239,'-17'8'0,"1"-4"0,5 7 0,3-5 0,8 6 0,8-6 0,3 3 0,3 1 0,-2 0 0,3-4 0,-3 3 0,3-1 0,3-4 0,-1 6 0,1-1 0</inkml:trace>
  <inkml:trace contextRef="#ctx0" brushRef="#br0" timeOffset="4734">3825 418 9239,'10'0'0,"-2"2"0,-8 4 0,0 5 0,0 5 0,0 3 0,0 3 0,0 1 0,0 6 0,0-4 0,0 1 0,0-1 0,-2 4 0,-4-6 0,-6-1 0,-3-3 0,-3-2 0,1 1 0,5-3 0,1-3 0,-1-4 0,-5-8 0,-1 0 0,1 0 0,5 0 0,0-2 0,-1-4 0,5 2 0,2-8 0,4-1 0,2-3 0,8-1 0,4-1 0,5 1 0,6 0 0,3-7 0,5 1 0,-2 0 0,2-3 0,10 7 0,3-6 0</inkml:trace>
  <inkml:trace contextRef="#ctx0" brushRef="#br0" timeOffset="5085">4017 331 9063,'-17'-8'0,"0"6"0,-1-4 0,8 2 0,5-2 0,3 5 0,4-13 0,3 6 0,7 0 0,4 1 0,1-7 0,0 4 0,1-1 0,-1-1 0,9 2 0,-1-3 0,-4 1 0,2 8 0,-11-2 0,4 5 0,1 2 0,1 5 0,-9 6 0,-3 9 0,-6 5 0,-6 1 0,2 2 0,-7 4 0,-3-2 0,-1-2 0,-3 0 0,3 4 0,1-2 0,2-2 0,3-7 0,-5 1 0,3-4 0,7-1 0,-4-1 0</inkml:trace>
  <inkml:trace contextRef="#ctx0" brushRef="#br0" timeOffset="5501">4105 470 9063,'0'-17'0,"0"-1"0,8 9 0,3 3 0,5 4 0,1 4 0,1 4 0,-1-4 0,-1 5 0,-3-1 0,-1 0 0,-2 2 0,3-4 0,-1 2 0,-8 1 0,1-1 0,-3-4 0,-2 4 0,-2-10 0,-3-2 0,3-2 0,-4 3 0,4-5 0,4-8 0,4 1 0,3 0 0,9-1 0,-1 1 0,1-1 0,-1 3 0,1 1 0,-1 2 0,1-1 0,-7 3 0,1 0 0,2 3 0,-5-5 0,3 6 0,-8-2 0,2 3 0,-4 3 0,-2-4 0,0 12 0,0-2 0,0 7 0,0 3 0,0 1 0,0 3 0,-2-1 0,-4 1 0,4-1 0,-4 3 0,4 1 0,2 2 0,0 0 0,-2-5 0,-2-1 0,-2 1 0,-1-1 0,1 1 0,-4-1 0,-7 1 0</inkml:trace>
  <inkml:trace contextRef="#ctx0" brushRef="#br0" timeOffset="5801">4244 628 9063,'-9'7'0,"-5"-3"0,6 6 0,1 0 0,-1-1 0,0-3 0,4 6 0,-2 1 0,3 3 0,3-1 0,3-1 0,5-2 0,2 1 0,7 1 0,9-3 0,1-5 0,4-4 0,-4-2 0,2 0 0,0 0 0,-2 0 0,4-2 0,-7-4 0,-3-5 0,-2-5 0,-7-1 0,-2-1 0,-2 1 0,-5-1 0,-1 1 0,-2 0 0,-2-1 0,-3 1 0,1 5 0,-8 2 0,-1 1 0,-3-1 0,-3 4 0,-3-4 0,-1 3 0,2 3 0,1 2 0,1 4 0,-3 2 0,-1 1 0,0 9 0,5-2 0,1 3 0,0 3 0,5-1 0,2 1 0,2-1 0,5 0 0,1 1 0,2-1 0,0 1 0,0-1 0</inkml:trace>
  <inkml:trace contextRef="#ctx0" brushRef="#br0" timeOffset="6080">4541 383 9063,'-2'-15'0,"-3"3"0,3-4 0,-4 5 0,6 1 0,6 0 0,5 3 0,5 3 0,7-4 0,2 2 0,3 0 0,3-1 0,-4 5 0,0-4 0,-2 2 0,-4-2 0,5 4 0,-3-4 0,-2 4 0,-3 0 0,-7-3 0,-5 5 0,-12 0 0,3 0 0,-9 5 0,0 5 0,-5 0 0</inkml:trace>
  <inkml:trace contextRef="#ctx0" brushRef="#br0" timeOffset="6514">4629 366 9063,'-12'9'0,"0"-3"0,7 2 0,-5 0 0,2 1 0,-3-3 0,5 6 0,2 1 0,2-3 0,2 2 0,0 1 0,0 3 0,0-4 0,0-1 0,0 3 0,0 1 0,2 1 0,4-3 0,5-1 0,5-8 0,1 2 0,3-4 0,3-2 0,-2-8 0,6-4 0,1-3 0,-1-3 0,-6 1 0,2-1 0,-3 3 0,-3 3 0,1-1 0,-3 5 0,-1 0 0,-3 0 0,1 2 0,-2 8 0,-4 4 0,-4 6 0,-2 3 0,-8 9 0,-4 1 0,-3 0 0,-3 0 0,1 4 0,-1-5 0,-1-3 0,-4-1 0,3 3 0,-3 0 0,3-3 0,3-7 0,5 1 0,3-7 0,-1 1 0,0 0 0,6 6 0,-1-13 0,10 5 0,7-4 0,4-2 0,1-2 0,0-2 0,3-1 0,3 1 0,2-4 0,6 0 0,-1 0 0,1 1 0,-4-1 0,2 4 0,2-2 0,2 2 0,2 2 0,0 2 0,0 0 0,0 0 0</inkml:trace>
  <inkml:trace contextRef="#ctx0" brushRef="#br0" timeOffset="6621">5450 837 9063,'0'12'0,"0"-1"0,0-7 0,0 4 0,-8-8 0,-2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02:01.7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2513 8992,'-10'-2'0,"4"-4"0,4 4 0,2-5 0,0 7 0,0 0 0,-8 0 0,6-8 0,-3-4 0,5-5 0,6-7 0,-3-11 0,11-13 0,5-8 0,9-8 0,6-12 0,5-6 0,4-1 0,2 2 0,3 5 0,8 12 0,5 6 0,1 3 0,-8 18 0,0 10 0,-7 12 0,-4 9 0,-3 14 0,-5 9 0,-2 12 0,-4 10 0,2 6 0,-7 9 0,-3 4 0,-2 6 0,-3 2 0,-2 0 0,-5-4 0,-1-2 0,0-7 0,-4-10 0,1-7 0,-1-8 0,0-9 0,2-7 0,-2-5 0,6-9 0,-3-3 0,7-1 0,0-12 0,5-7 0,4-6 0,2-4 0,-1 0 0,5-2 0,4-3 0,-4 3 0,0-6 0,2 2 0,2 0 0,2-1 0,0 3 0,0-2 0,0 2 0,-8 10 0,-4 4 0,-1 2 0,1 0 0,-10 5 0,5 6 0,-12 9 0,2-5 0,-1 8 0,-5-16 0,6-3 0</inkml:trace>
  <inkml:trace contextRef="#ctx0" brushRef="#br0" timeOffset="433">1413 1657 8992,'-17'0'0,"-1"0"0,1 0 0,5 0 0,1 0 0,9 0 0,2 0 0,11 0 0,11 0 0,-1 0 0,6-2 0,0-2 0,1-1 0,-1-9 0,4 2 0,-2-3 0,2-3 0,-6 1 0,-2-1 0,-1 1 0,1 0 0,-5-1 0,1 3 0,-7 1 0,-5 2 0,1 7 0,-2-7 0,-4 8 0,4-4 0,-10 10 0,-2 4 0,-6 10 0,7 9 0,-1 2 0,-2 4 0,6-4 0,-4 2 0,4 2 0,2 2 0,0-6 0,-2-3 0,-2-5 0,-1-1 0,-1-1 0,4 0 0,-4 1 0,2-8 0,-8-5 0,1-3 0,-7-4 0,1-3 0,-1-3 0,1-6 0,0 3 0,-1-3 0,1-1 0,-1-3 0,-1 1 0,-5-1 0,11 3 0,-5 1 0,5 2 0,3-1 0,-3 3 0,5 0 0,-2 3 0,6-1 0,-2 2 0,20-4 0,5-7 0</inkml:trace>
  <inkml:trace contextRef="#ctx0" brushRef="#br0" timeOffset="1265">2514 487 9294,'0'-23'0,"0"0"0,0-3 0,0 5 0,0-2 0,0 1 0,0-5 0,0 0 0,0-2 0,0 0 0,-8 2 0,-4-4 0,-3 2-1,-3-3 0,-1 7 0,-4 4 1,-5 7-2,1 8 1,-12 5 0,4 2-1,-1 9 1,-1 13 1,-4 9 0,0 20-1,2 8 1,3 6 0,6 6 0,3 2 0,4 1 0,7-1 0,7-2 0,9-4 0,0-4 0,0-6 0,15-11 0,9-9 0,9-7 0,7-7 0,3-13 0,5-5 0,-3-4 0,-2-2 0,3-2 0,-5-6 0,-2-7 0,-2-6 0,-4-9 0,-4 5 0,-6-2 0,-3-4 0,-9 6 0,-1 1 0,-2 5 0,-4 2 0,-2 5 0,-2 0 0,0 6 0,-2-3 0,-4 1 0,2 2 0,-8 6 0,8 0 0,-3 0 0,7 0 0</inkml:trace>
  <inkml:trace contextRef="#ctx0" brushRef="#br0" timeOffset="2250">2776 382 9283,'-6'-11'0,"0"-1"0,0 8 0,6-2 0,0 12 0,0 6 0,0 5 0,-2 7 0,-2 5 0,-2 4 0,-1 2 0,3 0 0,-2-1 0,2 1 0,-4 0 0,3 0 0,1-2 0,2-4 0,0 2 0,-2-7 0,-2-3 0,2-4 0,10-5 0,-4-12 0,4-13 0,-4-7 0,-2-3 0,6-8 0,-1 2 0,-1-4 0,-2-2 0,4-6 0,0 0 0,-2 4 0,-2 6 0,0-2 0,1 6 0,3 0 0,-2 4 0,-2 3 0,-2 3 0,2 7 0,4 4 0,-2 14 0,5 8 0,1 7 0,0 4 0,0 2 0,3 6 0,-1 0 0,1 0 0,-3 0 0,2-2 0,-1-4 0,-1-6 0,4 3 0,-9-3 0,1-4-2,2-5-7,-6 1 0,6-13 5,-8 6 0,0-10-3,0-4 0,0 4 2,0-13 2,0 13 1,0-8-2,0 4 2,0 4 1,0-13 0,0 3 0,0-3 0,0-3 1,2-1-1,2-4 0,1-7 1,7-4-1,-4-7 1,1-4-1,5 1 0,-4-1 1,-1 6-1,1 0 0,0 6 1,-6 0 0,4 10-1,-3 2 0,1 1 1,8 3 0,-5-1 0,9 1 0</inkml:trace>
  <inkml:trace contextRef="#ctx0" brushRef="#br0" timeOffset="2533">3247 155 9212,'0'-11'0,"-2"1"0,-4 2 0,4 2 0,-5 16 0,5 8 0,-2 9 0,-2 6 0,0 7 0,4 3 0,-2 2 0,-1 3 0,-3 3 0,4 1 0,-2 1 0,2-1 0,0-7 0,0-5 0,-1-3 0,1-2 0,2-2 0,2-4-1,0-4 0,0-23 1,0-7 0,8-9 0,1-3 0</inkml:trace>
  <inkml:trace contextRef="#ctx0" brushRef="#br0" timeOffset="3001">3247 417 9207,'0'-17'0,"0"-1"0,0 7 0,0-1 0,0 8 0,0-2 0,0 12 0,0 4 0,2 7 0,2 1 0,2-1 0,0 7 0,-5 1 0,3 0 0,2 0 0,2 6 0,-4-4 0,4 1 0,1-5 0,-5-2 0,4 1 0,-2 1 0,0-2 0,7-1 0,-3-3 0,0 1 0,-1-7 0,-3 1 0,-2-8 0,8 2 0,-8-4 0,3-2 0,-7 0 0,2 0 0,4 0 0,-4 0 0,6-8 0,-8-4 0,6-3 0,-1-5 0,-1-1 0,-2-2 0,4-14 0,0 2 0,0-4 0,1-4 0,-3-3 0,6-11 0,0-1 0,-1 2 0,1-4 0,4 3 0,-5 7 0,-1 7 0,4 3 0,-4 5 0,1 7 0,-5 15 0,4 7 0,-8 12 0,2-2 0,4 7 0,-4 1 0,5 6 0</inkml:trace>
  <inkml:trace contextRef="#ctx0" brushRef="#br0" timeOffset="197834">5046 3159 9323,'0'-10'0,"0"3"0,-2 7 0,-4 0 0,4-2 0,-4-4 0,-3 4 0,-3-4 0,2 2 0,-1 0 0,-3-1 0,-1 1 0,-3 0 0,-1 0 0,-3-2 0,-1 2 0,-6-4 0,4 3 0,-2-1 0,-4-2 0,-2 6 0,-2-4 0,0 2 0,0-1 0,0 3 0,-2-4 0,-2 4 0,-2 2 0,1 0 0,5 0 0,0-2 0,0-4 0,-6 4 0,0-4 0,3 4 0,1 2 0,2 0 0,0-1 0,0-3 0,0-2 0,0 0 0,0 6 0,0 0 0,0 0 0,-5 0 0,-1 0 0,2 2 0,2 4 0,2-2 0,-2 5 0,-2-1 0,-1-4 0,-1-2 0,6 0 0,-2 2 0,-4 2 0,5-1 0,-5-5 0,4 0 0,2 0 0,0 2 0,0 2 0,0 2 0,0-2 0,0 4 0,0-1 0,2 1 0,4 0 0,-9 4 0,3-5 0,0 3 0,4 4 0,-2-5 0,2 3 0,-6 0 0,-4-3 0,0 5 0,8-6 0,2-1 0,2 1 0,-4 4 0,-4-4 0,6-1 0,4 1 0,-2 6 0,4-5 0,-1 3 0,1 0 0,2-8 0,5 3 0,1 1 0,0-6 0,-1 4 0,1-4 0,-1-2 0,1 0 0,-1 0 0,1 0 0,-1 0 0,1 0 0,-1 0 0,1-2 0,-1-4 0,9 2 0,1-7 0,2-3 0,0-2 0,-1-1 0,3-1 0,-2 1 0,2 0 0,-4-7 0,2-1 0,3-2 0,1-4 0,-4 2 0,0-4 0,2-4 0,2 0 0,-4-8 0,0 1 0,3-3 0,1 1 0,-4-1 0,0-3 0,2 3 0,2 6 0,0 4 0,-2 2 0,-1-1 0,1-5 0,2 6 0,2-2 0,0 6 0,0 0 0,0 2 0,2-2 0,2-2 0,1 2 0,3 2 0,-4-2 0,4 1 0,1-1 0,-3 0 0,4 0 0,0 2 0,-1-2 0,-3-2 0,4 0 0,0 2 0,-1 2 0,1 2 0,4-2 0,-5 4 0,-1-1 0,6 7 0,-5-4 0,3 3 0,0 3 0,-1-1 0,7 1 0,-1-1 0,1 1 0,-1-1 0,1 1 0,-1 0 0,1-1 0,-1 1 0,0 1 0,1 4 0,-1-1 0,1 5 0,1 0 0,5 1 0,-5 1 0,4 6 0,-1 0 0,1 0 0,-2 0 0,6 2 0,1 2 0,-1 1 0,4 7 0,8-4 0,3 0 0,3-1 0,-4-1 0,5-4 0,3 2 0,1 2 0,-3 0 0,-3-6 0,1 0 0,0 0 0,-5 0 0,5 0 0,-2 0 0,-4 0 0,-3 5 0,-1 1 0,0-2 0,0-2 0,2-2 0,2 2 0,4 2 0,1 2 0,-3 1 0,6-3 0,-1 2 0,-1-2 0,3-2 0,-5-2 0,0 0 0,-1 0 0,-1 0 0,-6 0 0,0 0 0,0 0 0,0 0 0,0 0 0,0-2 0,0-4 0,1 2 0,3-7 0,2-1 0,-2 2 0,0-3 0,-1 5 0,3 0 0,-2 0 0,-2 3 0,-4 3 0,-2-2 0,-2-2 0,-2 0 0,4 6 0,-4 0 0,-1 0 0,-1 0 0,-4 0 0,2 0 0,-1 0 0,-1 0 0,0 0 0,3 0 0,-3 0 0,-1 0 0,-3 0 0,0 0 0,1 0 0,-1 0 0,-5 0 0,0 2 0,1 4 0,-3-4 0,2 4 0,-1 1 0,7-1 0,-9 2 0,-1-4 0,0 2 0,-6 2 0,6-3 0,-1 7 0,-5-2 0,4 1 0,-4 3 0,-2 3 0,0 5 0,2 3 0,4 2 0,-4 2 0,4 6 0,-4 0 0,-2 0 0,0 2 0,0 2 0,0 3 0,0 3 0,1 4 0,3 7 0,2 2 0,-2-2 0,-2-1 0,-2-3 0,0 0 0,0 1 0,0-1 0,0-1 0,0-3 0,0-1 0,0-7 0,-2 5 0,-2-2 0,-2-4 0,1-1 0,5 1 0,-2 2 0,-4-2 0,4-4 0,-4-4 0,4-4 0,2-2 0,0 0 0,0-3 0,0 1 0,0 0 0,0-5 0,0-9 0,0-1 0,0-8-4,0 0 0,-2 6 3,-4 0 0,2 2 1,-7-3 0,-1 5 0,2 0 0,3-2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05:37.0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1153 9615,'-8'-9'0,"6"-1"0,-3 4 0,3 4 0,2-6 0,2 8 0,3 0 0,-1 0 0,8 0-1,2 0 1,-5 0-1,3 0 1,1 0-1,3 0 0,1 0 0,1 0 0,-1 0 0,1 0 1,-1 0 0,1 0 0,1 0-1,4 0 1,-3 0 0,3 0 0,-3 0 0,-3 0 0,6 0 0,1 0 0,-1 0 0,2 0 0,-5-6 0,3 1 0,-2 1 0,2 2 0,-3 2 0,5 0 0,-2 0 0,1 0 0,1 0 0,-2 0 0,4 0 0,0 0 0,1 0 0,-7 0 0,4 0 0,2 0 0,-5-6 0,3 0 0,-2 2 0,1 2 0,1 2 0,-2-2 0,4-1 0,0-3 0,4 0 0,-5 4 0,-1-2 0,0-2 0,4 0 0,-4 6 0,1 0 0,-1 0 0,6 0 0,-4 0 0,2 0 0,0 0 0,-5 0 0,5 0 0,2 0 0,2 0 0,2 0 0,0 0 0,0 0 0,-1 0 0,1 0 0,-2 0 0,-2 0 0,-1 0 0,-3 0 0,4 0 0,-4 2 0,-2 4 0,4-4 0,-5 6 0,-3-2 0,-2 0 0,5 1 0,-1-3 0,-2 2 0,-1-2 0,3 0 0,0 0 0,0 1 0,3-1 0,-5-2 0,6-2 0,0 0 0,1 0 0,-5 0 0,6 0 0,0 0 0,-2 0 0,0 0 0,-5 0 0,1 0 0,-2 0 0,5 0 0,-3 0 0,-2 0 0,-1 0 0,-3 0 0,1 0 0,-1 0 0,0 0 0,7 2 0,1 2 0,2 2 0,-6 0 0,3-6 0,-5 0 0,-1 0 0,1 0 0,2 0 0,3 2 0,-3 4 0,4-5 0,0 5 0,1-4 0,-1-2 0,6 0 0,-4 0 0,2 0 0,0 0 0,-5 0 0,5 0 0,0 0 0,-2 0 0,4 0 0,-6 0 0,2 0 0,4 0 0,2 0 0,0 0 0,-1 0 0,-3 0 0,2-6 0,6 1 0,-1-1 0,-3-2 0,-2 6 0,4-4 0,0 2 0,0-1 0,-2 3 0,-2-4 0,-4 4 0,-1 2 0,3-6 0,-6 0 0,-2 2 0,-1 2 0,-9 2 0,1 0 0,2 0 0,-7 0 0,1 0 0,-8 0 0,-2 0 0,-4 0 0,3 0 0,-9 0 0,6 0 0,-6 0 0,-1 0 0,-3 6 0,-3 0 0,-4-2 0,3 4 0,-3-3 0,4-1 0,1-2 0,-5 4 0,-2 0 0,-3-2 0,-3-2 0,0 4 0,-2-1 0,0-1 0,-4-2 0,-7-2 0,1 0 0,0 0 0,1 0 0,-5 0 0,6 0 0,1 0 0,-3 0 0,6 0 0,-2 0 0,6 0 0,4 0 0,6-6 0,-4-1 0,2-1 0,3 0 0,3-5 0,1 1 0,1-4 0,-1 5 0,3-1 0,1 0 0,3 3 0,-1-7 0,-5 5 0,-1-5 0,1 1 0,1 1 0,3 2 0,1-1 0,6 3 0,-4-2 0,3-1 0,1 3 0,6-2 0,0-1 0,0-3 0,0-1 0,0-1 0,0 1 0,2-1 0,4 1 0,-3-2 0,9-3 0,2-1 0,1 2 0,3 1 0,-1 3 0,1-3 0,-1-3 0,2 4 0,3-5 0,1 5 0,-2 2 0,5-3 0,-1-1 0,0-3 0,0 3 0,6 2 0,-3 1 0,1 1 0,0-1 0,0 1 0,6-1 0,0 1 0,0-1 0,0 5 0,1-1 0,3-1 0,2 1 0,0 1 0,-4-5 0,3-1 0,7-5 0,-2 9 0,1-4 0,3 1 0,1 5 0,-3-1 0,-1-2 0,1 3 0,-3 1 0,-1 6 0,-8-3 0,2 1 0,4 4 0,-6 0 0,1 0 0,-4-2 0,-1 3 0,2 1 0,1 2 0,-1 0 0,-3 0 0,1 0 0,-6 2 0,0 1 0,0 3 0,4 2 0,-3-4 0,-1 4 0,0 1 0,0 1 0,-3 4 0,3-3 0,2 3 0,-4-4 0,5 1 0,-3 3 0,-4 1 0,4 3 0,-1-1 0,-3 1 0,-2-1 0,5 1 0,-1-1 0,-2 1 0,-1-1 0,-3 0 0,1 3 0,-1 1 0,1 3 0,-3-1 0,-1-6 0,-5 1 0,-1-1 0,4 1 0,-5-1 0,1 1 0,0-1 0,-2 1 0,-6-1 0,0 0 0,0 1 0,0-1 0,0 1 0,0-1 0,0 1 0,0-1 0,-2 3 0,-2 1 0,-2 2 0,-7 1 0,3-5 0,-2 2 0,1 3 0,-1 1 0,-5-4 0,-1 2 0,1-1 0,-1-3 0,1-1 0,-3-1 0,-3 1 0,4-1 0,-7 1 0,1-1 0,-4 0 0,2 1 0,-4-1 0,-4 1 0,-4-1 0,-9-5 0,3 0 0,-2-1 0,1-1 0,5 4 0,-4-9 0,1 1 0,-1 2 0,6-6 0,-1 4 0,5-4 0,6-2 0,-4 0 0,3 0 0,-3 0 0,-1 0 0,4 0 0,3 0 0,0 0 0,0 0 0,4 0 0,-5 0 0,3-2 0,4-4 0,1 4 0,5-6 0,1 2 0,3 1 0,5-1 0,-6 6 0,8 0 0,-1 0 0,10 0 0,5 0 0,8 0 0,-1 0 0,0 0 0,3 0 0,1 0 0,4 0 0,3 0 0,-5 0 0,6 0 0,2 0 0,2 0 0,0 0 0,-2 0 0,-2 0 0,2 0 0,2 0 0,2 0 0,2 0 0,4 0 0,-4-2 0,3-2 0,-1-2 0,2 2 0,-4 2 0,4 2 0,-5 0 0,-1 0 0,2-2 0,2-2 0,2-1 0,-2 1 0,-3 0 0,-1 0 0,0-2 0,0 2 0,-6 2 0,0 0 0,3-2 0,1-1 0,-4-1 0,-2 4 0,-2-2 0,-4-2 0,7 0 0,-1 6 0,0 0 0,-4 0 0,2 0 0,1 0 0,-1 0 0,0 0 0,4 0 0,-4 0 0,1 0 0,-1 0 0,0 0 0,-2 0 0,5 0 0,-1 0 0,4 0 0,-6 0 0,2 0 0,4 0 0,-6 0 0,1 0 0,-3 0 0,0 0 0,8 0 0,-4 0 0,1 0 0,-5 0 0,2 0 0,0 0 0,2 0 0,5 0 0,-5 0 0,2 0 0,0 0 0,-2 0 0,6 0 0,-4 0 0,4 0 0,2 0 0,-6 0 0,0 0 0,0 0 0,-1 0 0,3 0 0,-6 0 0,0 0 0,0 0 0,1 0 0,-3 0 0,4 0 0,0 0 0,0 0 0,-5 0 0,3 0 0,2 0 0,0 0 0,4 0 0,-2 0 0,2 0 0,-3 0 0,1 0 0,0-2 0,-2-3 0,4 3 0,-6-4 0,0 4 0,1 2 0,3 0 0,-6 0 0,0 0 0,3 0 0,-5 0 0,6 0 0,-2 0 0,-3 0 0,3 0 0,0 0 0,0 0 0,1 0 0,3-2 0,-6-2 0,0-2 0,2 2 0,-3 2 0,5 2 0,-2 0 0,-3 0 0,-1 0 0,0 0 0,3 0 0,-3 0 0,4 0 0,-2 0 0,1 0 0,1 0 0,-4 0 0,6 0 0,-1 0 0,-5 0 0,4 0 0,-1 0 0,-1 0 0,2 0 0,-6 0 0,5 0 0,-5 0 0,-1 0 0,1 0 0,2 0 0,3 0 0,-3 0 0,-2 0 0,-1 0 0,-1 0 0,1 0 0,-1 0 0,1 0 0,-1 0 0,1 0 0,-1 0 0,1 0 0,-7 0 0,1 0 0,-1 0 0,7 0 0,-8 0 0,-3 0 0,-7 0 0,0 0 0,0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15:10.3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70 9463,'-17'-12'0,"-1"3"0,1 1 0,7 0 0,3 4 0,-1-2 0,6 2 0,-4 10 0,12 14 0,5 15 0,7 9 0,5 7 0,-1 9 0,7 4 0,2 4 0,2 2 0,2 5 0,-2 1 0,-2-4 0,-2-6 0,-6-6 0,4-8 0,-2-1 0,-3-5 0,-3-5 0,-1-12 0,-1-6 0,1-11 0,-3-8 0,-3-8 0,3-21 0,-5-12 0</inkml:trace>
  <inkml:trace contextRef="#ctx0" brushRef="#br0" timeOffset="204">498 175 9463,'-8'-18'0,"-4"3"0,-3 3 0,-3 6 0,7 4 0,-1 4 0,0 6 0,3 9 0,-5 16 0,6 14 0,1 5 0,-1 7 0,-4 5 0,6 9 0,2 3 0,3-2 0,1 1 0,0-3 0,0-6 0,0-4 0,0-5 0,0-11 0,0-7 0,0-8 0,5 0 0,1-8 0,0-7 0,-6-8 0,0-8 0</inkml:trace>
  <inkml:trace contextRef="#ctx0" brushRef="#br0" timeOffset="386">44 699 9463,'-12'-6'0,"0"0"0,7-6 0,-7 6 0,10 1 0,4 5 0,11 0 0,9 0 0,9 5 0,-2 3 0,4 0 0,2 0 0,2-2 0,2-6 0,1 2 0,-1 3 0,-2-3 0,-2 4 0,0-4 0,0-2 0,0 0 0,0 0 0,0 0 0,7-8 0,3-1 0</inkml:trace>
  <inkml:trace contextRef="#ctx0" brushRef="#br0" timeOffset="619">864 122 9350,'-17'0'0,"0"0"0,-1 0 0,8 0 0,5 2 0,10 4 0,9 6 0,7 3 0,1 9 0,7-1 0,0-4 0,-2-5 0,6 1 0,-6-3 0,0 2 0,-3-3 0,3 5 0,0-7 0</inkml:trace>
  <inkml:trace contextRef="#ctx0" brushRef="#br0" timeOffset="835">795 454 9350,'-28'0'0,"3"0"0,8 0 0,11 0 0,12 0 0,5 0 0,18 0 0,3-2 0,0-4 0,3 2 0,0-7 0,-2-3 0,-4-1 0,4-3 0,-3 1 0,1-1 0,-2 1 0,-4 5 0,-8 3 0,-1-1 0,-4 0 0,11 6 0,-4-4 0</inkml:trace>
  <inkml:trace contextRef="#ctx0" brushRef="#br0" timeOffset="1071">1039 489 9350,'-17'23'0,"-1"1"0,6 7 0,3-2 0,1 6 0,4 5 0,2-3 0,2 6 0,2-2 0,4-1 0,4-7 0,7-9 0,3-7 0,3-5 0,-4-4 0,5-8 0,-3-2 0,2-4 0,-9-12 0,3-11 0,-3-4 0,-5-2 0,-1-5 0,-8 1 0,0 4 0,0 4 0,-8 4 0,-3-2 0,-5 7 0,-1 9 0,-6-1 0,-1 8 0,3 2 0,2 2 0,1 2 0,1 2 0,-1 4 0,6 10 0,3 7 0,1 0 0,4 3 0,2 1 0,10 0 0,2-2 0</inkml:trace>
  <inkml:trace contextRef="#ctx0" brushRef="#br0" timeOffset="1387">1301 384 9366,'-8'-17'0,"8"9"0,0 8 0,2 14 0,10 11 0,-1 2 0,-1 4 0,4 4 0,-6 4 0,1 2 0,5-3 0,-4-3 0,-1-4 0,-1-4 0,-4-1 0,4-3 0,-3-6 0,-1 1 0,-2-8 0,-2-12 0,0-14 0,0-7 0,0-4 0,2-2 0,2-6 0,4 0 0,2 0 0,1-6 0,9 0 0,1 3 0,2 1 0,2 4 0,-3 2 0,3 3 0,2 3 0,2-6 0,6 4 0</inkml:trace>
  <inkml:trace contextRef="#ctx0" brushRef="#br0" timeOffset="1721">1947 105 9366,'0'11'0,"0"1"0,0 2 0,0 1 0,2 3 0,2-1 0,2 1 0,-2-1 0,-2 6 0,-2 3 0,0-1 0,0 0 0,0-2 0,-2-5 0,-4-1 0,-4-1 0,-7-5 0,-1-5 0,1-4 0,-1-2 0,1-2 0,-1-6 0,1-9 0,1 0 0,3-9 0,3 1 0,2-4 0,3-2 0,5 0 0,0 2 0,0-2 0,7 4 0,5-1 0,3 1 0,3 0 0,5 12 0,1-1 0,-1 6 0,2 6 0,-6 3 0,5 2 0,-3 7 0,2 10 0,-9 7 0,1 12 0,-3 2 0,-2 1 0,-6 9 0,3-5 0</inkml:trace>
  <inkml:trace contextRef="#ctx0" brushRef="#br0" timeOffset="1904">1860 681 9366,'-23'0'0,"-1"2"0,3 4 0,9-4 0,7 6 0,12-10 0,9-4 0,5-6 0,10-3 0,-2-5 0,4-1 0,2-2 0,0-6 0,0 3 0,0 1 0,0 0 0,-2 2 0,-2 5 0,-4 3 0,-2 3 0,-1-4 0,-7 5 0,-7 3 0,-2 0 0,-8 8 0</inkml:trace>
  <inkml:trace contextRef="#ctx0" brushRef="#br0" timeOffset="2068">2000 594 9366,'-6'11'0,"0"1"0,-2-8 0,4 4 0,-2 0 0,3 3 0,3 5 0,3 1 0,5 1 0,2-1 0,2 1 0,5-1 0,1-1 0,-1-5 0,0 3 0,1-8 0,7 7 0,2-3 0</inkml:trace>
  <inkml:trace contextRef="#ctx0" brushRef="#br0" timeOffset="2337">2244 227 9366,'-6'-12'0,"-1"3"0,-3 1 0,6 0 0,-2 2 0,-4 4 0,8-3 0,-3 10 0,3 7 0,8 6 0,-1 5 0,1 6 0,2 4 0,-4 8 0,6 1 0,-3 3 0,-3 4 0,4 1 0,-2 2 0,0-1 0,1-5 0,-5-1 0,6-8 0,-2 0 0,0-4 0,5-10 0,-3-2 0,2-7 0,1-6 0,7-8 0,-1 0 0</inkml:trace>
  <inkml:trace contextRef="#ctx0" brushRef="#br0" timeOffset="2653">2419 419 9366,'-18'-2'0,"1"-2"0,-1-1 0,9-3 0,5 4 0,8-2 0,11-6 0,10 7 0,1 1 0,-1 2 0,0 2 0,-4 0 0,3 0 0,-3 0 0,-3 8 0,-5 5 0,-3 7 0,-2 3 0,-3 8 0,-5-4 0,0 2 0,0 0 0,0 0 0,-2 4 0,-1-2 0,-3-2 0,-6-7 0,4 1 0,1-3 0,-1-3 0,0-7 0,2-4 0,4-5 0,-5-8 0,7-3 0</inkml:trace>
  <inkml:trace contextRef="#ctx0" brushRef="#br0" timeOffset="2803">2576 489 9366,'0'-12'0,"0"1"0,0-3 0,2 4 0,2-1 0,4-1 0,1 2 0,-3-5 0,6 3 0,1-3 0,3-3 0,-1 7 0,-1-1 0,-2 0 0,1 3 0,3-5 0,-1 6 0,-1 1 0,-3-1 0,-7 2 0,4 6 0,-8 0 0</inkml:trace>
  <inkml:trace contextRef="#ctx0" brushRef="#br0" timeOffset="3087">2646 541 9366,'-10'18'0,"-4"-1"0,9 1 0,1-1 0,4 1 0,6-1 0,3-7 0,9-6 0,-1-8-1,1-8 1,-1-3-1,1-3 1,-1-1-1,1-4 1,-7 1 0,1-5 0,-1 0 0,-1 0 0,4 3 0,-8-3 0,-1 2 0,3 4 0,-6-1 0,4 1 0,-4-2 0,-2-1 0,0 19 0,0 9 0,0 11 0,0 14 0,-2 0 0,-2 4 0,-2 2 0,0 0 0,6 0 0,2-2 0,4-4 0,-4-2 0,6-7 0,-2-1 0,0-3 0,7-11 0,-3 11 0,7-6 0</inkml:trace>
  <inkml:trace contextRef="#ctx0" brushRef="#br0" timeOffset="3320">2978 192 9363,'-10'-8'0,"0"6"0,4-3 0,4 10 0,-3 7 0,3 4 0,2 1 0,0 6 0,0 5 0,2 3 0,3 5 0,-3 11 0,4 0 0,-4 3 0,-2 2 0,6-5 0,0 0 0,-2-1 0,-2-1 0,3-8 0,1-10 0,0-2 0,2-4 0,-4-7 0,7-2 0,1-16 0,5 2 0</inkml:trace>
  <inkml:trace contextRef="#ctx0" brushRef="#br0" timeOffset="3537">3152 0 9239,'-35'0'0,"2"0"0,4 0 0,14 0 0,15 0 0,9 0 0,13 8 0,3 2 0,2 1 0,4 1 0,2-3 0,2 5 0,-2-2 0,-4 1 0,4 3 0,-6 1 0</inkml:trace>
  <inkml:trace contextRef="#ctx0" brushRef="#br0" timeOffset="3786">3205 367 9239,'-18'0'0,"1"0"0,-1 0 0,5-8 0,7-4 0,8 3 0,17-3 0,3-2 0,1-1 0,6 3 0,-6 3 0,-1 1 0,-3 4 0,-2 2 0,1 2 0,-3 8 0,-3 3 0,-6 7 0,-4 5 0,-2-2 0,0 7 0,0-1 0,0 0 0,0-6 0,0 3 0,0-5 0,0-2 0,0 1 0,0-1 0,0 1 0</inkml:trace>
  <inkml:trace contextRef="#ctx0" brushRef="#br0" timeOffset="3936">3362 245 9239,'0'-10'0,"8"2"0,3 8 0,5 0 0,1 0 0,1 6 0,-1 2 0,1 1 0,-1 5 0,1-4 0,-1 1 0,0 3 0,1 1 0,-8-1 0,-3 0 0,1-1 0,-6 14 0,6-7 0</inkml:trace>
  <inkml:trace contextRef="#ctx0" brushRef="#br0" timeOffset="4170">3292 716 9239,'-27'0'0,"2"0"0,7 0 0,10 0 0,8 0 0,16-8 0,13-3 0,2-5 0,-2-1 0,4-1 0,-4 1 0,4-1 0,2 1 0,-2-3 0,-2 1 0,-4 0 0,-1 3 0,3 2 0,-6-3 0,-2 2 0,-1 3 0,-3 2 0,1 4 0,-1 4 0,-15 2 0,-4 10 0</inkml:trace>
  <inkml:trace contextRef="#ctx0" brushRef="#br0" timeOffset="4420">3502 681 9239,'-8'18'0,"-2"-1"0,0 1 0,3 5 0,7 0 0,0 0 0,0 3 0,0-7 0,2 4 0,3-3 0,7-3 0,5-5 0,7-2 0,3-3 0,0-3 0,4-8 0,-6-3 0,1-5 0,-1-8 0,-2 1 0,-7-8 0,-5 2 0,-5 3 0,-4 1 0,-2 0 0,0-3 0,-8 3 0,-5 7 0,-7 5 0,-3 1 0,0 2 0,5 6 0,1 0 0,-1 0 0,1 6 0,-1 2 0,1 1 0,1-3 0,5 6 0,3-8 0,8 4 0</inkml:trace>
  <inkml:trace contextRef="#ctx0" brushRef="#br0" timeOffset="4569">4095 245 9189,'-29'-2'0,"2"-2"0,2-2 0,9 2 0,10 10 0,6-2 0,6 7 0,4 9 0,7 7 0</inkml:trace>
  <inkml:trace contextRef="#ctx0" brushRef="#br0" timeOffset="4701">4165 629 9189,'-25'9'0,"6"5"0,-3-6 0,7 0 0,3-1 0,8 1 0,0-4 0,8 2 0,6 0 0,7-6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15:17.5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158 306 9230,'-8'-18'0,"-3"1"0,-5-1 0,4 9 0,1 3 0,-3 4 0,5 2 0,-3 2 0,-2 4 0,5 3 0,-1 11 0,2 3 0,4 6 0,-3 4 0,1 2 0,2 0 0,2 0 0,2-2 0,0-4 0,2-6 0,4-3 0,-1-9 0,11-1 0,3-2 0,1-4 0,-1-4 0,1-8 0,1-8 0,2-5 0,1-10 0,-9 2 0,-3-4 0,-6-2 0,-3 6 0,1 2 0,2 1 0,-2 5 0,-8 2 0,-4 1 0,-1 3 0,-5 3 0,-1 2 0,-3 6 0,1-1 0,-1-1 0,1 14 0,-1 1 0</inkml:trace>
  <inkml:trace contextRef="#ctx0" brushRef="#br0" timeOffset="216">455 61 9275,'-18'-17'0,"3"5"0,3 0 0,-1 10 0,7 2 0,2 10 0,2 6 0,2 3 0,2 2 0,4 3 0,-2 7 0,5-2 0,1 4 0,0 2 0,-4-6 0,3 0 0,1 2 0,0 2 0,1 2 0,7 0 0</inkml:trace>
  <inkml:trace contextRef="#ctx0" brushRef="#br0" timeOffset="400">193 725 9291,'-17'0'0,"5"2"0,0 2 0,1 3 0,1 3 0,2 2 0,8 5 0,0 1 0,0-1 0,8 2 0,4 3 0,3 1 0,3-2 0,1-1 0,2-3 0,5 1 0,1-1 0,-6-7 0,4 5 0,-7-5 0</inkml:trace>
  <inkml:trace contextRef="#ctx0" brushRef="#br0" timeOffset="718">437 515 9291,'-7'-10'0,"-5"5"0,4 5 0,3 5 0,3 7 0,9 4 0,3 3 0,2 2 0,-1 3 0,1 7 0,3-4 0,-1 2 0,-2 0 0,-8-2 0,3 4 0,-1-4 0,0-1 0,0 3 0,-8-6 0,-4-2 0,-6-1 0,-3-3 0,-3-1 0,1-5 0,-1-5 0,1-4 0,0-2 0,-3 0 0,-3 0 0,9-2 0,-3-4 0,1-5 0,9-7 0,1-3 0,4-2 0,2 1 0,0 3 0,0 0 0,2-3 0,4-1 0,-3 0 0,11 5 0,3 1 0,5-1 0,9 1 0,-4-8 0,8-3 0</inkml:trace>
  <inkml:trace contextRef="#ctx0" brushRef="#br0" timeOffset="1085">665 236 9222,'-10'-12'0,"4"0"0,12 9 0,5-3 0,5 6 0,1 6 0,1 3 0,-1 9 0,1 1 0,-1 4 0,-5-3 0,-2 3 0,-1-2 0,1 3 0,-6-3 0,2 6 0,-4 0 0,-2 1 0,-8-5 0,-4 4 0,-1-2 0,1-3 0,-3-3 0,5-2 0,-2-1 0,1-4 0,1-3 0,-4-5 0,3 2 0,7 0 0,-2-6 0,12 0 0,3 0 0,9 0 0,-1 0 0,1-6 0,-1 0 0,1 2 0,-1 2 0,1-3 0,-1-3 0,1-2 0,-1-3 0,1 5 0,-1-15 0,0 3 0</inkml:trace>
  <inkml:trace contextRef="#ctx0" brushRef="#br0" timeOffset="1233">892 306 9222,'-16'-12'0,"4"0"0,5 7 0,7-7 0,7 6 0,7-6 0,7-1 0,-1-1 0,3 3 0,-4 3 0,-1 0 0,-1 6 0,1-4 0,-1 4 0,1-5 0,-1-3 0</inkml:trace>
  <inkml:trace contextRef="#ctx0" brushRef="#br0" timeOffset="1550">926 393 9222,'-17'8'0,"7"-4"0,5 7 0,5-7 0,5 2 0,5-10 0,7-4 0,1-1 0,-1-5 0,1-2 0,-1-1 0,1 0 0,-1-1 0,-1 1 0,-3-1 0,-3 1 0,-2-1 0,3 7 0,-5-1 0,0 0 0,2 3 0,-6-7 0,6 12 0,-8-7 0,0 9 0,0 2 0,-2 7 0,-2 11 0,-2 1 0,2 5 0,2-3 0,2 8 0,0 2 0,0 2 0,0-4 0,0 0 0,0 2 0,0 2 0,0-6 0,8 6 0,2-5 0</inkml:trace>
  <inkml:trace contextRef="#ctx0" brushRef="#br0" timeOffset="1801">961 864 9245,'-11'0'0,"-1"0"0,10-1 0,2-5 0,8-4 0,11-7 0,3-3 0,1-3 0,6 1 0,-6-5 0,-1 2 0,-3 4 0,-1 3 0,-1 5 0,1 1 0,-1 8 0,-5-2 0,-3 14 0,-1 10 0,-2-1 0,-6 6 0,0-3 0,0-3 0,0 1 0,8-1 0,1 1 0</inkml:trace>
  <inkml:trace contextRef="#ctx0" brushRef="#br0" timeOffset="2133">1520 428 9245,'-17'0'0,"1"-2"0,5-4 0,-3 6 0,8 0 0,0 8 0,8 7 0,2-1 0,2-2 0,8-3 0,-1 3 0,7-6 0,3-4 0,0-2 0,-5 0 0,-1 0 0,1-8 0,-3-4 0,-3-3 0,-4 3 0,-8 0 0,0-1 0,-2-1 0,-4 1 0,-6 1 0,-3 8 0,-3-2 0,1 4 0,-1 10 0,1 4 0,-1 3 0,9 3 0,1-1 0,8 1 0</inkml:trace>
  <inkml:trace contextRef="#ctx0" brushRef="#br0" timeOffset="2434">1835 26 9245,'-8'-10'0,"0"1"0,-4 3 0,5 6 0,7 0 0,0 8 0,0 9 0,2 3 0,3 3 0,-3-2 0,6 10 0,-2 4 0,0 4 0,0 6 0,-6-3 0,2 7 0,3-1 0,-3 1 0,4 1 0,-4-3 0,-2-6 0,0-5 0,0-3 0,0-3 0,0-7 0,2-4 0,4-1 0,-4-9 0,13-1 0,-5-8 0</inkml:trace>
  <inkml:trace contextRef="#ctx0" brushRef="#br0" timeOffset="2649">2062 341 9245,'-20'0'0,"-1"0"0,-2 0 0,1 0 0,9 0 0,3 1 0,2 5 0,4 4 0,10 9 0,6 3 0,3 1 0,9 6 0,1-4 0,0 1 0,0-1 0,4 4 0,-3-6 0,-1-1 0,0-3 0,-2 6 0,-5 2 0</inkml:trace>
  <inkml:trace contextRef="#ctx0" brushRef="#br0" timeOffset="2913">2132 550 9245,'-18'-17'0,"8"-1"0,5 1 0,3-1 0,4 1 0,1-1 0,7 1 0,6-1 0,-3 1 0,12-1 0,-1 3 0,-1 3 0,0 5 0,-5 5 0,-1-2 0,1-2 0,-1 2 0,-1 10 0,-5 5 0,-3 11 0,-8 3 0,0 2 0,0 4 0,-8 0 0,-1 0 0,-3-3 0,0-3 0,3 4 0,-3-6 0,4-2 0,0-1 0,7-3 0,-15 1 0,6-1 0</inkml:trace>
  <inkml:trace contextRef="#ctx0" brushRef="#br0" timeOffset="3146">2498 96 9245,'-11'0'0,"1"2"0,2 4 0,2 4 0,6 7 0,0 0 0,0 1 0,0 7 0,0 4 0,0 4 0,0 2 0,0 0 0,0 2 0,0 2 0,0 1 0,2 1 0,2-6 0,2 0 0,-2 0 0,6-8 0,-8 6 0,5-6 0</inkml:trace>
  <inkml:trace contextRef="#ctx0" brushRef="#br0" timeOffset="3429">2568 550 9245,'-6'-17'0,"0"-1"0,1 1 0,5-1 0,0 1 0,0-1 0,7 1 0,5-1 0,4 1 0,1-1 0,1 1 0,-1 0 0,0 1 0,1 4 0,-6 5 0,-1 7 0,3 0 0,1 2 0,1 5 0,-5 11 0,-3 1 0,-8 10 0,0 2 0,0 2 0,0 2 0,0 0 0,0 0 0,0 0 0,0-8 0,0-4 0,0 5 0,0-1 0</inkml:trace>
  <inkml:trace contextRef="#ctx0" brushRef="#br0" timeOffset="3679">2725 550 9245,'2'-10'0,"4"5"0,4 3 0,7 2 0,3 0 0,3 0 0,2 2 0,4 1 0,-4 5 0,1 2 0,-7-6 0,14 11 0,-6-5 0</inkml:trace>
  <inkml:trace contextRef="#ctx0" brushRef="#br0" timeOffset="3829">3040 166 9245,'-6'-23'0,"-2"1"0,0 5 0,1 3 0,1 3 0,6 1 0,0 2 0,0 22 0,0 5 0,0 6 0,0-1 0,0 5 0,0 2 0,0 2 0,6 2 0,-1 0 0,-1 0 0,-2-1 0,-2 1 0,0 0 0,0 0 0,0 0 0,2 0 0,2 0 0,2 0 0,-2 0 0,-2-8 0,0-4 0,1-3 0,3-3 0,8 1 0,-4-1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15:23.8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245 402 9373,'0'-18'0,"0"1"0,0 0 0,2 7 0,3 4 0,-3 6 0,6 4 0,-2 4 0,0 1 0,0-3 0,-6 6 0,0 1 0,0 3 0,-6 3 0,-2 3 0,-2 1 0,-3-2 0,-3-1 0,-1-5 0,-1-1 0,1-3 0,-1-1 0,1 2 0,-1-6 0,1-4 0,0-2 0,-1 0 0,1-2 0,-1-4 0,3-4 0,3-9 0,6-3 0,4-1 0,2-6 0,0 6 0,0-1 0,0-1 0,8 6 0,4-3 0,3 7 0,3 3 0,1 8 0,2-1 0,3 3 0,-3 2 0,-2 7 0,-1 7 0,-1 5 0,1 5 0,-8 7 0,5-4 0,-5 8 0</inkml:trace>
  <inkml:trace contextRef="#ctx0" brushRef="#br0" timeOffset="170">105 891 9373,'-12'0'0,"3"-2"0,1-4 0,2 2 0,8-7 0,4-3 0,4-1 0,9-3 0,4-1 0,6-5 0,4 5 0,2-6 0,0 1 0,0 1 0,0 0 0,-2 5 0,-2 1 0,-2-1 0,-7 1 0,11-8 0,-6-2 0</inkml:trace>
  <inkml:trace contextRef="#ctx0" brushRef="#br0" timeOffset="453">489 315 9363,'-2'-16'0,"-2"3"-1,-1 1 1,-1 6 0,4-4 0,-2 1-5,-2-1 0,0 4-7,6-6 4,0 9 7,0-5 0,0 16 0,0 5 0,0 9 1,0-1 0,2 8 0,2 2 0,2 2 0,2 8 0,-4 1 0,1 1 0,-1 0 0,4 3 0,-2-5 0,0-2 0,1-2 0,-5-2 0,6-2 0,-2-4 0,0-6 0,0-3 0,-4-5-1,3-3 1,-3-5 0,14 1 0,-6 2 0</inkml:trace>
  <inkml:trace contextRef="#ctx0" brushRef="#br0" timeOffset="1001">1520 454 9284,'-18'0'0,"1"2"0,-1 2 0,1 2 0,-1 0 0,1-6 0,-1 0 0,1 0 0,-1 0 0,1 0 0,0 0 0,5 0 0,2-2 0,2-4 0,5-6 0,-5-3 0,2-3 0,2 1 0,2-1 0,8-5 0,2-2 0,1 0 0,5 0 0,3 1 0,5 7 0,1-1 0,-2 1 0,5 7 0,-3 4 0,-2 4 0,-1 2 0,-3 2 0,1 6 0,-3 8 0,-3 5 0,1 10 0,-7-2 0,-2 4 0,-2 2 0,-2 0 0,0 0 0,0 0 0,0 0 0,0 0 0,-2 0 0,-2-2 0,-2-4 0,-5-4 0,5-8 0,2 1 0,2-1 0,-6-15 0,-1-4 0</inkml:trace>
  <inkml:trace contextRef="#ctx0" brushRef="#br0" timeOffset="1504">1537 559 9284,'10'-17'0,"-4"-1"0,-4 7 0,-2-1 0,7 8 0,5-2 0,3 4 0,3 2 0,-1 0 0,1 8 0,-1 4 0,-5 1 0,0-1 0,-8 3 0,1-13 0,-10 4 0,-3-12 0,-4-5 0,4-5 0,8-1 0,0-1 0,8 1 0,4-1 0,3 1 0,3-1 0,-1 1 0,3-1 0,1 1 0,2 0 0,1-1 0,-7 1 0,0 1 0,1 4 0,-6-3 0,-3 3 0,-1-3 0,0 5 0,-4 2 0,1 1 0,1 3 0,-6-8 0,0 0 0,0-5 0,0 5 0,0 1 0,-6 5 0,1-6 0,-1 8 0,6-2 0,0 12 0,0 0 0,0 10 0,0 3 0,0 0 0,0 9 0,0 1 0,0 6 0,0 5 0,2-1 0,2 8 0,1 1 0,-1 3 0,-2 7 0,-2-2 0,2-3 0,4-5 0,-4-7 0,4 2 0,-4-7 0,-2-8 0,0-7 0,2-6 0,4-3 0,-3-4 0,9-8 0,-8 0 0,4 0 0</inkml:trace>
  <inkml:trace contextRef="#ctx0" brushRef="#br0" timeOffset="1737">2218 140 9284,'-17'-10'0,"-1"4"0,3 3 0,3-3 0,-3 4 0,5-2 0,0 8 0,2 7 0,8 11 0,0 3 0,0 2 0,0 2 0,0 6 0,0 0 0,0 0 0,8-6 0,2 0 0,2 0 0,-1-1 0,-5-3 0,6-8 0,-1 1 0,7-1 0</inkml:trace>
  <inkml:trace contextRef="#ctx0" brushRef="#br0" timeOffset="1903">2218 227 9284,'-10'-7'0,"5"5"0,10-4 0,5 10 0,10 3 0,1 3 0,2 4 0,2-5 0,-3 1 0,3 0 0,2 0 0,-5 1 0,1 5 0,-4-5 0,-1 13 0,-1-5 0</inkml:trace>
  <inkml:trace contextRef="#ctx0" brushRef="#br0" timeOffset="2154">2044 751 9284,'-18'0'0,"12"-6"0,12 1 0,6-9 0,19 2 0,4-3 0,4-3 0,3 1 0,-3-3 0,4-3 0,1-6 0,-3 2 0,4 0 0,-3 2 0,-3 3 0,-2 5 0,-2 3 0,0 4 0,0 3 0,-8 1 0,-4 6 0,-3 0 0,-3 0 0,-7 8 0,-2 1 0</inkml:trace>
  <inkml:trace contextRef="#ctx0" brushRef="#br0" timeOffset="2369">2445 559 9284,'-17'0'0,"-1"0"0,1 0 0,7 8 0,4 4 0,4 5 0,2 6 0,0-1 0,2 7 0,2 2 0,2 2 0,6 7 0,-5 1 0,1-4 0,0-6 0,0 2 0,-4-6 0,3 0 0,3-3 0,-6-5 0,11-9 0,-5-2 0</inkml:trace>
  <inkml:trace contextRef="#ctx0" brushRef="#br0" timeOffset="2720">2707 419 9284,'-11'-5'0,"-1"-1"0,-2 2 0,5 2 0,-3 2 0,8-2 0,-2-4 0,4-5 0,2-5 0,2-1 0,4-1 0,6 1 0,3 1 0,3 3 0,-1 1 0,1-2 0,5 1 0,0 1 0,-1 6 0,-3 4 0,-2 2 0,-1 2 0,-4 4 0,1 4 0,-7 9 0,-2 3 0,-2 1 0,-2 8 0,0-2 0,0 2 0,0-2 0,0 2 0,0-8 0,0-1 0,0-3 0,-8-1 0,-2-1 0</inkml:trace>
  <inkml:trace contextRef="#ctx0" brushRef="#br0" timeOffset="2850">2882 297 9284,'8'-17'0,"-6"5"0,5 2 0,1 3 0,4 1 0,9 6 0,2 2 0,-1 4 0,-3-3 0,0 9 0,3 2 0,1 1 0,-2 3 0,-7-1 0,-2 1 0,-1 7 0,7 2 0</inkml:trace>
  <inkml:trace contextRef="#ctx0" brushRef="#br0" timeOffset="3154">2742 734 9284,'-10'-8'0,"3"4"0,7-8 0,9 1 0,9-5 0,9 3 0,6 1 0,4-5 0,2-7 0,1 1 0,-1-2 0,-2 5 0,-4-3 0,-4 4 0,-6 1 0,-3 3 0,-3 3 0,1 6 0,-8-3 0,-3 9 0,-7 0 0,0 9 0,0 1 0,0 2 0,0 3 0,0 6 0,0-1 0,0 3 0,0-1 0,0 1 0,0-4 0,0 4 0,0-1 0,0 1 0,0-3 0,-7 5 0,-3-8 0</inkml:trace>
  <inkml:trace contextRef="#ctx0" brushRef="#br0" timeOffset="3320">2952 786 9284,'-10'0'0,"2"2"0,10 2 0,4 4 0,6 1 0,3-3 0,5 4 0,1-2 0,2-4 0,6-2 0,-5-2 0,-1 0 0,2 0 0,-4-2 0,9-2 0,1-2 0,2-15 0,2 1 0</inkml:trace>
  <inkml:trace contextRef="#ctx0" brushRef="#br0" timeOffset="3784">3790 280 9501,'-17'-2'-43,"-1"-2"5,1-2 1,1-2 23,4 2 1,7 3 0,10-9 0,7-2 8,4-1 0,9-3 0,2 1 0,2-1 4,0 1 1,-2-6 0,4-1 0,-3 5 0,-3 5 0,-2-1 0,-5 5 0,-1-1 0,0-1 0,1 8 0,-1-4 0,1 8 0</inkml:trace>
  <inkml:trace contextRef="#ctx0" brushRef="#br0" timeOffset="4154">3755 472 9309,'-17'0'0,"-1"2"0,1 4 0,9-6 0,8 0 0,8-2 0,11-10 0,2-2 0,3-1 0,1-5 0,-4-1 0,4-2 0,3 1 0,-7 3 0,2 2 0,-3 1 0,-3 4 0,1-3 0,-1 3 0,-7 5 0,-4-1 0,-12 10 0,-6 4 0,-3 5 0,3-1 0,0 2 0,-1 1 0,-3 3 0,1 1 0,1 1 0,4-1 0,3 0 0,-5 1 0,6-1 0,2 1 0,2-7 0,4-1 0,4-2 0,6-2 0,9-6 0,4 0 0,3 0 0,-5-2 0,4-4 0,-2-6 0,-3-3 0,-3-3 0,6 1 0,2-1 0</inkml:trace>
  <inkml:trace contextRef="#ctx0" brushRef="#br0" timeOffset="4353">3877 716 9309,'-17'0'0,"-1"0"0,1 0 0,7 0 0,12-2 0,14-3 0,7-7 0,4-4 0,2-3 0,6-2 0,0-3 0,0 3 0,-6 2 0,-2-1 0,-1-1 0,-5-2 0,-2 1 0,-1 11 0,-1-13 0,1 5 0</inkml:trace>
  <inkml:trace contextRef="#ctx0" brushRef="#br0" timeOffset="4603">4000 856 9309,'-18'0'0,"8"0"0,10-2 0,12-4 0,5-5 0,7-5 0,-3-1 0,8-3 0,2-1 0,2-2 0,-4 1 0,-1 9 0,-3 1 0,-4-2 0,-1 7 0,-3 1 0,0 4 0,-1 10 0,-4 5 0,-5 9 0,1 7 0,-6 2 0,4 0 0,-2-2 0,2 2 0,-3-6 0,9-2 0,0-3 0,5-3 0</inkml:trace>
  <inkml:trace contextRef="#ctx0" brushRef="#br0" timeOffset="4902">4349 402 9309,'-18'-18'0,"1"1"0,7 0 0,4-3 0,4-3 0,10 3 0,4-3 0,3 6 0,3 5 0,1-3 0,3 5 0,1-2 0,-2 1 0,-7 7 0,-3-2 0,3 4 0,2 2 0,-7 8 0,-1 3 0,-2 7 0,0 5 0,-1 4 0,-5 8 0,0 0 0,0 0 0,0-6 0,-1 0 0,-3 2 0,-2 2 0,-2-4 0,4-1 0,-2-3 0,2-4 0,3-2 0,-7-1 0,-2-1 0</inkml:trace>
  <inkml:trace contextRef="#ctx0" brushRef="#br0" timeOffset="5018">4489 419 9309,'0'-11'0,"1"1"0,5 2 0,-2 2 0,8 6 0,1 0 0,3 0 0,3 6 0,3 2 0,1 2 0,-2 3 0,6-5 0,1 0 0</inkml:trace>
  <inkml:trace contextRef="#ctx0" brushRef="#br0" timeOffset="5252">4768 88 9309,'-10'-12'0,"3"2"0,-1 2 0,6 3 0,-6 7 0,8 3 0,0 7 0,0 4 0,2 7 0,2 2 0,4 2 0,1 4 0,1-4 0,4 3 0,-5 1 0,-1 2 0,4-4 0,-5-2 0,1 0 0,0 0 0,4-4 0,-7 5 0,-1-3 0,-2-4 0,-2-1 0,0-3 0</inkml:trace>
  <inkml:trace contextRef="#ctx0" brushRef="#br0" timeOffset="5471">4698 699 9309,'-17'17'0,"5"1"0,2-1 0,3 1 0,8-9 0,11-1 0,4-2 0,1 0 0,6 0 0,1-6 0,-1-2 0,2-4 0,-5-4 0,3-7 0,-4-1 0,-3 1 0,-5-1 0,-5 1 0,-4-1 0,-4 3 0,-4 3 0,3 4 0,-9 8 0,-2 0 0,-1 0 0,3 2 0,2 4 0,3 6 0,-15 3 0,3 3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15:31.7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259 138 9229,'-18'-18'0,"1"1"0,-1 1 0,1 3 0,-1 1 0,7 6 0,-1-5 0,-2-3 0,1 4 0,1-1 0,4 7 0,16-2 0,4 10 0,3 2 0,3 5 0,-1-3 0,1 0 0,-1 0 0,1 5 0,-1-3 0,1 2 0,-1-1 0,1 1 0,-1 5 0,0 1 0,1-1 0</inkml:trace>
  <inkml:trace contextRef="#ctx0" brushRef="#br0" timeOffset="284">119 574 9229,'-18'0'0,"1"0"0,0 0 0,-1 0 0,1 0 0,7-2 0,4-3 0,4-7 0,12-4 0,5-1 0,7-2 0,-1-5 0,4 5 0,0-4 0,1 3 0,-1 3 0,-2 1 0,-3 3 0,1 3 0,2 2 0,-5 2 0,-7 8 0,3 4 0,-6 4 0,-2 9 0,-5 3 0,-1 1 0,0 6 0,0-4 0,0 0 0,0 1 0,0-1 0,0-4 0,-1 2 0,-5-1 0,4-3 0,-6-1 0,8-1 0</inkml:trace>
  <inkml:trace contextRef="#ctx0" brushRef="#br0" timeOffset="450">311 505 9229,'0'-12'0,"0"0"0,2 8 0,4-1 0,3 3 0,9 2 0,-1 0 0,1 0 0,-1 5 0,1 1 0,-1 0 0,1 2 0,-1-4 0,1 7 0,-1 3 0,-7 1 0,-4 3 0,-4 7 0,-2 2 0</inkml:trace>
  <inkml:trace contextRef="#ctx0" brushRef="#br0" timeOffset="702">67 889 9229,'-18'0'0,"1"0"0,-1 0 0,8-2 0,7-2 0,6-2 0,15-6 0,11 3 0,6-5 0,6-5 0,3-5 0,9 3 0,-1-4 0,0-2 0,-1 0 0,-3-4 0,-3 3 0,-2 3 0,1-4 0,-7 6 0,-6 3 0,-4 7 0,-3 5 0,-7 8 0,-7 2 0,-6 4 0,-8 5 0,-8 5 0,-11 9 0,-4 2 0</inkml:trace>
  <inkml:trace contextRef="#ctx0" brushRef="#br0" timeOffset="902">433 679 9229,'-17'0'0,"7"2"0,4 4 0,4 6 0,-3 3 0,-1 5 0,2 3 0,2 6 0,2 2 0,0 2 0,0 0 0,0 4 0,6-4 0,0-4 0,-3 2 0,-1 2 0,0-6 0,2-4 0,2-3 0,-2-3 0,0-1 0,2-5 0,-5-3 0,7-8 0</inkml:trace>
  <inkml:trace contextRef="#ctx0" brushRef="#br0" timeOffset="1151">625 155 9229,'0'-17'0,"-5"-1"0,-3 3 0,-2 3 0,8 4 0,2 8 0,8 2 0,7 4 0,1 4 0,1 0 0,-3 5 0,9-3 0,-3 3 0,-3 3 0,1-7 0,-1 1 0,1 0 0,-1-3 0,0 7 0,1-4 0,-1 3 0,-1-3 0,-4-1 0,3 1 0,-5 5 0</inkml:trace>
  <inkml:trace contextRef="#ctx0" brushRef="#br0" timeOffset="1421">625 522 9229,'-17'0'0,"-1"0"0,9-2 0,5-4 0,8-5 0,7-5 0,11-1 0,3 1 0,2 4 0,-4-1 0,5 5 0,-3 0 0,-4 1 0,-1 1 0,-3 6 0,0 0 0,-7 2 0,-4 4 0,-4 7 0,-2 8 0,-2 1 0,-4 7 0,-4 0 0,1-2 0,-7 4 0,5-6 0,-3 1 0,2-1 0,-1-2 0,5-7 0,0-3 0,1-1 0,-1-8 0,2 2 0,4-12 0,-6-4 0</inkml:trace>
  <inkml:trace contextRef="#ctx0" brushRef="#br0" timeOffset="1571">748 505 9229,'9'-8'0,"-3"-4"0,-4 2 0,0 1 0,4 1 0,4-4 0,7 6 0,0 3 0,1 1 0,5 0 0,2-2 0,1-2 0,-1 2 0,4 2 0,-6 2 0,1 0 0,1 0 0,-6 0 0,4 2 0,-3 4 0,-10-4 0,5 21 0,-5-3 0</inkml:trace>
  <inkml:trace contextRef="#ctx0" brushRef="#br0" timeOffset="1771">783 732 9229,'-18'0'0,"1"0"0,-1-8 0,10 6 0,8-6 0,12 2 0,9 0 0,7-5 0,6 3 0,1-2 0,0-3 0,0 3 0,0-2 0,0-1 0,0-3 0,-2 1 0,-2 1 0,-4 5 0,-2 1 0,-1-4 0,-7 6 0,1-7 0,-1 3 0</inkml:trace>
  <inkml:trace contextRef="#ctx0" brushRef="#br0" timeOffset="2269">992 662 9229,'-17'2'0,"-1"3"0,8 7 0,5 9 0,3 3 0,2-1 0,0-4 0,0 3 0,0 1 0,0 0 0,0-5 0,0-1 0,0 1 0,0-1 0,0 1 0,0-9 0,2-3 0,3-12 0,-1-3 0,8-9 0,2 1 0,1-1 0,3 1 0,-1-1 0,1 3 0,-1 3 0,0-1 0,1 5 0,-1 0 0,1 0 0,-7 2 0,1 6 0,2 0 0,-1 8 0,-1 6 0,-4 5 0,-1 5 0,-5 7 0,4-4 0,-4 2 0,-2 0 0,0-8 0,0 3 0,-2-5 0,-4-2 0,4-5 0,-3 0 0,1-8 0,-2 1 0,4-5 0,-4-5 0,4-7 0,8-5 0,2-5 0,0-1 0,-1 2 0,1 1 0,-2 3 0,4-1 0,-1 1 0,5-1 0,-6 3 0,1 1 0,5 3 0,1 1 0,3-4 0,-1 5 0,1 1 0,-1-4 0,1 6 0,1 2 0,4 2 0,-3 1 0,3-5 0,4 4 0,1-6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15:39.5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104 210 9139,'-27'0'0,"3"0"0,11 0 0,1 0 0,-1 0 0,5-8 0,2 6 0,12-4 0,7 5 0,9 1 0,5 0 0,8 0 0,2 0 0,3 0 0,-1 0 0,8 0 0,3 0 0,6 0 0,1 0 0,9 0 0,4 0 0,3 0 0,11-6 0,-5-2 0,3-2 0,-1-3 0,-7 3 0,4 0 0,-3 1 0,1-1 0,6 6 0,-9-4 0,-3 2 0,-4 1 0,-2-1 0,4 6 0,-4 0 0,-6 0 0,-1 0 0,1 0 0,6 0 0,4 0 0,0 0 0,-2-2 0,-4-2 0,-2-2 0,6 0 0,-4 6 0,-2-2 0,-7-3 0,5 3 0,-6-4 0,4 4 0,5 2 0,1 0 0,6 0 0,-2 0 0,-2 0 0,0 6 0,4-1 0,-4 1 0,-6 2 0,4-6 0,2 4 0,4-4 0,2-2 0,0 0 0,-1 0 0,1 0 0,0 0 0,0-2 0,0-2 0,0-4 0,0-2 0,-1 5 0,3-7 0,4 0 0,5 3 0,-3-5 0,-2 8 0,-5 2 0,-1 2 0,-6 2 0,-2 0 0,-1 0 0,-5 0 0,-2 0 0,1 0 0,1 0 0,2 0 0,0 0 0,-5 0 0,-1 0 0,0 0 0,-5 0 0,-2 0 0,-5 0 0,-7 0 0,0 0 0,-7 0 0,-1 0 0,0 0 0,-2 0 0,-5 0 0,-1 0 0,1 0 0,-1 0 0,-11 0 0,-12 0 0,-4 8 0,-38 2 0,1 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4:09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53 470 9354,'-12'-6'0,"1"1"0,7-1 0,-4 14 0,8 3 0,0 7 0,0 5 0,2 12 0,2 13 0,4 11 0,1 10 0,-3 17 0,0-36 0,0 1 0,0 3 0,1 2 0,1 5 0,0 1 0,1-1 0,-1 0 0,1 4 0,0 0 0,0-1 0,-1 0 0,1 0 0,0 0 0,0-4 0,-1-2 0,0-5 0,0-3 0,5 39 0,-1-11 0,-6-20 0,4-9 0,-3-10 0,-3-12 0,-2-14 0,-2-7 0,0-12 0,0-9 0,0-10 0,0-4 0,0-8 0,0 2 0,0-8 0,-2 0 0,-4-3 0,2-3 0,-7 3 0,-1-13 0,-5 5 0</inkml:trace>
  <inkml:trace contextRef="#ctx0" brushRef="#br0" timeOffset="852">70 1204 9354,'-11'-18'0,"-1"1"0,-1-1 0,3 1 0,0-1 0,2-1 0,5-4 0,1 3 0,2-5 0,0 2 0,0 0 0,7-8 0,5 1 0,4-3 0,1-2 0,6 6 0,3 2 0,1 2 0,4 4 0,-4 1 0,0 5 0,-2 3 0,-3 6 0,-3 6 0,-3 8 0,-3 9 0,-1 11 0,-8 5 0,2 3 0,-6 5 0,-6 6 0,-4-3 0,-9 3 0,-3 0 0,-1-3 0,-2-1 0,3-8 0,-1 0 0,2 0 0,1-8 0,3-4 0,-1-3 0,1-3 0,-1-7 0,9-4 0,3-12 0,4-6 0,2-3 0,8-9 0,3-1 0,5-2 0,1-4 0,7 4 0,-1-1 0,-2 1 0,-1 0 0,-3 6 0,1-2 0,1 1 0,4-1 0,-3 9 0,3-1 0,-4 5 0,-1 6 0,-1 4 0,-1 6 0,-3 6 0,-1 3 0,-2 8 0,3 1 0,-3-1 0,-2 2 0,4-5 0,-7 3 0,-1-4 0,6-3 0,2-4 0,1-7 0,1-10 0,-3-9 0,3-7 0,0-7 0,-1-6 0,-3-1 0,-2 0 0,3 0 0,-5 0 0,-2 2 0,-2 4 0,-4 5 0,-2 11 0,-4 3 0,-1 2 0,-5 3 0,-7 5 0,-3 0 0,3 0 0,-4 7 0,2 3 0,-1 2 0,-1-1 0,6 1 0,-3 5 0,7-1 0,3-4 0,2 3 0,-3-5 0,1 0 0,8 5 0,4-13 0,12 4 0,3-4 0,3-2 0,-1 0 0,1 0 0,1 0 0,5 0 0,-3-2 0,6-2 0,-2-4 0,-3-2 0,-1 5 0,0-5 0,3 0 0,-3 1 0,-2 3 0,-1-4 0,-1 2 0,1 4 0,-7 0 0,1 1 0,2-3 0,1 2 0,1 10 0,-5 5 0,-5 5 0,2 3 0,-2 3 0,0 1 0,1-2 0,-3 1 0,6-1 0,0 0 0,-1-5 0,-3-1 0,6-9 0,1-2 0,3-2 0,-5-4 0,1-4 0,2-7 0,1-9 0,-3 1 0,-2-6 0,-3 2 0,-3 3 0,-2-3 0,-2 2 0,-2 1 0,-4 3 0,-3 7 0,-11 3 0,-1 1 0,-2 4 0,-3 2 0,5 2 0,-2 0 0,1 0 0,-3 0 0,2 0 0,2 0 0,9 2 0,6 4 0,-4 3 0,1 9 0</inkml:trace>
  <inkml:trace contextRef="#ctx0" brushRef="#br0" timeOffset="1517">1153 1064 9354,'0'18'0,"0"-7"0,0 1 0,0 1 0,0 3 0,0 1 0,2-15 0,4-9 0,4-13 0,-1-9 0,7-12 0,-4-5 0,3-7 0,3-5 0,-1-4 0,-1-8 0,-3 0 0,-1 0 0,-8 1 0,3-1 0,-1-2 0,0-4 0,0 12 0,-6 0 0,-2 10 0,-4 7 0,2 10 0,-7 10 0,-3 2 0,4 10 0,-1 9 0,-1 6 0,2 6 0,-5 5 0,5 12 0,-2 8 0,1 8 0,5 6 0,-4 7 0,1 3 0,-1 3 0,6-2 0,-2 6 0,4 0 0,2 0 0,0 1 0,0 1 0,2-6 0,4-4 0,4-2 0,7-1 0,1-4 0,-1-7 0,6-11 0,3-5 0,-1-5 0,0-1 0,4-9 0,-6-3 0,-1-4 0,-3-2 0,-1-2 0,-1-2 0,-1-4 0,-5-1 0,5-1 0,-6-4 0,1 5 0,1 1 0,-2-6 0,3 5 0,-3-3 0,-2 0 0,5 1 0,-3-7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15:40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 18 9258,'-7'-10'0,"-3"2"0,-8 8 0,3 10 0,1 7 0,3 10 0,-3 6 0,1 8 0,-1 2 0,2 3 0,-1 9 0,5-1 0,2 8 0,4-2 0,2-3 0,0-3 0,0-4 0,2-3 0,4-6 0,2-6 0,5-6 0,-1-8 0,2-7 0,1-1 0,3-7 0,-1-2 0,0-2 0,1-2 0,1 0 0,5 0 0,-3-8 0,8-3 0,0-13 0,6-3 0</inkml:trace>
  <inkml:trace contextRef="#ctx0" brushRef="#br0" timeOffset="350">454 262 9258,'-11'0'0,"-1"0"0,-2 0 0,5 2 0,-1 4 0,2 6 0,1 9 0,3 4 0,-2 0 0,2 1 0,2 3 0,2-6 0,2-2 0,4-1 0,2-3 0,7-1 0,2-5 0,3-3 0,9-10 0,-6-4 0,-5-3 0,-7-9 0,-3 1 0,0-1 0,-6 1 0,4-1 0,-4 1 0,-2-1 0,-2-5 0,-4 0 0,-6 1 0,3 3 0,-3 2 0,-2-1 0,5 6 0,-3 1 0,0 7 0,3-2 0,3 12 0,4 6 0,2 11 0,0 4 0</inkml:trace>
  <inkml:trace contextRef="#ctx0" brushRef="#br0" timeOffset="633">524 402 9258,'8'-18'0,"4"1"0,3-1 0,3 1 0,1-1 0,4 1 0,-3 0 0,3-1 0,-4 1 0,-1-1 0,-1 1 0,1-1 0,-1 1 0,-7 7 0,-2 4 0,-8 14 0,0 9 0,0 3 0,0 7 0,0 0 0,0 0 0,0 2 0,0 4 0,0-1 0,0-3 0,2-8 0,1 2 0,3-3 0,-2-3 0,0-7 0,2-4 0,-4 3 0,6 1 0</inkml:trace>
  <inkml:trace contextRef="#ctx0" brushRef="#br0" timeOffset="867">926 122 9258,'0'-17'0,"0"5"0,0 1 0,0-3 0,0-1 0,0 3 0,0 0 0,0 10 0,0 2 0,0 10 0,0 6 0,0 3 0,0 2 0,0 3 0,2 7 0,2-4 0,1 2 0,-1 0 0,-2-2 0,0 4 0,2-4 0,2-1 0,0 3 0,-6-4 0,0 0 0,0 0 0,0-1 0,-8 1 0,-2 2 0</inkml:trace>
  <inkml:trace contextRef="#ctx0" brushRef="#br0" timeOffset="1049">891 542 9258,'-18'5'0,"1"1"0,5 6 0,1-4 0,-1 1 0,2 5 0,-5 1 0,5 5 0,0 3 0,-5-4 0,5 5 0,0-5 0,5-1 0,-3 5 0,2 0 0,2-1 0,2-3 0,2-2 0,0 1 0,-7-8 0,5 5 0,-6-5 0</inkml:trace>
  <inkml:trace contextRef="#ctx0" brushRef="#br0" timeOffset="1198">751 681 9258,'0'-11'0,"0"-1"0,0 0 0,2 3 0,2 5 0,4 6 0,1 3 0,5 9 0,7-2 0,5 1 0,1-1 0,-6 3 0,4-3 0,-1 2 0,-1-3 0,6 3 0,-6-8 0,1 7 0,-7-3 0</inkml:trace>
  <inkml:trace contextRef="#ctx0" brushRef="#br0" timeOffset="1633">1170 524 9258,'-17'-17'0,"5"5"0,3 0 0,1-1 0,4-3 0,2-1 0,4-3 0,4-1 0,5-2 0,5-3 0,3 5 0,3-2 0,1 2 0,0 3 0,-5 4 0,-1 5 0,1 1 0,-1 2 0,1 8 0,-1 4 0,-7 6 0,-4 11 0,-5 6 0,-1 4 0,0 2 0,-1 0 0,-5 0 0,-6 0 0,2 0 0,1-2 0,-1-2 0,0-2 0,4-8 0,-3 2 0,1-3 0,2-3 0,6-15 0,0-8 0,0-7 0,0-5 0,0-5 0,0 0 0,0 1 0,2 5 0,2 3 0,2 3 0,7 7 0,-1-2 0,4 4 0,1 4 0,0 4 0,1 5 0,-1 5 0,1 1 0,-1-1 0,1-4 0,-1 1 0,1-7 0,-1 8 0,1-5 0</inkml:trace>
  <inkml:trace contextRef="#ctx0" brushRef="#br0" timeOffset="1933">1589 140 9258,'0'-18'0,"0"1"0,0-1 0,-1 9 0,-3 1 0,-2 0 0,0 6 0,6-4 0,0 12 0,0 6 0,0 3 0,6 3 0,0 1 0,-2 3 0,-3 1 0,-1 8 0,2 0 0,2 6 0,2 4 0,0 1 0,-6-3 0,0 2 0,0-2 0,6-2 0,0-1 0,-3 1 0,-1-2 0,4 2 0,0-14 0,-2 1 0,-2 1 0,0-6 0,4 5 0,-2-13 0,7-5 0,1-12 0,5-3 0</inkml:trace>
  <inkml:trace contextRef="#ctx0" brushRef="#br0" timeOffset="2079">2061 542 9258,'-6'-18'0,"0"1"0,-1 7 0,1 4 0,4 4 0,-6 2 0,8 0 0</inkml:trace>
  <inkml:trace contextRef="#ctx0" brushRef="#br0" timeOffset="2528">2760 70 9371,'-8'-10'0,"4"-3"0,-8 7 0,1 0 0,-7 8 0,1 4 0,-1 11 0,1 12 0,-3 6 0,-3 6 0,2-2 0,-6 7 0,-1 3 0,1 1 0,6 1 0,-2-5 0,5-5 0,7-4 0,-3-4 0,8-4 0,2-6 0,2-3 0,4-5 0,4-3 0,4-4 0,7-8 0</inkml:trace>
  <inkml:trace contextRef="#ctx0" brushRef="#br0" timeOffset="2662">2550 384 9371,'0'-9'0,"0"1"0,6 10 0,2 4 0,1 3 0,5 1 0,-4 6 0,1-5 0,3 5 0,1 1 0,1 1 0,-5-1 0,13 1 0,-5-1 0</inkml:trace>
  <inkml:trace contextRef="#ctx0" brushRef="#br0" timeOffset="2979">2707 507 9371,'-8'-18'0,"6"1"0,-3-1 0,3 1-2,2-1 1,2 1 0,2-1-2,1 1 1,9 5-1,-2 1 1,3-3 0,3-2 1,-1-1 0,2 0-1,3-1 1,1 1 1,0-1-1,-5 1 1,-1 1-1,1 5 1,-7-3 0,-1 6 0,0 0 0,0 1 0,-7 1 0,5 6 0,-8 2 0,0 4 0,0 5 0,0 5 0,0 1 0,0 3 0,0 3 0,0-4 0,0 5 0,0-5 0,0-2 0,0 7 0,0-1 0,0-2 0,0-1 0,0-3 0,0 3 0,0 1 0,0 2 0,-8-7 0,-1 7 0,-9-3 0</inkml:trace>
  <inkml:trace contextRef="#ctx0" brushRef="#br0" timeOffset="3183">2829 611 9348,'-11'6'0,"-1"0"0,8 8 0,-3-3 0,1 5 0,0 1 0,2 1 0,8-1 0,2 1 0,7-3 0,-1-1 0,3-5 0,3-1 0,5-2 0,0-6 0,1-2-1,1-4 1,-6-3 0,7-9-1,-3 1 1,0-1 0,6-5 0,-3 0 0,-1-1 0,0-1 0,-2 6 0,2-14 0,3 6 0</inkml:trace>
  <inkml:trace contextRef="#ctx0" brushRef="#br0" timeOffset="3331">3528 489 9342,'-12'0'-23,"1"0"0,5 0 23,-6 0 0,8 0 0,-3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15:46.3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71 453 9232,'-18'-18'0,"3"1"0,3-1 0,2 7 0,5-1 0,3 8 0,-6-4 0,16 16 0,3 4 0,5 3 0,1 3 0,1-1 0,-1-1 0,1-5 0,-7 5 0,1-4 0,1 3 0,1 3 0,0-1 0,-3 0 0,-7-5 0,2 0 0,-6-3 0,-6 3 0,-5-6 0,-5-4 0,-1-4 0,1-4 0,4-6 0,-1-3 0,5-4 0,0-3 0,1-1 0,1-6 0,6 4 0,2-1 0,3 1 0,5-4 0,10 4 0,1 0 0,2-1 0,8 5 0,-4 7 0,3 5 0,-1 1 0,-8 2 0,2 6 0,-3 2 0,-3 4 0,-7 4 0,-4 9 0,-4 4 0,-2 6 0,-8-1 0,-4 1 0,-3 2 0,-3 2 0,-1-4 0,-3-2 0,-1-2 0,2-3 0,1-9 0,3-3 0,-1 0 0,1-1 0,0-5 0,-1 2 0,3-6 0,3-6 0,4 2 0,10-5 0,4-1 0,6 0 0,3 0 0,4-3 0,5 3 0,5 2 0,-2-3 0,2 3 0,2 0 0,2 0 0,2 3 0,-2 5 0,-2 0 0,-2 0 0,-7 2 0,1 1 0,-6 7 0,-5 6 0,-4-3 0,-8 12 0,-2 1 0,-4 3 0,-10 4 0,-9 2 0,-2 0 0,-4 0 0,-2-8 0,0-4 0,2-4 0,2-1 0,6-1 0,-5-1 0,3-4 0,2-5 0,13-7 0,10 0 0,12-2 0,3-2 0,3-1 0,5-3 0,2 2 0,3-4 0,3 1 0,2-7 0,0 5 0,-2-5 0,-2-1 0,0-3 0,4-1 0,-2-3 0,-2 3 0,-8 2 0,3 1 0,-5 1 0,-2-1 0,1-7 0,-1-2 0</inkml:trace>
  <inkml:trace contextRef="#ctx0" brushRef="#br0" timeOffset="200">787 296 9232,'-10'-18'0,"-6"1"0,13 9 0,-7 8 0,2 10 0,0 13 0,5 4 0,-5 2 0,-2 0 0,4 0 0,-3 6 0,1 0 0,4 0 0,-4 0 0,2 0 0,0-2 0,-1-4 0,5 2 0,-6-8 0,0-1 0,-1 5 0,-9 0 0</inkml:trace>
  <inkml:trace contextRef="#ctx0" brushRef="#br0" timeOffset="683">699 540 9232,'0'-10'0,"2"3"0,4 7 0,6 2 0,3 3 0,3 5 0,-1 7 0,1-1 0,-1-4 0,1 3 0,-1-3 0,1 1 0,-1-1 0,1 2 0,-3-7 0,-1 1 0,-3 0 0,-7 6 0,2-14 0,-12 0 0,-2-2 0,-5-10 0,1-2 0,8-1 0,-2-3 0,5 1 0,1-1 0,0 1 0,1-1 0,5 1 0,6 0 0,3-7 0,5 1 0,1 2 0,2 1 0,7 3 0,-5-1 0,0 3 0,0 3 0,0-3 0,-3 3 0,1-4 0,-2 5 0,-9-1 0,-4 8 0,-8-3 0,0 7 0,-8 0 0,6 0 0,-6 1 0,8 5 0,0 6 0,0 3 0,0 5 0,0 3 0,0 4 0,0 0 0,0 6 0,0-3 0,0 1 0,0-2 0,0 4 0,0-4 0,0 2 0,0-2 0,2-4 0,2-5 0,2 1 0,-2 2 0,0-5 0,2-7 0,3 1 0,9 5 0</inkml:trace>
  <inkml:trace contextRef="#ctx0" brushRef="#br0" timeOffset="1283">1328 627 9232,'-6'-17'0,"-1"1"0,-1 3 0,0 1 0,2 0 0,6-7 0,0-2 0,0-3 0,0 1 0,0 6 0,2-1 0,4 1 0,2-1 0,5 3 0,-1 1 0,2 3 0,1 7 0,4-4 0,3 2 0,1 0 0,-5 2 0,-7 8 0,1 6 0,-2 6 0,3-3 0,-7 12 0,-2-1 0,-2-1 0,-2 8 0,0-2 0,-2 2 0,-4-2 0,-2 2 0,-3-7 0,3-3 0,0-2 0,6-1 0,-6-3 0,1-3 0,5 3 0,-4-15 0,10 0 0,3-9 0,3-7 0,8-1 0,5-3 0,0-1 0,2-2 0,-3-1 0,5 7 0,-2-1 0,-3 1 0,3 0 0,-2-1 0,-2 1 0,-1-1 0,-3 1 0,1 1 0,-3 3 0,-3 1 0,1 0 0,-7-5 0,6-1 0,-6 1 0,0 7 0,-8-3 0,-4 7 0,4-2 0,-6 4 0,0-2 0,6 1 0,-5 5 0,7 0 0,0 1 0,0 5 0,0 6 0,0 3 0,0 3 0,0 1 0,0 5 0,5-5 0,1 6 0,0-1 0,2-1 0,-6 6 0,6-6 0,-3-1 0,1-3 0,2 0 0,-4 3 0,2 1 0,-2-2 0,3-1 0,-1-3 0,0 1 0,-6-1 0</inkml:trace>
  <inkml:trace contextRef="#ctx0" brushRef="#br0" timeOffset="1449">2201 610 9200,'-17'0'0,"-1"0"0,1 0 0,7 0 0,4 0 0,12 0 0,4-8 0,7-2 0</inkml:trace>
  <inkml:trace contextRef="#ctx0" brushRef="#br0" timeOffset="1933">2533 453 9126,'-17'-2'0,"-1"-4"0,3 2 0,1-6 0,2 3 0,9-7 0,-1 2 0,6-3 0,3-3 0,15 1 0,-3-1 0,3 1 0,-1 0 0,4-5 0,1 3 0,-1 3 0,2 1 0,-5 5 0,3 0 0,-4 3 0,-1 3 0,-1 2 0,1 2 0,-9 9 0,-3 7 0,-4 7 0,-2 4 0,-6 1 0,-1 3 0,-3-2 0,-4 2 0,5 0 0,-1 0 0,0-4 0,1-2 0,3-1 0,-4-7 0,2 0 0,2-7 0,6-10 0,0-11 0,0-5 0,0-1 0,2-1 0,2 1 0,2-1 0,-2 1 0,4 5 0,-1 2 0,3 3 0,2-5 0,5 6 0,1 2 0,-1 2 0,1 8 0,-1 2 0,1 2 0,-1 3 0,1 1 0,-1-1 0,0-3 0,1-2 0,-3 0 0,-3-3 0,4-3 0,-7 6 0</inkml:trace>
  <inkml:trace contextRef="#ctx0" brushRef="#br0" timeOffset="2149">3022 103 9126,'0'-17'0,"0"-1"0,0 1 0,0 0 0,0-1 0,0 8 0,0 5 0,0 10 0,0 7 0,0 4 0,0 1 0,0 2 0,0 3 0,0 1 0,0 6 0,0-4 0,0 1 0,0-1 0,0 4 0,0-4 0,0 0 0,0 1 0,2 3 0,2-4 0,2 0 0,-2 0 0,-2-1 0,-2-7 0,-8 8 0,-2 3 0</inkml:trace>
  <inkml:trace contextRef="#ctx0" brushRef="#br0" timeOffset="2500">2813 889 9126,'-18'0'0,"3"-2"0,3-3 0,4 1 0,8-8 0,2-3 0,4-7 0,9 3 0,9-6 0,-1 1 0,2 1 0,0 0 0,7 5 0,-5 1 0,-2-1 0,4 9 0,-6 3 0,-1 4 0,-3 2 0,-3 2 0,-3 4 0,-3 5 0,-2 5 0,-3 9 0,-5 4 0,0 2 0,0-2 0,0-4 0,0-7 0,0-1 0,0 1 0,0-1 0,0-7 0,0-10 0,0-14 0,0-5 0,0-4 0,2-2 0,2 1 0,4-3 0,2 0 0,-4-6 0,5 4 0,5-4 0,5-2 0,-2 0 0,5 0 0,-3 2 0,2 4 0,-3-2 0,3 8 0,-3-1 0,-3 7 0</inkml:trace>
  <inkml:trace contextRef="#ctx0" brushRef="#br0" timeOffset="2782">3302 540 9126,'-18'0'0,"3"-2"0,3-4 0,-2-3 0,9-9 0,1 1 0,2 3 0,2-1 0,2-5 0,3 1 0,5-1 0,8 3 0,1-1 0,4 1 0,-1 1 0,5 5 0,-2 5 0,-4 4 0,-1-4 0,-3 0 0,-1 4 0,-5 6 0,3 2 0,-8 10 0,-2 3 0,-2 0 0,-2 7 0,0-3 0,0 0 0,0 2 0,-6-5 0,-2 3 0,0-3 0,1-3 0,1 0 0,6 1 0,0-1 0,-8 1 0,-2-1 0</inkml:trace>
  <inkml:trace contextRef="#ctx0" brushRef="#br0" timeOffset="3083">3598 156 9126,'0'-18'0,"0"11"0,0 7 0,6 9 0,0 13 0,-2 1 0,4 8 0,-2-4 0,-3 2 0,-1 0 0,-2-5 0,0 3 0,2-2 0,4-4 0,-4-1 0,4-3 0,-4 1 0,-2-9 0,2-1 0,4-10 0,5-6 0,5-9 0,-5-2 0,3-11 0,3-1 0,5-2 0,1 4 0,-5 2 0,-1 0 0,1 0 0,-1 6 0,0-3 0,1 5 0,-1 3 0,1 5 0,-8 5 0,-5 14 0,-5 7 0,-5 6 0,-5 3 0,-15 1 0,-3 2 0</inkml:trace>
  <inkml:trace contextRef="#ctx0" brushRef="#br0" timeOffset="3583">3546 662 9126,'-12'2'0,"1"2"0,-3 2 0,6 2 0,3-2 0,3 5 0,2 5 0,0 3 0,0 4 0,7-3 0,5 3 0,4-4 0,1-1 0,1-1 0,-1 1 0,0-1 0,-1-5 0,-2-2 0,-3-3 0,-7-1 0,4-8 0,-8-4 0,0-5 0,0-5 0,0-1 0,0-1 0,0 1 0,0-1 0,0 1 0,0 0 0,0-1 0,0 1 0,0-1 0,0 1 0,0-1 0,2 1 0,4-1 0,1 7 0,7 1 0,-2 2 0,-1 2 0,7 6 0,-1 0 0,-5 8 0,-2 4 0,-3 3 0,-1 3 0,-6-1 0,0 1 0,0-1 0,0 1 0,-2-1 0,-4 1 0,4-1 0,-3 0 0,3-7 0,2-4 0,0-12 0,2-4 0,3 1 0,-1-7 0,8 5 0,2-5 0,1-1 0,-3 5 0,-1 0 0,3 1 0,1 1 0,3-4 0,1 7 0,3-1 0,1 0 0,8 0 0,-2 4 0,4-1 0,2 1 0,0 2 0,0 2 0,0-8 0,0-2 0</inkml:trace>
  <inkml:trace contextRef="#ctx0" brushRef="#br0" timeOffset="3767">4524 557 9126,'-10'-7'0,"3"3"0,7-8 0,2 8 0,3-3 0,7-1 0,-2 6 0,1-4 0,3 4 0,-6-6 0,-1-1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15:53.2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35 610 9143,'-5'-17'0,"-1"-1"0,-6 6 0,6 1 0,2-3 0,3-1 0,1-5 0,1-1 0,5-2 0,-2-1 0,8 7 0,1-1 0,3 1 0,1 0 0,1 1 0,-1 4 0,1 7 0,-1 3 0,1 2 0,-1 0 0,1 0 0,-3 7 0,-1 5 0,-5 6 0,-1 5 0,0 4 0,-4 8 0,2-2 0,-2-4 0,-3 4 0,-1-4 0,-1 2 0,-5-2 0,4-4 0,-4-7 0,2-1 0,-2 1 0,4-1 0,-13-7 0,5-2 0</inkml:trace>
  <inkml:trace contextRef="#ctx0" brushRef="#br0" timeOffset="300">367 69 9143,'2'-18'0,"4"1"0,-4 5 0,6 2 0,0 3 0,-7 3 0,7 10 0,-2 5 0,0 5 0,2 3 0,-5 4 0,3 8 0,-2 8 0,4 0 0,0 8 0,-1 1 0,1 3 0,0-3 0,-4 3 0,4 1 0,1-3 0,-5-3 0,2-7 0,-2 2 0,2-3 0,-4-3 0,4-6 0,-3-5 0,3-5 0,-4-1 0,6-1 0,0 1 0,-4-9 0,7-3 0,-7-4 0,12-10 0,-7-1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15:54.3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18 208 9143,'-10'0'0,"3"2"0,7 4 0,0 5 0,2 5 0,1 1 0,5 1 0,2-1 0,-4 1 0,3-1 0,-1 1 0,-4-1 0,4 1 0,-2-1 0,7 1 0,-3-1 0</inkml:trace>
  <inkml:trace contextRef="#ctx0" brushRef="#br0" timeOffset="983">298 51 9143,'0'-18'0,"0"1"0,0 7 0,0 4 0,1 12 0,5 6 0,-2 5 0,8 7 0,-1 3 0,-1 0 0,4 6 0,-6-4 0,-1 2 0,1-2 0,-2 2 0,-6-6 0,0 1 0,0-1 0,0 6 0,-2-4 0,-4 0 0,-6-3 0,-3-5 0,-3-2 0,1 1 0,0-1 0,-1-7 0,1-4 0,-1-4 0,1-2 0,-1-2 0,3-4 0,3-6 0,6-3 0,4-3 0,2 1 0,0-1 0,0 1 0,0-2 0,0-3 0,0-1 0,0 2 0,8 7 0,2 2 0,1-1 0,1-3 0,0 1 0,5 1 0,1 3 0,-1-3 0,1 6 0,-1 0 0,0 3 0,1-1 0,-1 0 0,1 6 0,-3 2 0,-3 4 0,2-2 0,-7 7 0,1 5 0,0 5 0,-2-1 0,-8 5 0,-2-2 0,-2 0 0,-15 1 0,1-7 0</inkml:trace>
  <inkml:trace contextRef="#ctx0" brushRef="#br0" timeOffset="1305">280 487 9143,'10'2'0,"-4"4"0,-3-2 0,1 8 0,2 1 0,-2 3 0,-2 7 0,-2 2 0,0 2 0,0 5 0,-6-5 0,-2 2 0,-1 0 0,-5-2 0,4-2 0,-1-7 0,-3-1 0,-1 1 0,3-3 0,0-1 0,-1-3 0,-3-7 0,-1 2 0,7-6 0,4-6 0,4-5 0,4-3 0,4 1 0,4 1 0,0-2 0,11-1 0,-4-3 0,5-1 0,3-4 0,-4 3 0,6-3 0,1 2 0,-1-3 0,-4 5 0,4-4 0,-2 5 0,-3 7 0,-3-5 0,-1 6 0,-1 1 0,-7 3 0,-6 12 0,-8 5 0,-6 5 0,-7 1 0</inkml:trace>
  <inkml:trace contextRef="#ctx0" brushRef="#br0" timeOffset="1487">298 819 9143,'-8'10'0,"0"5"0,-4-3 0,7 4 0,3-5 0,2 1 0,0 2 0,2-5 0,3 1 0,7-2 0,4-4 0,1-3 0,0-1 0,3 0 0,3 0 0,-2 0 0,7-1 0,-1-5 0,0-6 0,-4-3 0,4-3 0,1-1 0,-1-5 0,-6 5 0,12-14 0,-6 6 0</inkml:trace>
  <inkml:trace contextRef="#ctx0" brushRef="#br0" timeOffset="1887">664 400 9143,'-11'-17'0,"1"-1"0,2 1 0,2-1 0,8 1 0,4-1 0,2 7 0,7 1 0,1 2 0,3 4 0,3 2 0,-5 2 0,1 0 0,-1 0 0,1 2 0,-3 4 0,-1 6 0,-3 3 0,-5 5 0,4 1 0,-2 4 0,-5 2 0,-3-3 0,-3 5 0,-5 0 0,-2-2 0,0 4 0,-3-8 0,1 1 0,-1 1 0,3-10 0,-2 5 0,1-3 0,1-3 0,-6-8 0,5 0 0,3-6 0,2-6 0,6-4 0,4-7 0,4-1 0,1 1 0,-3 5 0,6 2 0,2 3 0,1-5 0,3 6 0,-1 2 0,0 2 0,1 2 0,-1 0 0,1 0 0,-1 0 0,1 0 0,-1 0 0,-1 2 0,-5 4 0,-3-4 0,-8 6 0</inkml:trace>
  <inkml:trace contextRef="#ctx0" brushRef="#br0" timeOffset="2036">874 557 9143,'-10'-7'0,"2"3"0,8-8 0,0 0 0,0-5 0,0-1 0,6 7 0,2-1 0,2-1 0,3-3 0,3 1 0,1 1 0,1 2 0,-1-1 0,1 3 0,-1 0 0,1 1 0,-1-1 0,-5 4 0,-1-4 0,3 3 0,-1-7 0,-1 2 0,4-3 0,-7-3 0</inkml:trace>
  <inkml:trace contextRef="#ctx0" brushRef="#br0" timeOffset="2221">1101 208 9143,'-10'-2'0,"4"-4"0,2 4 0,1-2 0,-3 8 0,0 6 0,6 7 0,0 1 0,0-1 0,0 1 0,2 1 0,2 3 0,2 1 0,1 8 0,-3-2 0,2 4 0,-2 2 0,4-6 0,-2 0 0,-3 0 0,-1-2 0,-2-1 0,0-9 0,0 8 0,0 3 0</inkml:trace>
  <inkml:trace contextRef="#ctx0" brushRef="#br0" timeOffset="2487">909 854 9143,'0'-17'0,"0"-1"0,8 1 0,3-1 0,5 1 0,1-1 0,6 3 0,1 1 0,-1 3 0,2-3 0,-3 6 0,5 2 0,-2 5 0,-4 1 0,-1 0 0,-3 0 0,1 1 0,-1 5 0,-5 4 0,-3 7 0,-1 1 0,-4-1 0,-2 1 0,-2-1 0,0 1 0,0-1 0,0 1 0,0-1 0,0 1 0,0-1 0,0-5 0,0-1 0,0 1 0,0 5 0</inkml:trace>
  <inkml:trace contextRef="#ctx0" brushRef="#br0" timeOffset="2887">1503 505 9143,'-18'0'0,"10"0"0,8 0 0,10 0 0,6 0 0,7 0 0,0 0 0,0 0 0,3 0 0,-7-6 0,4-2 0,-3 1 0,-3-1 0,-5-6 0,-1 4 0,1-1 0,-2-1 0,-2 1 0,-8-7 0,0 1 0,-2-1 0,-4 3 0,-6 1 0,-3 2 0,-3 9 0,1-5 0,-1 2 0,1 0 0,-3 0 0,-1 6 0,-2 0 0,1 0 0,3 0 0,4 2 0,1 4 0,2 6 0,3 3 0,-5 5 0,4 1 0,3 2 0,1 8 0,6-2 0,0 4 0,0 2 0,0 0 0,2 0 0,3 0 0,7 0 0,-2 0 0,1 0 0,1-2 0,-2-4 0,3-4 0,-7-7 0,0-1 0,2 1 0,-6-1 0,4 1 0,-5-1 0,-1-7 0,0 5 0,0-5 0</inkml:trace>
  <inkml:trace contextRef="#ctx0" brushRef="#br0" timeOffset="3137">1625 680 9143,'0'17'0,"0"0"0,0 1 0,0-1 0,2 7 0,2-1 0,1-2 0,7-7 0,-4-4 0,2-3 0,1-1 0,7-6 0,-1 0 0,1-2 0,-1-4 0,1-5 0,-1-5 0,-1 5 0,-3-3 0,-1-3 0,1-5 0,3-1 0,1 4 0,1-3 0,-1-1 0,7-6 0,-1 4 0,-4-1 0,-5 1 0,1-6 0,-5 4 0,7-8 0</inkml:trace>
  <inkml:trace contextRef="#ctx0" brushRef="#br0" timeOffset="3286">2096 348 9143,'-11'0'0,"-1"2"0,-2 3 0,5-1 0,-1 8 0,2 2 0,4 1 0,-3 8 0,-1 1 0,0-1 0,0 2 0,3-3 0,5 5 0,0-2 0,0-4 0,0-1 0,0-3 0,0 1 0,0-1 0,0-7 0,7 5 0,3-5 0</inkml:trace>
  <inkml:trace contextRef="#ctx0" brushRef="#br0" timeOffset="3470">2114 470 9143,'-8'0'0,"8"0"0,10 0 0,7 0 0,5 0 0,3 0 0,2 0 0,-4 0 0,6 2 0,0 2 0,-1 2 0,3 1 0,-8-3 0,-4 4 0,-5 2 0,1-6 0,-5 11 0,8-5 0</inkml:trace>
  <inkml:trace contextRef="#ctx0" brushRef="#br0" timeOffset="3771">2271 697 9143,'-6'12'0,"0"-1"0,2 3 0,3 1 0,1 3 0,0-1 0,0 1 0,0-1 0,0 1 0,0-1 0,7 1 0,5-1 0,-2-1 0,1-5 0,1-3 0,5-8 0,1-8 0,-1-3 0,1-5 0,-7-1 0,1-1 0,2 1 0,1-1 0,3-5 0,-1 0 0,-1 1 0,-5 3 0,5 1 0,-5 1 0,5 0 0,1-1 0,1 1 0,-1 1 0,1 2 0,-1 3 0,1-1 0,-1-13 0,1-2 0</inkml:trace>
  <inkml:trace contextRef="#ctx0" brushRef="#br0" timeOffset="4087">2830 313 9143,'0'-18'0,"0"7"0,0-1 0,2 8 0,4-2 0,5 4 0,5 2 0,3 8 0,3 4 0,1 3 0,-2 3 0,1 7 0,-1 4 0,2 4 0,-2 2 0,-1 0 0,-5 2 0,-1 2 0,-2 1 0,-8 13 0,1-5 0,-3 1 0,-2 1 0,-2-5 0,-2 0 0,-3-3 0,-3-3 0,4-10 0,-4-6 0,3-3 0,1-3 0,6-9 0,0-8 0,-8-8 0,-2-9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16:17.514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1205 1048 19010,'-7'-10'-2000,"5"-5"1,-6 11 2175,8-8-533,0 8 143,0-3 72,0 7 790,0 0-733,0-8 0,2 6 164,4-4 999,-4 4-565,5-6 221,-7 7-734,0-7 0,0 8 0,0 0 19,0 8 1,0-5-1,-2 9 1,-3 2-48,-7 1 0,-4 3 1,-1-1-1,0 1 19,-1-1 1,-1 6-1,-3 1 1,-3-3 48,-2-2 1,-2 1 0,-6 1 0,0 2 23,0-1 0,-2-3 1,-2-1-1,-3-1 186,-3 1 1,4-1 0,-5-1 0,-1-3-43,3-1 1,-5-8 0,8 1 0,2-3-206,3-2 0,1 0 0,0 0 1,0-2 77,0-3 0,6-5 1,2-8-1,1 1-239,5 0 0,2-1 1,3 1-1,2-1-86,3 1 0,1-1 1,-1-1-1,3-3-47,0-1 1,6 0 0,-6 3 0,2-1 1,1-2 0,-1-6 0,6 4 0,-2-1 4,-4 1 0,4-4 0,-4 4 0,4-2 72,2-4 1,0-2-1,0 0 1,0 1 48,0 3 1,0 6 0,2-6 0,2 0 109,2 2 0,2 0 1,-4 5-1,1-3 107,-1-2 1,4 4 0,-2-5 0,0 3 83,2 4 1,-5-1 0,7 1 0,0-2 53,-1 1 1,3 3-1,6 2 1,-1-3 12,1-3 0,-1 4 1,2-5-1,5 3 51,5-2 0,4 3 0,2-3 0,0 3 13,0 3 1,5 0 0,3-1 0,2 1-42,3-1 1,-5 8-1,-2 3 1,-5 1-80,-1 0 0,-6 0 0,1 6 1,-1 0-37,-2 0 0,4 0 0,-6 0 0,2 0-54,4 0 1,-3 8 0,-1 2 0,0 1-129,0 1 0,-4 0 0,4 5 1,1 1-78,-1-1 1,-6 0 0,2 3-1,-1 1-93,1 3 0,-4-1 0,5-4 0,-5 3-73,-1 1 1,-1 2 0,1-4-1,-1 5-5,0 1 0,-5-4 1,-2 4-1,0 0 66,-1 1 1,-5 1-1,2 6 1,-4 0 83,-2-1 1,0 1 0,0 0-1,-2 0 88,-4 0 0,-2 0 0,-5 0 0,1 0 100,-1 0 1,3 0 0,-2-2 0,-1-2 84,-3-2 1,-1-6-1,-1 4 1,1-1 94,-1-5 1,-5-2 0,0-1-1,-1-1 67,-1 1 1,6-1-1,-6-1 1,1-3 198,1-1 1,5-8 0,7 2 795,-3-4-460,-1-2-338,5 0-289,2 0 1,22 0-135,3 0 0,5 0 1,-5 0-1,1 0-42,-1 0 1,6-2-1,3-2 1,-1-2-32,0 2 1,6 2-1,-2 2 1,4 0-69,2 0 0,0 0 0,0 0 1,0 0 13,0 0 1,0-2 0,0-2 0,0-1 71,0 1 0,-1 2 1,1 2-1,2 0 14,4 0 0,-4 0 0,4 0 0,-5 2-37,-1 3 0,-4-1 0,1 6 0,-1 0-36,-6-1 0,2-3 1,-2 4-1,0 0-24,1-1 0,-1-3 0,-4 4 0,4-2 42,3-4 0,-5-2 1,6-2-1,2 0 58,2 0 1,2 0-1,0-2 1,2-2 29,4-2 1,-5-6-1,5 4 1,-4 1-9,-2-1 0,0 0 0,0 4 0,0-2-6,0 3 0,0 1 1,-1 2-1,3 0 18,4 0 0,-4 0 0,4 0 0,-4 0 35,-2 0 1,-1 0 0,1 0 0,0 0 8,0 0 0,0 0 0,0 0 0,0 0-51,0 0 0,0 0 0,0 0 0,0 0-34,0 0 1,2 0 0,1 0 0,3 0-22,-2 0 0,-4-6 1,-4 0-1,-2 2-8,2 2 1,-4 2 0,0 0-1,-3-2 86,-9-4 1,3 4 68,-7-3 0,-1 3 65,2 2-184,-8 0-142,3 7 0,-14 11 0,-3 9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16:40.929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1293 1013 16598,'0'-17'-2239,"0"-1"1994,0 9 1,0 3-1,-2 12 267,-4 5 0,4-1 1,-5 2-1,-1-1 65,-4-1 0,1 6 0,-5-5 0,-3 5-3,-1 1 0,-7 3 0,-2 1 0,-4 2-5,-2-1 0,0-3 0,0-2 1,-2 1-21,-3-1 0,-5-1 0,-7-4 0,-1-7-97,1-3 0,-1-2 0,-1 0 0,-2-2 110,-2-3 0,-7-5 1,7-8-1,2 1-23,2-1 1,3 1-1,5 0 1,5-1-92,4 1 1,10-7 0,4-1-1,5-2-97,6-4 0,5-4 0,7-4 0,0-4 16,0-1 1,0 3 0,0-5 0,2-1 3,3 2 1,3-5-1,6 3 1,-3-1 26,3 1 1,4 5 0,3 7 0,4 0 86,2 0-1,0 2 1,4 2 0,-1 4 59,1 1 1,4 3 0,3 4 0,3-3 41,-2-1 1,-2 2-1,-2 7 1,2 2 21,3-1 0,3-1 1,4 1-1,-7 3 41,-3 2 1,4-3 0,2 3 0,-1 0-50,1 0 1,-2 2-1,-6 6 1,2 0-44,3 0 0,-3 2 1,4 2-1,-4 4-61,-2 2 0,5 1 1,3 7-1,0-1-61,0 1 0,-3-1 1,-5 1-1,0 1-56,0 4 0,0-3 1,-2 5-1,-2-2-32,-2 1 1,-2 1 0,4-4 0,-3 4-1,-3 3 1,4-7-1,-6 4 1,-1-2-18,-3 1 0,-4 5 1,-1-4-1,-4 0 13,-3 0 0,1 5 0,-4-5 1,2 0 53,-2 0 0,-4 6 1,-6-4-1,-8 3 121,-7-1 0,0 0 0,-8 6 0,0 0 31,1 0 0,-5-2 0,4-2 0,-2-4 47,2-2 1,-4-2-1,4-5 1,-4-1 38,-2 1 1,0-1 0,0-1 0,-2-3-11,-3-1 1,3-6 0,-6 3-1,4-1 8,4-4 0,-2-2 0,12-2 0,0 0-34,0 0 0,1-6 0,9-2 0,3-1-143,7-5 0,-3 4 0,2-1-61,2-3 1,4 6-1,6 1 1,6 1 129,3 0 1,6-2 0,7 4 0,6-3-39,3-3 0,6 4 1,0-4-1,1 3-40,5 3 1,-5 0 0,1 0 0,-2-2 17,-4 2 1,3 2-1,1 2 1,0 0 10,-1 0 1,5 0 0,-4 0-1,1 0 21,5 0 0,-7 8 0,-1 2 0,-2 1 81,2 1 1,-4-6 0,1 6 0,-5-1-30,-3-1 0,-7 4 0,4-9 0,0 1-126,0 2 0,-3-6 0,3 4 0,0-4 37,0-2 0,2 0 0,6 0 0,0 0 16,0 0 0,-6 0 0,0 0 0,2 0 4,2 0 1,0 0-1,-2 0 1,-4 0 9,-1 0 0,5 0 0,-2 0 0,4 0 13,2 0 0,-4 0 1,2 0-1,4 0 21,0 0 1,-1 0-1,-1 0 1,0 0 17,0 0 0,0-2 0,0-2 1,0-2-15,0 2 0,0 2 0,0 2 0,0 0-36,0 0 0,-2 0 1,-2 0-1,-2 0-2,2 0 0,0 0 0,0 0 0,-4 2-22,-2 4 0,4-4 1,-3 6-1,1-3 1,4 1 0,-4 0 1,0-6-1,0 0 21,1 0 0,1 0 0,6 0 0,-2-2 17,-4-4 1,2 4 0,-6-3-1,2 1-2,4-2 0,-4 4 0,0-4 0,1 4-24,-1 2 1,-4 0-1,4 0 1,0 0 1,1 0 0,-1 2 0,4 2 0,-2 2-6,2-2 0,0-2 1,0-2-1,-4 0 34,-2 0 1,6 0 0,-1 0 0,1 0-2,-2 0 1,-2 0 0,-4 0 0,4 0-21,1 0 0,3 0 0,-8 0 0,0 0-34,2 0 1,-3 5-1,5 1 1,-2-2-17,-4-2 1,1 4 0,-1 2-1,4-1 15,3 1 0,-1 0 1,4-4-1,-2 2 28,2-2 0,2-3 0,2 1 0,0 2 6,0 2 0,2 0 0,1-6 1,3-2 15,-2-4 0,4 4 1,-3-6-1,-1 3 7,-2-1 1,-2-2 0,0 4 0,0-2-10,0 3 0,0 1 0,2 2 0,1 0 5,3 0 1,0 0-1,-6 0 1,0 0 23,0 0 0,3-6 1,-1 0-1,-4 2-1,0 2 1,0 2 0,2 0-1,0 0-24,0 0 1,-6 0 0,0 0 0,2 0-1,2 0 1,8 0 0,0 0 0,-2 0-29,-2 0 0,3 0 1,1 0-1,-2 0-7,-2 0 1,-2 0-1,0 0 1,-2 0 9,-4 0 1,9 0 0,-3 0 0,2 0 10,0 0 1,0 0-1,4 0 1,5 0-12,5 0 1,-5 0 0,1 0 0,1 0 4,3 0 1,7 0 0,-2 0 0,-3 0 14,-5 0 0,-9-6 0,4 0 0,-2 3-4,-1 1 1,3 2-1,-4 0 1,2 0-6,-3 0 0,1 0 1,0 0-1,2 0 0,-3 0 1,1 0-1,0 0 1,2 0-1,-2 0 0,-2 0 1,-3 0-1,1 0 0,0 0 1,0 0 0,-2 0-1,-2 0 0,-2 0 1,-1 0 0,3 0-1,-2 0 0,2 0 1,-4 0-1,0 0 1,0 0-9,0 0 0,3 0 0,3 0 0,-2 0 3,-2 0 1,0 0 0,6 0-1,0 0 5,0 0 1,0 0 0,-1 0 0,1 0-1,0 0 1,-2 0-1,-2 0 1,-4 0-1,-1 0 1,3 0-1,-6 0 1,0-2 22,3-4 0,-7 4 0,4-4 0,-3 4-20,-3 2 1,6 0-1,1 0 1,-3 0-4,-1 0 0,-3 0 1,0 0-1,1 0 4,-1 0 0,1 0 6,-1 0-7,-7 0 1,-2-2-37,-8-4 0,-2 4-175,-4-3 1,-4 3 209,-7 2 1,-8 7 0,-3 3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16:45.495"/>
    </inkml:context>
    <inkml:brush xml:id="br0">
      <inkml:brushProperty name="width" value="0.11429" units="cm"/>
      <inkml:brushProperty name="height" value="0.11429" units="cm"/>
      <inkml:brushProperty name="color" value="#E71224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751 961 17511,'-17'-10'-1828,"5"-3"1290,0 7 0,9-2-542,-3 2 715,-4 4 270,8-5 1,-6 5 226,8-4-253,0 4-205,0-6 0,0 6 120,0-4 165,0 4 267,0-5-178,0 7 308,8 0-230,-6 0 223,6 0-1,-8 0 1,0 0 0,8 0-175,-7 0 1,13 2-100,-8 3 1,2-3-188,-3 4 1,-3-2-1,6 0-33,0 2 0,-4 0 51,7-6 1,-7 1-15,2 5 1,-2-4 0,0 6-156,2 0 0,1-4 41,-1 7 1,-4-5-63,4 6 1,-4-6 289,-2 5 1,-6-5-1,-2 4 1,1-1 101,-1 1 1,-6-4-1,3 4 1,-5-1 9,-1 1 0,-1 0 1,-1 3-1,-3-3-14,-1-2 1,0 5-1,5-3 1,1 0 20,-1-4 0,-5 1 0,0-1 1,2-2 15,1-2 1,3-2-1,-1 0 1,1 0-32,-1 0 1,7 0 0,-1 0 0,-2-2-4,-1-4 0,-3 4 0,1-5 0,0-1-144,-1-4 1,6 2 0,1-1 0,-3-1-74,-1 2 1,-3-5 0,1 3 0,-1-3-37,1-3 0,-1 1 0,1-1 0,1 1-30,5-1 0,-5 1 0,5 0 0,-3-1-42,2 1 1,-3-1 0,5 1 62,0-1 1,1 1 0,5-1-1,-2 1 48,2-1 0,2-1 0,2-2 0,0-5 54,0-1 1,0 4-1,0-4 1,0 2 44,0 3 0,0-3 0,0 2 0,0-1 32,0-1 0,8 6 0,4-6 0,3 1 70,3 1 1,-1-2 0,0 3 0,1-1 31,-1 2 0,7-4 0,1 1 0,0 3 28,0 2 0,4 1 0,-3 1 0,-1-1 31,0 1 1,0 1 0,-3 3 0,3 3-35,2 2 1,-4-4 0,5 5 0,-1-1-24,0 0 0,-6-3 1,4 5-1,1 0-16,3-2 1,-2 6-1,0-4 1,0 4-51,0 2 1,1 0 0,3 0 0,-4 0-65,-2 0 0,4 2 0,-4 2 1,1 4-48,-1 2 1,4-4 0,-6 3 0,1 1-45,1 0 1,-6-1-1,4 5 1,-3-2-38,-3 1 0,1 3 1,-1 1-1,1 1-41,-1-1 1,-5 6 0,-2 1 0,-1-1 7,1 2 1,-6 2 0,2 6-1,-4-2 48,-2-2 1,0 2 0,0 8 0,0 2 36,0-2 0,-6-2 0,-2-2 1,-2 0 47,-3 0 0,-3-1 1,-1-1-1,-1-2 58,1-1 1,-1-9-1,1 4 1,-1-3 42,1-5 1,-1 4 0,1-11 0,0 0 121,-1-4 1,6 1 0,1-1 535,-3-2-417,6-2 0,1-10-330,7-3 1,0 1-1,2 0 1,3 0 125,7 1 0,9-3 1,5-5-1,1-1-19,4 1 0,2-1 0,4 1 0,2-1-33,1 1 0,9 1 0,-3 5 1,3 5-67,-3 4 0,5 2 1,-4 0-1,3 2-66,2 4 0,-5 1 0,-2 7 0,-3-2-25,-3 1 0,4 3 0,-3 1 1,-1 1 15,-2-1 1,-2-5 0,0-1 0,0 1 154,0-2 0,0 3 1,2-7-1,1 0-120,3 2 1,6-6 0,-6 4 0,-3-5-5,-1-1 0,0 0 1,2 0-1,2 0 21,-3 0 0,-1-5 1,-2-3-1,0 0 52,0 0 1,0 1 0,0 3 0,0-2 10,0 2 0,0 2 0,0 2 1,0 0 13,0 0 0,1 0 0,3 0 0,2 0 5,-2 0 1,-2 0-1,-2 0 1,0 0-3,-1 0 0,1-6 0,2 0 0,2 3-26,2 1 1,-6 2 0,-6 0 0,2 0-21,2 0 1,0 0 0,-2 0 0,-4 0-14,-2 0 0,6 0 1,0 0-1,6 0-14,4 0 0,0 0 1,-4 0-1,1 0 10,3 0 1,12 0 0,-5 0 0,1-2 19,1-4 1,-5 2 0,1-6-1,1 3-9,-3 3 1,-1 2-1,-8 2 1,0 0-25,0 0 1,6 0-1,-1 0 1,-1 0 0,-2 0 1,-2 0-1,0 2 1,0 2-9,0 1 0,0 1 0,0-6 0,0 0 0,0 0 0,5 6 0,1 0 1,-2-2 1,-2-2 0,-2-2 1,2-2-1,1-2 12,3-2 1,2 0 0,-4 6 0,1-2-13,-1-4 0,4 4 0,-2-3 0,-3 3-3,-1 2 0,-2 0 0,2 2 0,2 2-1,2 1 1,-1 1 0,-5-4 0,0 2 3,0 2 0,6 0 0,2-6 1,-1 0 20,1 0 0,4 0 1,-5 0-1,3 0-2,3 0 0,-5 0 1,-2 0-1,-4 0-4,-2 0 0,0 0 1,-1 0-1,-1 0-12,-3 0 0,1 0 1,-6 0-1,2 2-9,4 3 0,2-3 1,2 4-1,0-4 20,0-2 0,0 0 0,2 0 0,1 0 13,3 0 1,0 0 0,-4 0-1,2-2 8,1-4 1,-5 4 0,-6-3-1,2 3-17,2 2 1,0 0-1,-3 0 1,-5 0-3,0 0 0,-6 0 0,7 0 0,-1 0-1,4 0 0,-2 0 0,0 0 1,0 0 2,1 0 1,1-2 0,4-2 0,-2-2 16,-2 2 0,-2 0 0,4 0 0,-2-1-8,2 1 0,0-4 1,0 2-1,-3 2-10,-3 2 0,4 2 0,-6-2 0,0-2-5,3-1 0,-7-1 0,4 6 0,-1 0-5,1 0 0,-4 0 0,5 2 0,-5 2-25,-1 1 0,-1 1 0,0-4-18,1 4 0,-6-4-68,-1 4 44,1-4 1,5-2 47,1 0 0,-9 2 0,-1 2-49,0 1 1,-4 1-175,8-6 222,-9 0 59,5 0-19,-8 0 1,-8 8 0,-1 2 0</inkml:trace>
  <inkml:trace contextRef="#ctx0" brushRef="#br1" timeOffset="534">8575 664 9940,'0'-17'0,"0"-1"0,0 6 0,0 1 0,0-3 0,0 5 0,0-3 0,0 6 0,0-6 0,2 9 0,4-3 0,-2-2 0,7 2 0,1 0 0,6 6 0,-7 2 0,1 4 0,1 6 0,-5 5 0,0 5 0,-2 1 0,0-2 0,1 6 0,-3 1 0,4 1 0,2 0 0,-6-2 0,1 2 0,-1-4 0,2 0 0,-4-5 0,4 3 0,-2-3 0,2-3 0,-5-5 0,5-1 0,-4 3 0,-2-6 0,2-1 0,4-7 0,-4-2 0,4-3 0,-2 1 0,1-8 0,-1 2 0,6-3 0,-2 1 0,0 6 0,-3-5 0,7-3 0,4-1 0,1-5 0,0-1 0,3-6 0,3-6 0,12 0 0,14-16 0,7-5 0,8-8 0,-27 28 0,2 0 0,7-5 0,3 0 0,4-1 0,0 1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17:59.6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18 490 9333,'0'-18'0,"0"6"0,0 1 0,0-3 0,0 5 0,-2-1 0,-4 2-1,4 2 0,-6 6 0,8 2 1,0 4 0,2-2 0,2 8 0,4 1 0,2 3 0,1 1 0,7 2 0,1 3 0,4 1 0,-3 8 0,5-4 0,-2 2 0,1 1 0,5-9 0,-6 2 0,8-3 0,-4-3 0</inkml:trace>
  <inkml:trace contextRef="#ctx0" brushRef="#br0" timeOffset="517">280 193 9324,'0'-10'0,"2"4"0,4 12 0,3 4 0,9 9 0,-1 4 0,1 6 0,-7 4 0,1 4 0,0 4 0,-3 6 0,-1 3 0,-8 2 0,0-1 0,0-4 0,-2 1 0,-4-7 0,-5-2 0,-5-3 0,-3-8 0,-3-5 0,-3-6 0,-2-5 0,6-4 0,-3-8 0,5 0 0,1 0 0,1-8 0,0-4 0,7-3 0,4-3 0,4 1 0,2-1 0,6 7 0,2-1 0,3-1 0,9-3 0,-3 1 0,6 1 0,-3 4 0,-3 2 0,7 1 0,-1 3 0,-2-2 0,-1 2 0,-5 4 0,-1 6 0,-3 6 0,3 3 0,-6 5 0,-1 3 0,-1 6 0,0 4 0,0 8 0,-8-1 0,-2 1 0,-2 2 0,-5-12 0,3 2 0,0-6 0,0-6 0,1-1 0,1-3 0,4-7 0,-6-4 0,8-12 0,0-6 0,8-3 0,4-5 0,3-1 0,2-2 0,-3-1 0,2 7 0,3-2 0,0-5 0,1 3 0,-3-6 0,3 0 0,3-1 0,-4 7 0,14-20 0,-5 5 0</inkml:trace>
  <inkml:trace contextRef="#ctx0" brushRef="#br0" timeOffset="767">612 577 9324,'-10'0'-4,"2"-2"1,8-4-1,2-4 2,4 1 0,4-9 1,7 3-1,1-7 2,-1 1 0,0-6 0,3 0 0,1-2 0,2-1 0,1 9 0,-7-2 0,-1 3 0,-5 3 0,5 7 0,-6-5 0,7 5 0</inkml:trace>
  <inkml:trace contextRef="#ctx0" brushRef="#br0" timeOffset="1182">716 455 9306,'-17'9'0,"-1"7"0,3-5 0,1 5 0,3 1 0,5 1 0,-4-1 0,2 1 0,5-1 0,1 7 0,2-1 0,0-2 0,0-1 0,0-3 0,2 1 0,3-1 0,7 1 0,2-7 0,-1-1 0,-1-2 0,1-4 0,3-3 0,1-1 0,1 0 0,-1 0 0,-5 0 0,0 0 0,1-1 0,3-5 0,-1 2 0,-1-8 0,-3 1 0,3 1 0,2-12 0,1 5 0,0-4 0,1-5 0,-6-1 0,-1-8 0,3-2 0,1-3 0,1 9 0,-3-4 0,-3 4 0,-2 4 0,4-1 0,-7 5 0,1 4 0,-6 15 0,0 17 0,0 11 0,0 7 0,0 2 0,2 2 0,2 0 0,2-1 0,0-4 0,-6-3 0,2-2 0,3-4 0,-3-1 0,6-5 0,-2-1 0,0-3 0,5-5 0,-3 4 0,2-2 0,-4-2 0,5-8 0,3-4 0,-4-4 0,1-7 0,1-3 0,-2-3 0,5-4 0,-3-8 0,3 0-2,3 0 0,-1-6 2,1 1 0,-1-9 0,1 4 0</inkml:trace>
  <inkml:trace contextRef="#ctx0" brushRef="#br0" timeOffset="1514">1886 53 9258,'-27'-18'0,"2"7"0,8 1 0,-1 2 0,8 3 0,5 5 0,10 1 0,7 5 0,6 4 0,3 7 0,4 1 0,2-1 0,-3 1 0,3-3 0,-2-1 0,-4-2 0,5-1 0,-3 7 0,0-1 0,-5 1 0</inkml:trace>
  <inkml:trace contextRef="#ctx0" brushRef="#br0" timeOffset="1782">1921 524 9258,'-19'2'0,"-2"2"0,-3 2 0,1 0 0,6-6 0,9 0 0,8 0 0,2-8 0,9-2 0,3-1 0,2-1 0,1 2 0,0-3 0,1 3 0,-1 2 0,1 1 0,-1 3 0,1-2 0,-1 2 0,-5 2 0,0 2 0,-1 2 0,-1 4 0,3-2 0,-7 7 0,0 3 0,2 2 0,-6 1 0,4 0 0,-4 1 0,-2-1 0,0 1 0,0-1 0,0 1 0,0-8 0,7-3 0,3-7 0</inkml:trace>
  <inkml:trace contextRef="#ctx0" brushRef="#br0" timeOffset="1931">2079 420 9258,'2'-10'0,"3"4"0,7-2 0,9 3 0,3 1 0,-1 2 0,-6 2 0,1 2 0,-1 4 0,1-3 0,-1 7 0,1 0 0,-1 0 0,1 1 0,-1 14 0,1 3 0</inkml:trace>
  <inkml:trace contextRef="#ctx0" brushRef="#br0" timeOffset="2181">1956 944 9258,'-17'0'0,"-1"0"0,11 0 0,7-2 0,9-4 0,9 2 0,5-8 0,6-1 0,4-3 0,4-1 0,4-3 0,3-1 0,1-2 0,11-8 0,-3 0 0,1-4 0,0 0 0,-1-4 0,-3 12 0,-3-2 0,-6 0 0,-6 9 0,-6 1 0,-6 7 0,-4 4 0,-7 3 0,0 5 0,-9 0 0,-3 0 0,-9 0 0</inkml:trace>
  <inkml:trace contextRef="#ctx0" brushRef="#br0" timeOffset="2398">2393 664 9258,'-12'0'0,"3"2"0,-1 2 0,0 2 0,4 2 0,-3-3 0,1 7 0,2 4 0,6 3 0,0 6 0,0 10 0,0 2 0,0 10 0,0 1 0,0 3 0,6 1 0,2-2 0,-1-3 0,1-6 0,4-4 0,-4-4 0,1-4 0,5-6 0,1-6 0,3-5 0,-1-6 0,9-12 0,1-4 0</inkml:trace>
  <inkml:trace contextRef="#ctx0" brushRef="#br0" timeOffset="2648">3039 193 9276,'-25'0'0,"6"5"0,-5 1 0,5 0 0,1 2 0,-1 2 0,-2 9 0,-3 4 0,3 6 0,2 4 0,1 4 0,1 2 0,-1 2 0,1 5 0,1-5 0,3-4 0,1-6 0,8 0 0,-2-6 0,4 1 0,2-1 0,0-2 0,2-7 0,2-3 0,2-1 0,8-8 0,-3 2 0,5 3 0,1 1 0</inkml:trace>
  <inkml:trace contextRef="#ctx0" brushRef="#br0" timeOffset="2822">2830 577 9276,'0'-18'0,"0"1"0,0-1 0,0 1 0,0 0 0,0 5 0,2 2 0,3 2 0,-1 5 0,8 8 0,-1 5 0,7 8 0,-1 1 0,1 4 0,-6-3 0,-1 3 0,3-4 0,1-1 0,3-1 0,-1-1 0,1-5 0,-1-3 0,1-8 0,-1 0 0</inkml:trace>
  <inkml:trace contextRef="#ctx0" brushRef="#br0" timeOffset="3082">3126 175 9276,'0'-10'0,"0"5"0,0 10 0,0 9 0,0 7 0,0 1 0,2 7 0,2 0 0,2-2 0,0 4 0,-6-8 0,0-1 0,0-3 0,0-1 0,0-1 0,2-1 0,4-5 0,-4 5 0,7-14 0,-3 4 0,6-4 0,-3-10 0,3-4 0,2-3 0,1-3 0,-3 1 0,0-1 0,1-1 0,3-4 0,-5 3 0,1-3 0,2 3 0,1 3 0,-5 7 0,5-5 0,-5 5 0</inkml:trace>
  <inkml:trace contextRef="#ctx0" brushRef="#br0" timeOffset="3331">3109 734 9276,'-19'27'0,"-5"-2"0,15-7 0,-1-1 0,4 1 0,4-1 0,4 1 0,4-1 0,6-7 0,9-4 0,4-4 0,2-2 0,-5-8 0,1-4 0,-4-3 0,-1-3 0,-1 1 0,-1-1 0,-5 1 0,3-1 0,-8 1 0,-8 1 0,-10 5 0,-3 5 0,-3 4 0,7 2 0,-1 2 0,-2 2 0,-1 2 0,-1 7 0,3-3 0,3 2 0,2-1 0,2 1 0,6 5 0</inkml:trace>
  <inkml:trace contextRef="#ctx0" brushRef="#br0" timeOffset="3631">3598 472 9276,'-27'0'0,"4"0"0,3 0 0,8 0 0,3-2 0,1-4 0,4-5 0,2-5 0,4-3 0,4-3 0,6-1 0,3-6 0,5 6 0,1 1 0,2 3 0,0 3 0,-7 3 0,-2 3 0,-3 2 0,1 3 0,5 5 0,-7 2 0,-4 5 0,-4 9 0,-2 5 0,0 8 0,0-4 0,0 3 0,0 3 0,0 0 0,0 0 0,0-4 0,0-2 0,0 4 0,0-5 0,0-3 0,0-2 0,0-9 0,-8 6 0,-2-7 0</inkml:trace>
  <inkml:trace contextRef="#ctx0" brushRef="#br0" timeOffset="3764">3720 455 9276,'0'-12'0,"0"0"0,2 8 0,4-1 0,4 5 0,7 4 0,1 1 0,-1 7 0,1-4 0,-1 1 0,0 3 0,1 6 0</inkml:trace>
  <inkml:trace contextRef="#ctx0" brushRef="#br0" timeOffset="4016">3808 507 9276,'-6'-17'0,"0"-1"0,0 6 0,6 1 0,0-3 0,0-1 0,0-3 0,2 1 0,4-1 0,4 1 0,7-1 0,0 1 0,1-1 0,-1 7 0,1-1 0,-1 1 0,1 1 0,-1-6-2,1 5 1,-7 1-9,1-2 3,-8 1 2,4 1 4,-8 2 1,0 16 0,0 4 0,2 3 0,1 3 0,3-1 0,-2 1 0,-2 1 0,-2 2 0,0 3 0,8 7 0,2-4 0</inkml:trace>
  <inkml:trace contextRef="#ctx0" brushRef="#br0" timeOffset="4265">3825 821 9250,'-17'0'0,"5"0"0,0 0 0,10 0 0,2-2 0,10-3 0,6-5 0,3-9 0,2-3 0,3-1 0,1-2 0,-4 5 0,2 1 0,-1 3 0,-3 3 0,-1-3 0,-1 5 0,-5-3 0,-1 8 0,-1 2 0,2 10 0,-4 8 0,-1 7 0,-5 0 0,6 7 0,-2-1 0,0 0 0,7 2 0,-1 6 0,3 0 0,3 0 0,-1 0 0</inkml:trace>
  <inkml:trace contextRef="#ctx0" brushRef="#br0" timeOffset="4397">4471 891 9223,'-11'0'0,"-1"0"0,0 0 0,3-8 0,1 7 0,8-7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18:06.1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70 507 9256,'-7'-17'0,"-3"-1"0,0 1 0,0 1 0,7 3 0,-5 3 0,-2 2 0,6-5 0,-4 3 0,8 2 0,0 8 0,0 8 0,2 10 0,4-1 0,6 0 0,3 9 0,1 1 0,-3 2 0,-1 0 0,0-6 0,5 5 0,1-3 0,-1-4 0,-1-2 0,-5-1 0,13-1 0,-5 1 0</inkml:trace>
  <inkml:trace contextRef="#ctx0" brushRef="#br0" timeOffset="519">262 298 9256,'0'-18'0,"0"1"0,0-1 0,0 7 0,0-1 0,2 8 0,4 0 0,6 8 0,-3 8 0,1 9 0,0 4 0,0 3 0,-7-5 0,3 4 0,-4 0 0,-2 0 0,0 1 0,0 3 0,0-4 0,0-2 0,0-2 0,-2-5 0,-2-1 0,-1 1 0,-9-1 0,2-1 0,-1-3 0,1-1 0,-3-8 0,3 2 0,-4-5 0,7-2 0,3-5 0,4-6 0,2-9 0,0-3 0,2 1 0,4-2 0,-2 4 0,7-7 0,3 3 0,1 4 0,3 3 0,-3 5 0,-1 3 0,-2 2 0,-1-3 0,7 7 0,-1 6 0,-7 6 0,-2 11 0,-3 4 0,1 6 0,0 4 0,-6 2 0,-2 2 0,-4 4 0,2-4 0,-5 3 0,-1-5 0,0-5 0,1 1 0,-5-8 0,4-2 0,3-1 0,-5-9 0,6 1 0,-7-8 0,11-4 0,-2-10 0,8 0 0,-1-7 0,9 1 0,2-5 0,1 0 0,-3-5 0,0 1 0,1 0 0,3 0 0,1 0 0,1 3 0,-1-1 0,0 2 0,1 1 0,-1 3 0,1-1 0,-6 9 0,-1 3 0,1-4 0,5 0 0</inkml:trace>
  <inkml:trace contextRef="#ctx0" brushRef="#br0" timeOffset="815">332 1101 9256,'-11'0'0,"-1"0"0,0 0 0,5 0 0,7 0 0,7-8 0,9-3 0,-1-5 0,3-1 0,-5-3 0,11-1 0,-3-2 0,2 1 0,-3-3 0,3 2 0,-4 1 0,-1 3 0,-1 2 0,1-1 0,-1 1 0,-5 7 0,0 4 0,-3 6 0,5 6 0,-4 6 0,-3 3 0,5 3 0,-6 1 0,0 2 0,1 3 0,-3 1 0,6-4 0,0 2 0,-1-1 0,3 5 0,5 0 0</inkml:trace>
  <inkml:trace contextRef="#ctx0" brushRef="#br0" timeOffset="1235">699 577 9256,'-10'-8'0,"-3"5"0,5-9 0,-2-2 0,6 5 0,0-3 0,8-2 0,0 1 0,8-1 0,3 3 0,7-3 0,-3 4 0,4 1 0,-3-1 0,-3 0 0,1 6 0,-1-2 0,1 3 0,-1-3 0,-5 4 0,-2-2 0,-3 8 0,-3 7 0,-2 5 0,-2 3 0,0 5 0,0 5 0,0 4 0,0 0 0,0-2 0,0-2 0,-2-2 0,-2 2 0,-2-6 0,3-3 0,1-3 0,2 1 0,-2-3 0,-4-3 0,4-4 0,-6-10 0,8-4 0,0-6 0,0-3 0,0-3 0,0 1 0,8-1 0,4 3 0,3 3 0,-3-1 0,-1 5 0,3-2 0,1 6 0,3-2 0,-1 5 0,1 1 0,-8 0 0,5 0 0,-5 0 0</inkml:trace>
  <inkml:trace contextRef="#ctx0" brushRef="#br0" timeOffset="1534">1083 315 9256,'-2'-10'0,"-4"5"0,4 5 0,-3 5 0,3 7 0,2 6 0,0 5 0,0 6 0,0 4 0,2 0 0,2-2 0,1-2 0,-1 2 0,4-6 0,-2-1 0,-2-5 0,3-1 0,-1-1 0,8-9 0,-2-8 0,-3-4 0,1-12 0,0-3 0,-1 0 0,1-9 0,4 1 0,-3-2 0,3 0 0,-4 2 0,1-2 0,1 5 0,-2 5 0,5 2 0,-5-1 0,-1 1 0,7 7 0,-6 2 0</inkml:trace>
  <inkml:trace contextRef="#ctx0" brushRef="#br0" timeOffset="1734">978 961 9261,'-17'0'0,"-1"0"0,3 2 0,3 4 0,5-2 0,7 8 0,0 1 0,13-3 0,5 2 0,1-1 0,0-1 0,-1 5 0,1-5 0,3 2 0,1-1 0,0-7 0,-5 4 0</inkml:trace>
  <inkml:trace contextRef="#ctx0" brushRef="#br0" timeOffset="2002">1240 699 9261,'-9'12'0,"3"0"0,4 1 0,2 3 0,0 1 0,2 3 0,2 3 0,2 6 0,-1-2 0,-5 2 0,0 2 0,0 2 0,0 0 0,0-4 0,0-5 0,0-5 0,-2-1 0,-3-1 0,-7 1 0,2-9 0,-1-3 0,-3-4 0,6-4 0,1-2 0,1-4 0,0-1 0,0-3 0,6-5 0,0-1 0,0 1 0,2-7 0,4-1 0,5-2 0,5-4 0,1-2 0,1 0 0,-1 4 0,9-12 0,1 4 0</inkml:trace>
  <inkml:trace contextRef="#ctx0" brushRef="#br0" timeOffset="2202">1485 385 9261,'-18'-12'0,"1"3"0,-1 1 0,9 2 0,3 0 0,12 0 0,5 3 0,5 1 0,1 2 0,1 0 0,1 0 0,5 0 0,-5 0 0,4 0 0,-3 2 0,-3 3 0,1-3 0,-1 4 0,1-4 0,-1 6 0,0 2 0</inkml:trace>
  <inkml:trace contextRef="#ctx0" brushRef="#br0" timeOffset="2602">1432 630 9261,'-11'5'0,"-1"1"0,1 0 0,-7-6 0,8 0 0,5-2 0,10-4 0,5 2 0,8-5 0,1-1 0,4 0 0,-3-1 0,3-5 0,-4 3 0,-1 1 0,-1 6 0,1-4 0,-1 1 0,1-1 0,-7 6 0,1-2 0,-2 6 0,1 6 0,-5 6 0,-4 3 0,-2 9 0,-2 1 0,-2 2 0,-2 4 0,-5 2 0,5 2 0,2-2 0,2-4 0,2-4 0,0-7 0,0-1 0,2-1 0,4-5 0,6-5 0,-3-12 0,3-5 0,0-5 0,-3-1 0,-1-3 0,-8-1 0,0-2 0,0 1 0,0 9 0,0 1 0,0-2 0,-6-1 0,-2-1 0,-1 5 0,5 1 0,-2 4 0,4-3 0,2-9 0</inkml:trace>
  <inkml:trace contextRef="#ctx0" brushRef="#br0" timeOffset="2885">1799 420 9261,'0'-12'0,"0"1"0,0 7 0,0 4 0,2 13 0,2 7 0,2 3 0,0 8 0,-4-4 0,2 2 0,1 1 0,1-7 0,-6 4 0,0-2 0,0-3 0,2-9 0,2-1 0,2 1 0,2-5 0,-3-2 0,-1-6 0,8-6 0,1-7 0,3-9 0,-4-3 0,-1-6 0,3 4 0,1 2 0,3-5 0,-1 5 0,1 2 0,-1 3 0,-5-5 0,-2 12 0,-1 1 0,1 2 0,-6 5 0,4 5 0</inkml:trace>
  <inkml:trace contextRef="#ctx0" brushRef="#br0" timeOffset="3069">1852 874 9261,'-8'18'0,"0"-7"0,-5-1 0,3 0 0,2-1 0,2-3 0,6 6 0,8-8 0,4 1 0,3-3 0,3-4 0,1-3 0,2-7 0,3-4 0,-1-1 0,-4 0 0,3-1 0,1 1 0,2-1 0,-3 1 0,1-1 0,0-7 0,-5-2 0</inkml:trace>
  <inkml:trace contextRef="#ctx0" brushRef="#br0" timeOffset="3450">2725 403 9308,'-18'0'0,"1"0"0,-1 0 0,7 0 0,-1 0 0,8-2 0,0-2 0,8-2 0,6-2 0,7 2 0,1-5 0,-1-5 0,7-1 0,1-1 0,2-1 0,4-4 0,-6 3 0,-1-3 0,-5 3 0,-2 3 0,1-1 0,-1 3 0,1 3 0,-1-3 0,1 5 0</inkml:trace>
  <inkml:trace contextRef="#ctx0" brushRef="#br0" timeOffset="3647">2725 455 9308,'-18'10'0,"1"-3"0,-1 1 0,7-4 0,1 8 0,2 1 0,3 3 0,5 1 0,0 1 0,0-1 0,7 1 0,5-1 0,3-1 0,3-5 0,-3 5 0,-1-7 0,-2 3 0,1 0 0,3-8 0,1 11 0,1-5 0</inkml:trace>
  <inkml:trace contextRef="#ctx0" brushRef="#br0" timeOffset="3881">2777 490 9308,'0'-10'0,"0"4"0,2 12 0,4 6 0,2 3 0,5 3 0,-1 1 0,2 4 0,-5-3 0,1 3 0,-2-3 0,-1-9 0,-3 1 0,2 1 0,0-3 0,-6 2 0,8-10 0,3-2 0,3-8 0,0-10 0,-3-1 0,3-4 0,3 1 0,5-7 0,1-2 0,-2-2 0,-1 4 0,-3 2 0,1 2 0,-1-6 0,1 4 0</inkml:trace>
  <inkml:trace contextRef="#ctx0" brushRef="#br0" timeOffset="4314">3144 350 9299,'-10'2'0,"4"4"0,5 6 0,1-3 0,0 3 0,1 1 0,5 3 0,-4 1 0,6 1 0,0-1 0,-6-5 0,5-2 0,1-3 0,-4-1 0,8-6 0,1 0 0,1-7 0,-1-5 0,-3-4 0,-2-1 0,6-2 0,-5-3 0,3-1 0,0 2 0,-9-5 0,5 3 0,-2 2 0,0 1 0,0 3 0,-6-1 0,2 3 0,3 3 0,-3-3 0,4 3 0,-4 4 0,-2 0 0,0 24 0,0 5 0,0 5 0,0 7 0,0-4 0,0 4 0,0 2 0,0 7 0,2 5 0,2 3 0,2 3 0,0-1 0,-5 2 0,3 3 0,2 1 0,0 0 0,-4-5 0,2-3 0,2-3 0,1 1 0,-3-7 0,2-4 0,-2-6 0,-2-6 0,-2-8 0,6-11 0,0-12 0,-1-3 0,3-32 0,2 4 0</inkml:trace>
  <inkml:trace contextRef="#ctx0" brushRef="#br0" timeOffset="4597">3476 385 9299,'-10'-8'0,"4"-3"0,4 1 0,4 0 0,4 1 0,6-1 0,3-4 0,5-7 0,1-4 0,2-2 0,6 3 0,-3-3 0,-1 0 0,0 0 0,0 3 0,-3-3 0,1 2 0,-2 4 0,-1 3 0,-3 7 0,1 3 0,-1 8 0</inkml:trace>
  <inkml:trace contextRef="#ctx0" brushRef="#br0" timeOffset="4814">3493 612 9299,'-9'-2'0,"3"-4"0,6 2 0,6-7 0,5-3 0,5-1 0,9-5 0,2-1 0,2-2 0,0 1 0,-7-3 0,3 2 0,-2 1 0,0 3 0,1 2 0,-7-1 0,1 1 0,-9 7 0,-1-6 0,-8 7 0</inkml:trace>
  <inkml:trace contextRef="#ctx0" brushRef="#br0" timeOffset="5031">3616 507 9299,'-6'12'0,"0"0"0,0-7 0,4 5 0,-4-2 0,4 5 0,-3-1 0,5 2 0,5-1 0,7-1 0,4-8 0,1 4 0,2-3 0,5 1 0,-5 0 0,4-6 0,-3 0 0,-3 0 0,3 0 0,1 0 0,2 0 0,1 0 0,-7 0 0,-7-8 0,-3-1 0</inkml:trace>
  <inkml:trace contextRef="#ctx0" brushRef="#br0" timeOffset="5298">3843 542 9285,'-2'-9'0,"-2"1"0,-2 0 0,-6 4 0,6-8 0,1 7 0,7-7 0,3-2 0,5-1 0,9-3 0,3 1 0,1 0 0,0-1 0,-3 1 0,1-1-2,2 1 0,1-1 1,-7 3-6,1 3 0,-9-3 4,7 13 1,-14-4 0,4 12 1,-4-3 0,-4 9 0,-2 2 0,-2 1 0,0 5 0,6 1 0,0 2 0,0-1 0,0-1 0,0 0 0,0 3 0,0-3 1,0-2-1,0-1 1,0-1-2,0 1 2,0-1 0,0 1 0,0-1 0</inkml:trace>
  <inkml:trace contextRef="#ctx0" brushRef="#br0" timeOffset="5502">3895 752 9243,'-8'10'0,"4"3"0,-7-5 0,-3 2 0,6-5 0,4 5 0,8-2 0,0 3 0,8-5 0,1-2 0,3-2 0,3-2 0,3 0 0,1 0 0,-2 0 0,5 0 0,-3 0 0,-2 0 0,-1 0 0,-3 0 0,1 0 0,-1 0 0,-5 0 0,-3-2 0,-1-4 0,4 2 0,-6-7 0,-3-3 0,7-1 0,0-3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18:18.0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63 332 9426,'-18'0'0,"1"0"0,5 0 0,0 0 0,9 0 0,3 0 0,11 0 0,5 2 0,1 4 0,1-3 0,-1 7 0,3 0 0,3 0 0,-4 7 0,5 6 0,-3 1 0,2 1 0,-3 2 0,3 8 0,-4 0 0,-1 0 0,-7 0 0,-1-2 0,0-2 0,-1-2 0,-5 8 0,4 7 0</inkml:trace>
  <inkml:trace contextRef="#ctx0" brushRef="#br0" timeOffset="267">133 734 9426,'-18'0'0,"3"1"0,3 5 0,4 4 0,10 7 0,4 1-4,6-1 1,3 7 0,3 1 0,1 0 1,4 0 1,-3 4 0,3-5 0,-4-3 1,-1-2 0,-1-1 0,1-3 0,-1-1 0,1-2 0,-1-8 0,1 1 0,-7-3 0,1-2 0,-6-2 0,5-3 0,1-7 0,-2-4 0,5-9 0,-5-4 0,2-6 0,-1-6 0,1-9 0,5-8 0,1 1 0,-1 3 0,1 2 0,-1-1 0,1 1 0</inkml:trace>
  <inkml:trace contextRef="#ctx0" brushRef="#br0" timeOffset="433">517 210 9408,'-18'0'0,"1"0"0,1-2 0,5-4 0,5 4 0,12-2 0,5 8 0,7 0 0,5 7 0,4 1 0,0-2 0,6 5 0,-5-5 0,6 7 0</inkml:trace>
  <inkml:trace contextRef="#ctx0" brushRef="#br0" timeOffset="834">587 664 9408,'-18'0'0,"1"0"0,-1 0 0,1 0 0,7 0 0,8-8 0,10-4 0,2-3 0,3-3 0,9 1 0,1-1 0,-2 1 0,-1-1 0,-3 3 0,-1 1 0,-3 5 0,-1 1 0,-1 2 0,7 6 0,-6 8 0,-3 5 0,1 9 0,0 7 0,-6 4 0,1 2 0,-1 0 0,2 0 0,-4-2 0,6-2 0,-2-4 0,-1-2 0,3-8 0,-2-5 0,-4-10 0,4-2 0,-4-10 0,-2-5 0,0-3 0,0 1 0,0-1 0,0 7 0,0-1 0,0-1 0,0 3 0,0-2 0,2 6 0,3-3 0,7 1 0,4 2 0,3 4 0,2-2 0,3-2 0,-1-7 0,-6 3 0</inkml:trace>
  <inkml:trace contextRef="#ctx0" brushRef="#br0" timeOffset="1101">1023 122 9408,'-2'-15'0,"-4"3"0,5 2 0,-5 5 0,-2 5 0,2 0 0,0 13 0,6 12 0,0 4 0,0 8 0,6 0 0,2 10 0,2 3 0,3 7 0,-3-1 0,2 10 0,-1 4 0,-1 3 0,5 5 0,-3-6 0,2-2 0,-3-8 0,3-2 0,-6-10 0,-1-9 0,1-8 0,0-14 0,-4 1 0,2-7 0,-1-9 0,-5 4 0,0-16 0,0-1 0</inkml:trace>
  <inkml:trace contextRef="#ctx0" brushRef="#br0" timeOffset="1266">1058 664 9408,'-17'-10'0,"1"2"0,5 0 0,-3 5 0,8-9 0,8 8 0,12-4 0,7 1 0,0-1 0,8-6 0,1 3 0,-3-3 0,13-9 0,-3-5 0</inkml:trace>
  <inkml:trace contextRef="#ctx0" brushRef="#br0" timeOffset="1570">1617 297 9408,'0'12'0,"-2"-1"-1,-4 3 0,4-5 0,-3 3-3,3 2 1,2 1-1,0 3 1,-2-3-2,-4-3 0,2 3 1,-8-3 1,-1 4 0,-3-1 0,-1-1 0,-1-5 0,1-1 1,-1-2-1,1-6 1,-1 0 1,1 0 0,1-2 0,5-4 1,3-4-1,8-9 1,0-4 0,8 3 0,3-5 0,5 2 0,1 0 0,1-1 0,-1 7 0,1-1 0,-1 1 0,1 1 0,-1 3 0,1 3 0,-1 2 0,-5 3 0,-3 6 0,-1 5 0,6 12 0,-5 9 0</inkml:trace>
  <inkml:trace contextRef="#ctx0" brushRef="#br0" timeOffset="1784">1442 821 9351,'-17'0'0,"-1"0"0,9 0 0,1-2 0,10-2 0,4-4 0,5-1 0,7-3 0,3-6 0,4 1 0,3 0 0,-7-1 0,4 3 0,-2 1 0,1 2 0,-1 1 0,-6-5 0,-1 3 0,-4 1 0,3 6 0,-3-6 0,3 1 0,3-7 0</inkml:trace>
  <inkml:trace contextRef="#ctx0" brushRef="#br0" timeOffset="2219">1600 699 9351,'-18'0'0,"1"0"0,1 2 0,4 3 0,5 5 0,7 8 0,0-1 0,0 0 0,7 1 0,5-1 0,2 1 0,-3-1 0,5 1 0,-6-1 0,1 1 0,1-1 0,-6-1 0,3-3 0,-1-1 0,4-6 0,-6 5 0,-1-7 0,-5 2 0,0-12 0,0-3 0,2-9 0,2 1 0,2-1 0,0-1 0,-4-3 0,4-3 0,5-2 0,-1 4 0,2-4 0,1-1 0,3 1 0,1 4 0,1-4 0,-1 0 0,1-1 0,-1 1 0,1-2 0,-1 6 0,0 3 0,1-3 0,-3 0 0,-1 4 0,-2 5 0,-8-2 0,1 5 0,-3 3 0,-2 0 0,0 10 0,0 4 0,0 6 0,0-3 0,0 3 0,0 2 0,0 1 0,2 3 0,2-1 0,2 0 0,-2 1 0,0-1 0,0 1 0,1-1 0,9 9 0,-4 1 0</inkml:trace>
  <inkml:trace contextRef="#ctx0" brushRef="#br0" timeOffset="2417">1931 786 9351,'-11'2'0,"-1"4"0,8-2 0,-2 7 0,14-5 0,8 4 0,5-3 0,0-3 0,5-2 0,-3-2 0,0 0 0,2 0 0,-3 0 0,5-2 0,-2-5 0,-4-11 0,1-1 0,-1-8 0,2-1 0,-1 1 0,-5-2 0,-5-6 0,11-7 0,-3-3 0</inkml:trace>
  <inkml:trace contextRef="#ctx0" brushRef="#br0" timeOffset="2747">2228 349 9351,'-11'0'0,"-1"0"0,-2 0 0,7 0 0,-1-2 0,12-2 0,5-1 0,9 1 0,3-4 0,-3 2 0,1 0 0,4-1 0,-3 5 0,3-4 0,-3 4 0,-3 2 0,0 2 0,1 4 0,-1 5 0,-5 7 0,-2 3 0,-3 4 0,-3 3 0,-2-1 0,-2 4 0,0-4 0,0-2 0,-2 4 0,-2-5 0,-1-3 0,1-2 0,-4-1 0,0-3 0,-1-3 0,5-4 0,-4-16 0,8-4 0,0-3 0,2 3 0,2 0 0,3 1 0,3 1 0,-4-3 0,6 7 0,1 0 0,3-2 0,1 6 0,1-4 0,-1 4 0,1 2 0</inkml:trace>
  <inkml:trace contextRef="#ctx0" brushRef="#br0" timeOffset="3064">2490 524 9351,'-17'-10'0,"1"1"0,5 3 0,3 2 0,10-6 0,6 0 0,9 1 0,0-3 0,9-5 0,-3-1 0,0 1 0,6-1 0,-3 1 0,-1-1 0,0 1 0,-2-1 0,-5 1 0,-1-1 0,1 1 0,-7 0 0,-1-1 0,-2 1 0,-2 7-1,-6 2 1,0 10 0,0 4 0,0 4 0,0 7 0,0 1 0,0-1 0,0 0 0,0 1 0,0-1 0,0 1 0,0 5 0,0 0 0,2-3 0,3-7 0,-3 3 0,4-4 0,-4 3 0,-2 3 0,8 7 0,2 2 0</inkml:trace>
  <inkml:trace contextRef="#ctx0" brushRef="#br0" timeOffset="3330">2647 751 9350,'-17'8'0,"-1"0"0,1 3 0,7-3 0,12-10 0,14-4 0,5-5 0,0-5 0,5-1 0,-1-3 0,0-1 0,0-3 0,1 1 0,-5 6 0,2-1 0,-1 1 0,-3-1 0,-2 3 0,1 3 0,-8 2 0,-3 7 0,1-3 0,-6 2 0,6 8 0,-2 4 0,-1 1 0,1 9 0,-4 5 0,2 0 0,2 2 0,2-3 0,-4 5 0,3 0 0,3 0 0,-4-5 0,4 3 0,-1-2 0,1 0 0,9 9 0,9-5 0</inkml:trace>
  <inkml:trace contextRef="#ctx0" brushRef="#br0" timeOffset="3447">3381 803 9349,'-10'0'0,"2"-7"0,8-3 0</inkml:trace>
  <inkml:trace contextRef="#ctx0" brushRef="#br0" timeOffset="4015">4010 314 9373,'-10'-7'0,"-6"5"0,14-4 0,-3 12 0,9 3 0,1 11 0,-1 3 0,-2-4 0,-2 5 0,0-5 0,0-1 0,0-1 0,-2 1 0,-4-1 0,3-5 0,-9-3 0,-2-1 0,-1-2 0,-3-8 0,1-4 0,7-5 0,4-11 0,4-3 0,2-2 0,0 4 0,0-5 0,0 1 0,0 0 0,8 6 0,4-3 0,3 7 0,3 5 0,-1 5 0,1 7 0,7 7 0,2 3 0</inkml:trace>
  <inkml:trace contextRef="#ctx0" brushRef="#br0" timeOffset="4183">4062 768 9373,'-10'0'0,"4"0"0,12-1 0,6-5 0,3-6 0,5 2 0,1-1 0,4-5 0,3-5 0,-5 1 0,6-3 0,0-4 0,6 0 0</inkml:trace>
  <inkml:trace contextRef="#ctx0" brushRef="#br0" timeOffset="4518">4359 210 9373,'-18'0'0,"7"-6"0,-1 0 0,8 0 0,-3 6 0,7 0 0,0 0 0,1 8 0,5 4 0,-4 5 0,4 4 0,-2 5 0,2 1 0,-2 2 0,5 8 0,1 3 0,0 7 0,1 5 0,7 5 0,-1 3 0,1 2 0,-1-6 0,1 0 0,-1-5 0,1-4 0,-3-9 0,-1 1 0,-3-8-2,-7-6 2,4-15 0,-8-10 0,0-10 0</inkml:trace>
  <inkml:trace contextRef="#ctx0" brushRef="#br0" timeOffset="4763">4568 384 9356,'-17'-6'0,"0"1"0,-1-1 0,8 8 0,5 4 0,10 3 0,9 11 0,5 1 0,5 2 0,1 6 0,-4-5 0,4-3 0,3-2 0,-7-1 0,4-1 0,-2 1 0,1-1 0,-1 1 0,-5-1 0</inkml:trace>
  <inkml:trace contextRef="#ctx0" brushRef="#br0" timeOffset="4983">4691 437 9356,'-12'-8'0,"2"-4"0,3-3 0,1-3 0,6 1 0,0-1 0,2 3 0,4 1 0,7 4 0,8 3 0,-1-5 0,3 4 0,-3 1 0,-3-1 0,-5 2 0,-1 6 0,3 0 0,-6 8 0,-2 3 0,-5 5 0,-1 1 0,0 7 0,0 1 0,0 2 0,0 4 0,-5-6 0,-1-1 0,0-5 0,-2-2 0,6 1 0,-4-1 0,-3 1 0,-1-1 0</inkml:trace>
  <inkml:trace contextRef="#ctx0" brushRef="#br0" timeOffset="5268">5005 35 9356,'0'17'0,"0"1"0,2 1 0,4 5 0,-2 5 0,5 9 0,-1 7 0,-4 6 0,4-3 0,0 10 0,-1-3 0,1-3 0,-2 0 0,-6-1 0,2-5-1,4-5 1,-4-6-4,3-6 3,-3-11 1,4-18 0,0-12 0,8-19 0,-5-6 0</inkml:trace>
  <inkml:trace contextRef="#ctx0" brushRef="#br0" timeOffset="5651">5285 70 9349,'-18'0'0,"1"0"0,9 0 0,8 0 0,8 0 0,9 0 0,1 2 0,-1 4 0,0-2 0,1 5 0,-1 1 0,1 0 0,-1-1 0,-1 5 0,-3-2 0,-1 1 0,-6 3 0,4 1 0,-3 1 0,-3-1 0,-2 1 0,-2-1 0,-2-1 0,-4-5 0,-3 3 0,-9-7 0,1 1 0,-1 0 0,1-2 0,-1-4 0,1 4 0,-1-4 0,1 3 0,7-5 0,4-5 0,6-5 0,6-8 0,6 1 0,3-1 0,7 1 0,-1 0 0,-3-1 0,-3 1 0,5 1 0,-9 2 0,5 3 0,1-1 0,-7 2 0,5-5 0,-5 5 0</inkml:trace>
  <inkml:trace contextRef="#ctx0" brushRef="#br0" timeOffset="6084">5354 262 9349,'-17'0'0,"5"0"0,1 0 0,7 8 0,-10-4 0,8 7 0,1-5 0,5 6 0,0 1 0,1 3 0,5 1 0,-2-1 0,6-3 0,-2-1 0,5-8 0,-1 2 0,3-4 0,3-2 0,-1 0 0,1 0 0,-1-8 0,1-2 0,-1 1 0,1-1 0,-1 6 0,1-2 0,-7 0 0,-1 8 0,-2 4 0,-4 6 0,-3 3 0,-1 3 0,0-1 0,0 1 0,-5 5 0,-3 0 0,-2-1 0,-3-3 0,3-4 0,0-1 0,1-4 0,-1-2 0,4 3 0,-4-3 0,3 2 0,1-7 0,6 3 0,2-10 0,3-1 0,3-9 0,8 2 0,-1-3 0,5-3 0,1-5 0,-2 0 0,3 0 0,1-3 0,0 7 0,-5-2 0,-1 5 0,1 4 0,-1 3 0,1-3 0,-9 4 0,-1 8 0</inkml:trace>
  <inkml:trace contextRef="#ctx0" brushRef="#br0" timeOffset="6284">5529 646 9349,'-8'10'0,"6"0"0,-4-5 0,10-1 0,4 6 0,4-2 0,7-4 0,-1-2 0,7-2 0,-2 0 0,0 0 0,3-2 0,-5-4 0,2-6 0,-1-3 0,3-3 0,-2-1 0,-1-4 0,5-5 0,0-7 0</inkml:trace>
  <inkml:trace contextRef="#ctx0" brushRef="#br0" timeOffset="6650">5756 175 9349,'-17'-2'0,"-1"-4"0,8 2 0,5-8 0,5 7 0,5-5 0,7 0 0,4 0 0,3 1 0,2-3 0,3 4 0,-3 1 0,-2 5 0,-1-4 0,-1 4 0,-5 4 0,-2 4 0,-3 5 0,-3 5 0,-2 3 0,-2 4 0,0 5 0,0-1 0,0 4 0,0-8 0,0-1 0,0-3 0,0-2 0,0 1 0,0-1 0,-8-7 0,7-4 0,-5-12 0,4-4 0,2-7 0,0 5 0,2 2 0,4 3 0,5 3 0,5 0 0,1 0 0,1-2-1,-1 2 1,6 2 0,1 2 0,-3-1 0,-2-5 0,7 4 0,1-6 0</inkml:trace>
  <inkml:trace contextRef="#ctx0" brushRef="#br0" timeOffset="6933">6070 192 9328,'-17'0'0,"-1"0"0,3-2 0,3-4 0,5 2 0,8-5 0,5-1 0,6 0 0,3 5 0,5-7 0,1-2 0,3-1 0,5 3 0,-6 1 0,-2-1 0,-1 2 0,-3-5 0,1 3 0,-1-4 0,-5 7 0,-1 3 0,-7 4 0,4 2 0,-8 2 0,-2 2 0,-4 2 0,4 7 0,-4-1 0,5 3 0,1 3 0,0-1 0,0 1 0,0-1 0,0 1 0,0-1 0,0 1 0,-8 7 0,-2 2 0</inkml:trace>
  <inkml:trace contextRef="#ctx0" brushRef="#br0" timeOffset="7251">6105 489 9328,'-17'0'0,"5"2"0,1 2 0,-3 2 0,8-1 0,6-5 0,8-1 0,9-3 0,3-4 0,3-2 0,-3-1 0,5-7 0,-2 1 0,0-1 0,1 7 0,-7 1 0,-1 0 0,-5 0 0,5 5 0,-5-7 0,5 8 0,1-2 0,-7 4 0,-2 2 0,-2 2 0,-1 4 0,-1 6 0,-2 3 0,-2 3 0,0-1 0,0 1 0,2 5 0,2 2 0,2 0 0,-2 1 0,4 5 0,-1-2 0,3 2 0,4-2 0,-7 4 0,17-6 0,-5 8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4:07.8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210 418 9434,'-17'0'0,"5"5"0,0 1 0,-1-2 0,3-2 0,-1 0 0,-3 4 0,4-4 0,-1 4 0,-3-4 0,4-2 0,-1 0 0,-1 0 0,-5 0 0,7-2 0,2-4 0,2-6 0,0-3 0,1-11 0,5-3 0,2-4 0,3-2 0,5-5 0,8-3 0,-1 0 0,1 1 0,7 3 0,2 10 0,2 5 0,0 5 0,0 9 0,6 4 0,-2 6 0,-4 6 0,2 19 0,-7 16 0,-3 10 0,-2 7 0,-9 4 0,-4 8 0,-4 0 0,-2 0 0,0 3 0,-2-3 0,-2-8 0,-2-6 0,-7-11 0,3-4 0,0-4 0,0-18 0,5-7 0,3-10 0,-4-8 0,4-6 0,2-3 0,0-3 0,0-1 0,0-4 0,0-5 0,0-7 0,2 1 0,4-1 0,-4-6 0,5 0 0,-1 4 0,0 6 0,8-2 0,-5 4 0,3-2 0,0 2 0,-1 4 0,7 9 0,-1 5 0,1 5 0,-3 12 0,-1 7 0,-3 8 0,-1 14 0,2 10 0,-6 2 0,-4-1 0,-2-1 0,0 3 0,0-3 0,0-2 0,0-5 0,0-8 0,0-7 0,0-4 0,0-1 0,0-11 0,0-8 0,0-15 0,0-3 0,0-10 0,0-4 0,0-6 0,0 2 0,0-4 0,0 4 0,0 2 0,5 0 0,3-1 0,0-3 0,0-2 0,5-6 0,-1 5 0,1-1 0,-1 0 0,4 4 0,-5 8 0,5 6 0,1 6 0,-5-1 0,0 15 0,1 1 0,1 15 0,-3 9 0,-3 5 0,0 6 0,-6 10 0,4 3 0,-4 3 0,-2 0 0,0-9 0,0 3 0,0-4 0,0-2 0,0 0 0,0-2 0,0-2 0,0-2 0,0-8 0,0 3 0,0-5 0,0-9 0,-2-3 0,-4-7 0,4 0 0,2-7 0,10-3 0</inkml:trace>
  <inkml:trace contextRef="#ctx0" brushRef="#br0" timeOffset="433">1066 383 9434,'10'-28'0,"-4"5"0,-3-2 0,1 2 0,2 1 0,-2 3 0,-2-4 0,-2-1 0,0 3 0,-2 4 0,-4 5 0,2 4 0,-7 10 0,-3 6 0,-1 9 0,-1 3 0,2 9 0,3 4 0,-3 6 0,4-2 0,1 5 0,-1-1 0,0 0 0,6 3 0,-1-7 0,3-4 0,2 0 0,0-2 0,0-2 0,2-5 0,3-5 0,-1-9 0,8-4 0,2-5 0,1-2 0,3-5 0,-3-8 0,-3-7 0,3-1 0,-5-7 0,2-2 0,-1-2 0,-7 4 0,2 0 0,-4-2 0,-2-2 0,0 4 0,0 2 0,0 2 0,0 3 0,0 3 0,0 1 0,0 1 0,0 7 0,0 4 0,0 14 0,0 10 0,0-1 0,0 8 0,0 0 0,0 5 0,8-3 0,1 0 0,3 0 0,0 0 0,-7-5 0,7 1 0,2-6 0,1-5 0,3 2 0,-1-9 0,1 9 0,-1-4 0</inkml:trace>
  <inkml:trace contextRef="#ctx0" brushRef="#br0" timeOffset="683">1555 138 9434,'0'-11'0,"0"-1"0,0-2 0,0 7 0,0 1 0,0 12 0,-2 7 0,-4 8 0,2 7 0,-5 8 0,-1 5 0,0 6 0,1 1 0,-5 1 0,4-5 0,2-1 0,-3 4 0,5-7 0,0-3 0,-2-6 0,6 0 0,-3-7 0,3-3 0,2-2 0,-8-17 0,-2-4 0</inkml:trace>
  <inkml:trace contextRef="#ctx0" brushRef="#br0" timeOffset="884">1345 313 9434,'-7'-18'0,"-5"1"0,4-1 0,2 1 0,4-1 0,2 9 0,0 3 0,2 12 0,2 5 0,2 5 0,8 3 0,-3 5 0,5 3 0,1 0 0,-5 6 0,0-6 0,1 2 0,3 0 0,1-7 0,1 1 0,-1-2 0,1 3 0,-1-11 0,-1 5 0,-3-5 0,-1-3 0,-1 4 0,7-9 0,-1 1 0,1-6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18:28.1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150 1 9660,'17'0'-1,"0"0"1,1 2 0,-1 2 0,-1 3-3,-4 3 1,3 0 0,-3 3 0,1-1-3,-1 1 1,2 3 0,-9 1 0,-1 3-1,-2 3 1,-2-3 0,0 5 0,-2 0 1,-4 4 0,-3 2 1,-9 0-1,-1-2 2,-4 2 0,-3-5 1,-5-1-1,4-4 1,2-3 0,-4 3 0,4-11 0,-3-1 0,7-1 0,-2-8 0,11 0 0,12-6 0,14-1 0,5-3 0,4-4 0,8-1 0,-1-5 0,4-1 0,7-2 0,-2-6 0,6 5 0,-3 3-1,-3 2 0,-2 1 0,-2 1 0,0-1-9,0 1 1,-8 1 0,-4 5-10,-3 5 19,-3 4 0,-7-6 0,-2-2 0</inkml:trace>
  <inkml:trace contextRef="#ctx0" brushRef="#br0" timeOffset="232">324 402 9480,'-17'0'0,"-1"0"0,3 2 0,3 4 0,-2-2 0,9 8 0,-1-7 0,6 9 0,0 4 0,0 3 0,2 10 0,2-2 0,3 4 0,3 2 0,-4 0 0,4 0 0,-1 0 0,1 0 0,-4-2 0,4-4 0,-1-6 0,1-4 0,-4-1 0,5-3 0,3-3 0,9-4 0,4-8 0</inkml:trace>
  <inkml:trace contextRef="#ctx0" brushRef="#br0" timeOffset="482">499 420 9446,'-18'-16'0,"3"3"0,3 1 0,-1 6 0,7-5 0,8 1 0,9-4 0,5 5 0,1 1 0,3 0 0,1 4 0,2-2 0,-1 3 0,-3 1 0,-1 2 0,-1 0 0,1 2 0,-1 3 0,-7 11 0,-5 7 0,-3 0 0,-2 3 0,0-1 0,0 6 0,-2-4 0,-3-2 0,1 1 0,-8-5 0,-1 2 0,-3 0 0,-1-13 0,-1-2 0</inkml:trace>
  <inkml:trace contextRef="#ctx0" brushRef="#br0" timeOffset="632">604 437 9438,'7'-15'0,"5"1"0,4 3 0,1 7 0,0-4 0,1 2 0,-1 0 0,7 0 0,-1 6 0,-2-1 0,-1-5 0,-1 4 0,2-4 0,3 4 0,-1 2 0,-13 0 0,-3 0 0</inkml:trace>
  <inkml:trace contextRef="#ctx0" brushRef="#br0" timeOffset="900">761 455 9438,'-8'9'0,"6"1"0,-6-4 0,1 6 0,5 3 0,-4 5 0,4 3 0,2-4 0,0 5 0,0-3 0,0 2 0,0-3 0,0 3 0,2-4 0,4-1 0,-3-1 0,9 1 0,0-9 0,5-3 0,-5-4 0,0-2 0,1 0 0,-3-2 0,1-4 0,3-5 0,2-5 0,-1-1 0,-1 1 0,-3 5 0,1-5 0,5 4 0,1-3 0,-1-3 0,1 7 0,1-1 0,3 0 0,1 3 0,6-7 0,-4 7 0,2-1 0,2-6 0,6 7 0</inkml:trace>
  <inkml:trace contextRef="#ctx0" brushRef="#br0" timeOffset="1013">1651 594 9420,'-17'0'0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10.410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892 891 12889,'0'-18'-856,"0"1"463,0 0 207,0 7 76,0 2 36,0 8 79,0 0 0,5 2-51,1 4-265,0-4 247,-6 6 1,0-7 62,0 5 1,0 4 0,-2 7 19,-4 1 0,-1-6 0,-7-1 0,2 3 8,-1 1 1,-3 5 0,1 1 0,1 2-1,2-1 1,-5-3 0,-6-1 0,-1-1-4,-1 0 0,0 1 0,-6-1 0,4 1 10,2-1 1,-7-1 0,5-3 0,-2-3 5,0-2 0,2-2 0,-4-6 0,2 0-9,-2 0 0,0-6 1,0-2-1,3-2-38,3-3 1,-4-3 0,4-1 0,0-3-31,-1-3 1,3 4-1,8-5 1,1 3-12,2-2 1,3 2 0,-5-7-1,4 1 9,3 0 0,-1 4 1,4-4-1,-2-1-8,2 1 1,-3 4 0,1-6-1,2 0 10,2 2 0,2-4 0,0 5 0,0 1 15,0 0 0,0-6 1,0 4-1,0-1 15,0 5 1,2-2-1,2 2 1,4-1 29,1-1 0,1 6 1,3-5-1,-1 5 15,2 2 1,-5-7-1,3 1 1,2 2 9,1 1 0,3 3 1,-1-1-1,1 1-2,-1-1 0,6 1 1,1-1-1,-1 1 1,2 0 0,-4-1 0,9 3 0,-1 1-18,-2 2 0,6 7 1,-4-5-1,2 2-11,-2 4 1,2 2-1,-8 2 1,-1 0-8,-3 0 0,4 0 0,1 0 0,-1 0-22,2 0 0,-5 8 0,5 2 0,0 1-11,4 1 0,-2-6 0,1 5 0,-1 1-11,0-2 0,-4 5 1,4-3-1,1 3-14,-1 3 0,-6-1 0,2 3 1,-1 1-12,1 2 1,-4 1 0,3-5 0,-7 2 12,-3 3 0,-6 1 0,3-4 0,1 3 15,0-3 0,-6 6 0,1 0 0,-3 2 15,-2 1 1,0-1-1,0 6 1,-2 1 13,-3 5 1,1-4 0,-8 4 0,-1-4 15,-3-2 1,4 0 0,1-2-1,-3-2 8,-1-2 0,3-8 1,0 0-1,-1-5 24,-3-4 1,-1-3 0,1 5-1,3-4 27,1-3 0,0 5 1,-5-6 10,-1-2 1,1-2-31,0-2 1,5 0-27,0 0 1,8-2-39,-1-4 0,5-2 0,7-6 1,9 3 28,5-3 1,8 1 0,-3-1-1,1 2-12,4-1 1,2 3 0,2 0 0,0 1-23,-1-1 0,1 6 0,0-2 1,0 4-10,0 2 0,6 0 0,0 0 0,-1 0 5,3 0 0,0 0 0,5 2 0,-1 2 0,1 2 1,1 6 0,-1-5 0,-1 1-3,2 0 0,-7 4 1,-1-5-1,-4 3 10,-2 4 1,-2-5-1,-2 1 1,-2 0-41,2-1 0,-4-3 0,0 4 0,0-2 9,1-4 1,1-2 0,6-2 0,0 0 8,0 0 0,5-6 1,1-2-1,0 0 8,1 0 0,-5-3 0,2 5 1,-6 0-2,-4-2 1,-2 6 0,3-3 0,-7 3-9,-4 2 1,4 0 0,1 0-1,-3 0 1,-1 0 0,-3 0 14,0 0 0,1 0 1,-1 0-1,1 0 4,-1 0 0,1 0 0,-1 0 0,1 0-1,-1 0 0,3 2 0,1 2 1,4 1-3,2-1 0,2-2 0,6 0 0,2 2 1,4 2 0,4 7 0,7-3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12.7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123 340 9555,'-12'-6'0,"0"0"-1,-1 2 1,3 2-7,-2 2 0,8 8 1,-1 6-1,3 7 1,2 8 0,7 12 0,3 4 1,4 1 3,3 1 1,-3-3-1,9 3 1,-4-8 1,-1-8 0,-1-6 0,1-8 0,-1-1 0,1-4 0,-1-5 0,-1-10 0,-3-7 0,-1-8 0,-2-11 0,1-2 0,-5-6 0,-4-3 0,-2-1 0,-2 6 0,-2 2 0,-2 4 0,-7-2 0,-1 7 0,-5 3 0,-4 2 0,-3 3 0,5 5 0,-4 5 0,-2 4 0,5 2 0,-3 0 0,2 0 0,-1 0 0,7 2 0,5 2 0,1 3 0,1 3 0,2 2 0,10 7 0,4 2 0,6 3 0,11-1 0,4-5 0</inkml:trace>
  <inkml:trace contextRef="#ctx0" brushRef="#br0" timeOffset="202">402 165 9498,'-6'-11'0,"0"-1"0,0 8 0,8 6 0,2 14 0,4 7 0,2 4 0,1 2 0,7 6 0,-1 2 0,1 4 0,-1 1 0,1 7 0,-1-3 0,1 3 0,-9 1 0,15 11 0,-5 1 0</inkml:trace>
  <inkml:trace contextRef="#ctx0" brushRef="#br0" timeOffset="382">332 951 9498,'-17'0'0,"-1"0"0,1 0 0,5 0 0,0 0 0,9 8 0,-3 4 0,4 3 0,10 1 0,3-3 0,5-1 0,1 1 0,1 3 0,-1-1 0,2-1 0,5-2 0,-3-3 0,8 3 0,0 4 0,6-7 0</inkml:trace>
  <inkml:trace contextRef="#ctx0" brushRef="#br0" timeOffset="715">524 742 9498,'-15'-12'0,"1"2"0,2 2 0,10 3 0,2 5 0,2 7 0,10 7 0,2 7 0,1 8 0,5 4 0,1 2 0,2 2 0,-1 4 0,-3-4 0,-4 4 0,-1-5 0,-2-1 0,-8 4 0,1-2 0,-3-6 0,-2-4 0,-2-3 0,-3-7 0,-7-7 0,-9-4 0,-3-5 0,3-1 0,2-1 0,1-5 0,1-4 0,-1 0 0,7-5 0,1 3 0,2-3 0,-4-3 0,7 1 0,1-1 0,8 1 0,3-1 0,3 1 0,4-1 0,1 1 0,5-1 0,1 1 0,2-1 0,8-7 0,-4-2 0</inkml:trace>
  <inkml:trace contextRef="#ctx0" brushRef="#br0" timeOffset="1567">629 340 9498,'0'-18'0,"0"1"0,0 5 0,2 1 0,4-3 0,-2 6 0,7 2 0,5 5 0,5 1 0,-1 1 0,3 5 0,-4 8 0,-1 7 0,-1 6 0,1 8 0,-3 0 0,-3 0 0,1 0 0,-7 0 0,-2 0 0,-2 0 0,-2-2 0,0-2 0,-2-4 0,-4-2 0,2-1 0,-7-7 0,-1 1 0,2-1 0,1-1 0,5-3 0,-4-3 0,-2-2 0,6 5 0,-3-11 0,14 6 0,5-10 0,4-2 0,1-2 0,1-2 0,-1 5 0,0-5 0,1-2 0,-1 4 0,1-5 0,-1-1 0,1 2 0,-9-5 0,7-3 0,-6-9 0</inkml:trace>
  <inkml:trace contextRef="#ctx0" brushRef="#br0" timeOffset="1589">908 445 9498,'-11'-6'0,"-1"0"0,8-2 0,-4 4 0,1-1 0,5-3 0,-4 2 0,12 4 0,5-6 0,5 0 0,1 7 0,1-5 0,-1 4 0,1 2 0,-1 0 0,1 0 0,-1 0 0,1 0 0,-1 0 0,1 0 0</inkml:trace>
  <inkml:trace contextRef="#ctx0" brushRef="#br0" timeOffset="1831">961 619 9498,'-10'10'0,"2"-2"0,16-10 0,4-2 0,1-4 0,-1-2 0,7-1 0,-5-7 0,0 1 0,1-1 0,1 1 0,1 0 0,-1-1 0,-5 1 0,3-1 0,-6 1 0,-1-3 0,1-3 0,0 4 0,-4-5 0,2 5 0,-3 1 0,-1 1 0,-2-1 0,0 1 0,0 5 0,0 1 0,-2 9 0,-3 2 0,3 8 0,-4 9 0,4 2 0,2 5 0,0 3 0,0 8 0,0 0 0,0 0 0,0 5 0,2 1 0,2-2 0,2-2 0,5-2 0,-3 0 0,0 0 0,-1 0 0,5-8 0,-4-4 0,0-4 0,-1-1 0,5-1 0,-6 1 0,0-1 0,-6 1 0,-8-3 0,-4-3 0,3 1 0,-3-7 0,8 0 0,-4-6 0,10-8 0,2-3 0,4-5 0,2-1 0,1-1 0,7 1 0,-1-3 0,1-3 0,-1 10 0,1-5 0,-1 3 0,0-1 0,1 6 0,-1 3 0,1-1 0,-7 6 0,-1-2 0,0 8 0,0 7 0,-5 11 0,5 1 0,-2 0 0,-4 3 0,4-5 0,-3 6 0,-1-2 0,-2-3 0,0 3 0,2-2 0,2-1 0,-2-3 0,5-2 0,1 1 0</inkml:trace>
  <inkml:trace contextRef="#ctx0" brushRef="#br0" timeOffset="2351">2166 480 9625,'-18'5'0,"1"1"0,-1-2 0,7-2 0,-1-2 0,10 0 0,2 0 0,2-8 0,12-3 0,3-5 0,5-1 0,3-9 0,-2-3 0,4-4 0,0-2 0,4 2 0,-5 2 0,-1 4 0,0 2 0,0-4 0,-5 6 0,-1 1 0,-3 3 0,-11 9 0,11 2 0,-6 8 0</inkml:trace>
  <inkml:trace contextRef="#ctx0" brushRef="#br0" timeOffset="2553">2148 515 9625,'-17'11'0,"-1"1"0,1 1 0,7 9 0,4 1 0,4 0 0,2 3 0,8-7 0,4 4 0,5-3 0,7-3 0,1-1 0,6-3 0,-2-3 0,2-2 0,0-3 0,0-5 0,-4 0 0,-1 0 0,3 0 0,-6 0 0,-2-1 0,-1-5 0,-3-4 0,1-7 0</inkml:trace>
  <inkml:trace contextRef="#ctx0" brushRef="#br0" timeOffset="2785">2410 654 9625,'-17'-6'0,"-1"1"0,3-3 0,3 2 0,6-4 0,12-7 0,6-1 0,3 1 0,9-1 0,-1 1 0,-2 0 0,-1-1 0,-3 1 0,1-1 0,-1 1 0,1-1 0,-7 7 0,1 1 0,1 2 0,-5 2 0,0 10 0,-8 6 0,0 9 0,0 6 0,0 3 0,0 3 0,0-2 0,0 2 0,0 0 0,0-2 0,0-6 0,0-3 0,8 5 0,1 2 0</inkml:trace>
  <inkml:trace contextRef="#ctx0" brushRef="#br0" timeOffset="3036">2707 270 9625,'0'-10'0,"-2"1"0,-4 3 0,5 6 0,-5 0 0,6 8 0,4 9 0,1 2 0,-1 5 0,4 5 0,-2 10 0,0 3 0,1 3 0,-5 0 0,6 3 0,-2-3 0,0-3 0,2-1 0,-5-6 0,5-2 0,2-4 0,-4-4 0,5-9 0,3-4 0,1-7 0,-5-3 0,13-2 0,-3 0 0</inkml:trace>
  <inkml:trace contextRef="#ctx0" brushRef="#br0" timeOffset="3301">2899 427 9625,'-2'12'0,"-2"-1"0,-1 3 0,1 2 0,-4 1 0,2 1 0,2 1-1,2 4 0,4-3 1,2 3-1,4-4-3,2-1 1,1-3 0,9-1 0,1-4-1,2-3 0,1-3 0,-7-10 0,1-5 0,-1-5 0,-1-7 0,-5-2 0,-3-2 0,0-5 1,-6 5-1,3-2 1,-5 0 0,-5 2 0,1 2 0,-8 7 0,-1 1-1,-3-1 1,-1 3 0,-1 3 0,1 6 1,-1 4 0,1 4-1,-1 4 3,9 12 0,1 9 0,8 8 0</inkml:trace>
  <inkml:trace contextRef="#ctx0" brushRef="#br0" timeOffset="3582">3266 183 9530,'0'-18'0,"-2"3"0,-2 1 0,-2 2 0,1 7 0,5-7 0,0 10 0,0 2 0,0 4 0,2 11 0,1 7 0,3 3 0,2-2 0,-4 8 0,2 4 0,-2 4 0,-1 2 0,1-6 0,2 0 0,-2 0 0,-2 0 0,-2 0 0,0-1 0,0 1 0,6-2 0,0-2 0,-2-1 0,-3 1 0,7 2 0,2 1 0</inkml:trace>
  <inkml:trace contextRef="#ctx0" brushRef="#br0" timeOffset="3868">3458 322 9530,'-17'0'0,"-1"0"0,1 0 0,-1 0 0,9 0 0,9-5 0,11-3 0,7-2 0,5-3 0,4-9 0,8-3 0,0 0 0,0 0 0,-6-5 0,-2 7 0,0 2 0,1 1 0,-7-3 0,2 2 0,-5 3 0,-7 5 0,3 7 0,-8-6 0,0 10 0,-6 2 0,-8 8 0,-2 10 0</inkml:trace>
  <inkml:trace contextRef="#ctx0" brushRef="#br0" timeOffset="4234">3423 497 9530,'-15'12'0,"3"-1"0,2-5 0,5 6 0,5-8 0,0 1 0,9-3 0,7-2 0,1-2 0,3-1 0,3-3 0,-4-8 0,7 3 0,-3-5 0,0-1 0,0-1 0,-5 3 0,-1 1 0,1 2 0,-3 7 0,-1-5 0,-2 2 0,-1-4 0,7 7 0,-9-1 0,-3 6 0,-12 0 0,-5 0 0,-5 0 0,-1 2 0,-1 2 0,1 3 0,-1 3 0,1 2 0,-1 5 0,1 1 0,-1-1 0,7 1 0,1-1 0,2 1 0,5-1 0,1 6 0,2 1 0,0-3 0,0-2 0,9-1 0,7-1 0,7 1 0,4-1 0,-3-7 0,3-4 0,0-4 0,0-2 0,-4 0 0,6 0 0,-7-8 0,3-2 0</inkml:trace>
  <inkml:trace contextRef="#ctx0" brushRef="#br0" timeOffset="4601">3773 567 9524,'-18'-8'0,"1"-4"0,7 5 0,4-7 0,12 6 0,7-1 0,9-5 0,-3 4 0,6-1 0,-1-3 0,-1-1 0,6-1 0,-6 3 0,-1 1 0,-3-2 0,-7-1 0,-1-1 0,1 3 0,-2 1 0,3 0 0,-7-5 0,-2-1 0,-2 1 0,-2 0 0,0-1 0,0 6 0,0 1 0,0-3 0,0 5 0,0-3 0,-2 6 0,-4-6 0,4 10 0,-3 2 0,3 2 0,2 10 0,0 4 0,0 5 0,0 0 0,0 8 0,0 2 0,0 2 0,0-3 0,0-1 0,0 2 0,0 2 0,0 2 0,0-2 0,0-2 0,0-2 0,0-2 0,2 2 0,1-6 0,3-3 0,8 5 0,-5 2 0</inkml:trace>
  <inkml:trace contextRef="#ctx0" brushRef="#br0" timeOffset="4952">4419 235 9524,'9'8'-1,"-1"-4"0,-8 7 0,0 3-1,0 1 1,0 3 0,0 1 0,-2 3 0,-4 1 1,-5 0 0,-13-5 0,-1-3 0,-4-3 0,6-6 0,3-4 0,5-4 0,1-4 0,5-8 0,1-7 0,2 0 0,6-7 0,0 1 0,0 0 0,2 4 0,4-4 0,7 1 0,9 5 0,-3 2 0,6 3 0,1 5 0,3 5 0,-4 4 0,-2 2 0,4 15 0,1 5 0</inkml:trace>
  <inkml:trace contextRef="#ctx0" brushRef="#br0" timeOffset="5151">4384 794 9515,'-10'-8'0,"4"-3"0,4 1 0,2-2 0,2-1 0,4-3 0,6-7 0,9-4 0,4-2 0,2-3 0,3-10 0,3 9 0,-2 0 0,-2 2 0,-8 2 0,4-4 0,-3 4 0,-5 5 0,4-1 0,-11 2 0,0 1 0,-4 3 0,3 9 0,-7-13 0,6 4 0</inkml:trace>
  <inkml:trace contextRef="#ctx0" brushRef="#br0" timeOffset="5353">4698 148 9515,'0'-18'0,"0"1"0,0-1 0,0 1 0,0-1 0,0 11-1,0 7 1,0 7 0,0 11-1,0-1 1,0 7-1,0 1 1,0 2-1,0 4 1,0 2 0,0 2-1,0 2 1,0 4 0,0-5 0,0 5 0,0-4 0,0-2 0,6 6 0,0-2 0,-2-4 0,-2-4 0,0-10 0,1 2 0,3-3 0,-2-3 0,0-7 0,2-4 0,-4 3 0,6 1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27.0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140 243 9591,'-7'-12'0,"-5"0"0,4 7 0,2-7 0,6 6 0,6-4 0,6 3 0,3 1 0,3 6 0,-1 0 0,1 0 0,-1 0 0,1 2 0,-1 4 0,1 5 0,-1-1 0,-1 2 0,-5 1 0,-5 3 0,2 1 0,-2 1 0,-1-1 0,3 0 0,-6 1 0,4 1 0,-4 3 0,-2 1 0,0 0 0,0-5 0,8-1 0,1 1 0</inkml:trace>
  <inkml:trace contextRef="#ctx0" brushRef="#br0" timeOffset="170">297 243 9591,'2'-10'0,"4"4"0,4 4 0,7 2 0,1 0 0,-1 0 0,3 0 0,1 0 0,2 2 0,-1 4 0,-1-4 0,0 6 0,1-1 0,-7 5 0,3-2 0,-9 1 0,1 3 0,6 1 0,-7 3 0</inkml:trace>
  <inkml:trace contextRef="#ctx0" brushRef="#br0" timeOffset="422">18 784 9584,'-10'-2'0,"5"-4"0,3 2 0,4-5 0,3-1-4,7 0 0,5 4 0,7-5 1,7-5 0,8-5 0,1 0 0,11-7 1,5-1-1,4-4 0,-3 2 0,3-9 0,-2 3-2,0 2 1,-6 6 0,-7 1-1,-4 3-4,-8 4 1,-6 7 8,-10 3 0,1-1 0,-1-5 0</inkml:trace>
  <inkml:trace contextRef="#ctx0" brushRef="#br0" timeOffset="1071">490 505 9502,'-12'0'0,"0"0"0,8 2 0,-1 3 0,3 7 0,2 4 0,0 1 0,0 2 0,0 5 0,2-5 0,1 4 0,3-3 0,-2-3 0,-2 1 0,-2-1 0,0 1 0,2-9 0,4-3 0,4-6 0,7-4 0,1-2 0,-1-7 0,2 1 0,3-3 0,1-3 0,-6 7 0,-5 1 0,2 2 0,1 4 0,3-4 0,-1 5 0,1 5 0,-9-1 0,-3 11 0,-4 2 0,-2 1 0,0 9 0,0-1 0,0-2 0,0-1 0,0-3 0,0-5 0,0-1 0,0-9 0,0-2 0,2-8 0,2-11 0,2-4 0,7 3 0,-3-5 0,2 2 0,-1 0 0,-5-3 0,6 3 0,-1-4 0,-1 0 0,4-4 0,-7 7 0,3 3 0,-6 2 0,4 3 0,0 4 0,-6 7 0,3 10 0,-3 5 0,-2 8 0,0-1 0,0 1 0,0-1 0,2 1 0,4-3 0,6-3 0,-3 1 0,3-7 0,2-2 0,1-2 0,3-2 0,-1 0 0,-5-8 0,-3-4 0,-1-3 0,-4-2 0,-2-1 0,-2 1 0,-2 1 0,-4 4 0,2-3 0,-7 5 0,-3 0 0,-1 5 0,3 3 0,0 2 0,1 2 0,1 3 0,0 5 0,4 8 0,-3-1 0,-9 1 0</inkml:trace>
  <inkml:trace contextRef="#ctx0" brushRef="#br0" timeOffset="1338">1188 225 9502,'-6'-11'0,"1"-1"0,-1 8 0,6-6 0,0 4 0,0 6 0,0 0 0,0 10 0,0 8 0,0 5 0,0 6 0,0 4 0,0 4 0,0 2 0,0 3 0,0 3 0,6-4 0,-1 3 0,-1 1 0,-2 0 0,4-7 0,0 1 0,0-6 0,1-4 0,-3-1 0,8 1 0,0-4 0,5-8 0</inkml:trace>
  <inkml:trace contextRef="#ctx0" brushRef="#br0" timeOffset="1638">1293 243 9502,'-12'2'0,"1"3"0,7 5 0,-2 8 0,4-1 0,8 0 0,2 1 0,1-1 0,5 1 0,1-1 0,3 1 0,-1-1 0,1 1 0,-7-3 0,1-3 0,2-6 0,1 1 0,3-3 0,-1-6 0,1-1 0,-3-13 0,-1-3 0,-3-1 0,1-7 0,5 0 0,1-2 0,-1 0 0,1 5 0,-1-3 0,-1 2 0,-5 4 0,3 1 0,-6 5 0,0 1 0,-1 2 0,-1 9 0,-14 3 0,-1 9 0</inkml:trace>
  <inkml:trace contextRef="#ctx0" brushRef="#br0" timeOffset="1989">1433 732 9502,'-10'-2'-3,"4"-4"0,6-4 1,6-7 1,6-1 1,5-5 0,4-2 0,3-1 0,-3 1 0,4 2 0,-1 6 0,-3-1 0,-2 1 0,-1-1 0,-1 3 0,-1 1 0,-5 2 0,5 8 0,-14 4 0,4 12 0,-4 4 0,-2 1 0,-2 3 0,-2 1 0,-2 2 0,-6 0 0,7-5 0,1-1 0,2 1 0,0-1 0,-2 1 0,-2-1 0,0 1 0,6-1 0,0 1 0,0-1 0,8 1 0,4-3 0,3-3 0,-3-5 0,-1-7 0,3 0 0,2 0 0,1-1 0,0-3 0,1-4 0,-1-2 0,1-7 0,-1-7 0,1 1 0,-1-2 0,1-2 0,7-8 0,2 0 0</inkml:trace>
  <inkml:trace contextRef="#ctx0" brushRef="#br0" timeOffset="2437">2446 155 9672,'-12'2'-13,"0"4"1,3 6 0,-3 9 0,6 4 9,4 2 0,4 3 0,2 4 0,4 1 3,1 0 0,5 0 0,7-2 0,3-4 0,-3-5 0,-2-5 0,-1-3 0,-1-5 0,1-5 0,-1-8 0,1-8 0,-1-7 0,-7-12 0,-4 0 0,-4-4 0,-2-2 0,0 2 0,0 2 0,-2 2 0,-4-2 0,2 5 0,-8 3 0,-1 4 0,-3 1 0,-1 3 0,-1 3 0,-1 6 0,-4 4 0,3 2 0,-3 0 0,4 0 0,3 8 0,2 4 0,5 3 0,1 3 0,2-1 0,8 1 0,2-1 0,2 1 0,15-1 0,-1 0 0</inkml:trace>
  <inkml:trace contextRef="#ctx0" brushRef="#br0" timeOffset="2587">2585 330 9579,'0'-18'-13,"8"7"0,4-1 0,3-1 5,3-3 1,1-1 0,4-1 0,5 1-1,-1-1 1,4 1 0,-6-1 0,0 3-2,0 3 1,5-1-1,-7 5 9,-2-2 0,6-2 0,1-5 0</inkml:trace>
  <inkml:trace contextRef="#ctx0" brushRef="#br0" timeOffset="2904">2725 400 9416,'10'-8'-1,"5"-2"1,-3-7 0,3-1-7,3 1 1,-1-2 0,1-3 0,-1-1-4,1 2 0,-1-5 4,1 3 1,-3 0 1,-3 5 0,3-5 0,-5 0 1,0 1 0,-2 9 0,-7 3 0,5 2 3,-4 3 0,6 6 0,-8 5 0,0 4 0,0 7 0,0 1 0,0-1 0,0 3 0,0 1 0,0 2 0,0-1 0,0 3 0,0-2 0,0-1 0,0-3 0,0-2 0,0 1 0,0-1 0,0 1 0,0-1 0</inkml:trace>
  <inkml:trace contextRef="#ctx0" brushRef="#br0" timeOffset="3203">2795 662 9335,'-12'0'0,"1"0"0,-1 2 0,2 4 0,-3-3 0,7 9 0,0-8 0,8 4 0,4-8 0,5-2 0,5-4 0,3-4 0,3-7 0,1-3 0,-2-3 0,-1 4 0,-1-5 0,2 5 0,3 2 0,-1-1 0,-7 1 0,-3-1 0,-1 1 0,-1 5 0,7 2 0,-1 3 0,-5 1 0,0 6 0,-8 13 0,3 5 0,-1 1 0,0 1 0,0-1 0,-6 2 0,2 3 0,4-3 0,-5-2 0,7-1 0</inkml:trace>
  <inkml:trace contextRef="#ctx0" brushRef="#br0" timeOffset="3404">3179 51 9335,'-2'-12'0,"-4"2"0,-5 2 0,3 3 0,2 5 0,12 0 0,6 0 0,3 5 0,3 3 0,-1 0 0,0 0 0,7 3 0,-1-3 0,-2 0 0,-1 0 0,-3 5 0,1-1 0,-1 3 0,1 3 0</inkml:trace>
  <inkml:trace contextRef="#ctx0" brushRef="#br0" timeOffset="3753">3092 243 9335,'-18'9'0,"7"-1"0,-1-8 0,10 2 0,2 2 0,10 2 0,3 1 0,3-3 0,-1 4 0,5 2 0,1 0 0,-3 3 0,-1-1 0,1 1 0,-1 3 0,-1 1 0,-3 1 0,-1-1 0,-3-5 0,5-2 0,-2-1 0,1 1 0,-3-6 0,2 2 0,-3-6 0,3-6 0,-6-6 0,2 3 0,-3-3 0,-3-2 0,-6-1 0,1-3 0,-9 3 0,0 1 0,3 3 0,-7 7 0,4-2 0,-3 4 0,-3 2 0,1 0 0,5 0 0,1 0 0,7 0 0,-4 8 0,8 1 0</inkml:trace>
  <inkml:trace contextRef="#ctx0" brushRef="#br0" timeOffset="4254">3511 120 9335,'0'-9'0,"0"1"0,0 8 0,0 2 0,0 4 0,0 3 0,0 9 0,0-1 0,0 1 0,2-1 0,2 1 0,2-1 0,-3 1 0,5-1 0,-2 1 0,-2-1 0,-2 0 0,0-5 0,2 0 0,1 1 0,1-5 0,-4 2 0,4-4 0,-2-4 0,8 3 0,-3-10 0,5-7 0,-2-4 0,-7 5 0,5-1 0,0-1 0,-1-3 0,1-7 0,4-1 0,-5 3 0,-1 2 0,6-1 0,-5-1 0,3-2 0,0 1 0,-1 3 0,5 1 0,-2 1 0,-3 0 0,-5 1 0,4 2 0,-3 3 0,1 7 0,-2-2 0,-4 12 0,-2 4 0,-10 7 0</inkml:trace>
  <inkml:trace contextRef="#ctx0" brushRef="#br0" timeOffset="4738">3581 557 9335,'-18'8'0,"7"-1"0,1 7 0,2-2 0,2-8 0,1 5 0,-1-3 0,-2-4 0,2 4 0,2-4 0,-7-2 0,7 0 0,-4 0 0,8-2 0,0-4 0,0-6 0,2-1 0,2-1 0,4 3 0,1-3 0,3 0 0,5 1 0,1 3 0,-1 2 0,1-3 0,-1 5 0,1 2 0,-1 2 0,1 2 0,-1 0 0,1 0 0,-9 8 0,-1 4 0,-2 3 0,0 3 0,-1 1 0,-5 2 0,0 3 0,0-3 0,-5-2 0,-1-1 0,0-1 0,-2 1 0,4-3 0,-7-3 0,7 3 0,-4-15 0,8 0 0,2 0 0,2-7 0,4 1 0,1 0 0,3-6 0,5 5 0,1-1 0,-1 0 0,1-4 0,1 7 0,3 1 0,1 2 0,6 2 0,-6 0 0,1 0 0,1 0 0,-4 0 0,6 2 0,-1 4 0,5 3 0,-4 9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21.4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78 157 9550,'6'18'0,"2"-1"0,2 1 0,1 7 0,7 4 0,-1 4 0,1 2 0,-3 0 0,-1 0 0,-4-2 0,-3-4 0,-1 2 0,-6-8 0,0-2 0,0-1 0,-2-3 0,-4-1 0,-5-4 0,1-5 0,-2-7 0,9-2 0,-3-3 0,4-7 0,2-4 0,0-3 0,2-2 0,4-5 0,5-1 0,7 4 0,3-4 0,2 0 0,-1-1 0,3 7 0,-2-2 0,-2 3 0,-1 3 0,-3-1 0,1 3 0,-1 3 0,1-11 0,-1 4 0</inkml:trace>
  <inkml:trace contextRef="#ctx0" brushRef="#br0" timeOffset="319">9 18 9535,'-8'5'-5,"8"1"0,6 2 0,7-4 0,-1 2 5,1-3 0,3 5 0,1 0 0,1 2 0,-1 3 0,1-3 0,-1 2 0,1 1 0,7 11 0,2 3 0</inkml:trace>
  <inkml:trace contextRef="#ctx0" brushRef="#br0" timeOffset="702">253 664 9515,'-10'7'0,"3"3"0,9 8 0,1-1 0,3 1 0,8-1 0,-3 0 0,5-1 0,1-4 0,7 1 0,-1-7 0,-2-2 0,-1-2 0,-3-2 0,1-2 0,-1-4 0,1-6 0,-9-3 0,-3-3 0,-4-1 0,-2-4 0,0 3 0,-2-3 0,-4 6 0,-5 5 0,-5-2 0,-1 9 0,-3-1 0,-3-2 0,4 6 0,-5-4 0,5 4 0,1 2 0,7 2 0,1 4 0,2 6 0,3-3 0,5 3 0,7 7 0,3 9 0</inkml:trace>
  <inkml:trace contextRef="#ctx0" brushRef="#br0" timeOffset="950">498 594 9515,'-6'-18'0,"-2"-1"0,-2-4 0,6 3 0,-1-3 0,3 4 0,9 1 0,5 1 0,6-1 0,5 1 0,-2-1 0,6 1 0,-1 1 0,-5 5 0,-2-3 0,-1 8 0,-1 2 0,1 4 0,-1 6 0,-7 6 0,-4 9 0,-6 4 0,-6 3 0,4-1 0,-6 4 0,2-4 0,0-2 0,-5 4 0,5-4 0,2 1 0,2-1 0,-6-2 0,-1-5 0</inkml:trace>
  <inkml:trace contextRef="#ctx0" brushRef="#br0" timeOffset="1234">812 140 9515,'0'-10'0,"0"-5"0,6 20 0,1 1 0,1 10 0,0 7 0,0-2 0,-4 8 0,1 2 0,-1 2 0,0 2 0,0 0 0,2-2 0,-2-4 0,-2-3 0,-2-9 0,0 1 0,0-1 0,0-9 0,0-8 0,0-10 0,6-7 0,1-5 0,1-3 0,0-2 0,5 0 0,-3-4 0,2 4 0,-1 1 0,1-3 0,4 6 0,-3 2 0,-1 1 0,-6 9 0,5-1 0,-7 0 0,4-5 0</inkml:trace>
  <inkml:trace contextRef="#ctx0" brushRef="#br0" timeOffset="1435">864 576 9515,'0'12'0,"0"0"0,0-1 0,0 7 0,2-3 0,2-1 0,4-4 0,2-3 0,-5 5 0,7-6 0,2-2 0,1-6 0,5-8 0,1-7 0,2-3 0,2-7 0,-3-4 0,1-8 0,8-5 0,-4-9 0</inkml:trace>
  <inkml:trace contextRef="#ctx0" brushRef="#br0" timeOffset="1650">1423 18 9363,'-17'0'0,"-1"-2"0,1-2 0,-1-2 0,11 0 0,7 6 0,7 6 0,11 0 0,-1 0 0,1 1 0,1-3 0,2 8 0,3-1 0,-3-1 0,-2 4 0,-1-8 0,7 7 0,2-3 0</inkml:trace>
  <inkml:trace contextRef="#ctx0" brushRef="#br0" timeOffset="2068">1318 245 9363,'-17'0'0,"5"5"0,1 1 0,7 0 0,4-8 0,11-2 0,7-4 0,5-1 0,-3-1 0,3-4 0,-4 5 0,-1 1 0,-1-4 0,1 7 0,-1-1 0,1-2 0,-7 6 0,1-4 0,1 4 0,-3 2 0,2 0 0,-8 8 0,1 4 0,-3 3 0,-7 3 0,-3-1 0,-2 1 0,-3-1 0,3 2 0,-2 3 0,1 3 0,1 2 0,-4 2 0,7 6 0,-1-2 0,0-4 0,2 4 0,6-6 0,2 1 0,4-5 0,-2-4 0,9-3 0,5-5 0,3-5 0,2-8 0,-5-7 0,-1-11 0,1-5 0,-3-10 0,-3-6 0,-6 3 0,-4 1 0,-2 2 0,0 0 0,-2 2 0,-4 4 0,2 3 0,-7 9 0,-3 1 0,-2 5 0,-1 3 0,-1 8 0,1 0 0,1 8 0,5 3 0,3 5 0,8 1 0</inkml:trace>
  <inkml:trace contextRef="#ctx0" brushRef="#br0" timeOffset="2535">1615 245 9363,'8'-10'0,"-6"0"0,4 4 0,3 4 0,1-2 0,0 8 0,3 8 0,-5 9 0,0 3 0,0-3 0,0 4 0,-5-1 0,3-3 0,-2-2 0,0-3 0,0-3 0,2-1 0,0 0 0,-1-5 0,1-7 0,-2-9 0,4-7 0,0-3 0,1-3 0,5-1 0,-4-2 0,1 4 0,1-3 0,-2 3 0,3-4 0,-5 1 0,0 3 0,-1 2 0,1 1 0,-4 1 0,2-1 0,-2 1 0,-2 5 0,-2 1 0,0-1 0,0 2 0,0 4 0,0 12 0,0 6 0,0 3 0,0 5 0,0 3 0,0 6 0,0 0 0,0 4 0,0 4 0,0 0 0,2 6 0,2-3 0,1 1 0,-1 2 0,0-6 0,0 3 0,2-3 0,-2-2 0,3-6 0,-1-1 0,0-3 0,2-4 0,0-1 0,5-3 0,-1 0 0,-1-7 0,7-10 0,-1-10 0</inkml:trace>
  <inkml:trace contextRef="#ctx0" brushRef="#br0" timeOffset="2734">2296 192 9363,'-17'-10'0,"5"3"0,1 7 0,-3 0 0,-1 0 0,-3 0 0,1 7 0,1 7 0,2 5 0,3 5 0,5 7 0,-6-4 0,1 2 0,1 0 0,-4 4 0,9 4 0,1-6 0,2-4 0,2-3 0,0-7 0,0 0 0,0 1 0</inkml:trace>
  <inkml:trace contextRef="#ctx0" brushRef="#br0" timeOffset="2866">2122 384 9363,'0'-11'0,"0"-1"0,0-2 0,2 1 0,3 1 0,-1 4 0,8 8 0,2 0 0,1 6 0,3 2 0,-1 2 0,1 3 0,-1 3 0,0-1 0,1-1 0,-1-2 0,1-3 0,-1 3 0,1 3 0,-1-5 0</inkml:trace>
  <inkml:trace contextRef="#ctx0" brushRef="#br0" timeOffset="3163">2384 140 9363,'7'-35'0,"-5"8"0,4 3 0,-4 5 0,-2 2 0,0 7 0,0 10 0,0 13 0,0 7 0,0 3 0,2 8 0,2-4 0,2 2 0,-2 1 0,-2-3 0,-2 2 0,0-6 0,0-4 0,0 5 0,0-1 0,0-2 0,0-1 0,0-3 0,2-7 0,3-4 0,-1-4 0,8-4 0,1-4 0,3-6 0,1-3 0,1-5 0,-1-1 0,1-2 0,-1-2 0,1 3 0,-3-1 0,-3 2 0,3 1 0,-3 3 0,-4 7 0,7-6 0,-5 7 0</inkml:trace>
  <inkml:trace contextRef="#ctx0" brushRef="#br0" timeOffset="3447">2331 629 9363,'-7'17'0,"3"1"0,-6-1 0,2 1 0,4-1 0,2 1 0,2-1 0,0 0 0,8-1 0,6-4 0,5-7 0,4-3 0,3-2 0,-5-2 0,2-1 0,-1-3 0,-3-8 0,-2 3 0,-1-5 0,-4-1 0,1-1 0,-7 1 0,-2-1 0,-2 1 0,-2-1 0,0 1 0,0-1 0,-8 9 0,-4 1 0,-3 0 0,-3 6 0,1-4 0,1 6 0,5 6 0,-5-2 0,7 8 0,-3 1 0,0 3 0,8-5 0,-3 1 0,-1 2 0,6 1 0,-6 3 0</inkml:trace>
  <inkml:trace contextRef="#ctx0" brushRef="#br0" timeOffset="3697">2698 384 9363,'-17'0'0,"-1"0"0,1 0 0,-1 0 0,10 0 0,8-2 0,10-4 0,6 3 0,3-9 0,2-2 0,3-1 0,7-3 0,-4 1 0,2-1 0,0 1 0,-8 0 0,3-1 0,-5 3 0,-1 3 0,-1-2 0,1 9 0,-1-9 0,0 4 0</inkml:trace>
  <inkml:trace contextRef="#ctx0" brushRef="#br0" timeOffset="4118">2750 384 9363,'-11'2'0,"-1"2"0,-1 2 0,5 2 0,2-3 0,4 7 0,2 4 0,0 1 0,0 3 0,0 3 0,0-4 0,0 6 0,2-1 0,4-1 0,-2-2 0,5-7 0,1-4 0,0-3 0,1-1 0,7-6 0,-1 0 0,1 0 0,-1-8 0,1-3 0,1-7 0,4-5 0,-3 4 0,1-5 0,-5 5 0,-5 2 0,1 5 0,5 2 0,1 2 0,-6 3 0,-1 5 0,-7 13 0,2 5 0,-4 3 0,-2 4 0,0-3 0,-2 5 0,-2-2 0,-2-4 0,-2-1 0,5-3 0,-3 1 0,-6-7 0,6 1 0,0 0 0,8-3 0,4-3 0,6-4 0,3-2 0,3-2 0,1-6 0,5-9 0,-5-3 0,6-7 0,0 2 0,-5-14 0,5 2 0</inkml:trace>
  <inkml:trace contextRef="#ctx0" brushRef="#br0" timeOffset="4486">3222 87 9363,'-10'-2'0,"4"-3"0,6 3 0,6-4 0,2 6 0,6 4 0,-3 2 0,3-3 0,1 5 0,1 0 0,-3 2 0,-1 3 0,-8 3 0,4 1 0,0 1 0,-7-1 0,5 1 0,-6-1 0,-6 1 0,3-1 0,-7 0 0,0 1 0,0-1 0,5-5 0,-5 0 0,2 1 0,0-5 0,5 0 0,-3 0 0,0-7 0,14 5 0,3-10 0,5-3 0,1-3 0,3-2 0,1-5 0,4-1 0,2 1 0,-5-1 0,1 3 0,-4 1 0,-1 3 0,-1-1 0,1 2 0,-1 3 0</inkml:trace>
  <inkml:trace contextRef="#ctx0" brushRef="#br0" timeOffset="4682">3274 611 9363,'-17'0'0,"7"-2"0,4-3 0,18 1 0,5-8 0,5-2 0,3-1 0,2-8 0,8-3 0,0 1 0,0 0 0,0-4 0,-2 6 0,-4 1 0,-6 3 0,-3 3 0,-3 3 0,1 1 0,-1 8 0,1-4 0</inkml:trace>
  <inkml:trace contextRef="#ctx0" brushRef="#br0" timeOffset="5001">3432 716 9363,'-2'12'0,"-4"-1"0,-2 1 0,-4 5 0,3-7 0,3-4 0,4-4 0,2-10 0,12-3 0,3-5 0,3 0 0,-3 3 0,-1 3 0,-3 2 0,1-3 0,5 5 0,1 2 0,-1 2 0,1 4 0,-3 4 0,-1 6 0,-2 3 0,-7 4 0,7 3 0,0 1 0,-3-2 0,1-3 0,-6-5 0,4-3 0,1-2 0,-3-2 0,6-8 0,1-4 0,3-4 0,1-7 0,1-3-1,-1-3 1,1 2 0,-1-6 0,1-1-3,-1 1 1,3 6 2,3-2 0,-4-4 0,7-1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47.2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18 559 9335,'-2'-11'0,"-4"-1"0,4 6 0,-3-5 0,3 7 0,2-4 0,2 8 0,3 0 0,-1 0 0,8 0 0,2 0 0,1 0 0,3 0 0,1 0 0,4-2 0,6-4 0,0 4 0,4-4 0,4 2 0,0-1 0,8 3 0,1-4 0,5 4 0,1 2 0,1-2 0,1-2 0,2-2 0,2 2 0,6 2 0,-3 2 0,1 0 0,4 0 0,-6 0 0,-2 0 0,-4 0 0,-1 0 0,-1 0 0,-1 0 0,-3 2 0,-1 4 0,-1-4 0,7 4 0,1-2 0,4 2 0,-3-4 0,1 3 0,-6-3 0,-3-2 0,-1 0 0,7 0 0,-3 0 0,-3 0 0,-4-5 0,-9-1 0,3 2 0,4 2 0,-4 2 0,4 0 0,-2 0 0,1 0 0,-1 0 0,6 0 0,-3 0 0,-3 0 0,4 6 0,-2 0 0,-1-1 0,3 3 0,-4-6 0,6 4 0,-3-4 0,-3-2 0,4 0 0,-1 0 0,3 0 0,4 0 0,-5 0 0,3 0 0,3 0 0,7 0 0,-3-6 0,4 0 0,-6 0 0,-5-1 0,3 5 0,-5-4 0,2 2 0,-1-2 0,-1 4 0,3-4 0,1 3 0,5-3 0,-1 4 0,5-4 0,-2 2 0,2-2 0,-1 4 0,7-3 0,0 1 0,-2-2 0,0 4 0,-4-6 0,6 2 0,4 0 0,2-5 0,2 5 0,1 2 0,3 2 0,2 0 0,-6-2 0,-1-1 0,-3 1 0,-8 2 0,4 2 0,4 0-2,6 0 1,-2 0 0,4 0 0,-5 0-2,-1 0 1,0-2 0,-2-2 0,-2-2 0,-2 2 0,-6-4 1,6 3-1,4 1 0,6 2 0,-8 2 1,4 0-1,-4 0 0,-4 0 0,6-6 0,-6 0 0,0 2 0,-4 2 1,4 2 0,2-2-1,6-2 0,6-1 1,-4-1-1,3 6 1,-3 0-1,-2 0 0,0 0 1,0-2-1,-1-2 0,1-2 1,2 0 0,4 6 0,5 0-1,5 0 0,-7 0 1,-3 0-1,-2 0 0,1 0 1,-1 0-1,6 2 1,-1 2-1,1 2 0,-5 0 0,5-4 1,0 2-1,-1 1 0,-5 1 0,2-6 0,-5 0 0,-1 0 0,8-6 0,1 1 0,3 1 0,-1 2 0,-7 2 0,2 0 0,-2 0 0,1 0 0,-7 0 0,6 0 1,0 0-1,-3 0 0,9 0 0,-2 0 0,-3 0 0,-5 0 0,-6 0 0,2 0 1,-2 0-1,2 0 0,-4-6 1,2-2-1,0 1 0,-2-1 1,6 0-1,-4 4 1,2-4-1,-2-1 0,-3 5 1,-9-2-1,2 2 0,4-2 1,-7 4 0,5-4 0,2 5-1,3 1 1,-3 0 0,4 0 0,-2 0-1,-4 0 1,-1 0 0,-3 0 0,2 0-1,5 0 1,-11-6 0,4 0 0,-1 2 0,-1 2 0,-1 0 0,1-2 0,5-2-1,-1 3 1,-2-1 0,-1 0 0,-1-2-1,5 2 1,1-4 0,-6 2 0,-1 3 0,-3 1 0,3 0 0,7-2 0,4-2 0,2 2 0,-3 2 0,3 2 0,0-2-1,0-4 1,0 5 0,2-5 0,-6 4 0,-3 2 0,-7-2 0,3-2 0,1-2 0,-3 2 0,3 0 0,-6 0 0,5-1 0,1 1 0,-7-4 0,-4 2 0,-4 0-1,-2-1 0,-6 5 0,-2-4-4,-2 4 2,-2 2 4,-21-8 0,-11 6 0,-19-6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48.0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16 9551,'-18'0'0,"9"-2"0,1-2 0,0-2 0,6 2 0,-4 10 0,4 6 0,2 11 0,2 8 0,2 8 0,2 7 0,0 7 0,-6 7 0,2 10 0,4 9 0,-5 5 0,5-3 0,-4-5 0,-2-4 0,-2-2 0,-2-4 0,-1-8 0,1-12 0,0-9 0,0-8 0,-2-5 0,2-5 0,0-9 0,-1-4 0,3-5 0,-6-8 0,8 3 0,0-8 0,8 8 0,3-2 0,5 5 0,1 1 0,1-6 0,-1 0 0,3 2 0,3 2 0,-4 2 0,5-2 0,-3-2 0,2-2 0,-3 1 0,3 5 0,-4 0 0,-1 0 0,-7 0 0,1 0 0,2 0 0,1 0 0,1-2 0,-5-4 0,-3 4 0,0-21 0,1 3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48.3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51 9551,'-8'-17'0,"4"7"0,-7 4 0,5-2 0,-6 2 0,10 3-1,2 8 1,2-1 0,10 6 0,2 0-1,1-1 1,3 1-1,-1 4 1,2-5 0,5-1 0,-5 0 0,4-4 0,-3 2 0,-3-3 0,1-1 0,-1 0 0,1 2 0,-1 2 0,-5 0 0,-1-6 0,1 0 0,-2 2 0,-6 2 0,-6 3 0,-4 3 0,-8 2 0,3 7 0,-5 3 0,-1 1 0,-1 8 0,1-2 0,-1 6 0,1 6 0,5-4 0,1 3 0,-1-5 0,2-6 0,2 4 0,8-6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48.7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86 385 9637,'-18'0'-2,"1"0"0,-1 6 2,1 0 0,7 0 0,4-6 0,14-2 0,8-4 0,5-6 0,8-3 0,-4-5 0,3-3 0,3-6 0,-4 2 0,2-2 0,2-2 0,2-2 0,-6 0 0,-2 1 0,-1 5 0,-1 2 0,-2 2 0,-7 7 0,-3 5 0,-7 3 0,-4 16 0,-9 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48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0 9633,'-17'0'0,"5"6"0,2 2-1,2 1 0,3 3 1,5 6-6,0-1 0,0 0 0,2 1 5,3-1 0,3 1 0,6-3 0,-3-1 1,3-2 0,-6-8 0,7 11 0,-5-5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4:11.9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69 315 9248,'-12'0'0,"0"0"0,9 2 0,-3 4 0,4 3 0,2 11 0,0 1 0,0 2 0,6 6 0,-1-3 0,1-1 0,2 0 0,-6 4 0,6-6 0,-2-1 0,-1-3 0,1-7 0,-6-1 0,8 1 0,2 6 0</inkml:trace>
  <inkml:trace contextRef="#ctx0" brushRef="#br0" timeOffset="537">208 332 9248,'0'18'0,"0"-1"0,0 1 0,0-1 0,0 1 0,0-1 0,0 0 0,0 1 0,0-1 0,0 1 0,0-1 0,0 1 0,2-8 0,2-7 0,2-6 0,0-7 0,-4-10 0,2-1 0,2-2 0,1-6 0,-1 3 0,4 1 0,0 0 0,3-4 0,-5 6 0,0 1 0,-1 3 0,5 7 0,-4 2 0,2 3 0,-1 3 0,5 10 0,-3 5 0,-7 11 0,2 1 0,-4-2 0,-2-1 0,0 3 0,0 0 0,0-1 0,0-3 0,0-2 0,0 1 0,0-1 0,0 1 0,0-8 0,0-3 0</inkml:trace>
  <inkml:trace contextRef="#ctx0" brushRef="#br0" timeOffset="1315">750 315 9320,'0'-12'0,"0"0"0,0 7 0,0-7 0,0 6 0,0-5 0,-2-1 0,-4-6 0,2 9 0,-6 1 0,1 2 0,-1 0 0,0 2 0,-3 12 0,1 8 0,-1 5 0,-1 10 0,2-2 0,5 6 0,-1 6 0,6-4 0,-4 2 0,4-6 0,2-4 0,6-8 0,2 2 0,1-5 0,5-7 0,3-3 0,5-8 0,1 0 0,-2 0 0,-1-10 0,-3-5 0,1-8 0,-1-4 0,-5-1 0,-2-3 0,-3 2 0,-3-2 0,-2 4 0,-2 0 0,0 2 0,0 3 0,-2 3 0,-2 1 0,-1 1 0,-7 5 0,4 3 0,-2 1 0,7 4 0,-3 12 0,4 9 0,2 10 0,2 14 0,4 8 0,5 7 0,5 8 0,3 6 0,4 7 0,6 11 0,-12-40 0,-1 1 0,2 1 0,-1 1 0,1-1 0,-1-1 0,16 40 0,-4-12 0,1-5 0,-11-17 0,-5-9 0,-5-7 0,-5-6 0,-10-12 0,-5 1 0,-5-7 0,-7 1 0,-2-10 0,-3-3 0,-3-1 0,-2-4 0,-3-5 0,-3-9 0,-2-5 0,2-18 0,8-2 0,4-7 0,2-5 0,9-7 0,10-4 0,4-6 0,2-5 0,10-3 0,8-7 0,9 1 0,6 1 0,9-5 0,5 13 0,-2 5 0,1 6 0,-1 9 0,1 5 0,-7 13 0,-8 12 0,0 7 0,-7 7 0,-9 5 0,-9 12 0,-4-2 0,-2 7 0,-2-7 0,-4 2 0,4-2 0,-4 2 0,-3 3 0,-1 9 0,-7-1 0</inkml:trace>
  <inkml:trace contextRef="#ctx0" brushRef="#br0" timeOffset="1600">121 0 9475,'-23'0'0,"0"0"0,1 0 0,3 0 0,1 0 0,9 0 0,3 0 0,12 0 0,5 0 0,5 0 0,1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49.2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70 141 9609,'6'-18'0,"0"-1"0,-3-5 0,5 5 0,0-4 0,2 3 0,-5 11 0,7 3 0,2 4 0,-7 4 0,-1 4 0,-4 5 0,-2 11 0,0 3 0,0 2 0,0 4 0,-8 0 0,-1 0 0,-3-2 0,0 2 0,1-5 0,-5-3 0,3-4 0,1-1 0,0 5 0,-3 0 0,3-1 0,-1-9 0,7-1 0,0-10 0,6-2 0,8-10 0,3-11 0,5-5 0,1-1 0,7-2 0,-1-6 0,0 0 0,3 0 0,-7 6 0,4 2 0,-3 2 0,-3 4 0,1 3 0,-3 5 0,-3 1 0,1 10 0,-7 2 0,-8 15 0,-8 13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0.1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53 463 9609,'-17'9'0,"1"1"0,4-4-1,5-4 0,14 4 0,5-12 0,6-8-1,5-7 0,-2 0 0,8-9 0,2-1 2,2-2 0,2-7 0,0-1 0,0 2 0,0 2 0,-2 2 0,-4 2 0,-6 4 0,-3 6 0,-3 3 0,-1 3 0,-5 0 0,3 9 0,-8 8 0,-6 2 0,-8 9 0,-2 1 0,-3-2 0,3 3 0,-2-5 0,-1 2 0,-3 3 0,-1 1 0,1 0 0,3-3 0,1 3 0,0 1 0,-3 3 0,1-1 0,3 1 0,5-1 0,-4 3 0,2 1 0,5 2 0,-5 2 0,2-3 0,2 1 0,2-2 0,2 1 0,0-1 0,0 2 0,6 1 0,0-7 0,7 1 0,-11-9 0,8-1 0,-4-8 0,-4 0 0,6 0 0,-8-2 0,2-2 0,3-2 0,-1-7 0,8 3 0,-1-2 0,-1 1 0,6 1 0,-5-3 0,5 1 0,1 2 0,1-1 0,-1 5 0,-5 4 0,0 2 0,-9 2 0,3 4 0,-4 5 0,-2 5 0,0 1 0,-2 1 0,-4-1 0,5 1 0,-7-1 0,0 0 0,0 1 0,-3-1 0,1-7 0,4-4 0,4-4 0,0-4 0,8-4 0,2 4 0,-2-4 0,-4-3 0,5 7 0,-1-8 0,0 4 0,0 4 0,-6-6 0,0 8 0,0 0 0,-8 8 0,-2 2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0.7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0 141 9597,'18'0'0,"-1"0"0,1 0 0,-1 0 0,1 0 0,-1 0 0,-5 0 0,-1 0 0,3 0 0,2 0 0,-5-8 0,1-2 0,1-2 0,3 1 0,-4-1 0,-1-5 0,3-1 0,1-7 0,3-2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1.3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35 315 9615,'-5'-12'-1,"-1"0"1,-6 1 0,6-7 0,2 1 0,2 5 0,4 1 0,4-3 0,4 4 0,7 1 0,1 1 0,-1 4 0,1 2 0,1 2 0,4 0 0,-3 0 0,3 2 0,-3 4 0,-11 5 0,-3 11 0,-4 3 0,-2 2 0,-6 0 0,-2 4 0,-1-4 0,-5-1 0,4 3 0,1-6 0,-1-2 0,0-1 0,5-9 0,-5 1 0,2 2 0,2-7 0,8 1 0,4-10 0,6-4 0,3-5 0,3-5 0,1-1 0,2-3 0,3-3 0,7 2 0,-4-6 0,0-1 0,-4 1 0,-3 4 0,-3-4 0,1 0 0,-1 0 0,-1 3 0,-5-3 0,-5 2 0,-4 4 0,-2 1 0,0 3 0,0-1 0,0 1 0,0 5 0,0 0 0,-2 3 0,-4-3 0,4 4 0,-5 16 0,7 4 0,0 3 0,0 3 0,0 7 0,0 4 0,0 2 0,0-2 0,0 6 0,0-4 0,0 4 0,0-2 0,0-2 0,0 4 0,7 8 0,3 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1.5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33 140 9614,'-17'17'0,"7"1"0,4-1 0,6-5 0,6-2 0,6-3 0,3-3 0,11-2 0,1-4 0,0-3 0,-4-7 0,-3-4 0,-3-1 0,0-1 0,1 1 0,-6-1 0,-3 1 0,-1 0 0,-4-1 0,-2 1 0,-4 1 0,-2 3 0,-2 1 0,-7 8 0,1-2 0,-5 4 0,-7 2 0,5 2 0,-4 4 0,5 8 0,6 7 0,-11-2 0,4 7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2.0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70 9472,'9'0'0,"-1"-2"0,-6-2 0,4-2 0,-4 1 0,6 5 0,-10 5 0,-2 3 0,-4 2 0,-2 3 0,5-5 0,-7-2 0,0 2 0,-5-2 0,5 1 0,0-3 0,-1 2 0,-3-2 0,-1-10 0,7 2 0,4-7 0,4-3 0,2-2 0,0 5 0,2-1 0,2-1 0,2-3 0,8 1 0,-3 3 0,5 6 0,1 4 0,1 10 0,-1 2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2.1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61 437 9472,'-18'0'0,"7"0"0,-1 0 0,-2 0 0,9 0 0,5 0 0,9 0 0,9-8 0,5-5 0,6-9 0,4-7 0,8-6 0,2-4 0,-1-1 0,1 1 0,0 2 0,-6 2 0,-1 2 0,-3 4 0,-9 4 0,-1 9 0,-4 5 0,-1 5 0,-8-4 0,5 8 0,-5-6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2.3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 9472,'-12'5'0,"0"1"0,9 8 0,-3-3 0,4 5 0,2 1 0,2 1 0,2-1 0,1 1 0,9-7 0,-2 1 0,11 0 0,4 5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2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34 9472,'-6'-12'0,"0"0"0,0 9 0,6-3 0,0 12 0,0 5 0,0 5 0,0 3 0,0 4 0,0-1 0,0 7 0,0 0 0,0 6 0,0 2 0,0 4 0,0-3 0,0 7 0,2-2 0,4-4 0,-4 3 0,4-1 0,-4 0 0,-2-6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2.7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36 106 9472,'-12'-6'0,"1"0"0,7 0 0,-4 8 0,10 4 0,4 6 0,3-3 0,9 1 0,-1 0 0,1-1 0,-1-5 0,1 2 0,-1-4 0,1-2 0,-1 0 0,3 0 0,1-2 0,2-4 0,2-4 0,-3-9 0,3-4 0,2-6 0,2-4 0,6-2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4:24.1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891 926 9686,'-9'-17'0,"-5"5"0,6 2 0,1 1 0,-1-1 0,2 6 0,6-4 0,0 8 0,0 0 0,8 0 0,-6 0 0,5 2 0,-7 4 0,0 6 0,-7 3 0,-5 3 0,-3-1 0,-3 1 0,1-1 0,-3 1 0,-1 1 0,-2 4 0,-8-3 0,1 3 0,-3-2 0,-2 3 0,1-5 0,-1 4 0,0-5 0,0-7 0,0 3 0,0-8 0,2-2 0,4-2 0,4-2 0,7 0 0,1 0 0,-1 0 0,1-8 0,-1-6 0,1-5 0,-1-4 0,-3-3 0,2 5 0,3-4 0,1-2 0,1-1 0,0-3 0,3 2 0,-3-2 0,4-2 0,1-2 0,1 0 0,4 1 0,-4-1 0,3 0 0,1 0 0,2 0 0,2 6 0,0-2 0,0-2 0,0 0 0,2-6 0,2 10 0,3-2 0,3 2 0,2-2 0,3 5 0,-1 1 0,-3 0 0,1 2 0,5 3 0,1-1 0,-1-2 0,1-1 0,-1 9 0,1 1 0,-1 3 0,3-1 0,1-6 0,2 3 0,-1 3 0,-3-1 0,0 5 0,3 0 0,1 0 0,6-3 0,-6 5 0,-1 0 0,-3-2 0,5 6 0,1-3 0,0 3 0,0 2 0,0 2 0,-1 3 0,3 5 0,0 0 0,0 5 0,-5-3 0,3 3 0,2 3 0,-6-3 0,3-1 0,-5-2 0,-2 1 0,5 3 0,-3 1 0,-3 1 0,-1-1 0,1 1 0,-1-1 0,-1 1 0,-2-1 0,-9 6 0,5 3 0,-2-1 0,0 0 0,0 6 0,-6-2 0,0 4 0,0 2 0,-2 0 0,-4 0 0,-4 0 0,0 0 0,-5 0 0,3-2 0,-3-2 0,-3-2 0,1-6 0,-1 4 0,1-1 0,-1-5 0,3-2 0,1-3 0,3-3 0,-3-1 0,-1-8 0,-3 2 0,6-4 0,1-2 0,5 0 0,-4-2 0,3-4 0,1 4 0,6-14 0,8 7 0,3-9 0,5 1 0,3 5 0,2 2 0,3 1 0,-3-1 0,0 4 0,1-3 0,3 1 0,2 4 0,-4-4 0,5 2 0,-1 2 0,0 3 0,0 1 0,4 0 0,-4 0 0,-1 0 0,-1 0 0,-4 0 0,2 0 0,-1 0 0,-3 1 0,-1 3 0,-1 2 0,1 6 0,-1-4 0,0 1 0,-5-3 0,0 6 0,-6-8 0,3 3 0,1-1 0,0 0 0,-5 0 0,7-6 0,2 0 0,-5 0 0,3 0 0,2 0 0,1 0 0,3 0 0,-1 0 0,1 0 0,-1 0 0,0 0 0,1 0 0,-6 0 0,-1 0 0,3 0 0,1 0 0,3 0 0,-1 0 0,1 0 0,-1 0 0,1 0 0,-1 0 0,1 0 0,-1 0 0,1 0 0,-1 0 0,0 0 0,1 0 0,-1 0 0,1 0 0,-1 0 0,1 0 0,-1 0 0,-5 0 0,0 0 0,1 0 0,-3 0 0,0-2 0,-3-4 0,7 4 0,-2-4 0,-3-1 0,3 1 0,-6-6 0,5 6 0,-5-5 0,6 5 0,-6 0 0,5 6 0,1 8 0,5 1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2.9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31 245 9472,'-17'0'0,"7"-2"0,6-4 0,8-6 0,8 3 0,11-3 0,-2 0 0,8-5 0,-5-1 0,3 1 0,-2 0 0,-4-1 0,-1 3 0,-3 1 0,1 2 0,-1-1 0,-5 3 0,0-2 0,-1 1 0,7-7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3.3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0 9472,'-8'18'0,"-4"-1"0,-3 1 0,5 1 0,2 2 0,2 5 0,1 1 0,-1-4 0,6 4 0,0-1 0,0-5 0,0-2 0,2-3 0,3-3 0,7-1 0,4-8 0,1 2 0,1-6 0,-1-6 0,2-6 0,3-9 0,1-2 0,-2 1 0,-1-3 0,-3 2 0,1 1 0,-1 3 0,1 2 0,-1 1 0,1 4 0,-7 5 0,1 7 0,-8 13 0,2 7 0,-4 3 0,-2 2 0,0 6 0,-2-2 0,-2 2 0,-2-2 0,-2-3 0,4-9 0,-2 1 0,3-1 0,1 1 0,2-1 0,2-7 0,3-4 0,7-5 0,4-8 0,1-5 0,2-5 0,5-7 0,-3 3 0,8-8 0,2 0 0,2 2 0,2-6 0,0-2 0,0-10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3.6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84 9472,'9'-8'0,"1"6"0,-4-3 0,-4 5 0,4 5 0,-4 5 0,-2 9 0,0 5 0,-2-5 0,-2 4 0,-4-3 0,-2-3 0,4 1 0,-5-1 0,-1 1 0,-5-1 0,-3-1 0,-1-5 0,-2-5 0,1-4 0,3-2 0,1-2 0,3-4 0,3-5 0,-1-5 0,7-1 0,2-3 0,2-3 0,2 4 0,2-7 0,4 3 0,5 0 0,7-1 0,5 7 0,4 0 0,1-1 0,3 3 0,-8 3 0,6 2 0,-6 4 0,6 4 0,-5-1 0,-3 8 0,-2 13 0,-9 7 0,-2 10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3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78 333 9472,'-18'0'0,"1"2"0,-1 3 0,7-3 0,-1 4 0,10-4 0,2-4 0,10-4 0,5-5 0,9-5 0,1-3 0,4-4 0,8-7 0,-2-1 0,6 2 0,-4-2 0,-3 8 0,-1-6 0,-2 6 0,-3 1 0,-3 3 0,-2 7 0,-5 2 0,-1 3 0,-7 1 0,-2 6 0,-8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4.0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 9472,'-18'0'0,"1"0"0,0 0 0,5 2 0,2 3 0,2 7 0,5 4 0,1 1 0,2 0 0,0 1 0,0-1 0,2 7 0,3-1 0,5-2 0,0-1 0,5 1 0,-3-2 0,3-3 0,3-2 0,-1 3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4.3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226 120 9472,'17'-9'0,"1"-5"0,-1 8 0,1 3 0,-8 3 0,-5 5 0,-3 7 0,-2 3 0,-2 3 0,-3-1 0,-7 1 0,-4 5 0,-1 0 0,-1-3 0,1-7 0,-6 3 0,-1-6 0,3-1 0,2-3 0,1-4 0,1-2 0,-1 0 0,1 0 0,-1-8 0,3-5 0,1-7 0,3-3 0,7-6 0,-2 4 0,6 0 0,6-1 0,3-3 0,9 6 0,1 2 0,5 1 0,3 9 0,6 1 0,-2 2 0,-2 4 0,-6 10 0,4 8 0,-1 7 0,-3 6 0,-6 8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4.4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49 419 9472,'-12'0'0,"1"0"0,5 0 0,-6 0 0,8-2 0,1-2 0,6-1 0,7-9 0,8 2 0,5-5 0,0-6 0,8 1 0,-2-5 0,4 0 0,2 0 0,-2 3 0,-2-3 0,-2 2 0,2 4 0,-5 1 0,-5 3 0,-5-1-2,-5 1 0,-1-1 2,2 1 0,3-1 0,-5 1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4.6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51 9448,'0'-18'0,"0"7"0,0-1 0,0 8 0,0-2 0,0 12 0,0 6 0,0 11 0,0 6 0,0 4 0,0 2 0,2 6 0,2 1 0,2 3 0,-2 4 0,6-7 0,-1 9 0,9-7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5.1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 70 9524,'-18'-18'0,"1"3"0,-1 3 0,8-3 0,10 13 0,12-4 0,6 4 0,5 2 0,4 2 0,8 4 0,-2 5 0,-4 5 0,2 1 0,-8 3 0,-1 1 0,-3 2 0,2 3 0,-1-3 0,-7 4 0,-3 0 0,-4 4 0,-6-5 0,0 1 0,0 4 0,-8-6 0,-5-2 0,-9-3 0,-5 5 0,-8 2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5.2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18 192 9524,'-10'-2'0,"4"-4"0,4 2 0,4-5 0,4 1 0,4-6 0,7 5 0,3-3 0,3 0 0,2 1 0,6-7 0,-2 1 0,2-1 0,-4 7 0,3-1 0,-1 0 0,-2 3 0,-2 1 0,-7 8 0,-1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48:06.9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35 9656,'0'-10'-21,"-8"3"0,8 7 0,-1 4 1,6 5 17,5 9 0,2 11 1,3 0-1,-1 4 2,-3 2 1,1 0-1,6 0 1,-1 0 0,0 0 0,1-2 0,-1-2 0,-1-4 0,-4-2 0,3 2 0,-3-9 0,-4 11 0,-1-10 0</inkml:trace>
  <inkml:trace contextRef="#ctx0" brushRef="#br0" timeOffset="218">332 0 9560,'-17'0'0,"-1"0"0,7 2 0,-1 4 0,0 8 0,3 7 0,-5 8 0,6 10 0,0 3 0,1 3 0,1-4 0,6 3 0,0-1 0,0-4 0,0 2 0,0-4 0,0-6 0,0-4 0,0-4 0,0-5 0,0-1 0,0 0 0,0-5 0,0 0 0,-8-1 0,-2 7 0</inkml:trace>
  <inkml:trace contextRef="#ctx0" brushRef="#br0" timeOffset="432">18 419 9560,'-10'-7'0,"2"5"0,10-12 0,4 8 0,6 2 0,5-3 0,6 1 0,7 0 0,3-2 0,1 4 0,3-5 0,2 1 0,2 4 0,0 0 0,-4 0 0,-1-2 0,-1 2 0,2 3 0,-14-1 0,-1-2 0,-3-2 0,-1 0 0,-1 6 0,1 0 0,-1 0 0</inkml:trace>
  <inkml:trace contextRef="#ctx0" brushRef="#br0" timeOffset="934">629 157 9451,'-17'0'0,"5"0"0,0 0 0,8 0 0,4 0 0,14 0 0,5 0 0,5 0 0,5 0 0,-4 0 0,0-2 0,0-3 0,5 3 0,-5-4 0,0 2 0,0-2 0,-1 2 0,-7-5 0,0-1 0,1 0 0,-1 6 0,1-11 0,-1 5 0</inkml:trace>
  <inkml:trace contextRef="#ctx0" brushRef="#br0" timeOffset="1116">751 175 9451,'-15'11'0,"1"1"0,3 2 0,7 3 0,-2 4 0,4 5 0,2 1 0,0-4 0,0 4 0,0-1 0,0-5 0,0-2 0,2-1 0,4-1 0,3 1 0,9-1 0,-1 1 0</inkml:trace>
  <inkml:trace contextRef="#ctx0" brushRef="#br0" timeOffset="1383">804 245 9451,'7'-10'0,"-5"2"0,6 10 0,-8 4 0,0 4 0,0 7 0,0 1 0,0-1 0,0 2 0,-2 3 0,-2 1 0,-2-2 0,-5-1 0,5-3 0,2 1 0,-4-7 0,3 1 0,-1-8 0,8 4 0,4-8 0,5 0 0,5-8 0,1-6 0,1-5 0,-1-4 0,6-3 0,1 5 0,-1-4 0,2-2 0,-5 5 0,13-18 0,-6 3 0</inkml:trace>
  <inkml:trace contextRef="#ctx0" brushRef="#br0" timeOffset="1581">1118 53 9451,'-10'-10'0,"1"2"0,3 8 0,4 2 0,-4 4 0,4 5 0,2 5 0,0 7 0,0 1 0,0-3 0,0-2 0,0 5 0,0 1 0,0 0 0,0 0 0,0 4 0,0-3 0,0-1 0,0 0 0,-8 6 0,-1-4 0</inkml:trace>
  <inkml:trace contextRef="#ctx0" brushRef="#br0" timeOffset="1916">891 611 9451,'2'-17'0,"4"1"0,5 5 0,5 1 0,1 6 0,1-2 0,-1 2 0,1 3 0,-1 1 0,1 0 0,-1 0 0,1 0 0,-1 0 0,1 0 0,-9 7 0,-3 5 0,-4 3 0,-2 3 0,0-1 0,0 1 0,-2-1 0,-4 1 0,4-7 0,-5-1 0,-1-2 0,6-2 0,2-6 0,12-2 0,3-4 0,2-6 0,3-9 0,1-4 0,3-2 0,5-3 0,-4-4 0,0-1 0,0 0 0,6 0 0,-3 0 0</inkml:trace>
  <inkml:trace contextRef="#ctx0" brushRef="#br0" timeOffset="2166">1310 262 9451,'-17'0'0,"5"0"0,0 0 0,9 8 0,-3-8 0,12 2 0,5-6 0,5-8 0,-1 5 0,1-1 0,1 0 0,-3-6 0,9 3 0,-4-5 0,-1 1 0,-1 1 0,1 3 0,-3 5 0,-3-6 0,4 8 0,-7-4 0</inkml:trace>
  <inkml:trace contextRef="#ctx0" brushRef="#br0" timeOffset="2650">1293 402 9451,'17'-8'0,"1"-2"0,1-1 0,4-1 0,-3 6 0,3-3 0,-6-1 0,-5 0 0,4 4 0,-5-3 0,5 1 0,-7 2 0,-3 8 0,-12 4 0,3 2 0,-7 5 0,0-3 0,0-2 0,5 3 0,-5-3 0,2 2 0,4 3 0,0-3 0,1 2 0,-3 1 0,0 3 0,6 1 0,0 1 0,2-7 0,4-1 0,5-2 0,5-2 0,1-6 0,1 0 0,-1 0 0,1-2 0,-1-4 0,-7 2 0,-2-8 0,-1-1 0,-5-3 0,4-1 0,-4-1 0,-2 1 0,0 5 0,0 1 0,2 5 0,4-6 0,-2 6 0,7-3 0,1-1 0,-2 0 0,5 0 0,-3-3 0,3 1 0,3 3 0,-1-5 0,1 4 0,-1 2 0,-5 1 0,0 1 0,-1-4 0,7-7 0</inkml:trace>
  <inkml:trace contextRef="#ctx0" brushRef="#br0" timeOffset="2883">1764 175 9451,'0'-10'0,"0"-5"0,0 11 0,0-8 0,0 8 0,0-2 0,0 12 0,0 4 0,0 9 0,0 3 0,0 1 0,0 8 0,0-2 0,0 4 0,0 2 0,6 0 0,0-2 0,-2-2 0,-2-2 0,-2-6 0,0 5 0,0-3 0,0-4 0,5-2 0,1-1 0,8-8 0,-4 5 0,7-5 0</inkml:trace>
  <inkml:trace contextRef="#ctx0" brushRef="#br0" timeOffset="3050">2044 210 9451,'-10'-8'0,"-6"6"0,14-6 0,-5 16 0,14 2 0,3 7 0</inkml:trace>
  <inkml:trace contextRef="#ctx0" brushRef="#br0" timeOffset="3149">2166 454 9451,'-6'12'0,"0"0"0,-2-7 0,3 7 0,3-8 0,-14 11 0,6-5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27.2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1 227 9994,'0'10'-35,"0"-2"0,8-8 0,3 0 35,5 0 0,1 0 0,3-2 0,1-2 0,2-2 0,8-6 0,-3 4 0,1-1 0,0-5 0,0-1 0,4-3 0,-4 1 0,-6-1 0,-3 1 0,-3-1 0,1 1 0,-1-1 0,-7 7 0,-4-1 0,-4 0 0,-2-5 0</inkml:trace>
  <inkml:trace contextRef="#ctx0" brushRef="#br0" timeOffset="202">193 210 9889,'-2'11'0,"-2"1"0,-2 1 0,3 3 0,1 1 0,2 1 0,0-1 0,0 1 0,0 5 0,2 0 0,1-1 0,3-3 0,6 1 0,-4 1 0,1 2 0,-3 0 0,6-5 0,-8-8 0,11 5 0,-5-5 0</inkml:trace>
  <inkml:trace contextRef="#ctx0" brushRef="#br0" timeOffset="569">298 262 9889,'10'0'0,"-3"8"0,-7 3 0,0 5 0,0 1 0,0 1 0,0-1 0,0 1 0,-2 1 0,-2 3 0,-3 3 0,-3 2 0,-2-6 0,-3 3 0,1-5 0,3-2 0,-1 1 0,-4-1 0,3-1 0,1-5 0,6 3 0,-5-8 0,5 0 0,-6-6 0,10 0 0,2 0 0,10 0 0,6-6 0,1-2 0,1-2 0,-1-3 0,0-3 0,1-1 0,1-1 0,5 1 0,-3-1 0,6-1 0,-2-2 0,-3-3 0,-1 1 0,0 6 0,3-1 0,-3 1 0,-7 5 0,-3 2 0,3 3 0,-6 3 0,-3 10 0,-18 11 0,-7 10 0</inkml:trace>
  <inkml:trace contextRef="#ctx0" brushRef="#br0" timeOffset="767">193 803 9889,'-8'10'0,"4"-2"0,-7-8 0,9 6 0,2-1 0,2 1 0,11-8 0,5-3 0,3-7 0,8-4 0,-3-1 0,1-3 0,4-3 0,2 2 0,0-8 0,-2 0 0,-2 1 0,-2-3 0,2 8 0,-6 2 0,-3 1 0,-5 3 0,-3-1 0,-4 9 0,-8 9 0,0 9 0</inkml:trace>
  <inkml:trace contextRef="#ctx0" brushRef="#br0" timeOffset="1251">403 681 9889,'-2'16'0,"-2"-3"0,-2-1 0,-2-6 0,4 5 0,-1 3 0,1 1 0,2-3 0,2 0 0,0 1 0,0 3 0,0 1 0,0 1 0,0-1 0,0 1 0,0-1 0,0 1 0,0-1 0,0 1 0,0-1 0,0 0 0,0-5 0,0 0 0,0-6 0,0 5 0,0-7 0,0 2 0,2-12 0,3-6 0,-1-3 0,10-3 0,3 1 0,5 0 0,1-1 0,-4 1 0,3-1 0,1 1 0,6 1 0,-6 3 0,-1 3 0,-3 2 0,-1 2 0,-1 6 0,1 0 0,-9 2 0,-3 6 0,-4 8 0,-2 5 0,0 4 0,-2-4 0,-4 5 0,-5 1 0,1-4 0,-2 4 0,1-2-1,1-3 0,-6-3 0,7-1-6,-1-1 1,2-5-7,8-1 9,0-7 0,8 4 0,4-10 0,3-4 1,3 2 0,-1-7 0,1-5 0,-1-5 0,1 0 1,-1-9-1,0 1 1,1 2 1,-1-6-1,-1 4 1,-3-4 0,-1-2 1,0 0 0,5-7 0,1-3 0</inkml:trace>
  <inkml:trace contextRef="#ctx0" brushRef="#br0" timeOffset="2048">717 454 9817,'0'-17'0,"0"5"0,0 0 0,0-1 0,0 3 0,2 0 0,4 1 0,5-1 0,-1 6 0,2-4 0,1 2 0,3 1 0,1-1 0,1 6 0,-1 0 0,1 0 0,-3 2 0,-1 4 0,-4 5 0,-3 5 0,-1 7 0,-6 2 0,0 2 0,0 4 0,0 2 0,-2 2 0,-2 0 0,-2 0 0,-7-2 0,3-2 0,-1-4 0,-1-1 0,2 3 0,-1-6 0,5-2 0,-2-7 0,2-2 0,2-8 0,10-1 0,6-6 0,-3-7 0,3-8 0,2 1 0,1-1 0,3-7 0,-1-2 0,1-2 0,-1 0 0,0 0 0,1-4 0,-1 2 0,1 2 0,-1 5 0,1-3 0,-3 0 0,-3 0 0,2 4 0,-7-5 0,1 3 0,0 4 0,-2-4 0,-6-1 0,0-1 0,-2 12 0,-2-3 0,-2 3 0,-6 5 0,7-2 0,-9 8 0,12-3 0,-6 9 0,8 3 0,0 7 0,6 6 0,0 5 0,-2 6 0,-2 4 0,0-4 0,2 0 0,1 2 0,-1 2 0,-2-4 0,0 0 0,2 0 0,2-1 0,0 3 0,-6-8 0,0-2 0,0-1 0,2 1 0,1-2 0,3-3 0,-2 0 0,-2-1 0,-2 2 0,-6 1 0,-1-3 0,-3-3 0,0-2 0,-3-6 0,3 3 0,2 3 0,-4-4 0,5 4 0,-1-1 0,0 1 0,0 0 0,5 3 0,-3-1 0,2 2 0,2 1 0,2 3 0,0-1 0,2-5 0,4-3 0,5-1 0,5-2 0,1-6 0,1 0 0,-1 0 0,1-2 0,-1-4 0,1-5 0,-7-5 0,-1-1 0,-2-1 0,-2 1 0,-6-1 0,-8 1 0,-4 1 0,-3 5 0,-3 3 0,1 8 0,-1 0 0,7 0 0,-1 0 0,-2 0 0,-1-8 0,-3-2 0</inkml:trace>
  <inkml:trace contextRef="#ctx0" brushRef="#br0" timeOffset="2251">1468 367 9809,'-2'-16'-25,"-4"3"-1,-5 1 10,3 8 10,-8-4 1,14 10 4,-3 4 0,3 4 0,4 7 1,3 1 0,-3 7 0,6 2 0</inkml:trace>
  <inkml:trace contextRef="#ctx0" brushRef="#br0" timeOffset="2382">1520 768 9728,'-11'10'0,"-1"-4"0,6-2 0,-5 2 0,7-4 0,-4 5 0,8-7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5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70 9524,'-17'0'0,"-1"0"0,11 2 0,7 4 0,3-4 0,13 3 0,5-3 0,5-2 0,-3-5 0,6-3 0,2-2 0,2-3 0,2-3 0,0-1 0,0-1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5.6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45 105 9524,'-17'-17'0,"1"5"0,4 1 0,12-1 0,12-3 0,6 3 0,5 6 0,2-2 0,6 2 0,-4 3 0,-1 1 0,-3 2 0,-6 0 0,1 0 0,-1 0 0,-5 7 0,-2 5 0,-3 6 0,-3 5 0,-2-2 0,-2 6 0,0 0 0,0 1 0,0-7 0,0 2 0,0-3 0,0-3 0,0 1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5.9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25 9487,'-2'-9'0,"-4"3"0,4-4 0,-6 10 0,8 0 0,0 10 0,2 7 0,2 7 0,4 5 0,2 4 0,-4 7 0,3 3 0,-1 4 0,-4 7 0,4 6 0,-1 10 0,1 0 0,0 0 0,0 0 0,-4-1 0,3-1 0,3-4 0,-6-5 0,2-13 0,-2-7 0,1-8 0,-3-6 0,4-7 0,-4-9 0,-2-9 0,8-17 0,2-10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6.0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18 9685,'-26'0'-77,"7"-2"28,-4-4 32,11 5 0,6-7 17,12 8 0,11 0 0,11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6.5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53 9420,'-18'-15'0,"3"1"0,1 4 0,3 3 0,-1 1 0,-6 6 0,3 2 0,1 4 0,5 7 0,1 9 0,0-1 0,2 8 0,-3 4 0,-1 6 0,0-2 0,6 1 0,-1-3 0,1 0 0,2-11 0,2 7 0,0-6 0,0-2 0,0 0 0,0-5 0,7-1 0,3 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6.7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0 9420,'-10'10'0,"6"6"0,8 5 0,6 2 0,9-3 0,3 1 0,1 2 0,6 6 0,-6-3 0,-1-1 0,-3 0 0,-1-2 0,-1 3 0,1 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6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11 227 9420,'-10'0'0,"16"-2"0,11-2 0,3-1 0,7-9 0,2 0 0,4-5 0,2-4 0,2-6 0,1 3 0,3-1 0,0-2 0,-6-6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7.1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0 245 9506,'0'-17'0,"0"5"0,0 1 0,2-1 0,4 2 0,6-5 0,9 3 0,4-3 0,2-3 0,-3 1 0,3-1 0,0 3 0,0 3 0,-3-4 0,3 7 0,-2-1 0,-2-5 0,-5 5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7.4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10 193 9506,'-10'0'0,"16"-6"0,13-2 0,7-1 0,1-3 0,4-5 0,-2-1 0,2 1 0,-4 5 0,0 0 0,0-1 0,1-3 0,-7 1 0,0 1 0,-5 4 0,-5 3 0,-7 1 0,-4 6 0,-11 0 0,-5 2 0,-1 4 0,-1 3 0,1 11 0,-1 1 0,1 2 0,-1 1 0,3-7 0,1-1 0,3-5 0,7 5 0,-2-5 0,4 5 0,4-1 0,6-3 0,9-6 0,3-4 0,7-2 0,0-2 0,0-4 0,-4-2 0,5-5 0,-3 1 0,6 0 0,-4-5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7.6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88 9506,'-17'10'0,"5"-1"0,1-3 0,9-4 0,2 4 0,9-4 0,13-2 0,3 0 0,2 0 0,2-8 0,6-3 0,0-5 0,0-1 0,0-1 0,8-7 0,1-2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33.0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103 507 10007,'-9'0'-57,"1"0"35,8 0 21,0 0 0,8-8 0,1-2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7.9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87 9506,'-10'-7'0,"-4"-3"0,8-8 0,1 7 0,8-1 0,9-1 0,0 5 0,11 2 0,-4 4 0,-1 2 0,-1 0 0,1 0 0,-1 2 0,1 4 0,-7-2 0,-1 7 0,-2 3 0,-4 1 0,-2 9 0,-2 1 0,0 0 0,0 0 0,-8 5 0,-2-5 0,-1 0 0,-1 0 0,8-2 0,-4-5 0,3-1 0,-1 1 0,0-6 0,6-1 0,2-7 0,4 2 0,3-4 0,9-4 0,1-4 0,4-6 0,5-5 0,7-4 0,-2-5 0,-4-1 0,4-10 0,-6-7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8.4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25 9506,'-2'-9'0,"-4"3"0,4 2 0,-4-2 0,4 6 0,2 0 0,0 10 0,0 7 0,0 7 0,0 5 0,0 4 0,0 0 0,0-2 0,0-2 0,0 2 0,0 0 0,0 0 0,2-4 0,4-2 0,-4-1 0,4-7 0,-4 0 0,0-7 0,3-4 0,-1-4 0,6-4 0,-2-4 0,5 0 0,-1-9 0,4-6 0,1-5 0,6 3 0,3-6 0,-1 0 0,0 2 0,4-6 0,-6 5 0,-1 1 0,-3 4 0,-1 4 0,-1 1-1,-7 8 0,-2 5 0,-10 10 0,-2 7-2,-2 4 1,-6 1 0,6 1 0,3-1 0,1 0 0,2 1 1,0-1-1,0 1 0,0-1 1,2 1 0,3-1 0,7-1 0,4-5 0,1-3 1,0-8-1,1 0 1,-1 0 0,1-4 0,-3-5 0,-1-9 0,-2-1 0,-7-7 0,5 1 0,-2 0 0,-4 0 0,-2 2 0,-4 5 0,-4 1 0,-6-1 0,3 3 0,-3 3 0,-2 6 0,-1 4 0,-1 4 0,5 4 0,-5 4 0,6 7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8.7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35 9478,'0'-11'0,"-2"1"0,-4 2 0,4 2 0,-6 8 0,8 4 0,0 6 0,0 9 0,2 4 0,4 3 0,-4 1 0,4 8 0,-4 1 0,-2 3 0,0 0 0,0-6 0,2 0 0,4 0 0,-4 0 0,5 0 0,-1-2 0,0-4 0,2 2 0,-2-8 0,-5 0 0,7-5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8.9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8 210 9478,'-8'-12'0,"10"3"0,14-1 0,11 0 0,6-1 0,2-7 0,2 1 0,4-1 0,-5 3 0,5 1 0,-4 2 0,-2-1 0,-8-1 0,-4 3 0,-3 5 0,-3 4 0,-7-6 0,-2 6 0,-8-6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9.1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122 0 9478,'-17'0'0,"-1"8"0,1 2 0,0 0 0,5 5 0,0-3 0,1 3 0,1 3 0,2-1 0,8 1 0,0-1 0,0 1 0,2-3 0,4-1 0,6-3 0,5-7 0,4 2 0,3-4 0,-1-2 0,-4 0 0,3 0 0,1 0 0,6-2 0,-4-4 0,0-3 0,1-1 0,-1-6 0,-4 7 0,3-3 0,-3 0 0,-2 1 0,-1-5 0,-1 3 0,1 1 0,-1 0 0,1-5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9.3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33 140 9478,'-17'0'0,"7"8"0,4-6 0,14 4 0,8-6 0,5-6 0,12 2 0,0-8 0,6-1 0,0-3 0,-3-1 0,-1-1 0,2 3 0,4 3 0,-4-2 0,6 7 0,-1-3 0,-5 6 0,6-4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0:59.4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9438,'0'0'0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2:28.7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190 263 9319,'-17'0'0,"-1"0"0,1 0-12,7 0 3,3 0 6,7 0 1,1 2 1,5 4 0,4 5 1,7 11-1,1 3 0,-1 2 0,3 0 1,1 4-1,2-2-1,-1 2 1,3 2 0,-2 0 0,1-2-2,1-1 0,-6-9 0,4 2 3,-3-3 0,5-3 0,2 1 0</inkml:trace>
  <inkml:trace contextRef="#ctx0" brushRef="#br0" timeOffset="249">505 1 9240,'-18'0'0,"1"0"0,-1 2 0,3 4 0,3 5 0,-3 7 0,5 7 0,-2 10 0,1 10 0,7 13 0,-2 8 0,4 6 0,2 3 0,0 7 0,0-5 0,0-1 0,0-4 0,0-14 0,0-17 0,0-6 0,0-6 0,0 2 0,2-10 0,2-3 0,2-5 0,0-7 0,-6 6 0,0-1 0,-16 7 0,-3-1 0</inkml:trace>
  <inkml:trace contextRef="#ctx0" brushRef="#br0" timeOffset="499">68 822 9240,'-8'-10'0,"-1"-4"0,-7 7 0,5-3 0,-5 6 0,14-6 0,-4 5 0,6 3 0,6-6 0,8 2 0,7 0 0,0-7 0,8 1 0,2-2 0,2 3 0,8-5 0,2 5 0,2-5 0,3-1 0,-3-1 0,1 1 0,1 1-1,-3 5 1,5-5 0,-8 6 0,-4 1-4,-6 3 1,0-2 0,-6 2 0,0 2-5,0 2 8,-1 2 0,-7 8 0,1 2 0</inkml:trace>
  <inkml:trace contextRef="#ctx0" brushRef="#br0" timeOffset="681">1133 717 9242,'-17'0'0,"5"0"0,1 0 0,7 2 0,-2 4 0,6-4 0,6 4 0,-4 3 0,13 1 0,-5 7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2:32.6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36 385 9243,'-10'0'-17,"0"0"17,4 0 0,4 0 0,-5 0 0,7 0 0,0 0 0,7 0 0,3 0 0,10-2 0,3-4 0,6-6 0,6-3 0,4-3 0,3 1 0,3-1 0,-6-5 0,3-2 0,-3-1 0,-4 1 0,-2 2 0,-13 6 0,-1-1 0,-3 1 0,-9-1 0,3 1 0,-2-1 0,-8 1 0,-8 1 0,-2 5 0,-1-5 0,-7 6 0</inkml:trace>
  <inkml:trace contextRef="#ctx0" brushRef="#br0" timeOffset="181">228 454 9219,'-16'26'0,"3"1"0,3 2 0,2 0 0,2 0 0,6 6 0,0-2 0,0-4 0,6 2 0,2-8 0,0-1 0,-1-3 0,7-7 0,-2-2 0,3-3 0,3-3 0,-1-10 0,1-5 0,-1-13 0,0-3 0</inkml:trace>
  <inkml:trace contextRef="#ctx0" brushRef="#br0" timeOffset="634">350 402 9215,'-2'-10'0,"-2"3"0,-2-1 0,0 8 0,6 0 0,2 8 0,2 11 0,2 4 0,-2 6 0,0 4 0,0 2 0,2 0 0,-3 0 0,-1 6 0,-2 0 0,0-3 0,0-1 0,-2-8 0,-1-1 0,-3-3 0,2-4 0,0-7 0,-2-3 0,4-7 0,-6 2 0,10-12 0,4-5 0,4-5 0,7-3 0,1-3 0,-1-1 0,1-6 0,-1 4 0,1-2 0,-1-4 0,1-1 0,-1 1 0,-1 2 0,-5-2 0,5 4 0,-6-2 0,1-2 0,1-2 0,-6-2 0,3 0 0,-1 0 0,-4 0 0,0 2 0,0 4 0,2 6 0,-3 3 0,-1 3 0,-2 7 0,-5 4 0,-1 12 0,2 6 0,2 3 0,2 3 0,0-1 0,0 1 0,0 1 0,0 3 0,0 1 0,0-2 0,0 1 0,0-1 0,0 2 0,0-1 0,0-3 0,0 0 0,0 3 0,0 1 0,0 0 0,0-5 0,0-1 0,0 1 0,8 7 0,-6-6 0,5 7 0</inkml:trace>
  <inkml:trace contextRef="#ctx0" brushRef="#br0" timeOffset="966">507 1013 9215,'-17'16'-6,"-1"-5"1,7 3-36,-1-8 34,8 0 1,2-14 0,10-4 0,2-3 4,3-3 1,3 1-1,1-1 1,1 1 1,-1-1 0,1 7 0,-1 1 0,0 0 0,1 1 0,-1 5 0,1-2 0,-1 4 0,1 4 0,-1 4 0,-1 5 0,-5 5 0,3 1 0,-6 1 0,-1-1 0,1 1 0,-2-1 0,-6 1 0,0-1 0,0-9 0,0-8 0,0-8 0,2-11 0,2-4 0,2-7 0,1-3 0,-3-2 0,4-1 0,2-5 0,-4 2 0,5-8 0,3 1 0,1 1 0,11-5 0,1 5 0</inkml:trace>
  <inkml:trace contextRef="#ctx0" brushRef="#br0" timeOffset="1200">839 664 9132,'-18'0'0,"9"0"0,1-8 0,10-3 0,4-5 0,3-1 0,11-3 0,1-3 0,3-6 0,5-4 0,-4-2 0,0 2 0,0 4 0,4-4 0,-5 6 0,-3-2 0,-2-1 0,-1 11 0,-1 0 0,1 5 0,-8 2 0,-3-5 0</inkml:trace>
  <inkml:trace contextRef="#ctx0" brushRef="#br0" timeOffset="1567">821 856 9132,'0'10'0,"2"-4"0,4-10 0,6-6 0,3-5 0,5-1 0,1-11 0,4 0 0,3-1 0,-7 5 0,4-6 0,-2 0 0,1 2 0,-7 2 0,-5 7 0,1 1 0,-5 7 0,-2 2 0,-10 10 0,-4 4 0,-1 6 0,3 3 0,-6 3 0,1-1 0,1 1 0,2 5 0,6 0 0,-2-2 0,-2-1 0,1-3 0,5 1 0,0-1 0,0 1 0,5-1 0,3 1 0,2-3 0,3-3 0,-1 1 0,4-7 0,3-2 0,0-2 0,1-2 0,-1 0 0,3 0 0,1 0 0,0-8 0,-5-3 0,-1-5 0,1-1 0</inkml:trace>
  <inkml:trace contextRef="#ctx0" brushRef="#br0" timeOffset="1934">1223 699 9132,'-17'0'0,"7"0"0,4-2 0,12-4 0,4 2 0,7-5 0,1-1 0,-1 0 0,2-1 0,3-7 0,1 1 0,-2-1 0,1 1 0,-1-1 0,2 1 0,-1-1 0,-5 1 0,-3-3 0,-3 1 0,3 2 0,-4-5 0,-1 11 0,-1-5 0,-2-1 0,-6-1 0,0 1 0,0 5 0,0 0 0,0 8 0,0-1 0,0 10 0,0 7 0,0 9 0,-2 5 0,-4 1 0,4 2 0,-3 6 0,3 2 0,2 3 0,0-3 0,0 4 0,0-2 0,0 2 0,0-6 0,0 1 0,0-4 0,0-1 0,0-6 0,0-2 0,2-4 0,3-1 0,-1-3 0,8-3 0,0 4 0,5-7 0</inkml:trace>
  <inkml:trace contextRef="#ctx0" brushRef="#br0" timeOffset="2115">1974 332 9034,'-17'0'0,"-1"0"0,8 2 0,5 4 0,3 6 0,2 9 0,0 2 0,7 8 0,3-4 0</inkml:trace>
  <inkml:trace contextRef="#ctx0" brushRef="#br0" timeOffset="2264">2061 786 9157,'-15'2'0,"1"2"0,3 2 0,1 2 0,-2-3 0,5-3 0,-1 14 0,-2-6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2:38.1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71 368 9153,'-12'5'0,"0"3"0,1 2 0,1 3 0,-4-1 0,8 4 0,3 3 0,1 0 0,2 7 0,0-1 0,0 0 0,0 0 0,2 4 0,3-7 0,7-5 0,4-3 0,1-10 0,1 2 0,-1-5 0,0-1 0,1-1 0,-1-5 0,1-6 0,-1-3 0,-5-3 0,-2-1 0,-3-5 0,-1-1 0,-6-4 0,0 6 0,-8 5 0,-3 5 0,-5 3 0,-1 2 0,-1-3 0,1 5 0,-1 2 0,1 2 0,0 2 0,-1 0 0,8 2 0,5 4 0,3 3 0,2 9 0</inkml:trace>
  <inkml:trace contextRef="#ctx0" brushRef="#br0" timeOffset="199">437 18 9153,'-2'-9'0,"-3"3"0,3 4 0,-6 4 0,8 6 0,0 7 0,0 6 0,6 10 0,1 0 0,1 6 0,0 4 0,4 2 0,-5-4 0,3 3 0,4 3 0,-7 9 0,9 1 0,-6 5 0</inkml:trace>
  <inkml:trace contextRef="#ctx0" brushRef="#br0" timeOffset="400">228 874 9153,'-18'0'0,"1"0"0,-1 0 0,1 0 0,1 2 0,5 4 0,7 5 0,8 5 0,5 7 0,9 1 0,-1-1 0,1 2 0,-1-6 0,3 5 0,1-5 0,2-1 0,8-1 0,-4 1 0,8-1 0</inkml:trace>
  <inkml:trace contextRef="#ctx0" brushRef="#br0" timeOffset="700">455 647 9153,'0'-17'0,"-8"7"0,8 4 0,-2 12 0,6 5 0,10 7 0,-3 5 0,3 4 0,-3 1 0,5 5 0,-6-4 0,-1 4 0,-3 2 0,-2-2 0,0-2 0,2-4 0,-2-2 0,-4 4 0,-4-6 0,-4-1 0,-2-3 0,4-7 0,-5-3 0,-3-1 0,-1-2 0,-3-6 0,3-2 0,1-4 0,2-5 0,9-5 0,-3-1 0,4-1 0,2 1 0,2-7 0,2-1 0,3 0 0,3 0 0,2-6 0,13 4 0,2-8 0</inkml:trace>
  <inkml:trace contextRef="#ctx0" brushRef="#br0" timeOffset="1046">629 420 9153,'0'-18'0,"-2"7"0,-1-1 0,-3-1 0,2 5 0,10 2 0,3 4 0,9 2 0,-1 0 0,1 0 0,-1 8 0,1 3 0,-1 5 0,1 1 0,-3 3 0,-3 1 0,-4 4 0,-1 3 0,-5-5 0,4 6 0,-4 0 0,-2-2 0,-6 4 0,-2-5 0,-1-1 0,-5 0 0,1-2 0,-1-5 0,2-1 0,-1 1 0,3-3 0,-2-3 0,9-4 0,-3-8 0,12 0 0,7-2 0,8-4 0,-1 2 0,3-8 0,-3-1 0,-3-3 0,2-1 0,3-1 0,1 1 0,-2-1 0,-7 1 0,-4-1 0,-1 1 0,1 0 0,-6-1 0,4 1 0</inkml:trace>
  <inkml:trace contextRef="#ctx0" brushRef="#br0" timeOffset="1180">874 490 9153,'-8'-10'0,"4"-3"0,-7 7 0,7-8 0,-2 4 0,12-7 0,5-1 0,5 7 0,3-1 0,3-1 0,1-3 0,0 1 0,-5 1 0,-1 4 0,1 3 0,-1-5 0,1 6 0,-1 0 0,0 6 0</inkml:trace>
  <inkml:trace contextRef="#ctx0" brushRef="#br0" timeOffset="1496">926 507 9153,'-11'12'0,"-1"-2"0,-2-3 0,7 1 0,1-2 0,6-4 0,6 4 0,5-4 0,5-4 0,3-4 0,3-8 0,1-7 0,2 2 0,-4-7 0,3 3 0,-3 0 0,-2-6 0,-1 5 0,-3 3 0,-3 2 0,4 1 0,-7 1 0,1-1 0,4 1 0,-9-1 0,1 9 0,-6 3 0,-2 12 0,-4 5 0,5 5 0,-5 3 0,4 3 0,2 1 0,0 6 0,0-4 0,0 0 0,0 1 0,0-1 0,0-4 0,0 2 0,0-1 0,0 3 0,0-2 0,2-1 0,4-3 0,-5-1 0,7-1 0,-8 0 0</inkml:trace>
  <inkml:trace contextRef="#ctx0" brushRef="#br0" timeOffset="2078">1031 926 9153,'-12'10'0,"3"-2"0,-1-2 0,0 0 0,6-1 0,-1-5 0,10 0 0,7 0 0,4 0 0,1-7 0,2-5 0,3-6 0,1-5 0,0 4 0,-5-5 0,-1 5 0,1 2 0,-3-1 0,-1 1 0,-2 1 0,1 5 0,-5 1 0,0 6 0,-1-2 0,-5 2 0,4 10 0,-4 6 0,4 9 0,0 2 0,-2 1 0,-2 1 0,3-6 0,1 5 0,8 3 0,-5 0 0</inkml:trace>
  <inkml:trace contextRef="#ctx0" brushRef="#br0" timeOffset="2112">1607 630 9153,'-17'0'0,"-1"0"0,9-2 0,3-4 0,6 2 0,6-6 0,7 0 0,9 1 0,-1-3 0,6-5 0,0-1 0,1 1 0,-1-3 0,2-1 0,-4-2 0,0 1 0,-7 9 0,1 1 0,-5-1 0,-1-3 0,-3 4 0,2 1 0,-8 7 0,3-4 0</inkml:trace>
  <inkml:trace contextRef="#ctx0" brushRef="#br0" timeOffset="2263">1642 577 9153,'-15'12'0,"1"-3"0,3-1 0,5 4 0,-4-4 0,2 1 0,2-3 0,6 6 0,0-6 0,2 3 0,4 1 0,6 0 0,3-4 0,3 5 0,-1 1 0,1-2 0,-1 5 0,3-5 0,1 1 0,2 1 0,1-6 0,-7 4 0,0-3 0,1-3 0,-1-2 0,1-2 0,-1 0 0,1 0 0</inkml:trace>
  <inkml:trace contextRef="#ctx0" brushRef="#br0" timeOffset="2546">1834 752 9153,'-11'-10'0,"1"2"0,2 1 0,-3 3 0,5-8 0,2 6 0,10-4 0,7 1 0,9-1 0,-3-7 0,6-7 0,-1 1 0,-1-2 0,6 3 0,-6-5 0,-1 2 0,-3 4 0,-1 1 0,-3 3 0,-1 1 0,-3 5 0,-7 1 0,4 6 0,0-2 0,-6 0 0,3 14 0,-8 4 0,-3 5 0,2 7 0,2-5 0,2 6 0,0-1 0,0-1 0,0 0 0,0-3 0,0 1 0,0 2 0,0 0 0,0-5 0,0-1 0,8 1 0,1-1 0</inkml:trace>
  <inkml:trace contextRef="#ctx0" brushRef="#br0" timeOffset="2763">2166 385 9153,'2'-17'0,"4"-1"0,-4 6 0,4 1 0,-4 7 0,-2-2 0,0 14 0,0 9 0,0 3 0,0 9 0,0 2 0,0 2 0,0 2 0,2 0 0,2 2 0,1 3 0,1-3 0,-6 4 0,0-4 0,0-2 0,6 0 0,2-2 0,0-2 0,-1-2 0,7-10 0,-2 1 0,3-7 0,2-9 0,1 4 0</inkml:trace>
  <inkml:trace contextRef="#ctx0" brushRef="#br0" timeOffset="3034">2428 560 9153,'-17'0'0,"5"0"0,0 0 0,9 7 0,-3 5 0,4 4 0,2 1 0,2-1 0,4-3 0,5-1 0,5-6 0,1 3 0,1-1 0,-1-4 0,1-2 0,-1-4 0,1-4 0,-1-5 0,-5-5 0,-1-1 0,3-1 0,-6 1 0,-3-1 0,-3 1 0,-9-1 0,-5 3 0,-4 3 0,-1 4 0,0 8 0,-1 0 0,3 8 0,3 4 0,6 3 0,-4 3 0,1-1 0</inkml:trace>
  <inkml:trace contextRef="#ctx0" brushRef="#br0" timeOffset="3299">2743 210 9153,'-10'0'0,"-4"2"0,8 4 0,1 0 0,5 9 0,0 5 0,0-1 0,2 10 0,1 4 0,5 6 0,2 0 0,-6 4 0,2-3 0,-2-1 0,1-2 0,-3-2 0,4 0 0,-4 0 0,-2 0 0,6-8 0,0-4 0,-2-3 0,-3-11 0,-1-1 0</inkml:trace>
  <inkml:trace contextRef="#ctx0" brushRef="#br0" timeOffset="3533">2900 507 9153,'-18'0'0,"7"0"0,-1 0 0,8 0 0,-2-6 0,12-1 0,6-3 0,3-4 0,3 5 0,-1-3 0,3-2 0,3-1 0,-4-3 0,5 1 0,-5 0 0,-2-1 0,1 1 0,-1 1 0,-1 3 0,-4 1 0,3 0 0,-5-5 0</inkml:trace>
  <inkml:trace contextRef="#ctx0" brushRef="#br0" timeOffset="3750">2865 664 9153,'8'-11'0,"5"-1"0,9-1 0,-1-5 0,6-3 0,0-4 0,0-3 0,-3 7 0,3-4 0,-2 2 0,-4-1 0,-1 1 0,-3 7 0,-1 3 0,-5 1 0,3 6 0,-8-5 0,0 7 0,-6-4 0</inkml:trace>
  <inkml:trace contextRef="#ctx0" brushRef="#br0" timeOffset="3983">2987 595 9153,'-6'11'0,"-2"-1"0,1 0 0,-1-1 0,-4-3 0,6 6 0,3 1 0,1 3 0,4 1 0,3 1 0,5-1 0,8-1 0,-1-5 0,6 3 0,1-8 0,-3-2 0,-2-2 0,-1-2 0,-1 0 0,1 0 0,-1-8 0,1-2 0,-1-1 0,1-1 0,-3 0 0,-1-5 0,-3-3 0,3-3 0,1 4 0,3-6 0</inkml:trace>
  <inkml:trace contextRef="#ctx0" brushRef="#br0" timeOffset="4129">3179 630 9153,'-17'0'0,"7"0"0,4 0 0,10-2 0,2-4 0,13-4 0,-1-7 0,3-1 0,4 1 0,-3-7 0,5 1 0,0 2 0,0 1 0,2-5 0,6-2 0</inkml:trace>
  <inkml:trace contextRef="#ctx0" brushRef="#br0" timeOffset="4364">3459 210 9153,'0'18'0,"0"-1"0,0 1 0,0 1 0,0 4 0,0 7 0,0 8 0,0 5 0,0 2 0,0 1 0,0 5 0,0-3 0,0-1 0,0-10 0,2 0 0,1-8 0,3-4 0,0 4 0,-6-6 0,0-1 0,0-11 0,8 5 0,2-7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41.6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156 377 9732,'-18'0'-5,"1"0"5,-1 0 0,1 0 0,0 0 0,-1 0 0,6 0 0,1 0 0,-1 0 0,2-2 0,5-4 0,5 2 0,5-8 0,7-1 0,4-3 0,1-3 0,2-3 0,5-1 0,-5-8 0,6 2 0,-1-2 0,-1 2 0,0-2 0,-7 7 0,-3 3 0,-1 2 0,-2 1 0,1 1 0,5 7 0,-14 10 0,-2 18 0,-10 9 0</inkml:trace>
  <inkml:trace contextRef="#ctx0" brushRef="#br0" timeOffset="418">86 586 9689,'-17'8'0,"-1"-6"0,8 6 0,10-16 0,12-4 0,4-3 0,1-3 0,0-7 0,1-2 0,-1-2 0,1 0 0,-1 1 0,1-1 0,-1 4 0,1 0 0,-7 7 0,-1-1 0,-2 5 0,-2 7 0,-6 1 0,0 8 0,-2 17 0,-2 2 0,-2 3 0,-6 7 0,5-2 0,-1 2 0,0-2 0,2 2 0,6-8 0,-2-1 0,-4-3 0,5-1 0,-5-1 0,4 1 0,4-7 0,4 1 0,3-14 0,7 0 0,-3-8 0,-1-9 0,-6-1 0,5-7 0,1 0 0,-2 0 0,5 0 0,-5-2 0,0 3 0,-4 1 0,1 12 0,-1-5 0,-2 3 0,-2-1 0,6 6 0,-6 5 0,3 10 0,-10 13 0,-5 9 0</inkml:trace>
  <inkml:trace contextRef="#ctx0" brushRef="#br0" timeOffset="869">261 656 9689,'-6'27'0,"0"-4"0,2-3 0,-4-3 0,3 1 0,1-1 0,2-5 0,2-1 0,0-7 0,2-4 0,3-11 0,5-5 0,0-1 0,5-7 0,-3-1 0,4-2 0,1-4 0,0 4 0,1 0 0,-1-1 0,1 1 0,-1 6 0,1-2 0,-1 3 0,1 3 0,-7 5 0,1 2 0,2 3 0,-7 14 0,-1 13 0,-4 5 0,-2 6 0,-8 2 0,-1 4 0,-3 2 0,0 2 0,3 5 0,-5-5 0,2-2 0,-1-2 0,-3-8 0,1 0 0,1 0 0,3-2 0,7-2 0,-4-9 0,2-3 0,0-1 0,0-8 0,6 2 0,0-12 0,0-6 0,0-3 0,6-5 0,2-1 0,2-4 0,3-2 0,1-1 0,0-1 0,-3 4 0,3 0 0,1 5 0,3-1 0,-3 6 0,-3 3 0,3 8 0,-3-2 0,4 4 0,1 2 0,-7 8 0,-2 4 0,-3 5 0,1 6 0,2-3 0,-4 3 0,2-3 0,-2-3 0,-3 0 0,-1 1 0,2-3 0,4-3 0,-4-4 0,14-16 0,-14-9 0,5-11 0</inkml:trace>
  <inkml:trace contextRef="#ctx0" brushRef="#br0" timeOffset="1483">558 377 9689,'-8'-10'0,"4"-6"0,-6 5 0,2-5 0,3 4 0,5 1 0,0-3 0,0-1 0,0-3 0,0 1 0,0-1 0,5 1 0,3-1 0,2 1 0,3-1 0,3 7 0,1 1 0,1 2 0,-1 4 0,1 3 0,-1 2 0,1 5 0,-7 6 0,-1 9 0,-2 6 0,-4 6 0,-2-2 0,-2 10 0,0-2 0,0 2 0,-2-4 0,-2 1 0,-2-5 0,2-3 0,0-7 0,0 4 0,-1-2 0,-1-1 0,6-17 0,2-9 0,4-13 0,-3-3 0,7-7 0,-2 2 0,-4 0 0,4-1 0,-1 7 0,3-1 0,-4 9 0,5 1 0,3 0 0,-4 6 0,1-4-1,3 4 0,1 8 1,1 2-1,-2 2-3,-3 3 0,-5-3 0,4 2-1,-2 1 1,-3 3 0,-3-1-3,4-3 1,-6 1 0,0-7 1,-2 0 2,-9-6 1,5-2 0,-4-4 0,2-5 0,4-5 0,2-1 0,2-1 1,0-1-1,0-4 1,6 1-1,2-5 1,0 0 0,0 0 0,5 0 0,-3-4 0,1 3 0,1 3 1,0 2-1,5 5 1,-5 9 0,-1 3 0,-7 12 0,4 5 0,-2 5 0,0 1 0,0 1 0,-6-1 0,0 3 0,0 3 0,0-4 0,0 5 0,0-5 0,0-1 0,2 1 0,1 2 0,3 3 0,-2-3 0,-2 6 0,-10-8 0,-1 7 0</inkml:trace>
  <inkml:trace contextRef="#ctx0" brushRef="#br0" timeOffset="1700">924 691 9609,'-9'17'-6,"3"1"0,4-1 0,2 1-6,0-1 0,2 1 9,4-1 0,3-7 0,9-4 1,-1-4 1,1-2 1,-1-8 0,-1-4 0,-3-3 0,-1-3 0,-6-5 0,3 0 0,-1 1 0,-4 3 0,4 1 0,-2 1 0,-2-1 0,-4 3 0,-6 3 0,-6 6 0,-3 5 0,-3 1 0,1 0 0,1 1 0,2 5 0,3 6 0,-1 3 0,3 3 0,1-1 0</inkml:trace>
  <inkml:trace contextRef="#ctx0" brushRef="#br0" timeOffset="2283">1431 219 9647,'0'-17'0,"0"-1"0,0 1 0,0 5 0,0 1 0,-8 11 0,-4 5 0,5 9 0,-1 19 0,2 6 0,0 4 0,0-3 0,6 7 0,0-1 0,0-1 0,0-2 0,0-8 0,2-2 0,4-4 0,-2 0 0,8-10 0,1-5 0,3-4 0,-5-5 0,1-5 0,2-2 0,1-3 0,-3-5 0,-3-9 0,-1-3 0,-4-1 0,4 0 0,-2 5 0,-2-1 0,-2-5 0,-10 7 0,-2-2 0,-2 5 0,1 0 0,-1 5 0,-5-1 0,-1 0 0,1 1 0,-1 5 0,1-2 0,-1 4 0,7-4 0,-1 0 0,-2 2 0,7 3 0,-1 2 0,8 5 0,0-4 0,2 6 0,4-8 0,3-2 0,9-2 0,-1-4 0,1-1 0,1-5 0,3-7 0,3-4 0,2-3 0,-4 5 0,4-4 0,1 2 0,-1 3 0,-6-3 0,4 2 0,-1 3 0,-1 7 0,-6-1 0,-5 8 0,2 3 0,-7 3 0,-1 5 0,-4 9 0,-2 7 0,-8 6 0,-1 8 0</inkml:trace>
  <inkml:trace contextRef="#ctx0" brushRef="#br0" timeOffset="2636">1605 377 9611,'-17'27'0,"1"-4"0,5-4 0,-3-1 0,8-1 0,1 1 0,6-9 0,5-3 0,4-4 0,7-2 0,1-2 0,-1-4 0,-1-3 0,-3-9 0,-1 1 0,2-1 0,1 1 0,1-1 0,-3 1 0,-1 0 0,-2-1 0,3 1 0,-1-1 0,2 1 0,-7-1 0,1 1 0,-2-1 0,0 1 0,-1-1 0,-5 1 0,0-1 0,0 1 0,0 5 0,0 1 0,0-3 0,-1 0 0,-3 1 0,-2 1-5,0 8 4,-2-3 1,6 9-1,-3 3 1,3 7 0,2 4 0,2 1 0,1 0 0,3 1 0,0-1 0,-6 3 0,0 1 0,0 2 0,6 3 0,0-5 0,-2 4 0,-3 2 0,-1-3 0,0 5 0,0 0 0,0-2 0,0 6 0,0-6 0</inkml:trace>
  <inkml:trace contextRef="#ctx0" brushRef="#br0" timeOffset="2901">1658 761 9555,'-8'9'-5,"4"5"0,-6-6-1,3 1 0,1-3 4,6 6 0,0-6 0,2 3 0,4-1 1,5-4 1,-1-2 0,2-4 0,1-4 0,3-5 0,-1-5 0,-1-1 0,-3-1 0,3 1 0,-6-1 0,0 1 0,-3-1 0,1 1 0,0 5 0,-6 1 0,0-3 0,-2 4 0,-4-1 0,-3 9 0,-9 0 0,1 8 0,-1 3 0,7 3 0,-1 5 0,-2 1 0,7-1 0,1 1 0,4-1 0,4-7 0,4-4 0,3-4 0,9-2 0,-1 0 0</inkml:trace>
  <inkml:trace contextRef="#ctx0" brushRef="#br0" timeOffset="3336">1920 359 9524,'0'-17'0,"0"-1"0,-2 8 0,-2 7 0,-2 6 0,2 9 0,2 6 0,2 3 0,0 4 0,0 2 0,0-3 0,0 3 0,0-2 0,0-4 0,8-1 0,4-3 0,3-7 0,3-4 0,-1-4 0,-1-16 0,-3-3 0,-3-5 0,-2-3 0,-2 6 0,-6-7 0,0 3 0,0 0 0,0 0 0,0 5 0,-2 3 0,-4 3 0,-4-2 0,-7 8 0,1 1 0,4-3 0,-9 6 0,4-4 0,-3 4 0,1 2 0,3 2 0,5 4 0,3-4 0,8 8 0,2-7 0,4 3 0,3 0 0,9-6 0,-1 0 0,-5 0 0,-2-2 0,-1-2 0,1-2 0,2 1 0,5 3 0,-1-4 0,-5-6 0,5 3 0,-3-3 0,7-2 0,3-1 0,0-3 0,-5 1 0,-1-1 0,1 1 0,-1 1 0,1 3 0,-1 3 0,1 2 0,-7 3 0,1 5 0,-10 1 0,-2 5 0,-8 12 0,-9 9 0</inkml:trace>
  <inkml:trace contextRef="#ctx0" brushRef="#br0" timeOffset="3653">2094 307 9524,'-9'7'0,"-5"-3"0,6 8 0,-1 2 0,5 1 0,-4 1 0,0-5 0,6 5 0,-4-5 0,12-3 0,6-2 0,3-4 0,3-2 0,-1-2 0,1-4 0,-1-6 0,1-3 0,-1-2 0,1-1 0,-1 1 0,1-1 0,-1 1 0,-1-1 0,-5 1 0,5-7 0,-7 1 0,3 2 0,0 1 0,-8 3 0,3-1 0,1 1 0,-6 0 0,4-1 0,-6 8 0,-6 5 0,-6 3 0,5 4 0,-1 3 0,0 7 0,0 4 0,-3 1 0,5 2 0,4 5 0,2-5 0,0 4 0,0-3 0,0-3 0,0 1 0,0-1 0,0 1-1,0-1 1,2 6 0,2 1-1,2-3-1,-2-2 1,-1 5 1,3-1 0,-4 8 0,6-4 0</inkml:trace>
  <inkml:trace contextRef="#ctx0" brushRef="#br0" timeOffset="3937">2182 743 9514,'-12'10'0,"0"-2"0,-1-1 0,-3 3 0,7 0 0,3-2 0,12-8 0,5-2 0,5-4 0,1-4 0,1-7 0,-1-1 0,1 1 0,-1-1 0,1 1 0,-3-1 0,-3 1 0,1-1 0,-5 3 0,0 1 0,0 3 0,3 5 0,-3-4 0,2 2 0,-6 5 0,3 6 0,1 3 0,-6 8 0,4-3 0,-4 7 0,-2 5 0,0-3 0,0 3-2,0-4 1,0-1 0,2-1-6,4 1 7,-4-1 0,13 1 0,-5-1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2:45.3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192 385 9097,'-17'0'0,"-1"0"0,1 0 0,0 0 0,-1 0 0,6 0 0,1 0 0,-3 0 0,-1 0 0,-3 8 0,3 3 0,3 5 0,4 1 0,8 1 0,0-1 0,0 1 0,8-7 0,4 1 0,5 0 0,6-3 0,-1-1 0,7-8 0,0 0 0,-2 0 0,4-6 0,-6-1 0,1-3 0,-1-4 0,-8-1 0,-5-3 0,2 1 0,-7-1 0,-1 1 0,-4-1 0,-10 3 0,-3 3 0,-5 4 0,-1 1 0,-3 5 0,-1-4 0,-2 4 0,1 2 0,1 2 0,2 4 0,-1 5 0,5 5 0,1 1 0,-1 1 0,3 1 0,6 5 0,4-3 0,2 8 0,0 2 0,0 2 0,8 2 0,4-2 0,3-2 0,3-2 0,-3-2 0,-1 2 0,-3-7 0,3-9 0,1 1 0,1-6 0,-2-1 0,-3 1 0,1-2 0,5-6 0,1-8 0,-3-3 0,-1-5 0,-3-1 0,-1-1 0,4 1 0,-5-1 0,-1 1 0,4-1 0,-4 1 0,-1-1 0,1 1 0,6-1 0,-3 1 0,3 0 0,-2-1 0,1 1 0,-5-1 0,2 1 0,3-1 0,-3 1 0,0-1 0,-1 1 0,1-1 0,-6 1 0,2-1 0,-4 9 0,-2 3 0,0 12 0,0 5 0,0 11 0,0 1 0,0 0 0,0 2 0,0-3 0,0 5 0,2-2 0,3-3 0,-3-3 0,4-2 0,-4 1 0,4-1 0,2-1 0,1-4 0,-3-5 0,6-7 0,-2-2 0,3-3 0,-1-7 0,1-4 0,1-1 0,0-1 0,-3 1 0,9-8 0,7-2 0</inkml:trace>
  <inkml:trace contextRef="#ctx0" brushRef="#br0" timeOffset="433">1328 18 9137,'-18'-10'0,"1"5"0,7 3 0,4 2 0,12 0 0,4 2 0,7 2 0,1 3 0,-1 3 0,1 0 0,-3 3 0,-1-3 0,-3-2 0,1 5 0,5-3 0,1 8 0</inkml:trace>
  <inkml:trace contextRef="#ctx0" brushRef="#br0" timeOffset="800">1223 385 9137,'-18'0'0,"7"0"0,-1 0 0,-2 0 0,7-2 0,1-4 0,12 2 0,5-5 0,5-1 0,1 0 0,3-1 0,1-5 0,2 4 0,-1 7 0,-3-3 0,-1 2 0,-1 2 0,-5 2 0,-3 4 0,-1 4 0,-4 6 0,0 9 0,0 4 0,2 4 0,-2 8 0,-3-2 0,-1 6 0,2-4 0,4-2 0,-4-2 0,6-4 0,0-6 0,3-4 0,5-9 0,1-4 0,1-4 0,-1-2 0,-1-14 0,-3-5 0,-1-6 0,2-6 0,-7-2 0,-1 0 0,-4 3 0,-2 7 0,-2-2 0,-2 2 0,-3 3 0,-3 7 0,-2-1 0,-5 8 0,-1 2 0,1 2 0,-1 2 0,3 2 0,1 2 0,3 2 0,7 8 0,-2-3 0,-4 5 0,0 1 0</inkml:trace>
  <inkml:trace contextRef="#ctx0" brushRef="#br0" timeOffset="1066">1624 245 9137,'8'-9'0,"-4"-1"0,8 4 0,-3 6 0,3 0 0,-4 10 0,0 5 0,-4 5 0,5 1 0,-1 4 0,-4 2 0,0-3 0,0 3 0,1-2 0,-1-4 0,-2-1 0,-2-3 0,0 1 0,0-9 0,2-1 0,2-10 0,4-4 0,2-5 0,-5-11 0,7-3 0,2-2 0,1-4 0,3 4 0,-1-2 0,1-2 0,-1-2 0,0 4 0,1 1 0,-1 5 0,1 8 0,-7-1 0,1 10 0,0 0 0,5 6 0</inkml:trace>
  <inkml:trace contextRef="#ctx0" brushRef="#br0" timeOffset="1264">1590 734 9137,'-12'0'0,"0"0"0,-1 0 0,3 0 0,-2 0 0,10 0 0,0 2 0,8 2 0,4 2 0,2 6 0,7-7 0,2 1 0,3 2 0,5-6 0,-6 4 0,-2-4 0,7 5 0,-1 3 0</inkml:trace>
  <inkml:trace contextRef="#ctx0" brushRef="#br0" timeOffset="1566">1904 542 9137,'0'18'0,"0"-1"0,0 1 0,0-1 0,0 0 0,0 3 0,0 3 0,0-3 0,0 3 0,0-4 0,0-1 0,-2-7 0,-2 1 0,-4 0 0,-1-3 0,-3 5 0,-5-8 0,-1-2 0,1-2 0,-1-2 0,1 0 0,5-2 0,0-4 0,8-4 0,-1-7 0,3-1 0,4 7 0,5-1 0,9-2 0,5-1 0,8-1 0,-3 3 0,1 1 0,4-2 0,2-1 0,2-3 0,0 1 0</inkml:trace>
  <inkml:trace contextRef="#ctx0" brushRef="#br0" timeOffset="1799">2288 158 9137,'-2'-16'0,"-4"5"0,2 3 0,-7 8 0,5 2 0,-4 4 0,3 5 0,-5 7 0,4 3 0,0 4 0,1 3 0,-7 1 0,4 6 0,-1 0 0,-1-1 0,8 5 0,-4-2 0,3-4 0,-1 0 0,0-2 0,6-2 0,0-5 0,0-5 0,0-2 0,0 1 0</inkml:trace>
  <inkml:trace contextRef="#ctx0" brushRef="#br0" timeOffset="1929">2201 402 9137,'0'-9'0,"8"1"0,1 10 0,1 4 0,5 3 0,-3 9 0,4-1 0,1 1 0,-7-1 0,5 8 0,-5 3 0</inkml:trace>
  <inkml:trace contextRef="#ctx0" brushRef="#br0" timeOffset="2166">2323 560 9137,'-12'-12'0,"3"0"0,1-1 0,-4 3 0,6-2 0,3-1 0,1-5 0,4-3 0,3-2 0,5-3 0,10 5 0,1-2 0,2 1 0,6-3 0,-4 2 0,1 2 0,-1 1 0,-2 3 0,-5 1 0,-1 3 0,1 1 0,-7 8 0,1-2 0,-8 4 0,4 10 0,-8 4 0,1 3 0,5 3 0,-4-1 0,4 1 0,-4-1 0,-2 1 0,2-1 0,2 1 0,2-1 0,-2 0 0,-3 1 0,-1-1 0,0 1 0,0 7 0,0 2 0</inkml:trace>
  <inkml:trace contextRef="#ctx0" brushRef="#br0" timeOffset="2450">2375 682 9137,'-17'15'0,"1"-1"0,5-2 0,5 1 0,4-3 0,2 2 0,0 1 0,10-3 0,5 0 0,7-3 0,-1-3 0,6-2 0,0-4 0,2-2 0,1-2 0,-9-5 0,2 3 0,-5-2 0,-7-3 0,3-3 0,-6-1 0,1-1 0,-7 1 0,-2-1 0,-8 3 0,-9 3 0,0 6 0,-1 4 0,-1-3 0,-3-1 0,-1 2 0,2 2 0,1 2 0,3 2 0,-1 2 0,1 2 0,1 1 0,5-1 0,5 6 0,4-4 0,-6 7 0,-1-5 0</inkml:trace>
  <inkml:trace contextRef="#ctx0" brushRef="#br0" timeOffset="2664">2830 245 9137,'-12'-6'0,"0"1"0,8-3 0,-1 2 0,5 4 0,5-4 0,7 4 0,4 2 0,1 0 0,0 2 0,3 2 0,3 2 0,-3 6 0,3-5 0,-6 3 0,-5 4 0,3 1 0,-3 1 0,2-1 0,-3 3 0,3-5 0,-8 11 0,0-5 0,-6-2 0</inkml:trace>
  <inkml:trace contextRef="#ctx0" brushRef="#br0" timeOffset="2949">2882 367 9137,'-2'-9'0,"-2"1"0,-2 0 0,0 6 0,8-5 0,4 7 0,4 1 0,0 5 0,3 4 0,-5 7 0,0 1 0,-1-1 0,-1 7 0,-6-1 0,0-2 0,0-1 0,0-3 0,0 3 0,0 3 0,-2 0 0,-3 2 0,-7-7 0,-4-6 0,1 1 0,3-1 0,3-8 0,3 1 0,4-5 0,-2-5 0,8-7 0,0-4 0,7-1 0,5-2 0,5-5 0,-1 5 0,5-4 0,-2 3 0,0 3 0,1-1 0,-7 1 0,1 1 0,-1 5 0,0 3 0,1 0 0,-1-2 0</inkml:trace>
  <inkml:trace contextRef="#ctx0" brushRef="#br0" timeOffset="3113">2882 629 9137,'-25'0'0,"7"2"0,1 4 0,1 4 0,12 7 0,6 1 0,0-1 0,12 1 0,3-1 0,5 1 0,1-3 0,-6-1 0,1-3 0,7-7 0,2 4 0</inkml:trace>
  <inkml:trace contextRef="#ctx0" brushRef="#br0" timeOffset="3366">3126 612 9137,'12'-10'0,"0"4"0,1 5 0,-3 1 0,0 1 0,-3 5 0,5 4 0,-6 7 0,-2 1 0,-2-1 0,-2 1 0,0-1 0,0 1 0,0-1 0,-6 1 0,-2-1 0,-2-1 0,-3-5 0,-3-1 0,-1-6 0,-1 2 0,1-2 0,-1-2 0,1-2 0,0 0 0,5-2 0,2-4 0,2-6 0,-3-3 0,5-3 0,2 1 0,8-1 0,4 1 0,1-1 0,5 1 0,9-8 0,4-3 0</inkml:trace>
  <inkml:trace contextRef="#ctx0" brushRef="#br0" timeOffset="3683">3598 158 9137,'0'19'0,"0"5"0,-6-5 0,-2 4 0,-1-3 0,-5-3 0,-1 1 0,-3-1 0,1-1 0,-1-5 0,1 3 0,1-6 0,3-1 0,1 1 0,0-2 0,-5-8 0,-1-4 0,9-4 0,3-7 0,4 0 0,2-1 0,0-5 0,2 0 0,2-1 0,2-1 0,7 6 0,-1-5 0,3 5 0,3 1 0,1 7 0,3 1 0,1 2 0,-2 4 0,-1 3 0,-3 1 0,0 1 0,1 5 0,3 4 0,-3 7 0,3 9 0,-11 1 0</inkml:trace>
  <inkml:trace contextRef="#ctx0" brushRef="#br0" timeOffset="3863">3441 647 9137,'-18'6'0,"1"0"0,7-1 0,2-7 0,10-3 0,4-7 0,6-4 0,3 5 0,5-1 0,1-1 0,2-3 0,8-1 0,-3-1 0,1 3 0,0 3 0,-8-2 0,4 9 0,1 1 0,-7 2 0,6 2 0,-7 0 0</inkml:trace>
  <inkml:trace contextRef="#ctx0" brushRef="#br0" timeOffset="4199">3580 734 9137,'-17'0'0,"5"0"0,1 0 0,-1 0 0,2-2 0,7-4 0,6-5 0,7-3 0,8 1 0,-1 3 0,0 2 0,1-3 0,-1 5 0,1 2 0,-1 2 0,1 4 0,-1 4 0,1 5 0,-3 5 0,-1 1 0,-4 1 0,-3-1 0,1 1 0,-4-1 0,2 1 0,0-7 0,-6 1 0,0-8 0,2 4 0,3-8 0,5-6 0,8-2 0,-1 0 0,0 0 0,3-5 0,3 1 0,4-3 0,8-3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2:55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87 542 9038,'-17'0'0,"-1"0"0,1 0 0,0 0 0,7 0 0,2-8 0,8-3 0,0-5 0,8-1 0,3-3 0,5-1 0,1-2 0,3-1 0,1 7 0,4-1 0,3 1 0,-7 1 0,2 5 0,-3 5 0,-3 4 0,1 2 0,-1 2 0,1 4 0,-7 9 0,-1 10 0,-2 3 0,-5 3 0,-1 2 0,-2 0 0,0-4 0,0-6 0,8-4 0,-6-1 0,6-1 0</inkml:trace>
  <inkml:trace contextRef="#ctx0" brushRef="#br0" timeOffset="285">367 53 9038,'-10'-8'0,"2"6"0,8-4 0,0 14 0,0 8 0,0 5 0,0 4 0,0-1 0,2 7 0,4 7 0,-4-1 0,6 6 0,-2 0 0,-1 3 0,3 5 0,-4 1 0,2 0 0,-2 1 0,-2-1 0,0-1 0,2-5 0,1-5 0,1 0 0,-6-4 0,0-6 0,0-4 0,2-4 0,4-5 0,-4-9 0,-2-1 0,-10-8 0</inkml:trace>
  <inkml:trace contextRef="#ctx0" brushRef="#br0" timeOffset="431">349 490 9038,'-2'-10'0,"-3"4"0,3 2 0,-4-2 0,12 2 0,7-5 0,9 1 0,-3-4 0,6 5 0,0-3 0,-5-2 0,5-5 0</inkml:trace>
  <inkml:trace contextRef="#ctx0" brushRef="#br0" timeOffset="719">629 297 9038,'-18'-7'0,"7"3"0,-1-6 0,-2 2 0,7 1 0,1 1 0,4-6 0,4 4 0,4 1 0,5 1 0,5 0 0,3 0 0,3 6 0,1 0 0,-2 0 0,-1 0 0,-3 0 0,1 0 0,-1 0 0,-5 2 0,-3 4 0,-1 7 0,-4 9 0,4-3 0,-2 6 0,-3 1 0,-1 3 0,-2-2 0,-2 0 0,-1 0 0,-3 0 0,-2-5 0,2 1 0,-3-4 0,-9-1 0</inkml:trace>
  <inkml:trace contextRef="#ctx0" brushRef="#br0" timeOffset="865">769 315 9038,'0'-12'0,"0"1"0,7 5 0,7-4 0,7 2 0,-1 3 0,3 5 0,-4 0 0,-1 0 0,-1 1 0,1 5 0,1 4 0,4 0 0,-9 5 0,1-3 0,-5 3 0,4 3 0,-5-1 0</inkml:trace>
  <inkml:trace contextRef="#ctx0" brushRef="#br0" timeOffset="1235">594 647 9038,'-12'0'0,"1"0"0,-3 0 0,6 0 0,2 0 0,14-2 0,8-2 0,5-2 0,16-7 0,0 1 0,5-4 0,7-1 0,1-1 0,1 1 0,-3-1 0,-1 1 0,-8 1 0,2 3 0,-5 3 0,-1 2 0,-8 3 0,-3 5 0,-13 2 0,-5 3 0,-4-3 0,-4 6 0,-4-8 0,3 0 0,-7 2 0,2 4 0,-6-2 0,3 7 0,3-5 0,2 6 0,4 1 0,2 3 0,0 1 0,0 1 0,0-1 0,0 1 0,0-1 0,0 1 0,0-1 0,0 1 0,-7 7 0,-3 2 0</inkml:trace>
  <inkml:trace contextRef="#ctx0" brushRef="#br0" timeOffset="1468">943 786 9038,'-17'0'0,"1"2"0,5 4 0,3-2 0,8 8 0,2-6 0,4 3 0,7-1 0,8-4 0,1-2 0,7-2 0,0 0 0,-2 0 0,-2-6 0,-7-2 0,-1 0 0,1 1 0,-3-1 0,-1 2 0,-2-5 0,-11 1 0,-1-2 0,-1 8 0,-11-2 0,-4 5 0,-5 1 0,2 0 0,-5 1 0,5 3 0,1 2 0,3 2 0,1-4 0,3 2 0,-1-1 0,2 3 0,3 2 0</inkml:trace>
  <inkml:trace contextRef="#ctx0" brushRef="#br0" timeOffset="1701">1345 280 9038,'-8'-10'0,"4"1"0,-7 3 0,7 4 0,-2-6 0,12 8 0,3 2 0,1 4 0,6-2 0,-5 5 0,5-1 0,9 14 0,2-3 0</inkml:trace>
  <inkml:trace contextRef="#ctx0" brushRef="#br0" timeOffset="2085">1275 507 9038,'-17'0'0,"7"0"0,2-2 0,10-2 0,4-4 0,5-1 0,5 3 0,1-6 0,1 1 0,-1 1 0,7-4 0,-1 9 0,-2 1 0,-1 2 0,-9-4 0,1 0 0,2 2 0,1 4 0,1 6 0,-5 6 0,-5 3 0,-4 10 0,-2 3 0,0 1 0,0 0 0,0-2 0,0 4 0,0-4 0,0-2 0,-6-7 0,0-7 0,2 3 0,1-6 0,-1-4 0,-2-8 0,0-6 0,6-7 0,0-1 0,0 1 0,0-1 0,2 1 0,4-1 0,4 9 0,7 3 0,0 4 0,1 2 0,-1 0 0,1 0 0,-1 0 0,9 0 0,1 0 0</inkml:trace>
  <inkml:trace contextRef="#ctx0" brushRef="#br0" timeOffset="2352">1747 210 9038,'-10'0'0,"-6"0"0,14 2 0,-3 4 0,3 6 0,2 3 0,0 3 0,2 1 0,3 4 0,-3 6 0,6 12 0,-2 4 0,0-1 0,5 13 0,-3-5 0,0 2 0,0 1 0,-1-5 0,-3-1 0,2-5 0,-2-1 0,4-2 0,-2-8 0,-1-4 0,3-6 0,-6-11 0,14 3 0,-7-5 0</inkml:trace>
  <inkml:trace contextRef="#ctx0" brushRef="#br0" timeOffset="2666">2323 18 8994,'-10'-8'0,"0"6"0,5-4 0,5 5 0,0 2 0,9 5 0,7 6 0,3 3 0,3 3 0,1-1 0,-2 1 0,-1-3 0,-1-1 0,2-2 0,3 1 0,-1 3 0,-6 1 0,1 1 0,-1-1 0</inkml:trace>
  <inkml:trace contextRef="#ctx0" brushRef="#br0" timeOffset="3101">2270 297 8994,'-17'0'0,"7"0"0,4 0 0,12 0 0,-2 0 0,8 0 0,1 0 0,3 0 0,7 0 0,0 0 0,-1 0 0,-3 0 0,-1-5 0,-1-1 0,1 2 0,-7 2 0,1 2 0,-8 8 0,2 3 0,-4 7 0,-2 5 0,0 4 0,0 8 0,0 0 0,0 0 0,0 6 0,0 0 0,0-3 0,0-1 0,1-4 0,5-4 0,6-5 0,3-5 0,3-9 0,-1-4 0,1-6 0,-1-6 0,-1-4 0,-3-9 0,-3-3 0,-2-1 0,-2 0 0,-6 3 0,-2-1 0,-4-2 0,-4-1 0,-7 9 0,-3 1 0,-3 3 0,4 1 0,-5-2 0,5 5 0,2-1 0,-1 6 0,1-4 0,1 2 0,4-2 0,5 4 0,-1-13 0,-2 5 0</inkml:trace>
  <inkml:trace contextRef="#ctx0" brushRef="#br0" timeOffset="3519">2637 315 8994,'10'17'0,"-2"1"0,-1-1 0,-5 7 0,4-1 0,-2 0 0,2 2 0,-4-3 0,4 5 0,-2-2 0,1-4 0,-3-7 0,4-2 0,-4 1 0,6-7 0,3-6 0,-3-2 0,0-9 0,-2-3 0,0-2 0,1-7 0,-3 0 0,2 1 0,-2 3 0,4-4 0,-1 0 0,1 1 0,0 3 0,0-1 0,-4-1 0,1-2 0,-1 1 0,0 3 0,0 2 0,2-1 0,-2 1 0,-2 5 0,-2 0 0,0 10 0,0 2 0,0 10 0,0 11 0,0 3 0,0-3 0,0 4 0,0 0 0,0 1 0,0-1 0,0-2 0,0-5 0,2-1 0,4 1 0,-5 5 0,5 0 0,-2-3 0,2-7 0,-4 9 0,4-5 0,3 4 0,1-3 0</inkml:trace>
  <inkml:trace contextRef="#ctx0" brushRef="#br0" timeOffset="3784">2794 699 8994,'-5'12'0,"-1"-1"0,-6-5 0,6 6 0,2 1 0,2 3 0,4 1 0,4 1 0,6-1 0,3-5 0,5-2 0,1-3 0,2-3 0,3-2 0,-5-4 0,2-2 0,-1-1 0,-9-7 0,-3 4 0,-2-1 0,-4-5 0,-3-2 0,-1-1 0,0 0 0,-7 1 0,-5 4 0,-3 7 0,-3 3 0,1 2 0,-3 0 0,-1 0 0,-2 0 0,5 0 0,6 2 0,-1 3 0,-1 5 0,3 8 0,3-9 0,8-1 0</inkml:trace>
  <inkml:trace contextRef="#ctx0" brushRef="#br0" timeOffset="4151">3021 420 8994,'-5'-12'0,"-1"0"0,-2 9 0,4-5 0,-2 0 0,2 0 0,10-5 0,6 1 0,9 6 0,3-4 0,-3 3 0,-2 3 0,-1 4 0,-3 6 0,-1 5 0,-3 5 0,-7 1 0,2 1 0,-4 1 0,-2 4 0,-2 5 0,-2 7 0,-3-2 0,-3-4 0,-2 4 0,-5-6 0,-1 2 0,1 0 0,-1-8 0,3 3 0,1-5 0,3-1 0,7-1 0,-2 0 0,6-7 0,6-4 0,3-4 0,9-2 0,-1 0 0,1 0 0,5-6 0,2-2 0,1 1 0,-1-1 0,4-6 0,-6 3 0,-2-5 0,-1-1 0,-3-1 0,1 1 0,-1-9 0,1-1 0</inkml:trace>
  <inkml:trace contextRef="#ctx0" brushRef="#br0" timeOffset="4298">3266 402 8994,'-10'-8'0,"0"7"0,7-7 0,-3 0 0,2-2 0,10-5 0,5 3 0,5-1 0,3 5 0,3 0 0,1 0 0,0-3 0,-5 5 0,-1 2 0,1 2 0,-1 2 0,1 0 0,-1 0 0</inkml:trace>
  <inkml:trace contextRef="#ctx0" brushRef="#br0" timeOffset="4601">3318 490 8994,'-7'9'0,"3"1"0,-8-4 0,10-4 0,2 4 0,8-5 0,9-2 0,1-3 0,-1-2 0,1-6 0,-1 4 0,1-1 0,-1-5 0,1-1 0,-1-3 0,0 1 0,-5-1 0,-2 1 0,0 1 0,-1 5 0,-5-5 0,2 4 0,-4-3 0,6-3 0,-8 9 0,0 3 0,0 12 0,-6 5 0,4 5 0,2 3 0,0 3 0,0 1 0,0-2 0,0 1 0,0-1 0,0 2 0,0-1 0,0-3 0,0 0 0,0 3 0,0 1 0,0 8 0,0-4 0</inkml:trace>
  <inkml:trace contextRef="#ctx0" brushRef="#br0" timeOffset="4918">3423 804 8994,'-17'12'0,"-1"-3"0,1-1 0,7-2 0,4-8 0,12-4 0,6-6 0,3-3 0,5-1 0,1 3 0,2 1 0,-1-1 0,-3 3 0,-2 0 0,3 2 0,3 5 0,-4 1 0,5 2 0,-5 0 0,-9 2 0,-2 5 0,-3 9 0,1 5 0,0 2 0,-6-3 0,0 1 0,0 2 0,0 1 0,0-7 0,0 1 0,2-3 0,2-1 0,2-3 0,2-7 0,-3 2 0,5-4 0,8-4 0,-1-4 0,-5 2 0,-1-5 0,5-1 0,5 0 0,-1-1 0,5-5 0,-2 3 0,0 1 0,8 0 0,-3-5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2:51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295 45 9061,'-15'-2'0,"1"-2"0,2-2 0,1 0 0,-7 6 0,1 0 0,1 2 0,5 4 0,1 4 0,6 9 0,-4 3 0,-1 1 0,5 6 0,-2-4 0,4 0 0,2 1 0,0-1 0,0-4 0,0 4 0,0 3 0,6-7 0,1 2 0,3-1 0,4 1 0,1-4 0,11 6 0,1-7 0</inkml:trace>
  <inkml:trace contextRef="#ctx0" brushRef="#br0" timeOffset="181">278 167 9061,'-10'-8'0,"4"8"0,12 0 0,2 2 0,5 10 0,-1 1 0,1 3 0,3 1 0,0 1 0,-3-3 0,-1-3 0,-6 4 0,3-3 0,-1 9 0,6 5 0,-5 8 0</inkml:trace>
  <inkml:trace contextRef="#ctx0" brushRef="#br0" timeOffset="397">33 674 9061,'-8'-10'0,"-3"4"0,3 2 0,2-2 0,12 2 0,8-5 0,7 1 0,6 2 0,8 4 0,0-2 0,0-2 0,2-7 0,2 3 0,1-1 0,-1-1 0,4 0 0,-2-5 0,-3 1 0,-1 5 0,-8-5 0,-2 4 0,-1-3 0,-5-3 0,-3 7 0,-7-1 0,5 8 0,-7-3 0</inkml:trace>
  <inkml:trace contextRef="#ctx0" brushRef="#br0" timeOffset="616">365 551 9061,'-18'0'0,"9"2"0,1 2 0,2 4 0,0 2 0,-5 1 0,5 7 0,2 1 0,2 4 0,2 5 0,2 6 0,4 1 0,5 0 0,-1 0 0,2-2 0,1-2 0,3-2 0,1-7 0,1 1 0,-1-4 0,1-9 0,-1 6 0,1-7 0</inkml:trace>
  <inkml:trace contextRef="#ctx0" brushRef="#br0" timeOffset="833">575 80 9285,'0'-18'0,"-8"9"0,8 1 0,0 8 0,9 0 0,7 0 0,1 6 0,1 1 0,1 1 0,5 0 0,-3 0 0,6-4 0,-2 3 0,-3 3 0,-3-4 0,-1 5 0,-1-7 0,0 4 0</inkml:trace>
  <inkml:trace contextRef="#ctx0" brushRef="#br0" timeOffset="1197">522 307 9285,'18'-8'0,"-1"6"0,1-4 0,-1 2 0,0-1 0,1 3 0,-1-4 0,1 4 0,-1 2 0,-5 0 0,-2 2 0,-1 4 0,1 5 0,-6 5 0,4 3 0,-2 4 0,-1 7 0,1 3 0,-6 1 0,2 1 0,4 0 0,-2-2 0,6-4 0,-1-3 0,1-1 0,2-13 0,5-1 0,0-7 0,1-6 0,-3-4 0,-3-7 0,-6-9 0,-4 1 0,-2-6 0,0 0 0,0 0 0,-2 5 0,-4-1 0,-4 3 0,1 3 0,-7 5 0,5 3 0,-5 1 0,-1 4 0,-1 2 0,1 2 0,-1 0 0,1 0 0,7 0 0,2 0 0</inkml:trace>
  <inkml:trace contextRef="#ctx0" brushRef="#br0" timeOffset="1633">1011 237 9285,'0'-10'0,"2"4"0,4 12 0,-2 10 0,5 7 0,-1-2 0,-4-1 0,0-3 0,0 1 0,2-1 0,-2 1 0,-2-7 0,-2 1 0,1 0 0,5-3 0,-4 1 0,4-4 0,-2-4-2,2 4 1,-2-5 0,7-2-1,1-5-1,-2-6 1,5-5 0,-3-5 0,3-1 0,3 2 0,-1 1 0,-1 3 0,-3-1 0,-1 1 0,-2-1 1,3 1-1,-3-1 0,-2 1 0,3 0 0,-5-1 0,0 8 1,-6 3 0,0 9 1,-2 3-1,-4 7 1,4 5-1,-4 5 1,5 1-1,1-2 1,0 5 0,0-3 0,0 0 0,0 2 0,0-3 0,0 5 0,0-2 0,0-3 0,1-1 0,3 0 0,2 3 0,-2-3 0,-2-2 0,-2 6 0,0 3 0</inkml:trace>
  <inkml:trace contextRef="#ctx0" brushRef="#br0" timeOffset="1885">1203 674 9241,'-17'5'-1,"-1"1"1,1 8 0,1-3 0,5 5 0,3-4 0,8-1 0,0 3 0,0-5 0,2 1 0,4-2 0,5-4 0,11 4 0,3-3 0,0-1 0,0-2 0,-1-8 0,-5-1 0,2-3 0,3-4 0,-7-1 0,-7-3 0,0 1 0,-1-1 0,-5 1 0,2 0 0,-4-1 0,-4 3 0,-2 1 0,-4 4 0,-1 2 0,-3 3 0,-6 5 0,1 0 0,0 0 0,-1 2 0,1 3 0,-1 5 0,3 8 0,3-1 0,6 1 0,4-1 0,2 0 0,0 1 0</inkml:trace>
  <inkml:trace contextRef="#ctx0" brushRef="#br0" timeOffset="2098">1500 97 9240,'-27'0'0,"4"0"0,13 0 0,10 0 0,8 0 0,9 0 0,1 2 0,-1 4 0,3 2 0,1 5 0,2-3 0,-1-2 0,-1 3 0,0-3 0,2 0 0,-1 0 0,-3 5 0,-1-3 0</inkml:trace>
  <inkml:trace contextRef="#ctx0" brushRef="#br0" timeOffset="2485">1448 377 9240,'11'-18'0,"1"1"0,0-1 0,5 3 0,1 3 0,-1 2 0,1 6 0,-1-1 0,0-3 0,1 4 0,-1-2 0,1 0 0,-8 8 0,-5 4 0,-3 6 0,-2 3 0,-7 3 0,-3 1 0,-2 4 0,1 7 0,1 1 0,-4 0 0,5-2 0,1 2 0,2-4 0,6 2 0,0-2 0,0 2 0,2-3 0,4-9 0,11-1 0,8-7 0,-3-9 0,1-6 0,-11-7 0,1 1 0,-1-1 0,-4-3 0,-8-1 0,0-1 0,0 1 0,-2 5 0,-4 2 0,-6 3 0,-3-5 0,-3 6 0,1 2 0,5 2 0,1 2 0,7-7 0,-4-3 0</inkml:trace>
  <inkml:trace contextRef="#ctx0" brushRef="#br0" timeOffset="2817">1797 167 9240,'0'-17'0,"0"7"0,0 4 0,0 12 0,0 6 0,6 9 0,0 4 0,-2 2 0,-3 4 0,5 2 0,0 2 0,-2 0 0,-2 0 0,0 0 0,2 0 0,2 0-1,-3 0 1,-1-2 0,-2-2 0,0-4-2,0-2 0,2-7 1,2-7-5,2 3 4,0-6 0,-6-2 1,0-12-1,0-6 1,0-3-1,0-3 1,0 1 0,2-3 0,2-1 0,3-2 0,3 1 0,2-3 0,5 2 0,1 1-1,-1 3 2,1-6 0,-1 5 0,1-5 0</inkml:trace>
  <inkml:trace contextRef="#ctx0" brushRef="#br0" timeOffset="3101">2059 150 9207,'-17'0'0,"5"0"0,0 0 0,8 0 0,-3 7 0,7 5 0,5-2 0,3-1 0,2-1 0,2 4 0,5-6 0,-5-1 0,-1-5 0,3 0 0,1-1 0,3-5 0,-1-6 0,1-3 0,-1-3 0,1 1 0,-1-1 0,1-5 0,-1 0 0,1 1 0,-1 3 0,0 3 0,1 3 0,-1 1 0,-7 8 0,-2 12 0,-8 11 0</inkml:trace>
  <inkml:trace contextRef="#ctx0" brushRef="#br0" timeOffset="3281">2146 516 9207,'-7'10'0,"-3"6"0,2-14 0,6 1 0,8-5 0,4-3 0,3-9 0,9 0 0,1-5 0,-2-4 0,1-1 0,-1 7 0,2 0 0,-1-1 0,-3 1 0,-2-1 0,1 1 0,-1-1 0,1 1 0,-1-1 0</inkml:trace>
  <inkml:trace contextRef="#ctx0" brushRef="#br0" timeOffset="3464">2269 481 9207,'-6'12'0,"0"0"0,2 1 0,2-3 0,2 2 0,0 1 0,0 3 0,0-5 0,2 1 0,4 2 0,4-1 0,7 1 0,0-5 0,1-1 0,-1-2 0,3-6 0,1 0 0,2 0 0,3-2 0,-5-4 0,2-5 0,-1-5 0,5-9 0,0-10 0,8-10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22.0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96 332 9605,'-18'0'-27,"1"0"1,-1 0 10,1 0 0,5 0 5,1 0 1,9 6 7,2 0 1,2 0-1,9-6 1,3 0 1,1 0 1,5-2 0,1-4-1,4-6 1,2-3 0,-3-5 0,5-3 0,0-4 0,-2 0 0,4-4 0,-6 6 0,1-1 0,-1 1 0,-2 2 0,-5 5 0,-1 1 0,-5 1 0,-1 5 0,-7-5 0,4 6 0</inkml:trace>
  <inkml:trace contextRef="#ctx0" brushRef="#br0" timeOffset="164">166 385 9487,'-8'9'0,"4"5"0,-6-6 0,2 1 0,5 5 0,-5-4 0,2 1 0,2 5 0,2 5 0,4-1 0,4 3 0,6-4 0,3-3 0,3-5 0,-1-5 0,0-4 0,1-2 0,-1 0 0,1 0 0</inkml:trace>
  <inkml:trace contextRef="#ctx0" brushRef="#br0" timeOffset="417">358 350 9487,'0'-12'0,"2"0"0,3-1 0,-1 3 0,8-1 0,-8 9 0,2 4 0,-4 13 0,-2 10 0,0 10 0,0 0 0,0 0 0,-8 0 0,-4 0 0,-3 0 0,-3 0 0,7-6 0,-1-2 0,-2-2 0,-1-3 0,3-9 0,1-1 0,7-8 0,-2-6 0,12-16 0,5-9 0,5-6 0,1-2 0,1 0 0,1 0 0,4 0 0,-3 2 0,3 2 0,-3 4 0,-3 2 0,0 2 0,1 7 0,-1 5 0,-1 5 0,-4 12 0,-5 3 0,-7 9 0</inkml:trace>
  <inkml:trace contextRef="#ctx0" brushRef="#br0" timeOffset="597">183 961 9487,'-10'10'0,"3"-4"0,8-12 0,5-6 0,12-5 0,11-7 0,4-5 0,2-4 0,6-8 0,1-1 0,3-1 0,3 0 0,-5 3 0,-4 7 0,-8 4 0,-8 5 0,-3 5 0,5 1 0,2 1 0</inkml:trace>
  <inkml:trace contextRef="#ctx0" brushRef="#br0" timeOffset="1018">480 717 9487,'-10'17'0,"-3"-3"0,7 1 0,2 4 0,2 9 0,2-5 0,0 0 0,0 2 0,0-5 0,0 3 0,0-3 0,0-3 0,0 0 0,0 1 0,0-1 0,0 1 0,0-1 0,0 1 0,0-9 0,8-1 0,-4-17 0,5-7 0,1-7 0,0-4 0,-4 3 0,5-3 0,3 2 0,1 4 0,3-5 0,-1 3 0,1 4 0,-1 5 0,1 0 0,-1 9 0,1 1 0,-1 2 0,0 6 0,1 5 0,-3 11 0,-3 5 0,-4 4 0,-6 6 0,2-2 0,2-4 0,-1 2 0,-7-7 0,-1-3 0,-3-2 0,-2-3 0,2-5 0,4-5 0,-4-12 0,4-5 0,2-11 0,0-3 0,0 0 0,0 0 0,6-6 0,2 2 0,2-4 0,3-2 0,3 0 0,-1 0 0,-1 0 0,-2 0 0,-1 0 0,7 0 0,-1 0 0</inkml:trace>
  <inkml:trace contextRef="#ctx0" brushRef="#br0" timeOffset="1484">847 629 9487,'-8'-17'0,"-4"-1"0,4 1 0,3-1-1,3 1 0,2-1 0,0 1-3,0-1 1,7 3 0,5 3 0,4 5 2,1-1 1,1 6-1,-1-2 1,1 8 0,-1 7 0,-2 11 0,-3 3 0,-6 2 0,-4-3 0,-2 5 0,0 2 0,0 2 0,0-4 0,0-2 0,0-2 0,0-4 0,-6-1 0,0-3 0,0-1 0,-1-4 0,5-5 0,-4-9 0,12-3 0,3-11 0,9-9 0,1-2 0,5-4 0,-5-2 0,6-2 0,-1-2 0,-1-4 0,2 10 0,-4-4 0,3 4 0,-3 4 0,-4-4 0,-3 8 0,-4 1 0,-2 3 0,3 7 0,-5 0 0,-2 9 0,-10-3 0,2 6 0,-7 6 0,7 3 0,-2 9 0,4-1 0,2 1 0,0 1 0,0 2 0,0 3 0,0-3 0,0 6 0,0 0 0,2 1 0,4-5 0,-2 2 0,5-2 0,1 1 0,0 1 0,-7-6 0,3 5 0,4-5 0,0-2 0</inkml:trace>
  <inkml:trace contextRef="#ctx0" brushRef="#br0" timeOffset="1717">1161 926 9469,'0'18'0,"0"-7"0,0 1 0,0 1 0,0 3 0,0-4 0,2-3 0,4 1 0,5 0 0,5-6 0,3 1 0,3-5 0,1-5 0,0 1 0,-5-8 0,-1-2 0,1-1 0,-3-4 0,-3-3 0,-6-1 0,-4 2 0,-2 1 0,-2 5 0,-4 1 0,-6 2 0,-3 9 0,-3-3 0,-1 2 0,-5-2 0,5 4 0,-4-2 0,3 6 0,3 4 0,-1 8 0,3-3 0,3 5 0,6 1 0,5-7 0,-7 13 0,-2-3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26.0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298 67 9414,'6'17'0,"-1"1"0,1-1 0,-6 1 0,-2-1 0,-4 1 0,3 1 0,-9 2 0,-2 1 0,-1-7 0,-3 1 0,-1-10 0,-2-3 0,-3-1 0,-5-2 0,4 0 0,0 0 0,-1 0 0,3-7 0,8-5 0,1-4 0,2-1 0,9-6 0,-3-1 0,4 3 0,2 2 0,0-5 0,2 1 0,4 2 0,5 1 0,5 9 0,1 1 0,1 0 0,-1 1 0,1 5 0,-1 0 0,1 8 0,-1 7 0,-2 5 0,-1 3 0,-4 5 0,-2 5 0,-3 11 0,-5 5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26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66 315 9414,'-17'0'0,"-1"0"0,7 0 0,-1 0 0,8-2 0,0-4 0,6-5 0,4-5 0,10-1 0,-1-1 0,6-1 0,1-4 0,5 1 0,0-5 0,2 2 0,0 3 0,-2 3 0,3 2 0,-5-1 0,0 1 0,-6 7 0,5 4 0,-5-4 0,-1 1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26.4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1 9414,'-18'12'0,"1"-1"0,1 1 0,5 5 0,5 1 0,4-1 0,2 1 0,0-1 0,0 1 0,0-1 0,2-5 0,4-3 0,5-1 0,5-4 0,3-2 0,3-2 0,1-2 0,-2-4 0,7-3 0,-1-9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26.5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0 9414,'-17'0'0,"7"2"0,4 4 0,-1-2 0,1 9 0,2 5 0,2 3 0,8 4 0,2-1 0,1 5 0,5 4 0,-4-4 0,1 0 0,1 0 0,-3-2 0,7 6 0,-6-5 0,-1-1 0,7 6 0,-6-6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26.7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33 141 9414,'-11'0'0,"-1"0"0,8 0 0,-2 7 0,12 5 0,4-4 0,7-1 0,1-1 0,-1 0 0,7 0 0,-1-8 0,0-4 0,2-5 0,-5-5 0,5-3 0,-2-3 0,1-1 0,-1-8 0,2 4 0,2-8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26.9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9 245 9414,'-8'-11'0,"8"-1"0,2 6 0,9-5 0,3-3 0,1-2 0,9-1 0,-1-2 0,-2-3 0,-1-1 0,3 0 0,0 7 0,-3 3 0,-7 1 0,11 0 0,-5-5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47.6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88 482 9571,'-17'0'0,"5"0"0,2-2 0,1-2 0,-1-2 0,6-1 0,-4 3 0,1-2 0,5-8 0,-4 3 0,4-5 0,2 5 0,2-1 0,4 0 0,5 3 0,5-5 0,1 6 0,1 1 0,-1-1 0,1 2 0,-1 6 0,1 2 0,-1 4 0,-5 3 0,-3 9 0,1 1 0,0 5 0,-6-3 0,2 6 0,-5 0 0,-1 0 0,0-3 0,0 3 0,0-2 0,0-4 0,-1-1 0,-3-3 0,-2 1 0,-8-9 0,12-9 0,-5-9 0</inkml:trace>
  <inkml:trace contextRef="#ctx0" brushRef="#br0" timeOffset="300">298 168 9571,'2'-20'0,"2"-1"0,1-2 0,7-1 0,-4 9 0,2 3 0,1 5 0,7 7 0,-1 0 0,-5 9 0,-3 9 0,-1 9 0,-4 6 0,4 2 0,-2 0 0,-2 0 0,-2 0 0,-2-1 0,0-1 0,0-1 0,0-3 0,0-8 0,-2 2 0,-2-3 0,-2-3 0,0-5 0,4-3 0,-4-1 0,4-4 0,-3-10 0,3-5 0,2-5 0,0-3 0,2-5 0,1-5 0,3-4 0,8-2 0,-3 0 0,5 1 0,1-1 0,1 0 0,-1 0 0,3 0 0,3 0 0,-9 8 0,3 3 0,-1 5 0,-1 2 0,3 7 0,-9 10 0,-1 10 0</inkml:trace>
  <inkml:trace contextRef="#ctx0" brushRef="#br0" timeOffset="537">210 779 9571,'0'-17'0,"0"9"0,0 8 0,0 9 0,6 7 0,2 3 0,2 3 0,3 1 0,-3 6 0,0-4 0,-1 1 0,1-1 0,-4-2 0,4-5 0,-1-1 0,1 0 0,-6 1 0,2-1 0,3-7 0,1-2 0</inkml:trace>
  <inkml:trace contextRef="#ctx0" brushRef="#br0" timeOffset="803">368 709 9571,'9'8'0,"-1"-4"0,-8 7 0,0 3 0,0 2 0,0 1 0,0 2 0,0 5 0,0-5 0,0 4 0,0-3 0,0-3 0,-2 1 0,-4-1 0,-3 1 0,-1-1 0,-6-5 0,5-3 0,-5-1 0,-1-2 0,-1-8 0,1-4 0,7 2 0,4-7 0,4-3 0,2-1 0,0-5 0,2-1 0,4-2 0,-2-1 0,8 7 0,1-1 0,3 1 0,1-1 0,1 1 0,-1-8 0,1-2 0</inkml:trace>
  <inkml:trace contextRef="#ctx0" brushRef="#br0" timeOffset="1070">542 569 9571,'0'12'0,"0"0"0,0 3 0,0 7 0,0-1 0,0 8 0,0 2 0,0 2 0,0-4 0,0 0 0,0 0 0,0-1 0,0 3 0,0-8 0,0-2 0,0-9 0,2-12 0,2-12 0,2-5 0,-2-7 0,-2 5 0,-2-6 0,0 2 0,0-1 0,0 1 0,0 6 0,0-1 0,2 3 0,2 1 0,1 2 0,3 8 0,-2-1 0,6 3 0,3 2 0,3 0 0,-1 0 0,1 0 0,-1 0 0,0 0 0,1 0 0,7 7 0,2 3 0</inkml:trace>
  <inkml:trace contextRef="#ctx0" brushRef="#br0" timeOffset="1386">927 290 9571,'9'0'0,"-1"0"0,-8 2 0,0 4 0,-6 3 0,-2 9 0,1-1 0,-1 1 0,-6-1 0,3 1 0,-5-1 0,-1 1 0,5-3 0,0-3 0,-1-4 0,-3-1 0,-1-5 0,-1 4 0,7-12 0,1-5 0,2-5 0,4-1 0,4-1 0,4 1 0,4-1 0,2 1 0,1-4 0,5 1 0,-1 5 0,3-1 0,-10 1 0,11-1 0,0 4 0,3 7 0,1 3 0,-5 2 0,-1 0 0,0 15 0,1-3 0,-1 13 0</inkml:trace>
  <inkml:trace contextRef="#ctx0" brushRef="#br0" timeOffset="1570">909 709 9570,'-8'10'0,"1"0"0,-7-7 0,2 3 0,1 0 0,-7-6 0,8-2 0,5-4 0,9-3 0,3-11 0,3-1 0,4-2 0,1-3 0,5 3 0,1-4 0,2 0 0,0 2 0,-5 7 0,-1 1 0,1-1 0,-1 3 0,1 1 0,-1 4 0,1 3 0,-9 1 0,7 13 0,-6 3 0</inkml:trace>
  <inkml:trace contextRef="#ctx0" brushRef="#br0" timeOffset="1870">1049 779 9570,'-6'12'0,"0"-1"0,2 3 0,0-4 0,-1 1 0,3-7 0,-6 2 0,8-12 0,0-6 0,0-3 0,2-1 0,2 3 0,1 1 0,7 6 0,-4-3 0,2 1 0,3 4 0,-3 2 0,2 2 0,-1 8 0,7 3 0,-9 5 0,-3 1 0,-2-1 0,2-4 0,-4-5 0,6-9 0,-7-3 0,3-7 0,2-4 0,6 5 0,-4-1 0,-1-1 0,1-3 0,6-3 0,-5-3 0,3-1 0,0 2 0,-1 1 0,7 3 0,7-8 0,2-3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27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0 9414,'-5'17'0,"-3"1"0,-2-1 0,6-5 0,-2 0 0,4 1 0,2 3 0,0 1 0,0 1 0,0-1 0,0 1 0,2-3 0,2-1 0,2-3 0,8-7 0,-3 2 0,7-4 0,5-2 0,-4-6 0,7-2 0,-3-1 0,0-5 0,1-1 0,-7-1 0,-1 3 0,-5 1 0,5 8 0,-5-2 0,-3 6 0,-2 6 0,-4 6 0,-4 9 0,-2 4 0,-2 0 0,2 1 0,-3-3 0,-1-6 0,0 3 0,0 3 0,2-9 0,6 3 0,0-1 0,2-3 0,4-1 0,4-4 0,7-10 0,1-2 0,-1-2 0,3-8 0,1 1 0,2-7 0,-1-3 0,-1-2 0,0 4 0,3-5 0,-3-1 0,-2-2 0,-1-6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27.6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18 9414,'10'-2'0,"-4"-4"0,3 4 0,3-4 0,-2 4 0,-1 4 0,-1 4 0,-4 6 0,-2 5 0,-2 5 0,0 1 0,0-2 0,0 4 0,0-1 0,-2-3 0,-4-2 0,-3-1 0,-9-1 0,1-1 0,-1-5 0,6 3 0,1-8 0,-3-2 0,-1-4 0,-3-6 0,9-4 0,3-9 0,6-2 0,6-3 0,-1 1 0,11 4 0,3-3 0,1-1 0,-1 0 0,1 5 0,1 3 0,2 3 0,0-2 0,-5 9 0,-1 1 0,1 2 0,-7 4 0,1 4 0,0 11 0,5 10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27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27 315 9414,'-11'0'0,"-1"0"0,8 0 0,4-2 0,12-4 0,5-5 0,6-5 0,5-9 0,5-2 0,-2-2 0,-2 0 0,0 2 0,4-5 0,-2 5 0,-2 2 0,-6 2 0,4 7 0,-1 5 0,-5 5 0,-2 4 0,-1 2 0,-1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28.0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0 9414,'-17'18'0,"7"-7"0,4 1 0,4 1 0,2 3 0,0 9 0,0 4 0,0 6 0,0 6 0,2-4 0,2 6 0,4-1 0,2 5 0,-5-3 0,5 1 0,0-4 0,0-8 0,-7 0 0,5-10 0,-2-2 0,0-1 0,7-3 0,-3 1 0,8-1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28.2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 9298,'-10'7'0,"1"-5"0,5 6 0,-2 0 0,2 4 0,2-3 0,2 5 0,0 5 0,8 6 0,2 10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28.3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1 9298,'-17'0'0,"-1"0"0,7 0 0,-1 1 0,-1 5 0,3 2 0,0 6 0,2-3 0,5 3 0,1 9 0,2 4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29.0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25 210 9503,'-11'0'0,"-1"0"0,10 0 0,2 0 0,10 0 0,11 0 0,4-2 0,3-4 0,-1 2 0,4-8 0,-2-1 0,2-3 0,0-1 0,0-1 0,-4 1 0,-2 0 0,5-1 0,-7 3 0,-2 1 0,-1 2 0,-11 1 0,-1-7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29.2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0 9503,'-8'12'0,"-2"0"0,-1 1 0,-1 3 0,8 9 0,-2 2 0,5 2 0,1 0 0,0 0 0,0 6 0,0 0 0,0 0 0,7-8 0,5-5 0,2-7 0,-3-3 0,12-8 0,-3 4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29.4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86 9503,'0'-17'0,"0"-1"0,0 1 0,0-1 0,2 9 0,4 3 0,-3 6 0,7 6 0,-2 5 0,-4 5 0,-2 1 0,-2 3 0,0 1 0,0 2 0,0 0 0,0-3 0,-2 1 0,-4 3 0,2-1 0,-6-6 0,1 1 0,-1-1 0,6 1 0,-4-3 0,2-1 0,1-3 0,-1-7 0,8 4 0,4-10 0,3-4 0,1-5 0,11-7 0,-3-3 0,1-2 0,1 1 0,-3-3 0,-1 2 0,-3 1 0,-1 3 0,-2 7 0,1 1 0,-3 7 0,-16 12 0,-2 11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29.8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16 297 9503,'-2'10'0,"-4"-4"0,4-4 0,-4-4 0,12-4 0,6-6 0,3-3 0,5-5 0,3-1 0,6-4 0,4-2 0,2 3 0,-2-3 0,-2 2 0,-2 4 0,-7 1 0,-1 3 0,-6 1 0,-3 5 0,-2 1 0,1 4 0,-5 4 0,-12-4 0,-5 4 0,-5 4 0,-1 2 0,-1 2 0,7 2 0,-1-4 0,-2 1 0,5 9 0,-1-2 0,2 3 0,-3 3 0,5-1 0,2 1 0,2-1 0,2 1 0,0-1 0,0 0 0,0 1 0,0-6 0,0-1 0,0 3 0,0 1 0,0-3 0,0 0 0,0 1 0,2-5 0,4-2 0,-4-2 0,4 1 0,3-3 0,1 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1.4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88 175 9774,'-18'0'0,"7"0"0,-1 0 0,-1 0 0,5-2 0,0-2 0,2-4 0,0-1 0,1-3 0,5-6 0,0 1 0,2 0 0,1-1 0,5 1 0,2-1 0,2 7 0,5 1 0,0 2 0,1 4 0,-1 2 0,1 2 0,-1 0 0,1 0 0,-3 10 0,-1 5 0,-4 9 0,-3 3 0,-1 0 0,-6 2 0,0 4 0,0-4 0,0 2 0,0 0 0,0-3 0,0-3 0,0-2 0,0-5 0,0-1 0,-2-2 0,-4-3 0,4-12 0,-5-10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30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18 158 9503,'-10'0'0,"3"-2"0,7-4 0,7 4 0,5-4 0,4 5 0,1 1 0,0 0 0,1 0 0,-8 1 0,-3 5 0,1 6 0,-6 3 0,4 3 0,-4-1 0,-2 1 0,0-6 0,0-1 0,0 3 0,0 1 0,2-5 0,4-4 0,1-12 0,7-6 0,-2-3 0,1-3 0,5-5 0,3 0 0,2-1 0,-1-1 0,-3 4 0,0-6 0,3 2 0,1 3 0,0-5 0,-5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30.5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1 175 9503,'0'-18'0,"0"1"0,0 0 0,0-1 0,1 3 0,3 1 0,2 2 0,8 3 0,-3-3 0,5 6 0,1 4 0,1 2 0,-1 2 0,1 4 0,-1 6 0,-1 9 0,-5 4 0,-5 2 0,-4 4 0,-2 2 0,0 2 0,0 0 0,0 0 0,-2-6 0,-2-2 0,-3 1 0,-3-1 0,4-6 0,-4 2 0,3-3 0,1-10 0,8-3 0,4-9 0,5-3 0,5-7 0,1-9 0,1-5-1,-1-1 1,6 0 0,1-4-1,-3 4-2,-2 2 0,-1-5 0,-1 5 0,1 0 0,-1 0 0,-1 1 0,-5 5 0,-3-2 0,0-3 1,-6 1-1,4 6-2,-4-1 2,-2 1 2,0 7 0,-2 2 0,-2 10 0,-2 4 1,0 4 0,6 7-1,0 3 0,0 3 1,0-4 0,0 5 0,0-3-1,0 2 1,0 2 0,0 5 0,0-5-1,0 0 1,2-6 0,2 7 0,2-1 0,0-6 0,-6 7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30.8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18 123 9445,'-9'17'-12,"1"-5"1,8-1 4,0 3 0,8 0 0,3-3 3,5-5 1,7-4 0,0-2 0,-1-2 2,-3-4 0,-1-4 1,-1-7-1,-1 0 1,-5-1 0,3 1 0,-8-1 0,-2 1 0,-3-1 0,-1 1 0,-1 1 0,-5 5 0,2-3 0,-8 8 0,-1 2 0,-3 2 0,1 4 0,1 4 0,2 8 0,-1 7 0,5-2 0,-8 7 0,7-9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41.3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71 208 9865,'-8'-9'-6,"4"-7"-6,-7 4 1,5-1 0,-4-1 4,2 3 0,0 7 1,5 0 5,-3 8 0,0 13 0,6 12 1,0 6 0,0 6 0,0 9 0,0 9 0,0-1 0,0-6 0,2 1 0,2-1 0,4-2 0,1-3 0,3-12 0,5-12 0,1-5 0,-1-7 0,1-3 0,1-10 0,2-6-1,3-9 0,-3-8 1,-7-12-1,-3-4 0,3-5 0,-6 1 0,-2 0 0,-5 3 0,-1 3 1,-1 4 0,-3 4-1,-4 4 1,-2 1 0,-1 9 0,-9 7 0,-1 3 0,-3 3 0,1 2 0,6 2 0,-1 0 0,1 2 0,-1 3 0,9-3 0,1 14 0,8-12 0,0 7 0,6-5 0,0 6 0,7-8 0,-1 2 0,-3-4 0,3-2 0,2 0 0,-5-2 0,3-2 0,2-4 0,1-2 0,3-1 0,1-7 0,2-1 0,3-5 0,7 5 0,-2-4 0,2 1 0,-2-1 0,2 4 0,-6-5 0,0 5 0,1 2 0,-3 7-1,-6 4 1,-7 4 0,-2 18 0,-8 3 0</inkml:trace>
  <inkml:trace contextRef="#ctx0" brushRef="#br0" timeOffset="303">245 488 9712,'-17'9'0,"0"-1"0,-1-8 0,1 0 0,5 0 0,0 0 0,16-2 0,4-4 0,11-5 0,10-5 0,-1-3 0,1-4 0,2-5 0,2 1 0,2-6 0,0 6 0,-2 0 0,-4 4 0,2-3 0,-8 3 0,-2 2 0,-1 1 0,-9 9 0,-1-1 0,-2-2-6,-2 7 1,-8-1-4,-4 8 1,2 0 0,-6 2 0,3 4 1,3 5 1,-4 5-1,2 3 1,2 3 0,2 1 1,2 8 0,0-2 0,0 2 0,0-2 1,0 4 0,0-4 0,0 2-7,0-2 11,0 4 0,-7-5 0,-3 7 0</inkml:trace>
  <inkml:trace contextRef="#ctx0" brushRef="#br0" timeOffset="482">385 662 9586,'-17'10'0,"1"0"0,5-4 0,5 3 0,12 9 0,5-1 0,7-7 0,3-2 0,4-2 0,2-1 0,1 1 0,3-8 0,-2-2 0,2-1 0,0-11 0,0 0 0,-2-5 0,2 0 0,2-14 0,2-2 0</inkml:trace>
  <inkml:trace contextRef="#ctx0" brushRef="#br0" timeOffset="649">909 156 9586,'-12'0'0,"1"0"0,-3 0 0,5 0 0,-1 4 0,0 5 0,0 9 0,5 11 0,-5 0 0,0 4 0,0 2 0,5 6 0,-5 2 0,2-1 0,4 1 0,2-8 0,2-8 0,0 0 0,0 0 0,-7-5 0,-3 3 0</inkml:trace>
  <inkml:trace contextRef="#ctx0" brushRef="#br0" timeOffset="782">769 418 9586,'0'-18'0,"2"9"0,4 5 0,6 6 0,3 4 0,3 1 0,-1-3 0,1 2 0,-1-2 0,6-2 0,1-2 0,-1 8 0,-6 1 0</inkml:trace>
  <inkml:trace contextRef="#ctx0" brushRef="#br0" timeOffset="1085">1049 16 9586,'-2'-10'0,"-4"5"0,4 5 0,-4 5 0,4 5 0,2 10 0,2 3 0,4 6 0,-4-2 0,6 2 0,-2 0 0,-1-1 0,3 5 0,-4-6 0,2 2 0,-2 0 0,0-8 0,0 3 0,1-5 0,-1-2 0,0-1 0,2-4 0,4-5 0,5-9 0,-3-3 0,1-5 0,-5-8 0,2 1 0,3-1 0,1 1 0,0 0 0,-3-1 0,3 1 0,-4 1 0,1 3-6,3 1 6,-6 8 0,7-4 0,-5 8 0</inkml:trace>
  <inkml:trace contextRef="#ctx0" brushRef="#br0" timeOffset="1282">979 558 9551,'-10'7'0,"-5"-3"0,5 8 0,0 1 0,3 3 0,7 1 0,0 1 0,7-1 0,5 1 0,3-3 0,3-3 0,-1 2 0,3-9 0,1-1 0,2-2 0,7-2 0,-5-2 0,0-4 0,0-5 0,4-1 0,-5-5 0,7 3 0,-4-11 0</inkml:trace>
  <inkml:trace contextRef="#ctx0" brushRef="#br0" timeOffset="1533">1346 400 9533,'0'12'-8,"-2"0"3,-4 1 1,4 3 0,-2 1 1,8 1 0,0-9 1,8-3-1,1-4 0,3-2 1,1-2 0,1-4 1,-1-5 1,-5-5-1,-3-3 1,-1-2 0,-4-3 0,4 1 0,-4 5 0,-6 1 0,0 5 0,-10 3 0,-1 1 0,-3 4 0,-1 2 0,-1 2 0,1 2 0,-1 4 0,1 2 0,1 5 0,3-1 0,1 1 0,8 3 0,-2 1 0,4 1 0,2-1 0,0 1 0</inkml:trace>
  <inkml:trace contextRef="#ctx0" brushRef="#br0" timeOffset="1865">1555 435 9492,'-7'-9'0,"-5"3"0,4-4 0,0 6 0,8-7 0,0-3 0,8-2 0,4 1 0,3 1 0,3 3 0,-1-1 0,1-5 0,-1-1 0,1 1 0,-7 1 0,-1 3 0,0 3 0,-1 2 0,-5 0 0,4 4 0,0-1 0,-6-1 0,7 14 0,-5 3 0,2 5 0,-2 1 0,-2 3 0,-2 1 0,0 4 0,0 2 0,0-5 0,2 1 0,4-4 0,-4 7 0,5 1 0</inkml:trace>
  <inkml:trace contextRef="#ctx0" brushRef="#br0" timeOffset="2148">1852 86 9492,'-8'-10'0,"6"3"0,-5 9 0,7 3 0,0 7 0,2 9 0,2 3 0,3-1 0,3 2 0,-6 4 0,4 10 0,-3 4 0,1 1 0,6 3 0,-4 5 0,-1 1 0,1-1 0,4-5 0,-6-3 0,-1-1 0,3-4 0,-6-8 0,6-4-3,0-2-2,-6-1 0,5-17 5,-7-7 0,0-7 0,0-11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49.8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88 140 9469,'-11'0'0,"-1"0"0,2 8 0,-1 4 0,5 3 0,4 3 0,2 1 0,0 5 0,0 5 0,0 4 0,2 2 0,2-2 0,3-2 0,3-2 0,2-8 0,5 2 0,1-5 0,-1-7 0,1-3 0,-1-8 0,1 0 0,-3-8 0,-3-5 0,-6-7 0,-5-3 0,-1-2 0,0 4 0,-1-5 0,-5-1 0,2 6 0,-8-2 0,-1 3 0,-3 3 0,-1 1 0,-1 3 0,1 1 0,-1 2 0,1-1 0,-1 5 0,3 6 0,3 6 0,-3 3 0,5 9 0</inkml:trace>
  <inkml:trace contextRef="#ctx0" brushRef="#br0" timeOffset="184">123 298 9469,'-10'-18'0,"5"1"0,3-1 0,9 1 0,7-1 0,5 1 0,5-1 0,5 1 0,-4-2 0,0-3 0,1-1 0,3 2 0,-4 7 0,0 2 0,0-1 0,-1-1 0,-7 2 0,1 7 0,-1 3 0,-7 9 0,-3 3 0</inkml:trace>
  <inkml:trace contextRef="#ctx0" brushRef="#br0" timeOffset="487">228 420 9469,'0'10'0,"2"-5"0,4-8 0,5-3 0,11-10 0,1 1 0,-2-7 0,-1 1 0,3-4 0,2-1 0,0 1 0,1 0 0,-3-6 0,-6 4 0,1-2 0,-1 0 0,-5 7 0,-2-1 0,-3 4 0,-3 1 0,-2 6 0,-2 1 0,0 7 0,0-2 0,0 12 0,0 6 0,-6-1 0,1 5 0,1 3 0,2 1 0,2 1 0,0 2 0,0 4 0,0 1 0,0 3 0,0-6 0,0 2 0,0 4 0,0-4 0,0 2 0,0 0 0,0 6 0</inkml:trace>
  <inkml:trace contextRef="#ctx0" brushRef="#br0" timeOffset="768">333 664 9469,'-12'6'0,"0"0"0,7 0 0,-5-4 0,2 4 0,4 3 0,10 7 0,6-5 0,3-1 0,5-6 0,1 2 0,2-2 0,6-8 0,-3-4 0,-1-2 0,0-3 0,-2-3 0,-5-3 0,-1-2 0,1-3 0,-9 1 0,-3 6 0,-4-1 0,-2 1 0,0-7 0,-2 1 0,-4 2 0,-3 9 0,-9 4 0,1 2 0,-1 1 0,1 1 0,-1 8 0,1 5 0,0 7 0,-1-3 0,1 11 0,1-3 0,4 2 0,-1-1 0,7 5 0,2 0 0,2 0 0,2-5 0,0 1 0,16-4 0,3-1 0</inkml:trace>
  <inkml:trace contextRef="#ctx0" brushRef="#br0" timeOffset="1067">699 280 9469,'-11'2'0,"-1"4"0,-1 6 0,5 3 0,2 3 0,4 1 0,2 4 0,0-1 0,2 5 0,4-2 0,5-4 0,-1-3 0,2-5 0,1-3 0,3-2 0,1-2 0,1-6 0,-1 0 0,1 0 0,-1-8 0,-1-4 0,-5-5 0,-5-7 0,-2 3 0,0-6 0,2 2 0,-2 3 0,-8 3 0,-4 2 0,-2-1 0,-3 1 0,-3-1 0,-1 3 0,-1 3 0,1 4 0,-1 8 0,1 0 0,5 8 0,3 4 0,1 3 0,4 3 0,-6 7 0,1 2 0</inkml:trace>
  <inkml:trace contextRef="#ctx0" brushRef="#br0" timeOffset="1234">804 367 9469,'12'-15'0,"0"3"0,-1-3 0,7 3 0,1-3 0,4-3 0,5 1 0,6-1 0,-1-1 0,-3-4 0,6 3 0,-5-1 0,-1 5 0,-3 5 0,-4 5 0,-6-6 0,1 1 0,-1-7 0</inkml:trace>
  <inkml:trace contextRef="#ctx0" brushRef="#br0" timeOffset="1553">927 385 9469,'-10'8'0,"2"-4"0,8 7 0,2-7 0,4 2 0,5-4 0,5-2 0,3 0 0,3 0 0,3-2 0,2-4 0,-4-4 0,5-5 0,-3 1 0,-4 3 0,-1-1 0,-3-5 0,0-1 0,1 1 0,-6-1 0,-1 1 0,3-1 0,-6 7 0,-3-1 0,-3 8 0,-2-4 0,0 10 0,0 4 0,0 6 0,0 3 0,0 3 0,0-1 0,0 1 0,0-7 0,0 1 0,0 1 0,0 3 0,0-4 0,0-1 0,0-7 0,0 4 0</inkml:trace>
  <inkml:trace contextRef="#ctx0" brushRef="#br0" timeOffset="2201">1119 717 9469,'-18'0'0,"1"0"0,5 0 0,0 0 0,-1 0 0,5 0 0,0 0 0,16-8 0,4-4 0,3-3 0,3-3 0,-1 1 0,3-1 0,1 3 0,2 3 0,0-3 0,-3 5 0,-1-2 0,-1 1 0,3 7 0,-9-2 0,3 4 0,3 4 0,-3 4 0,-3 6 0,-4 5 0,-8 6 0,0 4 0,0 1 0,0 3 0,0-8 0,0 8 0,0-4 0</inkml:trace>
  <inkml:trace contextRef="#ctx0" brushRef="#br0" timeOffset="2536">1747 245 9658,'0'18'0,"0"-1"0,0 1 0,0-1 0,0 1 0,-2-1 0,-3 0 0,-5 1 0,-8-3 0,1-3 0,-1-4 0,1-8 0,0 0 0,-1 0 0,3-2 0,1-4 0,2-6 0,8-3 0,-1-3 0,3 1 0,2 0 0,2-1 0,2 1 0,3 1 0,3 4 0,2-1 0,5 5 0,1 0 0,-1 1 0,0 3 0,1 10 0,-1 11 0,1 10 0</inkml:trace>
  <inkml:trace contextRef="#ctx0" brushRef="#br0" timeOffset="2700">1625 734 9658,'-8'10'0,"6"-2"0,-5-10 0,9-2 0,3-4-3,7-2 0,11-3 0,6-9 1,4-3-3,2-2 0,0 0 0,0-4 0,0 4-6,0 1 1,-2-3 10,-4 6 0,4-8 0,-6 4 0</inkml:trace>
  <inkml:trace contextRef="#ctx0" brushRef="#br0" timeOffset="2901">2027 193 9434,'-10'-18'0,"0"9"0,5 3 0,3 0 0,-4 6 0,4 4 0,2 15 0,0 5 0,0 5 0,6 6 0,-1 3 0,-1 5 0,-2 2 0,0-4 0,2 3 0,2 1 0,-2-1 0,4-5 0,-1 2 0,3-6 0,4-6 0,1-4 0,3 0 0,-1 3 0</inkml:trace>
  <inkml:trace contextRef="#ctx0" brushRef="#br0" timeOffset="3152">2586 158 9434,'-28'0'0,"7"-2"0,6-2 0,3-2 0,8 0 0,-2 8 0,12 4 0,6 6 0,3 3 0,3 3 0,1-1 0,2 1 0,3-1 0,-3 1 0,-7-1 0,-3 1 0,3-1 0,-4 1 0,-1 1 0,-1 2 0,-4 3 0,-2 1 0,-2-2 0,0-4 0,0 7 0</inkml:trace>
  <inkml:trace contextRef="#ctx0" brushRef="#br0" timeOffset="3283">2428 507 9434,'-15'-11'0,"3"-1"0,5 6 0,8-4 0,5 1 0,6-1 0,9 4 0,4-4 0,3 1 0,3-1 0,-4 6 0,2-2 0,2 4 0,2-5 0,2-3 0</inkml:trace>
  <inkml:trace contextRef="#ctx0" brushRef="#br0" timeOffset="3467">2533 699 9434,'-9'8'0,"3"-6"0,12 4 0,7-6 0,8-6 0,7 2 0,7-8 0,-1-1 0,1-3 0,6-7 0,0 0 0,7 0 0,-3 5 0</inkml:trace>
  <inkml:trace contextRef="#ctx0" brushRef="#br0" timeOffset="3701">2952 420 9434,'-5'-18'-1,"-1"1"1,0 5 0,6 1-2,0-3 1,2-1 0,4-1 0,5 2 1,5 3 0,1 5 0,1-4 0,1 3 0,4 3 0,-9-4 0,3 2 0,-1 4 0,0 6 0,-5 6 0,-1 7 0,-2 3 0,-4 3 0,-3-2 0,-1 6 0,2 1 0,4-1 0,-4-6 0,4 2 0,-4-3 0,6-3 0,1 1 0</inkml:trace>
  <inkml:trace contextRef="#ctx0" brushRef="#br0" timeOffset="4036">3372 71 9428,'-2'-10'0,"-4"4"0,4 6 0,-4 6 0,6-2 0,4 7 0,2 3 0,-2 2 0,3 3 0,1 4 0,0 6 0,0 4 0,3 4 0,-3 4 0,0 5 0,0 5 0,3 7 0,-5 0 0,0-1 0,2-3 0,-6 4 0,5-2 0,-1-5 0,0-8 0,2-14 0,-4-6 0,1-4-2,-1-1 0,0-8 0,0-3-10,2 1 1,0-4 11,-6 8 0,0-1 0,0 7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6:23:46.6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1 243 9554,'17'-24'0,"1"1"0,-1 2 0,1 1 0,1 3 0,4 1 0,5 3 0,-1 1 0,4 8 0,-6-2 0,0 4 0,0 2 0,-1 8 0,-9 4 0,-1 3 0,-2 3 0,-9 7 0,3 4 0,-4 2 0,-2-2 0,0 4 0,-2-6 0,-4 3 0,-5-1 0,1-2 0,0 2 0,1-6 0,-1-3 0,0-3 0,-3 1 0,1-1 0,8-7 0,-4-4 0,8-12 0,0-6 0,0-3 0,0-3 0,0 1 0,0-1 0,6 7 0,0-1 0,-2-2 0,6 5 0,1-1 0,5 2 0,-5 2 0,1 6 0,2 0 0,1 0 0,5 0 0,1 0 0,2 2 0,-1 4 0,-3-4 0,-2 6 0,1 0 0,-1-7 0,-7 7 0,-10-8 0,-12-2 0,-3-4 0,5 3 0,4-9 0,4-2 0,2-1 0,0-3 0,0-1 0,0-4 0,8 1 0,4-7 0,3 0 0,3 2 0,5-6 0,0 4 0,1-2 0,1 2 0,-8 4 0,3 9 0,-7 2 0,1 3 0,-6 7 0,-1-2 0,-7 12 0,0 6 0,0-3 0,0 3 0,0 1 0,0 3 0,0 1 0,0 1 0,0-1 0,0 1 0,0-1 0,0 1 0,0-1 0,0 1 0,0-1 0,0 1 0,0-1 0,0 1 0,0 5 0,0 0 0,0 0 0,0-5 0</inkml:trace>
  <inkml:trace contextRef="#ctx0" brushRef="#br0" timeOffset="267">490 679 9622,'-18'6'0,"1"0"0,-1-2 0,9-2 0,9-10 0,11-4 0,7-3 0,5-3 0,-1-5 0,7-2 0,0 0 0,-2-1 0,4 5 0,-8 7 0,1 5 0,1 1 0,-6-4 0,4 6 0,-5 5 0,-6 4 0,3 7 0,-5 10 0,-1 1 0,-3 2 0,-4 8 0,-2-2 0,2 2 0,4-2 0,-4 3 0,4-9 0,-4-2 0,-2-1 0,2-5 0,3-3 0,5-5 0,8-22 0,-1-4 0</inkml:trace>
  <inkml:trace contextRef="#ctx0" brushRef="#br0" timeOffset="604">909 278 9622,'0'11'0,"0"1"0,2-8 0,6 2 0,7-5 0,7-1 0,9-1 0,-2-5 0,2-8 0,-2-7 0,2 1 0,-6-5 0,0 2 0,1 0 0,-5-7 0,-7 7 0,-5 2 0,-1 1 0,-2 3 0,-8 0 0,-4-1 0,-4 8 0,-7 5 0,-1 3 0,1 2 0,0 0 0,-1 0 0,1 0 0,-1 7 0,3 5 0,3 4 0,-2-5 0,7 3 0,-1 3 0,0 5 0,2 7 0,6-4 0,0 2 0,0 4 0,0 0 0,0 0 0,0-2 0,0 2 0,6 0 0,2-2 0,0-3 0,-1-1 0,7-6 0,-2 5 0,3-5 0,3-1 0</inkml:trace>
  <inkml:trace contextRef="#ctx0" brushRef="#br0" timeOffset="854">1206 260 9622,'0'12'0,"-2"-1"0,-2 3 0,-2 1 0,0 3 0,5 1 0,-3 3 0,-2 1 0,0 2 0,4-3 0,-2 1 0,-2-2 0,1-1 0,5-3 0,0 1 0,0-7 0,1-1 0,5-2 0,-2-3 0,8-7 0,1-3 0,3-5 0,1-7 0,1-1 0,-1 1 0,1-3 0,-1-1 0,1-2 0,-1 1 0,-5 3 0,-1 1 0,3 1 0,2-1 0,1 1 0</inkml:trace>
  <inkml:trace contextRef="#ctx0" brushRef="#br0" timeOffset="1104">1258 592 9622,'-7'17'0,"5"1"0,-4-1 0,4 1 0,2-1 0,2 1 0,4-3 0,5-3 0,5-4 0,3-10 0,3-2 0,1-2 0,6-13 0,-6 1 0,-1-1 0,-3-1 0,-4 3 0,-1-1 0,-4 1 0,-2-1 0,-5 1 0,-8 0 0,-5 7 0,-8 4 0,1 4 0,-4 10 0,1 3 0,5 5 0,-1 1 0,1 1 0,-1-1 0,3 1 0,1-1 0,8 1 0,-2-1 0,4 1 0,2-9 0,0 7 0,0-6 0</inkml:trace>
  <inkml:trace contextRef="#ctx0" brushRef="#br0" timeOffset="1335">1503 295 9622,'-18'0'0,"1"0"0,9 0 0,8 0 0,10-2 0,5-4 0,9 2 0,1-7 0,2-3 0,4-1 0,-4-3 0,2 1 0,0-1 0,-1 1 0,3 1 0,-8 3 0,-2 1 0,-1-2 0,-5 5 0,-3-3 0,3 8 0,-5-4 0</inkml:trace>
  <inkml:trace contextRef="#ctx0" brushRef="#br0" timeOffset="1821">1625 260 9622,'0'-12'0,"0"1"0,0 7 0,-2-4 0,-4 8 0,4 8 0,-3 4 0,3 3 0,2 8 0,0 1 0,0-3 0,0-2 0,0-1 0,0-1 0,0 1 0,0-1 0,0 1 0,2-3 0,3-1 0,7-3 0,4-7 0,3 2 0,4-4 0,-3-8 0,3-1 0,-4-3 0,-1-4 0,-7 5 0,1-1 0,2 2 0,-1 4 0,-1 10 0,-4 4 0,-8 9 0,0 2 0,0 3 0,-2 7 0,-2-4 0,-4 2 0,-2 0 0,5-9 0,-5-1 0,2-5 0,4-1 0,-6-5 0,10 0 0,0-8 0,8-2 0,10-4 0,-1-6 0,1-3 0,1-3 0,2 1 0,5-1 0,1 1 0,-4-6 0,4-1 0,-2 3 0,-3 2 0,5 1 0,0 1 0</inkml:trace>
  <inkml:trace contextRef="#ctx0" brushRef="#br0" timeOffset="2052">2079 103 9622,'-2'-10'0,"-4"4"0,4 6 0,-3 6 0,3 6 0,2 3 0,0 9 0,0 3 0,0 4 0,0 6 0,5 3 0,1-1 0,-2 4 0,-2 2 0,0-5 0,2 5 0,2-2 0,-2-5 0,-2-1 0,0-4 0,1-4 0,3-5 0,2-7 0,-2-5 0,5-6 0,5-4 0,1-2 0</inkml:trace>
  <inkml:trace contextRef="#ctx0" brushRef="#br0" timeOffset="2303">2271 103 9622,'-9'2'0,"3"4"0,4 3 0,2 9 0,0-1 0,0 1 0,2-1 0,2 1 0,1-1 0,7 1 0,-4-3 0,2-1 0,3-3 0,-3-7 0,1 2 0,3-4 0,2-2 0,-5 0 0,1 0 0,1-2 0,3-4 0,1-3 0,1-9 0,-1 1 0,1-1 0,-1 1 0,1-1 0,-3 1 0,-3-1 0,3 3 0,-3 3 0,4-3 0,1 5 0</inkml:trace>
  <inkml:trace contextRef="#ctx0" brushRef="#br0" timeOffset="2484">2341 522 9596,'-17'0'0,"7"0"0,4 0 0,14-2 0,7-4 0,7-5 0,3-5 0,-4-3 0,5-1 0,1 3 0,-6-5 0,2 13 0,-3-3 0,-3 1 0,1 5 0,-1-6 0,1 8 0,-1-4 0</inkml:trace>
  <inkml:trace contextRef="#ctx0" brushRef="#br0" timeOffset="2667">2533 540 9594,'-10'17'0,"-3"-5"0,7-1 0,2 3 0,2-4 0,2 1 0,0 3 0,6 1 0,2 1 0,2-3 0,3-1 0,3-6 0,1 4 0,1-3 0,-1-3 0,2-2 0,3-2 0,1-2 0,-2-4 0,1-3 0,-1-9 0,2 1 0,-1-1 0,-5-1 0,-5-4 0,11-5 0,-3-6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2:34.0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1196 871 9290,'-17'0'0,"2"2"0,1 2 0,3 2 0,7 1 0,-3-3 0,-1 2 0,4 5 0,-7-3 0,-2 1 0,3 1 0,-1 3 0,-4-2 0,-6 3 0,0 1 0,-8 2 0,-1 0 0,-2 0 0,-4 2 0,-4 2 0,-6 2 0,-3-3 0,-4-1 0,-2-2 0,-4 1 0,-2-1 0,12-8 0,-2-3 0,3-4 0,5-2 0,1 0 0,8-2 0,2-6 0,3-9 0,-1-2 0,7-9 0,2-3 0,2-1 0,2-2 0,0 0 0,2-2 0,3-4 0,-1 2 0,7-6 0,1 3 0,-3 3 0,6 2 0,-3-1 0,3-2 0,2-7 0,0 2 0,2 1 0,3 1 0,7 4 0,3-4 0,0 3 0,0 1 0,2 2 0,-3 1 0,8 3 0,-3 2 0,-2 1 0,6 8 0,2-1 0,-1 3 0,1 2 0,5 5 0,-1 1 0,3-1 0,2 3 0,2-4 0,2 7 0,2 0 0,-2-1 0,4 5 0,-2-4 0,-4 4 0,-6 2 0,4 8 0,-3 1 0,3 5 0,-2 3 0,-3-4 0,1 12 0,-2-3 0,3 1 0,1 8 0,0-5 0,-1 3 0,-3-1 0,-5 0 0,5 7 0,1-1 0,-3 0 0,-1 0 0,-8 0 0,0 2 0,0 4 0,-7-4 0,-5 4 0,-1-4 0,2-2 0,-4 2 0,3 0 0,-5 0 0,-5-3 0,3-5 0,-6 1 0,1-5 0,-5 1 0,3-6 0,-1 4 0,1-4 0,-1-2 0,5-6 0,-7 0 0,-1 3 0,0 1 0,-1 0 0,3-4 0,7 5 0,-3-14 0,7 5 0,0-7 0,0-7 0,2 5 0,1-6 0,3 0 0,5 5 0,-3-7 0,1 3 0,5 3 0,1-4 0,4 1 0,2-1 0,2 0 0,7-3 0,-2 3 0,5 1 0,1-1 0,0 1 0,0 3 0,0-2 0,0 2 0,1 3 0,-1 1 0,0 0 0,0 0 0,-2 1 0,-1 3 0,-3 2 0,2-2 0,-3 3 0,1-1 0,1-2-2,-3-2 1,7 3 0,-5 1 0,3 0-1,-3 1 0,2-5 1,-5 6-1,2-2-1,3-1 1,0 3-1,1-4 1,-5 3-2,-1 3 1,3-5 0,-3 5-1,0-3 1,-1-3 0,-1 0 0,-4 0 0,2 2 0,2-3 1,5-1 0,-3-2 0,0 0 0,-1 0 1,7 0-1,-3 0 1,4 0-1,2 0 0,1-2 1,-1-1-1,2-3-1,4 2 1,-10 2 0,4 2 0,-2 0-1,1 0 0,1 0 0,0 0 0,0 0 0,0 0 0,-5 0 0,-1 0 0,3 0 0,1 0 1,2 0-1,0 0 1,0 0 0,0 0 0,2 0 0,2 0 0,4 0-1,2 0 1,-1 6 0,5 0 0,-3-3-1,3-1 0,-1-2 0,-1 0 0,-4 0-1,-1 0 1,-5 0 0,4 0 0,-4 0 0,-2 0 0,-1 0 0,-3 2 1,-1 2-1,1 2 1,2-1 0,0-5-1,-1 0 0,-3 0 1,1 0 0,3 0 0,-2 0-1,-1 0 0,-3 0 0,5 0 1,-3-2-2,2-3 1,-3 3 0,0-4 0,-1 4-1,1 2 1,-5-5 0,5-1 0,0 2 0,-1 2 0,-3-4 1,4 1-1,-1 1 1,1 2 0,1 2 0,6 0 0,0-2 0,1-4 0,-1 5 0,0-5 0,2 2-1,4-2 1,-4 5 0,4-7 0,-2 2-1,1 1 1,-2-3-1,2 4 1,-3-2-1,-1 3 1,-1-1-1,-2 0 1,-2-2-1,-1 3 1,-1 1 0,5 2 0,-3 0 0,-2 0 0,1 0 0,5 0 0,-2 0 0,-3 0 0,3 2 0,-4 1 0,5 3 0,1-2 0,0 3 0,0-1 0,0 0-1,0 1 1,1-5 0,-1 4-1,0-4 0,0-2 1,0 2 0,0 2 0,0 1 0,1-1 0,4-2 0,1-2 0,0 0 0,2 0 0,0 0 0,5 0 0,-3 0-1,-3 0 1,7 0 0,-4 0 0,-1 0-1,-3 0 1,2 0-1,-2 0 1,-1 0-1,3 0 1,-4-2 0,6-2 0,-1-1-1,1 1 1,-4 2 0,4 2-1,-3-2 0,-3-4 1,4 4 0,-2-3 0,0 3-1,1 2 1,-5 0-1,4 2 1,-4 2-1,-1 1 0,-1 7 1,0-5-1,0 1 0,0-1 1,0 5 0,0-5 0,2 1-1,4 0 1,-4-1 0,4-3-1,-4 2 0,-2-3 1,6-1 0,0 0 0,-2 2-1,-2 2 1,-7-1 0,-1-5 0,2 0-1,3 0 1,-5 0-1,-1 0 1,-1 0-1,1 0 1,-4 0 0,5 0 0,2 0-1,3 0 1,1-5 0,-2-1 0,0 0 0,2-1 0,-9 3 1,9-6-1,-1 3 0,-1 3 0,4 2 1,2 2-1,2 0 0,-2 0 0,-2 0 0,-2 0 0,0 2 0,0 4 0,0-2 1,0 5-1,1 1 0,-1-1 0,0-3 1,0 3-1,0-1 0,0-4 1,6 3-1,0-1 1,-2-2-1,-2-2 1,-4 3-1,-1 1 1,-5 0-1,-1 1 1,-2-5 0,-6 6-1,0-1 0,0 5 1,-6 3 0,-1 2 0,-3 2-2,-3 4 3,-2 3 0,-10 16 0,-1 2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2:41.0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1276 978 9091,'-10'2'0,"4"4"0,2-4 0,0 6 0,-2 0 0,-7 1 0,1 9 0,-3-1 0,-3-5 0,1-1 0,-1 3 0,1 2 0,-1 1 0,1 0 0,-2 1 0,-5-1 0,3 1 0,-8-1 0,0 1 0,2-1 0,-5-1 0,7-3 0,-2-3 0,-4-2 0,-2 3 0,-2-5 0,2 0 0,4 2 0,-4-6 0,6 4 0,0-4 0,3-2 0,5 0 0,2 0 0,-1 0 0,1 0 0,-1 0 0,1 0 0,-1 0 0,1 0 0,-1 0 0,7 0 0,-1 0 0,-2 0 0,-1 0 0,3 0 0,1-2 0,-3-2 0,-1-2 0,-3-6 0,1 5 0,-1-3 0,1-4 0,1 5 0,3-3 0,1-2 0,-2-1 0,-1-3 0,-3 1 0,1-1 0,-1 1 0,7-2 0,-1-3 0,-1-3 0,-3-2 0,4-2 0,3-6 0,-1 0 0,0 0 0,4 0 0,-3 0 0,1 0 0,4 0 0,0 0 0,0 2 0,-1 2 0,1 2 0,2 6 0,2-4 0,0 0 0,0-1 0,2 7 0,2-2 0,3 3 0,3 3 0,-6-1 0,4 1 0,-3-1 0,1 1 0,6 5 0,-4 1 0,-1-3 0,1-1 0,6-1 0,-5 2 0,3 3 0,0-3 0,-6 5 0,5-3 0,3-2 0,1-1 0,3 3 0,-1 1 0,1-3 0,-1-2 0,1 1 0,-1 1 0,3 3 0,3-3 0,-4-1 0,5-1 0,-5 2 0,-2 3 0,1 1 0,1-3 0,3 3 0,1 2 0,0-4 0,-3 7 0,1-1 0,2-2 0,2 6 0,-3-4 0,3 4 0,2 2 0,-4 0 0,5 2 0,-1 2 0,0 2 0,0 6 0,2-5 0,-4 3 0,1 4 0,-5-5 0,6 3 0,-2 2 0,-3 1 0,-3-3 0,-1-1 0,-1 3 0,1 1 0,-3 3 0,-1-1 0,-3-1 0,3-4 0,-4 5 0,1 1 0,3 9 0,-6-2 0,-1 0 0,-1 0 0,0 4 0,0 4 0,-4 2 0,2 0 0,1 0 0,1 0 0,-6 0 0,0 0 0,0 0 0,0-2 0,-2-2 0,-2-2 0,-1 2 0,-3-4 0,4 0 0,-4-1 0,-1-5 0,5 4 0,-2-1 0,2-5 0,-2-5 0,4 1 0,-4-3 0,2 1 0,-1-1 0,3-4 0,-6-10 0,8-4 0,0 4 0,0-6 0,0 6 0,0-4 0,0 5 0,8-7 0,1 6 0,9-4 0,-6 4 0,-1-4 0,3 4 0,1 2 0,3-6 0,1-1 0,2-1 0,3 0 0,7 0 0,-2 5 0,4-3 0,2 2 0,0-4 0,0 2 0,0 2 0,0 2 0,-1-3 0,1-1 0,-2 2 0,-3 2 0,1 2 0,-8 0 0,0 0 0,2 0 0,1 0 0,3 0 0,-6 0 0,-4 0 0,-1 0 0,1 0 0,3 0 0,1 0 0,0 0 0,-3 0 0,1 2 0,2 4 0,6-4 0,-5 4 0,-1-5 0,2-1 0,-4 0 0,9 0 0,-1 0 0,-2 0 0,0 0 0,-6 0 0,3 0 0,-3 0 0,4 0 0,-2 0 0,1 0 0,1 0 0,-6 0 0,5 0 0,-5 0 0,-1 0 0,1 0 0,2 0 0,3 0 0,-3 0 0,-2 0 0,-1 0 0,-1 0 0,1 0 0,5 0 0,0 0 0,-1 0 0,-3 0 0,-1 0 0,1 0 0,2 0 0,3 0 0,-1 0 0,-6 0 0,1 0 0,-1 0 0,7 0 0,1 0 0,0 0 0,0 0 0,6 0 0,-4 0 0,3 0 0,-1 0 0,0 0 0,6 0 0,2 0 0,3 0 0,-3 2 0,6 2 0,-2 4 0,-1 2 0,1-4 0,-6 3 0,0-1 0,0-4 0,-2 4 0,-2-3 0,-4-1 0,-2-2 0,6-2 0,-3 0 0,1 0 0,0 0 0,-6 0 0,4 0 0,0 0 0,1 0 0,-5 0 0,4 0 0,-2 0 0,-3 0 0,5 0 0,0 0 0,2 0 0,0 0 0,-8 0 0,5 0 0,-3 0 0,0 0 0,6 0 0,-3 0 0,-1 0 0,0 0 0,4 0 0,-4 0 0,1 0-1,-1 0 1,4 0-1,-4 0 1,0 0-2,1 0 1,5-2-1,-4-2 1,2-1-1,0 1 1,0 2 0,6 0-1,-2-2 0,-4-2 0,4 0 1,-4 6-1,2 0 0,-2 0 0,4 0 0,-4 0 0,4 0-1,2 0 1,-5 2 0,-1 2 0,0 2 0,-2-2 0,4-2 0,-6-2 0,0 0 0,1 0 1,5 0-1,-4 0 1,2 0-1,0 0 1,-2 0 0,4 2-1,-2 2 0,2 1 1,0 1 0,1-6-1,-3 2 0,2 4 0,2-2 1,2 6-1,-2-1 0,-4 1 0,4-4 0,-4 6 0,4-1 0,2-1 0,-6 5 0,0-5 1,0 2-1,-2-1 0,6-1 1,-6 2-1,2-5 0,1 1 1,-1-6-1,6 4 1,-2-4-1,-4-2 1,2 0-1,-6 0 1,0 0-1,0 0 0,6 0 1,-1 0-1,3 0 0,1 0 0,-4 0 0,-1 0 0,0 0 0,-2 0 0,4 0 0,-6 0 0,0-2 0,1-4 0,3 4 1,-4-4-1,0 3 0,0-3 1,5 4-1,-5-6 1,2 2-1,4 0 1,-4 1-1,0 5 1,1 0-1,-1 0 1,2-6-1,6 0 1,-2 2-1,-4 2 0,4 2 1,-4 0-1,4 0 0,2 0 0,-6 2 0,-2 2 1,0 2-1,0-2 0,1-2 0,3-2 1,-4 0-1,-2 0 0,4 0 1,-4 0-1,3 0 0,3 0 1,-4 0 0,2 0 0,0 0-1,-2 0 1,6 0-1,-6 0 1,0 0-1,-3 0 1,1 0 0,0 0-1,0 0 0,1 0 1,-3 0 0,-4 0-1,3 0 0,1 0 1,0 0-1,-5 0 1,-1 0-1,1 0 0,5 0 1,0 0-1,1 0 0,1 0 1,-6-6-1,6 0 1,-1 2-1,-1 2 1,8 2 0,-4 0 0,2 0-1,0 0 1,-5-6 0,5 0 0,2 3-1,2 1 1,2 2 0,0-2 0,-2-2-1,-4-2 1,4-2 0,-6 4 0,2-3-1,0-3 1,-6 4-1,5-4 1,-1 1-1,0-1 1,-6 6 0,1-4-1,-7 2 0,-3 1 1,-1-1-1,7 4 0,-1-4 0,-5 4 0,0-4 1,-3 18 1,3 5 0,-4 20 0,-8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2:48.1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1502 839 9167,'-17'0'0,"-1"0"0,7 6 0,1 2 0,2 1 0,-5 3 0,1 6 0,-4-1 0,-1 0 0,-1 1 0,1-1 0,-1 1 0,-5 5 0,-2 2 0,-2 1 0,-4-1 0,-4 6 0,-4-4 0,-4 2 0,-1 0 0,3-2 0,-6 4 0,1-1 0,1 1 0,-1-6 0,9-2 0,4-5 0,0-7 0,-4 5 0,0-7 0,4 1 0,0-4 0,6-4 0,-2-2 0,0 0 0,2 0 0,-5-2 0,7-2 0,0-4 0,0-1 0,1-1 0,7-4 0,0 3 0,-1-3 0,1-1 0,-1-3 0,1 1 0,-1-1 0,7 1 0,-1-1 0,0-1 0,3-4 0,-7 3 0,6-5 0,-1 2 0,-1-1 0,0-1 0,-3 2 0,1-4 0,3 0 0,1-1 0,-4 7 0,5-2 0,1 1 0,-4-3 0,6 2 0,1 2 0,-3 1 0,6 3 0,-4-1 0,4 1 0,2-1 0,0-5 0,0 0 0,0 1 0,0 3 0,0-4 0,0-1 0,2 1 0,4-2 0,-4 5 0,6-3 0,-3 2 0,1-2 0,8 3 0,-2-5 0,1 2 0,-1-1 0,3-1 0,-3 4 0,2-2 0,-3 1 0,5 3 0,-5 1 0,5 1 0,1-1 0,1 1 0,-1-1 0,1 1 0,-1 0 0,1 1 0,-1 4 0,1 3 0,-1 5 0,0-4 0,1-2 0,-1 4 0,1-3 0,-1 1 0,1 4 0,-1-4 0,3 3 0,1-1 0,2-2 0,1 6 0,-7-6 0,1 2 0,-1 1 0,0-3 0,1 4 0,-1-2 0,1 2 0,-1 2 0,1 2 0,-1-2 0,1-3 0,-1 3 0,1-4 0,-1 4 0,1 2 0,-5 0 0,5 0 0,7 0 0,-2 6 0,0 0 0,-3-1 0,-3 3 0,1-4 0,-1 6 0,3-3 0,3-3 0,-10 4 0,5 0 0,-3 0 0,1-1 0,1 7 0,1-2 0,-1 3 0,-5 3 0,0-1 0,-1 2 0,-1 5 0,6-3 0,-7 8 0,3 2 0,0 2 0,-7 2 0,5 0 0,0-2 0,-1-4 0,-5 4 0,4-4 0,-2 4 0,0 2 0,2 0 0,-5 0 0,3 2 0,-2 4 0,-2-4 0,-2 3 0,-2-5 0,-4-6 0,2 2 0,-5-7 0,1-3 0,4-2 0,-4-7 0,1 0 0,-1 1 0,0 3 0,-4-5 0,5-1 0,-3-2 0,6-2 0,-4-6 0,8-2 0,0-4 0,0 2 0,2-6 0,2 1 0,2-1 0,6-2 0,-5-3 0,3 1 0,4 3 0,1-1 0,3-4 0,-1 3 0,0 1 0,1 2 0,-1-3 0,3 3 0,3 2 0,-2-3 0,9 5 0,1 0 0,2-2 0,2 6 0,-1-3 0,1 3 0,0 2 0,0 0 0,2 0 0,2 0 0,2 0 0,-1 0 0,-7 0 0,-2 0 0,-1 0 0,-7 0 0,4 0 0,-2 0 0,-3 0 0,-3 2 0,-2 2 0,1 1 0,-1-1 0,1 4 0,-1 0 0,1 0 0,-1-1 0,1 5 0,1-4 0,2 1 0,3 5 0,1-4 0,-4-1 0,5 1 0,1 0 0,-6-6 0,4 3 0,-1-1 0,-1 0 0,8 0 0,-4-6 0,2 0 0,0 0 0,0-2 0,6-2 0,0-2 0,0 2 0,0 2 0,0 0 0,0-1 0,0-3 0,0 0 0,0 6 0,0 0 0,0 0 0,1 0 0,3 0 0,2 0 0,-2 0 0,-2 0 0,-2 0 0,2 0 0,3 0 0,-3 0 0,6-2 0,-2-2 0,-1-2 0,1 0 0,-6 6 0,2 0 0,4 0 0,-5-5 0,5-1 0,-4 2-1,-2 2 1,0 2 0,0 0-1,0 0-1,0 0 0,0 0 0,0 0 0,1 0 0,5 0 0,-10 0 0,4 0 0,-2-2 0,0-4 0,-4 2 0,-2-7 1,-1-3-4,-5-1 1,-2-3-6,-1 1 6,-1-1 1,-7 10 3,-4 8 0,-4 16 0,-2 11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2:58.0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1013 630 8883,'-17'0'0,"-1"-2"0,1-2 0,-1-2 0,7 0 0,-1 6 0,8 0 0,-3 0 0,7 8 0,-2 2 0,-4-1 0,2 5 0,-6-6 0,0 1 0,1 5 0,-3 7 0,-5 2 0,-1 1 0,1 1 0,-3-4 0,-1 7 0,-2-3 0,1-4 0,-5 4 0,0-1 0,-2-3 0,0-2 0,6-3 0,-7-3 0,-1-3 0,-2-2 0,-2 0 0,2-4 0,2 1 0,2-1 0,-4-4 0,-4-4 0,4-3 0,0-3 0,6-2 0,0-5 0,0-1 0,0 1 0,7-3 0,1-1 0,5-4 0,1-2 0,-1 0 0,1-4 0,3 1 0,2-1 0,2-2 0,6-2 0,0 2 0,0 4 0,0-4 0,0 6 0,0-2 0,0 0 0,2 2 0,2-4 0,4 4 0,2 1 0,-5 1 0,7 4 0,0-2 0,-3 1 0,5 3 0,-6 1 0,2 1 0,1-1 0,7 1 0,-1-1 0,1 1 0,-3 5 0,-1 3 0,-5-1 0,-1 0 0,6 4 0,-3-3 0,5-1 0,1 0 0,-5 6 0,2-3 0,3 1 0,4 0 0,3-6 0,-7 7 0,1-1 0,-1-2 0,1 6 0,-1-4 0,0 4 0,1 2 0,-1-6 0,1 1 0,-1 1 0,1 2 0,-1 2 0,1 0 0,-1 0 0,1 0 0,-1 0 0,1 2 0,-1 4 0,0-4 0,1 5 0,-1-1 0,1 0 0,-1 6 0,1-5 0,1 3 0,5 4 0,-5-5 0,4 3 0,-5 2 0,-7 1 0,5-3 0,-5-1 0,3 3 0,-2 1 0,1 3 0,-5-1 0,0 1 0,0-1 0,-1 7 0,-3-1 0,2 0 0,-2 2 0,-2-3 0,-2 7 0,0 2 0,0 2 0,-2 2 0,-2 0 0,-4 0 0,-1 0 0,-3 5 0,-4 1 0,3-4 0,1-6 0,1 0 0,-5-6 0,2-1 0,3-5 0,5 0 0,-6-13 0,1 0 0,1-8 0,4-4 0,4 2 0,2-7 0,0-3 0,6-1 0,2-3 0,1 1 0,5-1 0,2 1 0,1-1 0,1 1 0,-1-1 0,2-1 0,3 0 0,1-1 0,-2 5 0,5 1 0,-3-3 0,0 1 0,2 4 0,-5-1 0,5 7 0,-2 2 0,1 2 0,5 2 0,-6 0 0,0 2 0,3 4 0,-5-2 0,6 7 0,0 1 0,0-2 0,-3 5 0,3-5 0,0 2 0,0-1 0,-6-5 0,5 4 0,-3-2 0,0-4 0,3 3 0,-5-1 0,2-2 0,-2-2 0,1-2 0,-1 0 0,2 0 0,-1 0 0,-3 0 0,-1-2 0,1-2 0,4-2 0,-1-5 0,5 5 0,0 0 0,0-2 0,-4 4 0,5-5 0,-1-1 0,0 0 0,0 4 0,4-3 0,-4-1 0,-1 0 0,5 4 0,-4-3 0,2 1 0,0 4 0,-2-4 0,4 3 0,-2-1 0,2-2 0,0 6 0,0-4 0,-1 4 0,1 2 0,2 0 0,0 0 0,-2 0 0,-2 0 0,-6-6 0,4 1 0,0 1 0,1 2 0,-7 2 0,4 0 0,-2 0 0,1 0 0,1 0 0,-4 0 0,3 0 0,-3 0 0,0 2 0,1 2 0,3 1 0,2-1 0,-4-2 0,4 0 0,1 2-1,-1 2 1,-4 2 0,6-4 0,2 3-2,2 3 1,-4-4 0,0 4 0,2-1-1,2 1 1,-5-4 0,-5 3-1,-2-1 0,3-4 0,-5 4 0,4-2 1,-3-2-1,-3-2 0,1-2 0,-1 0 0,0 0 0,1 0 0,-6 0 0,-1 0 1,3 0-1,1 0 1,3 0-1,-1 0 1,1 0 0,-1 0 0,6 0 0,1 0 0,-1 0 0,2 0 0,-3 0 0,7 0 0,0 0 0,-2 0 0,6 0 0,-4 0 0,4 0-1,2 0 1,-2 0 0,-2 0-1,-2-2 0,2-4 1,0 4-1,0-4 1,-4 2-1,-1-2 0,3 4 0,-4-3 2,2 3 0,-5-6 0,3-2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1.5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34 9709,'19'0'-11,"5"0"0,-3-2 0,6-2 0,0-2 3,0 2 1,3 2-1,3 2 1,-2-2 2,-2-4 0,-8 4 1,2-3-1,-5 5 2,-7 5 1,3-1 2,-8 8 0,0 0 0,-6 5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3:48.7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1498 9648,'-12'0'0,"0"0"0,7 0 0,-7 0 0,0 0 0,-5 0 0,-1 0 0,9 2 0,3 4 0,4-4 0,2 4 0,0-14 0,2-11 0,4-14 0,5-12 0,13-15 0,7-12 0,7-13 0,7-5 0,-19 42 0,0-1 0,0 2 0,1 1 0,-1 3 0,0 1 0,27-42 0,1 13 0,2 6 0,2 9 0,-5 15 0,-9 20 0,-3 8 0,-8 7 0,2 8 0,-8 7 0,0 13 0,-3 9 0,-5 10 0,1 17 0,-1 8 0,-2 7 0,3-1 0,-12 4 0,1-4 0,5-2 0,-4-8 0,1-8 0,1-11 0,-2-14 0,5-8 0,-3-5 0,3-5 0,3-5 0,-1-12 0,1-5 0,-1-5 0,3-9 0,1-6 0,4-6 0,2-4 0,-3-7 0,5-1 0,4-5 0,5-4 0,-1-2 0,6 3 0,-2-1 0,-1 2 0,7-4 0,-6 3 0,-2 7 0,-3 7 0,-3 8 0,-3 6 0,-9 6 0,-7 3 0,1 11 0,-13 1 0,6 8 0,-8 0 0,0-2 0,0-4 0,0-3 0,8-9 0,1 1 0</inkml:trace>
  <inkml:trace contextRef="#ctx0" brushRef="#br0" timeOffset="518">1485 346 9648,'-17'9'0,"-1"-3"0,1-4 0,7-2 0,4 0 0,14 0 0,10-2 0,9-4 0,6-3 0,2-11 0,0-1 0,0-3 0,-1-1 0,1 4 0,0-4 0,0-2 0,0 3 0,-2-3 0,-4 2 0,-5 4 0,-5 1 0,-2 3 0,-1-1 0,-4 1 0,3 7 0,-15 6 0,0 16 0,0 1 0,-6 16 0,2 3 0,-1 0 0,3 3 0,-4 0 0,4 0 0,2 0 0,0 0 0,0 0 0,0-2 0,0-4 0,0 2 0,2-8 0,2-1 0,2-3 0,-1-7 0,-5 0 0,0-9 0,-2 5 0,-3-8 0,-7 0 0,-4-8 0,-3-5 0,-4-9 0,3 3 0,-5-4 0,0 1 0,-4-1 0,-2-2 0,-2-6 0,0 4 0,-4 1 0,4 3 0,4 6 0,-2-1 0,-2 1 0,0 1 0,4 3 0,5 3 0,5 2 0,2 2 0,9 8 0,8 4 0,8 4 0,9 7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3:55.1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175 133 9139,'-11'-6'0,"-1"0"0,0-2 0,-5 2 0,7 4 0,-5-5 0,13 7 0,-6 2 0,8 3 0,0 7 0,0 4 0,0 3 0,0 6 0,0 10 0,0 8 0,0 11 0,0 6 0,0 10 0,0 8 0,0 9 0,0-1 0,0-5 0,6-5 0,0-10 0,0-6 0,1-6 0,-5-13 0,6-18 0,-2-3 0,0-3 0,7-7 0,-1-4 0,3-4 0,-3-10 0,-2-6 0,-3-7 0,-3-8 0,-2-6 0,-2-6 0,0-4 0,0-7 0</inkml:trace>
  <inkml:trace contextRef="#ctx0" brushRef="#br0" timeOffset="517">71 307 9139,'-12'-6'0,"0"1"0,1-1 0,1-2 0,-6 6 0,15-4 0,-5 12 0,4 6 0,2 3 0,0 11 0,2 3 0,4 4 0,5 2 0,3 1 0,-1 3 0,-1 2 0,2-2 0,1 3 0,4-1 0,3-2 0,1-2 0,-2-10 0,-7-4 0,-2-3 0,1-3 0,3-5 0,1-2 0,1-3 0,-1-7 0,-1-7 0,-3-5 0,-1-7 0,-2-1 0,3-9 0,-3-4 0,-2-6 0,3 2 0,-3-5 0,0 1 0,0 0 0,-1-2 0,-3 3 0,2-5 0,-2 0 0,4 1 0,-2 3 0,-3-4 0,-1 1 0,-2-3 0,2 10 0,2 6 0,2 4 0,0 4 0,-6 5 0,0 9 0,0 9 0,0 9 0,0 9 0,0-1 0,0 1 0,0 7 0,0 4 0,2 4 0,4 2 0,-3 10 0,7 5 0,0 6 0,0 1 0,-5 5 0,7 0 0,0 2 0,-3 0 0,5-10 0,-8 1 0,0-9 0,1-3 0,-5-10 0,4-10 0,-4-3 0,-2-11 0,0-3 0,0-12 0,0-5 0,0-5 0,0-3 0,0-5 0,8-3 0,2-8 0</inkml:trace>
  <inkml:trace contextRef="#ctx0" brushRef="#br0" timeOffset="1067">891 674 9151,'0'-17'0,"0"5"0,0 0 0,0-1 0,-5-3 0,-1-1 0,2-1 0,-4 1 0,2-1 0,0 3 0,-1 3 0,3-3 0,-8 5 0,-1 0 0,3 2 0,-2 8 0,-1 0 0,-1 8 0,1 4 0,3 5 0,2 7 0,-6-3 0,5 8 0,-1 0 0,4-2 0,4 4 0,2-7 0,0-1 0,0 2 0,0-5 0,0 3 0,0-4 0,0-1 0,0-7 0,0 1 0,2 0 0,4-3 0,2 1 0,5-6 0,-1 2 0,0 0 0,5-8 0,1-4 0,-7-2 0,-1-6 0,0 3 0,-1-3 0,-5-1 0,2-3 0,-2 1 0,2-1 0,-4 1 0,4-1 0,-5 1 0,1 5 0,4 1 0,-4 7 0,8-4 0,-4 8 0,-2 0 0,5 2 0,1 2 0,0 2 0,-4 1 0,5-3 0,3 2 0,1 6 0,3-6 0,-1-3 0,1-1 0,-1-2 0,8 0 0,3 0 0</inkml:trace>
  <inkml:trace contextRef="#ctx0" brushRef="#br0" timeOffset="1284">1345 482 9151,'-7'-10'0,"5"2"0,-8 10 0,4 4 0,-5 6 0,3 3 0,0 3 0,2-1 0,0 1 0,-5 5 0,3 0 0,0-1 0,1-3 0,-5 1 0,4 1 0,0 2 0,1-2 0,-7-1 0,4-3 0,-7 1 0</inkml:trace>
  <inkml:trace contextRef="#ctx0" brushRef="#br0" timeOffset="1519">1066 569 9151,'-17'0'0,"-1"0"0,8 2 0,5 4 0,5 2 0,5 5 0,7-1 0,4 2 0,-3 1 0,3 3 0,3-1 0,1 0 0,1 1 0,0-1 0,4 1 0,3-1 0,-7 1 0,4-1 0,-2 1 0,1-1 0,5 1 0,-6-3 0,-2-1 0,-1-3 0,-1-7 0,5 2 0,-5 4 0,6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3:57.9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2219 1 9414,'11'0'-4,"1"0"-21,-8 0 20,3 0 1,-7 2 0,0 3-1,0 7 3,0 4 0,0 9 0,0 6 0,0 10 1,0 11 1,0 16 0,0 15-1,2 9 0,4 6 1,-4-46 0,0-1 0,3 2 0,0-1 0,0 0 0,0 1-1,-1 0 1,1-1 0,5 31-1,2-11 1,-7-14-1,-3-13 0,4-12 0,0-6-1,-2-2 0,0-9 1,2-11 0,-4-5 1,3-5 0,-3-7 0,-2-11 0,0-4 0,0-8 0</inkml:trace>
  <inkml:trace contextRef="#ctx0" brushRef="#br0" timeOffset="433">2201 402 9345,'0'-17'0,"0"-6"0,0-1 0,0 3 0,0 2 0,0 1 0,2 1 0,2-1 0,2 1 0,0-3 0,-6-1 0,1-2 0,5 1 0,-2-3 0,8 2 0,1 1 0,3 3 0,1 3 0,1 3 0,1 3 0,5 2 0,-3 3 0,8 5 0,2 2 0,2 3 0,0 7 0,-2 11 0,-2 8 0,2 8 0,-6 6 0,-1 7 0,-7 1-1,-5-1 1,-4-2 0,-8-1-1,-2-2-3,-4 1 0,-12 6 1,-11 1-1,-4-7 2,-2-3 0,-5 1 1,-3-5-1,0-4 2,1-6 0,7-6 0,7-7 0,3-3 0,4-3 0,1-4 0,3-8 0,0 0 0,7-8 0,4-4 0,4-3 0,2-3 0,0-7 0,0-2 0,2-2 0,4 0 0,-2 2 0,7-5 0,1 5 0,-2 2 0,5 2 0,-3 5 0,3 1 0,3-1 0,-1 3 0,1 1 0,1 5 0,4 1 0,-3 2 0,3 6 0,4 8 0,1 1 0</inkml:trace>
  <inkml:trace contextRef="#ctx0" brushRef="#br0" timeOffset="997">2620 821 9307,'-2'18'0,"-4"-1"0,5-5 0,-5 0 0,4-1 0,2 7 0,2-7 0,4 1 0,-3-8 0,9 2 0,0-6 0,5-6 0,1-4 0,-3-7 0,-3-1 0,-4 7 0,-7-1 0,5-2 0,-4-1 0,4-3 0,-4 1 0,-2-1 0,-6 7 0,-2-1 0,-1-1 0,3 3 0,-6 0 0,-1 2 0,3 1 0,-2 1 0,8 4 0,-3-6 0,14 8 0,5 0 0,4 0 0,1 0-1,1 0 0,-1 0 0,0 0 1,-1 2 0,-2 4-1,-3 6 1,-5-3 0,4 3-1,-1 3 0,1 7 1,-4-3 0,6 4 0,-1-3 0,-1-3 0,5 1 0,-5-1 0,2-1 0,-1-5 0,1-3 0,6-8 0,-1 0 0,-5-2 0,-3-4 0,-1-5 0,-2-5 0,-6-1 0,0-1 0,0 1 0,0-1 0,-2 3 0,-2 1 0,-2 3 0,-5-1 0,3-3 0,-2 3 0,-1-2 0,-7 8 0,6 1 0,1 5 0,-1 0 0,-5 0 0</inkml:trace>
  <inkml:trace contextRef="#ctx0" brushRef="#br0" timeOffset="1279">3197 175 9301,'-16'-11'0,"2"1"0,3 2 0,7 2 0,-4 14 0,8 4 0,0 5 0,0 6 0,6 10 0,0 10 0,0 0 0,1 0 0,-3 5 0,6-3 0,0 1 0,-1 1 0,-3-1 0,6 5 0,-1-5 0,-1-5 0,6-6 0,-7-4 0,3-4 0,0-1 0,-6-5 0,5-9 0,1-5 0,5-7 0</inkml:trace>
  <inkml:trace contextRef="#ctx0" brushRef="#br0" timeOffset="1413">3424 647 9244,'-18'6'-6,"3"1"5,3 3 0,4-4 1,8 6-1,0 1 1,0 3 0,0 1 0,2-1 0,2-3 0,2-1 0,7-1 0,-1 7 0,4 7 0,1 2 0</inkml:trace>
  <inkml:trace contextRef="#ctx0" brushRef="#br0" timeOffset="1596">3476 490 9222,'-17'-6'0,"-1"-2"0,1-2 0,7 6 0,2-3 0,8 7 0,8 7 0,2 3 0</inkml:trace>
  <inkml:trace contextRef="#ctx0" brushRef="#br0" timeOffset="2029">3668 612 9217,'0'17'0,"0"1"0,0-1 0,0 1 0,0-7 0,0 1 0,0 2 0,0 1 0,0 3 0,0-9 0,0-1 0,0-10 0,0-4 0,6-3 0,0-9 0,-2 1 0,-2-1 0,3 1 0,1-1 0,0 1 0,2-1 0,-4-3 0,5 2 0,-1 3 0,-4 1 0,6-1 0,-1-1 0,1-1 0,0 8 0,-4 5 0,5 3 0,-1 4 0,0 3 0,-3 7 0,-1 4 0,-4 3 0,2 2 0,2 3 0,0-1 0,-6-4 0,0 3 0,0 1 0,2 0 0,3-5 0,-3-1 0,6 1 0</inkml:trace>
  <inkml:trace contextRef="#ctx0" brushRef="#br0" timeOffset="2629">4209 437 9203,'-11'-15'0,"1"1"0,2 2 0,-5 9 0,1-3 0,-1 8 0,-1 7 0,4 9 0,3 1 0,-5 8 0,4 3 0,0 3 0,1 1 0,1 1 0,4 0 0,-2 0 0,-2 0 0,0-6 0,8-2 0,2-1 0,2-5 0,6-2 0,-5-3 0,3-4 0,4-7 0,1-3 0,3-2 0,-3-2 0,-3-3 0,3-1 0,-3-10 0,2-3 0,-3-1 0,-1 1 0,-6 2 0,2-3 0,-3-3 0,5-2 0,-2-6 0,-2 3 0,-2 3 0,-2-4 0,0 6 0,0 1 0,0 3 0,0 2 0,0-1 0,0 1 0,-2 7 0,-2 6 0,-2 8-1,2 8 1,2 11 0,0 6 0,-1 6-1,-3 6 0,0 3 0,8 9 1,2-1-2,2 0 1,7 9-1,-1 3 1,3 2-2,3-2 1,-1 2 0,-1-6 0,-3 0-1,-1 0 1,-6-9 0,4-11-1,-3-5 0,-3-6 0,-2-1 1,-4-9-1,-4 0 0,-5-3 1,1-10-1,-2 0 1,-1-5-1,-3-1 1,-1-1 0,1-5-1,3-6 1,1-3 0,0-5 1,-5-3-1,-1-6 1,1-4 0,1-8 0,3-2 0,1-1 0,-1-5 1,5 5-1,2-1 1,4 2 0,2 4 0,0 3 0,0 3 0,2 3 0,4 7 0,6 0 0,9 3 0,4 5 0,2-1 0,2 1 0,8-1 0,2 3 0,2 1 0,0 0 0,9-13 0,4-2 0</inkml:trace>
  <inkml:trace contextRef="#ctx0" brushRef="#br0" timeOffset="2746">5187 577 9127,'-17'0'-2,"0"0"1,-1-8 0,1-2 0</inkml:trace>
  <inkml:trace contextRef="#ctx0" brushRef="#br0" timeOffset="3698">123 1957 9189,'-12'-10'0,"1"4"0,-1-2 0,-6 2 0,7 3 0,-1 8 0,8 11 0,-2 11 0,5 6 0,1 10 0,0 7 0,0 10 0,0 10 0,0 10 0,5 5 0,3 1 0,2-3 0,3-1 0,3-15 0,-1-1 0,-1-9 0,-2-13 0,-8-18 0,1-9 0,3-13 0,-2-4 0,0-10 0,-6-11 0,0-4 0,0-3 0,0-1 0,0-6 0,-2 0 0,-4 1 0,2-1 0,-6-2 0,1-2 0,-1-2 0,0-5 0,-3 3 0,1-2 0,-1-3 0,3-3 0,-2 1 0,1-1 0,1-1 0,-4 11 0,8-5 0,3 9 0,1 8 0,2 4 0,0 7 0,0 1 0,0 9 0,0 8 0,2 8 0,3 9 0,7 2 0,4 5 0,1 5 0,0 10 0,3 5 0,3 7 0,-2-1 0,9 14 0,1 2 0,2 2 0,-4 2 0,0 0 0,2-2 0,2-4 0,-6-4 0,-4-10 0,-3-5 0,-3-10 0,-7-8 0,-4-9 0,-4-9 0,-4-1 0,-4-8 0,-4-8 0,-7-1 0,-1-9 0</inkml:trace>
  <inkml:trace contextRef="#ctx0" brushRef="#br0" timeOffset="3867">88 2777 9189,'-18'-9'0,"7"1"0,-1 8 0,-1 0 0,5-2 0,2-4 0,12 2 0,5-7 0,7-3 0,5-1 0,-1 1 0,7-2 0,0-3 0,-2 0 0,6-1 0,-6 3 0,2-1 0,0 1 0,-5-1 0,3 1 0,-2-1 0,-2 1 0,-5 0 0</inkml:trace>
  <inkml:trace contextRef="#ctx0" brushRef="#br0" timeOffset="4213">455 2498 9189,'0'17'0,"0"-3"0,0 2 0,0 5 0,0 4 0,7-2 0,5 7 0,4-1 0,1-2 0,1 4 0,-1-8 0,-1-2 0,-5-1 0,5-8 0,-7-1 0,1 3 0,0-6 0,-4-3 0,-4-3 0,5-9 0,-7 5 0,0-14 0,0 4 0,0 3 0,0-3 0,0-2 0,0-1 0,0-3 0,0-1 0,0-4 0,0-6 0,0 2 0,0-3 0,0 1 0,0 2 0,0-6 0,0 4 0,0-4 0,0-2 0,0 6 0,0 2 0,0 0 0,0 0 0,6 5 0,0-1 0,8 3 0,-5 3 0</inkml:trace>
  <inkml:trace contextRef="#ctx0" brushRef="#br0" timeOffset="4883">734 2603 9189,'0'17'0,"0"1"0,0-7 0,2-1 0,2 0 0,2-1 0,1-3 0,-1 4 0,6-2 0,-2-2 0,1-8 0,3-4 0,1-4 0,1-7 0,-2-1 0,-3 1 0,-5-7 0,4-1 0,-3 0 0,-3 0 0,-2-4 0,-2 5 0,0 1 0,0-2 0,-2 5 0,-2-3 0,-1 4 0,-3 9 0,4 2 0,-4 2 0,-1 1 0,3 1 0,-6 10 0,0 5 0,3 5 0,-7 7 0,6 0 0,1 1 0,3 1 0,-2-4 0,0 6 0,1-1 0,-1-5 0,2 4 0,6-2 0,0 1 0,0 1 0,2 0 0,4 4 0,4-4 0,-1 1 0,7-7 0,-5 4 0,5-5 0,1-6 0,3 1 0,1-7 0,2-2 0,-1-2 0,-3-10 0,-1-4 0,-1-5 0,1-6 0,-1-5 0,-1-7 0,-3 1 0,-1-1 0,-2 2 0,1 2 0,-3 1 0,0-1 0,-4 0 0,5 0 0,-1 4 0,-4 2 0,-2 2 0,-2 5 0,0 9 0,0 3 0,0 12 0,0 5 0,0 5 0,0 1 0,0 3 0,0 3 0,6-2 0,-1 6 0,1 1 0,2-1 0,-6-4 0,4 4 0,-2-2 0,2-3 0,-5-9 0,5-1 0,-4 2 0,-2-5 0,0 3 0,0-8 0,0-4 0,0-12 0,0-3 0,0-9 0,0-1 0,0-2 0,0-4 0,0 4 0,0 0 0,0-1 0,0 1 0,6 0 0,0-4 0,0 4 0,1 2 0,-3 1 0,8 7 0,0-3 0,-3-3 0,7 10 0,-5-3 0,5 4 0,1 3 0,-5 5 0,0-2 0,1 4 0,3 2 0,1 0 0</inkml:trace>
  <inkml:trace contextRef="#ctx0" brushRef="#br0" timeOffset="5266">1415 2358 9189,'10'2'0,"-4"4"0,-4-4 0,-2 8 0,0-4 0,-6-3 0,0 9 0,0 2 0,-2 1 0,5 3 0,-7-1 0,2 1 0,4-1 0,-4 0 0,3 1 0,1-1 0,2 1 0,2-1 0,0 1 0,0-1 0,0 1 0,2-3 0,4-3 0,5-6 0,-1-10 0,0-4 0,-3-2 0,-3-3 0,4-3 0,0-1 0,0-3 0,-1-3 0,-1 2 0,-6-6 0,2 1 0,4 5 0,-4 2 0,4 1 0,-4 1 0,-2-1 0,0 1 0,0-1 0,0 7 0,0-1 0,0 10 0,0 2 0,0 10 0,0 5 0,0 3 0,0-1 0,2 1 0,3-1 0,-1 1 0,6-1 0,0 1 0,-1-1 0,3-5 0,4-1 0,-3 1 0,-1-2 0,-1 5 0,7-13 0,-1 6 0</inkml:trace>
  <inkml:trace contextRef="#ctx0" brushRef="#br0" timeOffset="5900">1869 2323 9189,'0'-17'0,"-7"-1"0,-3 1 0,0-1 0,0 9 0,5 1 0,-7 0 0,2 6 0,1-2 0,-1 8 0,0 8 0,4 3 0,-3 3 0,-1 1 0,0 5 0,4 3 0,-3 8 0,1 0 0,4 0 0,2-2 0,2-2 0,0-4 0,0-2 0,0 4 0,0-6 0,2-1 0,4-3 0,-2-7 0,7-2 0,3-3 0,1-3 0,-3-2 0,0-4 0,1-2 0,3-2 0,1-7 0,-1 1 0,-3-5 0,-1-7 0,-6 5 0,4-4 0,-3 1 0,-3-1 0,0 4 0,0-6 0,2 1 0,-2 1 0,-2-6 0,-2 6 0,0 1 0,0 3 0,-6 1 0,0 1 0,2-1 0,-4 11 0,3 7 0,-1 9 0,6 15 0,0 5 0,0 4 0,0 4 0,0 3 0,2 7 0,3 3 0,-1 3 0,8-1 0,0 3 0,-3 3 0,11 2 0,-7 6 0,1-4 0,1-2 0,1 4 0,1-6 0,1-1 0,-1-3 0,-7-9 0,-4-5 0,-4-5 0,-2-6 0,0 4 0,-2-21-2,-4 0 1,-4-10-1,-5-8 1,1-6-2,3-3 1,-1-9 0,-5-1 0,1 0 0,4 0 1,-3-6 0,3 0-1,-1-6 1,1-4 0,-2 0 1,9 6-1,-1 0 0,-2 0 1,6 2 0,-4 2 0,4 4 0,2 2 0,0-4 0,2 6 0,4 1 0,6 3 0,-3 1 0,3 1 0,2-1 0,1 1 0,8-1 0,1 1 0,-3 2 0,-2 3 0,-1-4 0,-1 5 0,1-3 0,-1 2 0,1-3 0,-1 5 0,1-7 0</inkml:trace>
  <inkml:trace contextRef="#ctx0" brushRef="#br0" timeOffset="6283">2079 2585 9164,'-2'16'0,"-4"-5"0,4-3 0,-4-8 0,12 0 0,6 0 0,3-8 0,1-3 0,-3-5 0,-1-1 0,0-1 0,5-1 0,-1-2 0,-5-3 0,3-1 0,-8 4 0,0-3 0,1 3 0,-5-4 0,4 2 0,-4-1 0,-2-1 0,-2 6 0,-2-5 0,-2 5 0,-1 9 0,1 5 0,-6 3 0,-1 9 0,1 5 0,4 3 0,0 3 0,6 1 0,-3 3 0,3 3 0,2 2 0,0 0 0,0 4 0,0-2 0,0 2 0,0 2 0,2 0 0,3-2 0,7-1 0,4-7 0,1 4 0,1-2 0,-1-3 0,2-9 0,3-3 0,1-2 0,-2-4 0,1-3 0,-1-2 0,2-5 0,-1-6 0,5-19 0,0-6 0</inkml:trace>
  <inkml:trace contextRef="#ctx0" brushRef="#br0" timeOffset="6897">3074 1660 9294,'-7'-10'0,"3"2"0,-8 8 0,8 0 0,-4 4 0,10 6 0,2 11 0,2 10 0,8 8 0,-3 15 0,7 5 0,5 5 0,-2 11 0,7 9 0,-1 7 0,-13-42 0,-1 1 0,-1 1 0,-1 1 0,3 0 0,-1 1 0,0-2 0,0 0 0,-3-1 0,1-1 0,8 44 0,-1-13 0,-3-10 0,-3-10 0,1-13 0,-7-7 0,-2-3-2,-2-10 1,-2-11-1,0-18-4,0-14 1,-2-5 0,-2-12 0,-3-4-6,-3 0 11,6-7 0,-19-1 0,3-7 0</inkml:trace>
  <inkml:trace contextRef="#ctx0" brushRef="#br0" timeOffset="7233">3127 2166 9254,'-8'-19'0,"-4"-5"0,3 5 0,-1-4 0,2 3 0,4 3 0,2-1 0,2 1 0,2-2 0,4-5 0,4 3 0,9-6 0,4 2 0,7 3 0,-3 3 0,2 1 0,2 1 0,2-1 0,2 9 0,0 3 0,0 4 0,0 2 0,-2 10 0,-4 5 0,-6 8 0,-4 5 0,-7 3 0,-2 7 0,-3 5 0,-3 2 0,-4-4 0,-5 5 0,-7 1 0,-4-3 0,-1 5 0,-2-8 0,-3-3-1,-1-1 1,-8-4 0,2-4-1,-4-5 1,-2-5 0,8-9 0,1-4 0,3-4 0,0-2 0,0 0 0,5 0 0,3-2 0,3-4 0,2 2 0,6-8 0,-1-1 0,-1 3 0,8 0 0,3 2 0,-1-3 0,8 5 0,4 2 0,5 2 0,-2-6 0,14-1 0,-6-9 0</inkml:trace>
  <inkml:trace contextRef="#ctx0" brushRef="#br0" timeOffset="7749">3581 2393 9252,'-16'23'0,"3"1"0,3-1 0,2 2 0,0-3 0,5 9 0,-3 4 0,2 3 0,2-3 0,4-7 0,4-3 0,5-4 0,-1-3 0,2-5 0,1-3 0,3-2 0,1-3 0,1-7 0,-1-3 0,1-7 0,-3-4 0,-1-3 0,-5-2 0,-1-3 0,4-7 0,-6 4 0,-2-2 0,-3 0 0,-1 8 0,0-5 0,0 3 0,0 0 0,-7 0 0,-5 7 0,-3 4 0,3-1 0,0 7 0,-1 2 0,-3 2 0,-1 2 0,1 2 0,5 4 0,-3 4 0,8 7 0,2 1 0,-4-7 0,3 1 0,1 1 0,10-5 0,5 0 0,5 0 0,1-6 0,1 4 0,-1-5 0,1-1 0,5 2 0,0 2 0,0 4 0,3 2 0,-5-4 0,6 5 0,0 1 0,1-2 0,-7 5 0,2-3 0,-3 1 0,-3-1 0,1 2 0,-1-9 0,0-1 0,-5-2 0,0-4 0,1-4 0,-5-3 0,-2-9 0,-4 1 0,-2-1 0,0 1 0,0-3 0,-2-1 0,-4-2 0,-6 0 0,-9 5 0,-2 1 0,0 5 0,5 2 0,3 1 0,3-1 0,-4 6 0,5-2 0,-5 4 0,6 0 0,5-4 0,3 3 0,2-9 0,-8 0 0,-2-5 0</inkml:trace>
  <inkml:trace contextRef="#ctx0" brushRef="#br0" timeOffset="8003">4087 1939 9252,'-11'-6'0,"-1"0"0,8-7 0,-4 13 0,8 0 0,0 10 0,0 5 0,2 10 0,2 6 0,4 6 0,2 4 0,-5 6 0,5-5 0,0 3 0,0 3 0,-5-3 0,7 2 0,0-1-3,-3-1 1,7-1 0,-6-7 0,1 0-2,1-4 1,-2-10-1,3 1 1,-3-5-8,-2-1 11,5-9 0,5-9 0,9-9 0</inkml:trace>
  <inkml:trace contextRef="#ctx0" brushRef="#br0" timeOffset="8148">4367 2393 9197,'0'-9'0,"2"1"0,3 8 0,-3 2 0,6 4 0,0 5 0,0 5 0,3 1 0,-3 1 0,0-1 0,-4-5 0,7-1 0,-7 1 0,4 5 0</inkml:trace>
  <inkml:trace contextRef="#ctx0" brushRef="#br0" timeOffset="8315">4402 2236 9197,'-18'-8'0,"1"1"-2,-1-5-4,8-4 0,5 16-2,10 0 8,-3 0 0,14 16 0,-6-6 0</inkml:trace>
  <inkml:trace contextRef="#ctx0" brushRef="#br0" timeOffset="8716">4559 2271 9167,'0'-8'0,"0"8"0,0 8 0,2 11 0,4 5 0,-5-5 0,7 4 0,-2-3 0,0-3 0,0 1 0,-6-1 0,2 1 0,3-1 0,-3-5 0,4-1 0,-4-7 0,4-4 0,0-11 0,-2-5 0,-2-1 0,0-3 0,1-1 0,5-2 0,2 1 0,-4 1 0,3 0 0,-1-3 0,4 1 0,-4 7 0,-1 3 0,1 1 0,0 8 0,-2-1 0,1 5 0,5 5 0,-6 7 0,2 3 0,-2 3 0,-3-1 0,-1 1 0,4-1 0,0 1 0,-2-1 0,-2 1 0,4-7 0,1 1 0,3 2 0,2 1 0,5 3 0</inkml:trace>
  <inkml:trace contextRef="#ctx0" brushRef="#br0" timeOffset="9298">5118 2306 9163,'2'-18'0,"1"1"0,3-1 0,0 1 0,-6 0 0,0-1 0,0 1 0,0 5 0,0 0 0,0-1 0,0-3 0,-2 5 0,-4 1 0,-5 2 0,1 2 0,-2 8 0,-1 4 0,-1 6 0,1 11 0,3 6 0,2 4 0,-4 2 0,7 0 0,1-2 0,2-4 0,2 4 0,0-6 0,0 0 0,0-3 0,2-1 0,2-4 0,3-3 0,3-1 0,2-5 0,5 0 0,1-2 0,-1-3 0,1-7 0,-1-3 0,-5-5 0,-3-8 0,-1 1 0,-4 0 0,4-1 0,-2 1 0,-2-1 0,-3 1 0,1-1 0,2 1 0,2-1 0,0 7 0,-6-1 0,0 10 0,0 2 0,2 12 0,4 9 0,-2 6 0,5 8 0,1 2 0,0 4 0,-1 3 0,5 9 0,-2-1 0,1 1 0,1 5 0,-1 2 0,-3 0 0,-2 0 0,-2-7 0,-6-7 0,-2 3 0,-4 1 0,-4-7 0,-5-6 0,-1-10 0,-1-8 0,9 1 0,-10-14 0,3-3 0,-1-1 0,-1-4 0,-1-3 0,1-7 0,5-6 0,3-5 0,1-6 0,4-4 0,2-4 0,2-2 0,0-1 0,0 1 0,0-4 0,2 0 0,2-1-1,2-5 0,7 7 0,1 1 0,5 4 0,5 2 0,7-6 1,-2 1-1,4 3 0,2 6 1,7 5 0,5 9 0,3 0 0,3-1 0,-1 1 0,1-1 0</inkml:trace>
  <inkml:trace contextRef="#ctx0" brushRef="#br0" timeOffset="9396">6026 2393 9119,'-10'-8'0,"2"-1"0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4:15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263 158 9160,'-18'-18'0,"1"-5"0,1 0 0,3 3 0,1 7 0,6-3 1,-5 4 1,7 3 26,-2-3-17,4 8-11,2-4 0,0 10 0,0 6 1,0 10-1,0 9 0,8 17 0,3 13 0,5 13 0,1 7 0,9 10 0,1 7 0,2-3 0,0-2 0,0-4 0,4-3 0,-2-6 0,-2-5 0,-2-10 0,0-9 0,-7-11 0,-7-10 0,-7-14 0,6-11 0,-8-6 0,2-6 0,-4-5 0,-10-13 0,-2-3 0</inkml:trace>
  <inkml:trace contextRef="#ctx0" brushRef="#br0" timeOffset="334">71 996 9203,'-12'0'0,"0"0"0,8 0 0,-1-10 0,10-5 0,7-7 0,11-11 0,6-4 0,6-11 0,6-8 0,4-14 0,7 4 0,1 0 0,-1-2 0,-7 2 0,-5 0 0,-3 4 0,-2 2 0,-8 9 0,-5 12 0,-7 8 0,-3 8 0,-3-2 0,5 4 0,-2 5 0,-8 6 0,1 20 0,-10 8 0,-5 7 0,-8 10 0</inkml:trace>
  <inkml:trace contextRef="#ctx0" brushRef="#br0" timeOffset="618">53 489 9203,'-17'-9'0,"-1"3"0,8-4 0,3 8 0,7-6 0,7 8 0,5 0 0,4-1 0,1-5 0,10 2 0,6-6 0,8 0 0,4 1 0,1-1 0,7-4 0,-1 5 0,0 1 0,1-4 0,-3 5 0,-3-1 0,-6 0 0,1 2 0,-1 6 0,-4 0 0,-6 0 0,0 0 0,-6 2 0,2 4 0,2 4 0,6 7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4:23.2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1 313 9232,'0'-17'0,"0"5"0,0 1 0,0-3 0,0 6 0,0 4 0,0 16 0,0 11 0,0 8 0,0 12 0,2 4 0,2 3 0,2 3 0,7-5 0,-3 1 0,2-1 0,-1-5 0,1-4 0,5-5 0,1-1 0,-1-3 0,1-7 0,-1-11 0,1-7 0,-3-5 0,-1-5 0,-5-9 0,-1-7 0,-2-1 0,-6-7 0,0-2 0,0-2 0,0-2 0,-2 0 0,-4 2 0,-5 4 0,-5-2 0,1 8 0,1 1 0,2 3 0,1 2 0,-7-1 0,1 3 0,-1 3 0,7-2 0,-1 9 0,-2 1 0,5 2 0,-3 2 0,8 0 0,-4 2 0,8 3 0,2-3 0,4 4 0,6-4 0,-2-2 0,1 0 0,3 0 0,1 0 0,5 0 0,1 0 0,2-2 0,-1-4 0,5 3 0,2-7 0,2 0 0,-2 0 0,4 5 0,-6-5 0,2 2 0,0 4 0,-7-3 0,1 1 0,-3 2 0,-3 2 0,-7 2 0,-3 0 0</inkml:trace>
  <inkml:trace contextRef="#ctx0" brushRef="#br0" timeOffset="335">298 523 9232,'-10'8'0,"0"-6"0,7 5 0,-3 1 0,2-6 0,10 4 0,-2-4 0,7-2 0,5 0 0,5 0 0,-1 0 0,5 0 0,-2 0 0,0 0 0,3-8 0,-5-3 0,2-5 0,-1-1 0,-3-1 0,-2 1 0,1-1 0,-1 1 0,1-1 0,-3 1 0,-1-1 0,-2 1 0,-9-1 0,3 1 0,-4-3 0,-2-3 0,0 10 0,0-5 0,0 3 0,-2 5 0,-4-2 0,3 8 0,-9-1 0,8 10 0,-4 7 0,0 4 0,7 7 0,-5 2 0,4 0 0,2 1 0,0 3 0,0-4 0,2 0 0,4 0 0,-5 4 0,5-5 0,-4-1 0,-2 2 0,0-5 0,8 13 0,2-6 0</inkml:trace>
  <inkml:trace contextRef="#ctx0" brushRef="#br0" timeOffset="536">473 628 9232,'-10'2'0,"2"2"0,0 1 0,6 3 0,-3-2 0,3 6 0,7 3 0,3 3 0,2-1 0,3 1 0,1-7 0,0 1 0,-3 1 0,3 3 0,7-6 0,2-5 0,-1-3 0,-3-2 0,1 0 0,1-2 0,2-3 0,-1-7 0,-1-9 0,2-3 0,-3-14 0,5 1 0</inkml:trace>
  <inkml:trace contextRef="#ctx0" brushRef="#br0" timeOffset="684">892 313 9232,'-12'-5'0,"0"-1"0,7 0 0,-7 6 0,0 2 0,-3 4 0,3 7 0,6 9 0,-1-1 0,-1 8 0,0 4 0,0 6 0,0-2 0,5 4 0,-3-5 0,2-1 0,2-6 0,2-1 0,0-3 0,0-2 0,0-5 0</inkml:trace>
  <inkml:trace contextRef="#ctx0" brushRef="#br0" timeOffset="1120">839 436 9232,'-7'-18'0,"5"1"0,-4 9 0,12 8 0,5 10 0,5-1 0,1 3 0,1 2 0,-1 1 0,1 3 0,-1-3 0,1-1 0,-1-3 0,0-7 0,1 2 0,-1-4 0,1-4 0,-3-4 0,-3-5 0,-2-5 0,-6-1 0,1-3 0,-1-3 0,-2-2 0,-2-6 0,0 2 0,0-3 0,0-1 0,0 0 0,0 2 0,0 2 0,0 6 0,0-4 0,0 2 0,0 3 0,-2 5 0,-2 3 0,-1 3 0,1-3 0,2-1 0,2 5 0,0 4 0,0 14 0,0 9 0,0 3 0,0 9 0,0 2 0,0 2 0,6 8 0,-1 1 0,-1 3 0,-2 3 0,0 1 0,2-1 0,2-1 0,-2 1 0,-2-3 0,0 0 0,2-5 0,1-7 0,1 0 0,-4-7 0,4 1 0,-4-14 0,6-13 0,-8-19 0,0-16 0</inkml:trace>
  <inkml:trace contextRef="#ctx0" brushRef="#br0" timeOffset="1301">1136 296 9232,'2'-12'0,"4"1"0,-4-1 0,8 2 0,-7 3 0,3-1 0,8 6 0,-3-4 0,5 4 0,1 2 0,1 0 0,-1 0 0,-5 6 0,-2 2 0,-1-1 0,1 1 0,-6 6 0,2-3 0,-4 5 0,-10 1 0,-2 1 0</inkml:trace>
  <inkml:trace contextRef="#ctx0" brushRef="#br0" timeOffset="1503">1014 628 9232,'-6'17'0,"0"1"0,0-1 0,8-1 0,4-5 0,-2 3 0,8-6 0,1 1 0,3 5 0,1-4 0,1-1 0,-1 1 0,1 0 0,-1-4 0,1 3 0,-1-1 0,1-4 0,-1-2 0,0-2 0</inkml:trace>
  <inkml:trace contextRef="#ctx0" brushRef="#br0" timeOffset="1582">1451 593 9232,'-12'0'0,"0"0"0,8 0 0,-3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4:19.0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333 417 9181,'0'12'0,"0"0"0,0 1 0,0-3 0,2 2 0,4 1 0,-3 1 0,7-1 0,0-1 0,0 2 0,1 1 0,5 3 0,-5-1 0,-1-7 0,-6-3 0,2 1 0,2-6 0,-3 4 0,-3-4 0,6-4 0,-8-4 0,0-9 0,-2-11 0,-4-1 0,-5-4 0,-5 4 0,-1-2 0,-1-4 0,1-6 0,-7 8 0,1-2 0,0 4 0,-2 2 0,3 7 0,-7 1 0,0 7 0,2 5 0,-4 3 0,8 12 0,1 9 0,3 10 0,1 14 0,3 5 0,1 7 0,3 5 0,7-2 0,-2 8 0,4 0 0,2-1 0,0-3 0,0-10 0,2-1 0,4-3 0,5-15 0,11-2 0,1-7 0,-2-5 0,7-7 0,-1-4 0,2-4 0,0-2 0,0-2 0,4-4 0,-2-6 0,-2-3 0,0-11 0,4-1 0,-4-2 0,-5 0 0,1 0 0,-2-4 0,-3 4 0,-7 6 0,1 3 0,-8 3 0,-3-1 0,-1 1 0,-2-1 0,0 9 0,0 3 0,0 12 0,0 5 0,0 5 0,0 1 0,0 1 0,0-1 0,6 1 0,2-1 0,2 1 0,3-1 0,3-1 0,1-5 0,1-5 0,5-4 0,0-4 0,-1-4 0,-9-5 0,-1-11 0,-1-1 0,-1 2 0,-2-5 0,-8 1 0,0 0 0,0 0 0,-2-4 0,-2 5 0,-4 5 0,-1 5 0,-3 1 0,-5 7 0,-1 2 0,1 2 0,-1 2 0,1 0 0,-1 0 0,1 6 0,1 2 0,3-1 0,1 1 0,8 6 0,-2-3 0,4 5 0,2-6 0,0 5 0,0-5 0</inkml:trace>
  <inkml:trace contextRef="#ctx0" brushRef="#br0" timeOffset="450">857 557 9187,'-8'-10'0,"6"1"0,-4 3 0,4 4 0,2-4 0,0 12 0,0 6 0,0 3 0,0 3 0,0 1 0,0 4 0,0-3 0,0 3 0,0-2 0,0 3 0,-6-5 0,1 4 0,1-3 0,2-3 0,-4 1 0,0-1 0,-2-1 0,3-5 0,3-7 0,-4-16 0,6 1 0,4-14 0,3 1 0,3 1 0,-4-8 0,4 4 0,-1-2 0,1 0 0,0 7 0,3-3 0,-3 2 0,-2-1 0,5 1 0,-1 8 0,2 1 0,-3 2 0,5 7 0,-5-5 0,5 2 0,1 4 0,-5 10 0,0 6 0,1 5 0,3 6 0,-1-1 0,-1 7 0,-4 2 0,-3 2 0,5 6 0,-6-2 0,-2-4 0,-2 0 0,3-6 0,1 0 0,-2-2 0,-2-3 0,-2-3 0,8-2 0,2 1 0</inkml:trace>
  <inkml:trace contextRef="#ctx0" brushRef="#br0" timeOffset="1383">1223 575 9187,'-9'-12'0,"3"0"0,2 8 0,0-3 0,-2-1 0,1 6 0,6-6 0,3 10 0,2 4 0,6 6 0,-4 9 0,1 4 0,5 2 0,-4 2 0,1 6 0,1 0 0,-2 0 0,5-6 0,-5-2 0,-1-1 0,-3-5 0,2-2 0,0-3 0,2-4 0,-7 3 0,7-21 0,-6-1 0,2-13 0,-2-9 0,0 2 0,-1-2 0,3-2 0,-2-2 0,4-2 0,-2 0 0,0 2 0,1 4 0,-5 4 0,4 5 0,-4-3 0,4 3 0,0-3 0,-1 12 0,-5 5 0,0 12 0,0-5 0,2 13 0,4-8 0,-4 0 0,6-4 0,-8 3 0,0-1 0,0 8 0,0 0 0,0 5 0,0-5 0,0-1 0,0-5 0,0 6 0,0-8 0,0 3 0,0-7 0,0 0 0,-8 0 0,6 0 0,-6 2 0,8 4 0,0 4 0,2 5 0,4-3 0,-2 4 0,6-5 0,0 3 0,-1-2 0,1 3 0,4-5 0,-3 1 0,3 1 0,1-8 0,3 2 0,-1-4 0,-5-2 0,-2-2 0,-3-4 0,-3-6 0,-2-9 0,-2-4 0,0-1 0,0 1 0,-2-4 0,-4 6 0,-3 1 0,-1 3 0,-6 2 0,5 1 0,-5 4 0,-1 7 0,5-3 0,1 2 0,-3 2 0,-2 2 0,1 4 0,1 2 0,5 4 0,1 2 0,2 1 0,6 7 0,0-1 0,0 1 0,0-9 0,0 7 0,0-7 0</inkml:trace>
  <inkml:trace contextRef="#ctx0" brushRef="#br0" timeOffset="1699">1782 120 9187,'-17'-17'0,"-1"0"0,7 1 0,1 2 0,2 3 0,4-3 0,2 5 0,2-3 0,0 8 0,0-2 0,0 12 0,0 6 0,0 11 0,0 8 0,2 8 0,4 7 0,-2 13 0,6 5 0,-2 4 0,-5 1 0,1 7 0,0 2 0,2-3 0,-2-3 0,4-6 0,-3-15 0,-1-5 0,-2-5 0,4-6 0,2-8 0,2-10 0,-5-9 0,7-16 0,2-9 0,-7-8 0,9-18 0,-6-2 0</inkml:trace>
  <inkml:trace contextRef="#ctx0" brushRef="#br0" timeOffset="1966">1939 505 9187,'-11'-6'0,"-1"0"0,6 0 0,-5 6 0,7 2 0,-2 4 0,4 6 0,2 3 0,0 5 0,0 3 0,0 6 0,0-2 0,0 0 0,0 0 0,0 1 0,6-7 0,2 2 0,1-3 0,5-3 0,-4-1 0,1-3 0,3-3 0,1-2 0,-3-2 0,0-8 0,-1-4 0,-1-6 0,4-3 0,-7-5 0,1-3 0,0-6 0,-2-4 0,-6-2 0,0 0 0,0 0 0,0 6 0,0 2 0,0 2 0,0 3 0,0 3 0,0 1 0,0 1 0,0-1 0,0 1 0</inkml:trace>
  <inkml:trace contextRef="#ctx0" brushRef="#br0" timeOffset="2200">2114 540 9187,'-17'0'0,"-1"0"0,9 0 0,3 0 0,12 0 0,9 0 0,10 0 0,2 0 0,4 0 0,2 0 0,4 2 0,2 1 0,2 3 0,2 0 0,-5-6 0,1 0 0,-6 0 0,0 0 0,-8 0 0,1-2 0,-1-4 0,-2 4 0,-13-21 0,-2 4 0</inkml:trace>
  <inkml:trace contextRef="#ctx0" brushRef="#br0" timeOffset="2466">2271 138 9187,'-7'-18'0,"-5"1"0,-2 5 0,3 1 0,3 9 0,8 2 0,0 9 0,0 15 0,0 7 0,0 8 0,2 5 0,2 9 0,4 1 0,1 4 0,-3-3 0,6 3 0,-1-4 0,-1-2 0,4 1 0,-7-3 0,1-3 0,0-6 0,4-12 0,-5-6 0,1-4 0,0-1 0,5-3 0,-1-3 0,4-20 0,1-11 0</inkml:trace>
  <inkml:trace contextRef="#ctx0" brushRef="#br0" timeOffset="2632">2481 557 9187,'-2'-10'0,"-4"5"0,4 3 0,-6 9 0,10 3 0,4 2 0,6-1 0,-2 1 0,1 5 0,1 1 0,-2-1 0,5-1 0,-3-2 0,3-3 0,10 1 0,3 5 0</inkml:trace>
  <inkml:trace contextRef="#ctx0" brushRef="#br0" timeOffset="2817">2603 278 9187,'-23'-18'0,"0"1"0,-1 1 0,7 5 0,7 3 0,2 10 0,8 4 0,0 5 0,2-1 0,2 2 0,4 1 0,2 3 0,-1 7 0,3 0 0,4 1 0,-7-7 0</inkml:trace>
  <inkml:trace contextRef="#ctx0" brushRef="#br0" timeOffset="3066">2743 487 9187,'0'18'0,"0"-1"0,2 3 0,2 1 0,1 2 0,9 0 0,-2-5 0,1-1 0,-1 1 0,3-3 0,-3-1 0,4-4 0,1-3 0,1-1 0,-1-6 0,0 0 0,-1-7 0,-4-7 0,-7-7 0,-3 1 0,-2-3 0,-2 2 0,-3-3 0,-3 11 0,-6-5 0,3 3 0,-3-1 0,-1 5 0,-1-1 0,2 0 0,3 3 0,5 1 0,-6 8 0,-1 0 0,5 2 0,2 4 0,4-5 0,-6 23 0,-1-5 0</inkml:trace>
  <inkml:trace contextRef="#ctx0" brushRef="#br0" timeOffset="3416">3057 505 9187,'10'-18'0,"0"9"0,-7 1 0,3 0 0,0 6 0,-6 2 0,0 12 0,0 3 0,0 3 0,2-1 0,2 1 0,2-1 0,-2 1 0,-2-1 0,-2 0 0,2 1 0,3-1 0,-3 1 0,4-1 0,-4 1 0,-2-7 0,0 1 0,0-8 0,2 4 0,2-10 0,2-4 0,-2-6 0,-2-3 0,-2-3 0,1-1 0,5-4 0,-4 3 0,6-3 0,-2 4 0,0 1 0,1 1 0,-3-1 0,2 1 0,-2-1 0,4 7 0,0-1 0,1-2 0,-3 7 0,6 3 0,1 8 0,-3 11 0,2 10 0,-1 3 0,-1 3 0,4 2 0,-9 1 0,1 1 0,2 0 0,-4-6 0,7 1 0,1-1 0,6 6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4:35.0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1 350 9247,'9'-10'0,"-1"3"0,-8 9 0,0 3 0,0 7 0,0 6 0,0 5 0,0 2 0,2 4 0,4-5 0,-2-5 0,7-4 0,3-3 0,-4 2 0,1-9 0,3-1 0,-4-8 0,-1-3 0,-1-3 0,-4-4 0,-2-1 0,-2-3 0,0 1 0,0 0 0,-2-1 0,-4 1 0,-5-1 0,1 6 0,-2 1 0,6 7 0,-3 0 0,1 8 0,2 6 0,-2 7 0,-1 1 0</inkml:trace>
  <inkml:trace contextRef="#ctx0" brushRef="#br0" timeOffset="236">385 53 9267,'0'12'0,"0"0"0,0-7 0,0 7 0,0-6 0,0 6 0,0 1 0,0 3 0,2 1 0,2 1 0,2-1 0,5 2 0,-5 3 0,-2 3 0,-2 2 0,6-5 0,-6 10 0,5-4 0</inkml:trace>
  <inkml:trace contextRef="#ctx0" brushRef="#br0" timeOffset="400">228 647 9267,'0'18'0,"0"-1"0,0 0 0,0 1 0,0-1 0,0 1 0,2-3 0,2-1 0,3-2 0,3 1 0,2 1 0,5-1 0,1-1 0,-1 0 0,1 5 0</inkml:trace>
  <inkml:trace contextRef="#ctx0" brushRef="#br0" timeOffset="852">472 385 9267,'0'-12'0,"-2"3"0,-3 1 0,3 2 0,-6 8 0,8 4 0,0 6 0,0 3 0,0 3 0,2 1 0,4 4 0,-4 4 0,5 8 0,-1 0 0,0 0 0,6 2 0,-5 4 0,1 5 0,0 5 0,0 1 0,-5 1 0,3-1 0,-2 0 0,-2 1 0,0-5 0,2-5 0,2-8 0,0-12 0,-6 1 0,-2-13 0,-4-5 0,-6-4 0,2-2 0,-1-2 0,-3-4 0,-1-4 0,-1-7 0,3 1 0,1 5 0,6-5 0,-4 5 0,3-5 0,3-1 0,-4-1 0,2 1 0,2-1 0,2 1 0,2-1 0,0 1 0,2 5 0,4 1 0,4 7 0,7-4 0,3 2 0,3 0 0,-4 1 0,7 5 0,-3 0 0,0 0 0,8 0 0,-4 0 0</inkml:trace>
  <inkml:trace contextRef="#ctx0" brushRef="#br0" timeOffset="1797">717 350 9362,'-10'-11'0,"2"1"0,1 2 0,3 2 0,-6 4 0,2-3 0,2 3 0,6-6 0,2 8 0,4 0 0,6 0 0,1 2 0,1 2 0,-2 1 0,-7 7 0,5-4 0,-2 2 0,-2 1 0,-6 7 0,0-1 0,0 1 0,0-1 0,0 1 0,0-1 0,0 0 0,-2 1 0,-4-1 0,4 1 0,-4-1 0,4 1 0,2-1 0,0 1 0,2-9 0,2-1 0,4-2 0,2 0 0,-5 5 0,7-5 0,2-2 0,1-2 0,3-2 0,-1 0 0,-1-2 0,-5-4 0,12-3 0,-3-9 0</inkml:trace>
  <inkml:trace contextRef="#ctx0" brushRef="#br0" timeOffset="1948">874 350 9362,'2'-15'0,"4"3"0,-4 2 0,5 6 0,1-1 0,0-3 0,6 4 0,-3-2 0,3 2 0,-5-3 0,3 1 0,2 0 0,1-2 0,-3 6 0,-1-4 0,1-3 0,6-1 0</inkml:trace>
  <inkml:trace contextRef="#ctx0" brushRef="#br0" timeOffset="2264">944 350 9362,'0'18'0,"0"-1"0,-6 1 0,-2-1 0,-1 1 0,5-7 0,-2 1 0,4-8 0,4 3 0,4-7 0,5 0 0,5-1 0,1-3 0,1-4 0,-1-2 0,1 0 0,-1-3 0,-1 1 0,-5-1 0,5-3 0,-5-1 0,3-1 0,-2 1 0,3-3 0,-5-1 0,2-2 0,-1 1 0,-7 3 0,2 1 0,-2 3 0,0 1 0,1 3 0,-1 7 0,-8 0 0,-1 8 0,-7 6 0,6 9 0,0 2 0,-1 3 0,5 5 0,-4-4 0,4 0 0,2 0 0,0 1 0,0-5 0,0 2 0,0-1 0,0 3 0,0-2 0,0 0 0,0 3 0,0-7 0,0 14 0,0-6 0</inkml:trace>
  <inkml:trace contextRef="#ctx0" brushRef="#br0" timeOffset="2531">961 839 9362,'0'18'0,"0"-1"0,0 1 0,0-7 0,-2-1 0,-3-2 0,3-2 0,-4-6 0,12-2 0,5-4 0,5-6 0,1-5 0,1-5 0,-1-1 0,1 2 0,5-5 0,0 3 0,-1 2 0,-3 1 0,-7 9 0,-1 1 0,1 0 0,-2 1 0,-1 5 0,-3-2 0,2 6 0,3 6 0,-5 7 0,-4 9 0,-2-1 0,0 8 0,0 0 0,0-2 0,6 1 0,0-7 0,-2 2 0,-2-1 0,-2-3 0,7-2 0,3 1 0</inkml:trace>
  <inkml:trace contextRef="#ctx0" brushRef="#br0" timeOffset="2865">1625 455 9474,'-12'0'-40,"1"0"1,9 0 36,2 0 1,2-6 0,9-2 0,3-1 2,1-5 0,5 4 0,1-1 0,2-3 0,-1-1 0,-3-3 0,-1 3 0,-1 3 0,-7-3 0,5 5 0,-5-8 0</inkml:trace>
  <inkml:trace contextRef="#ctx0" brushRef="#br0" timeOffset="3049">1642 472 9386,'0'18'0,"0"-1"0,0 1 0,0-1 0,0-5 0,0 0-1,0 1 1,0 3 0,2 1-6,4 1 1,4-1 0,7-1 3,1-5 1,-1-1-1,1-6 1,-1 2 1,1-2 0,1-3 0,4-2 0,6-5 0,-9 4 0,-3-6 0,-1 0 0,-1-1 0,3-9 0</inkml:trace>
  <inkml:trace contextRef="#ctx0" brushRef="#br0" timeOffset="3298">1800 577 9363,'-10'0'0,"2"0"0,8-2 0,0-4 0,0-5 0,8-5 0,3-1 0,5-1 0,0 1 0,-3 1 0,-1 3 0,1 1 0,-3 6 0,2-5 0,-6 1 0,5-2 0,-5 7 0,4 10 0,-3 7 0,-3 4 0,-2 1 0,0 0 0,2 1 0,2-1 0,2 1 0,-4-1 0,1 1 0,-1-1 0,6 1 0,0-1 0</inkml:trace>
  <inkml:trace contextRef="#ctx0" brushRef="#br0" timeOffset="3535">2114 245 9363,'0'-17'0,"0"-1"0,0 7 0,0-1 0,0 8 0,0 4 0,0 12 0,0 3 0,0 3 0,2 1 0,2 5 0,2 5 0,-3 4 0,-1 2 0,-2 0 0,2 0 0,4-1 0,-4 1 0,6 0 0,-2 2 0,-1 4 0,3-10 0,-4 2 0,2-4 0,-2-2 0,0-5 0,0 1 0,1-4 0,9-1 0,-4-9 0,7-1 0</inkml:trace>
  <inkml:trace contextRef="#ctx0" brushRef="#br0" timeOffset="3786">2323 490 9363,'0'-10'0,"2"2"-2,4 8 1,-4 8 0,6 2-1,0 0 0,-4 3 1,7-7 1,1 8 0,3-14 0,-3 0 0,-4-2 0,-8-10 0,0-2 0,0 5 0,0-3 0,0-1 0,-8 5 0,6 0 0,-13 8 0,5 0 0</inkml:trace>
  <inkml:trace contextRef="#ctx0" brushRef="#br0" timeOffset="4067">2568 228 9354,'0'-18'0,"0"9"0,0-7 0,0 14 0,0-4 0,0 12 0,0 8 0,0 7 0,6 1 0,0 7 0,-3 4 0,-1 5 0,4-1 0,0 4 0,-2-2 0,-2 2 0,4-4 0,0 3 0,-3-3 0,-1-2 0,4-2 0,0-4 0,-2-6 0,-2-3 0,6-3 0,1 1 0</inkml:trace>
  <inkml:trace contextRef="#ctx0" brushRef="#br0" timeOffset="4333">2760 472 9354,'-10'0'0,"3"-1"0,9-5 0,3-6 0,7-3 0,11-3 0,4 1 0,3-3 0,-1-3 0,0 3 0,4-3 0,-2 4 0,-2 1 0,-6 1 0,2-1 0,-3 1 0,-7-1 0,-1 9 0,-4-7 0,-3 7 0</inkml:trace>
  <inkml:trace contextRef="#ctx0" brushRef="#br0" timeOffset="4531">2865 612 9334,'-12'0'0,"1"0"0,7 0 0,-2 0 0,12 0 0,3-8 0,11-3 0,1-5 0,2-1 0,7-1 0,-5 1 0,0-3 0,0-3 0,4 4 0,-5-5 0,-3 7 0,-2 5 0,-7-3 0,0 3 0,-1-3 0,7-3 0</inkml:trace>
  <inkml:trace contextRef="#ctx0" brushRef="#br0" timeOffset="4815">2987 560 9327,'0'17'0,"0"1"0,0-1 0,0 1 0,0-1 0,0 1 0,6-7 0,2-1 0,1 0 0,5-1 0,2-5 0,1 2 0,0-4 0,1-2 0,-1 0 0,1 0 0,-1 0 0,1 0 0,-7 0 0,-1-2 0,0-4 0,0-5 0,-7-5 0,3-1 0,-4-1 0,4 1 0,0-1 0,-2 1 0,-2-1 0,-2 7 0,0-1 0,2 0 0,3 3 0,-3-7 0,6 4 0,0-3 0,0-3 0,5 3 0,-1 1 0,1 3 0,9-1 0,1-5 0,-2-1 0,7 1 0,-1-1 0</inkml:trace>
  <inkml:trace contextRef="#ctx0" brushRef="#br0" timeOffset="5040">3563 176 9327,'-11'0'0,"1"1"0,2 5 0,-3-2 0,5 8 0,2 1 0,2 9 0,2 3 0,0 0 0,0 0 0,0 8 0,0 0 0,2 6 0,4 0 0,-2-2 0,5-2 0,-1 0 0,-4 0 0,0-2 0,0-2 0,2-4 0,-3-2 0,7-2 0,0-5 0,7-1 0</inkml:trace>
  <inkml:trace contextRef="#ctx0" brushRef="#br0" timeOffset="5368">3878 455 9205,'-18'0'0,"9"-2"0,3-4 0,4-3 0,4-9 0,4 1 0,5-1 0,5 1 0,1 1 0,3 3 0,3 1 0,-4 2 0,5-1 0,-5 5 0,-1 4 0,-1 2 0,0 0 0,1 0 0,-8 10 0,-5 5 0,-3 6 0,-2 1 0,0 3 0,0 0 0,0 0 0,0 1 0,0-3 0,-2-8 0,-3-3 0,3 4 0,-6-7 0</inkml:trace>
  <inkml:trace contextRef="#ctx0" brushRef="#br0" timeOffset="5652">4210 36 9205,'17'-16'0,"1"5"0,-7 3 0,-1 10 0,-2 4 0,-4 5 0,-1 13 0,1 5 0,2 4 0,-2 2 0,-2 0 0,-2-1 0,0 1 0,0 0 0,0-2 0,0-4 0,0-5 0,0-5 0,0-1 0,0-1 0,2-7 0,4-4 0,-2-4 0,5-4 0,1-4 0,0-6 0,1-5 0,7-5 0,-1-1 0,1 2 0,-7-5 0,1 3 0,2 2 0,1 1 0,3 3 0,-1-1 0,1 1 0,-9 5 0,-3 1 0,-4 7 0,-2-4 0</inkml:trace>
  <inkml:trace contextRef="#ctx0" brushRef="#br0" timeOffset="5833">4210 542 9205,'-2'18'0,"-4"-1"0,4-5 0,-4 0 0,4 1 0,2-3 0,2 0 0,4-3 0,4 5 0,7-4 0,2-1 0,5 1 0,-5-2 0,6-6 0,-1 0 0,-1 0 0,2 0 0,-2 0 0,5-16 0,7-3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4:32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35 245 9296,'0'-11'0,"0"-1"0,-7 8 0,5-4 0,-14 8 0,14 0 0,-6 0 0,8 0 0,0 0 0,6-2 0,0-3 0,8 1 0,-1-8 0,7 0 0,3 3 0,0-7 0,-3 5 0,1-5 0,2-1 0,0 5 0,-5 0 0,-1 1 0,1 1 0,-1-6 0,1 5 0,-1 3 0,-7-7 0,-2 5 0</inkml:trace>
  <inkml:trace contextRef="#ctx0" brushRef="#br0" timeOffset="685">140 245 9296,'0'10'0,"0"6"0,0-5 0,0-1 0,0 2 0,0 1 0,2 3 0,4 1 0,-4 1 0,4-1 0,3-7 0,-1-4 0,6-10 0,-3-2 0,-7-8 0,4 3 0,-2-5 0,0-1 0,5-1 0,-3 3 0,0 1 0,-1 2 0,7 1 0,-2-7 0,1 7 0,1 1 0,-2 2 0,-7 4 0,5 10 0,-2 6 0,-2 3 0,-6 3 0,-2-1 0,-4 1 0,2 5 0,-6 0 0,1-1 0,-1-3 0,-2-2 0,-3 1 0,3-1 0,-2-5 0,7-2 0,-3-2 0,6-3 0,-4-5 0,10-2 0,4-1 0,6-3 0,1-2 0,1 4 0,-2-2 0,1 2 0,-3 2 0,0 4 0,-3 4 0,5-2 0,-6 8 0,-2 1 0,-2 3 0,-2 7 0,0 0 0,0-1 0,0-3 0,0 1 0,-2 1 0,-4 2 0,-6-1 0,4-9 0,1-3 0,1-1 0,0 1 0,-8-6 0,11 4 0,-9-8 0,8 0 0,4-8 0,12-2 0,3 1 0,-3-7 0,0 6 0,1-1 0,3-1 0,1 1 0,1-5 0,-1 4 0,0-1 0,1 5 0,-1-2 0,1 1 0,-1-3 0,1 6 0,-1-11 0,1-3 0</inkml:trace>
  <inkml:trace contextRef="#ctx0" brushRef="#br0" timeOffset="935">507 36 9296,'-18'0'0,"1"0"0,-1 0 0,9 0 0,1 2 0,8 3 0,8 5 0,3 8 0,5-1 0,1 1 0,1-1 0,-1-1 0,1-3 0,-1-1 0,1-6 0,-1 3 0,1 1 0,-1 0 0,1-6 0,-1 11 0,0-5 0</inkml:trace>
  <inkml:trace contextRef="#ctx0" brushRef="#br0" timeOffset="1335">419 350 9296,'12'0'0,"-2"-2"0,-2-4 0,-1 4 0,-3-5 0,2-1 0,6 4 0,-5-8 0,3 1 0,4 1 0,1-6 0,3 5 0,-1-5 0,1-1 0,-1 1 0,1 5 0,-1-3 0,1 8 0,-9 2 0,-3 10 0,-4 6 0,-8 3 0,0 5 0,2 3 0,3 6 0,-5-2 0,0 1 0,2-1 0,2 0 0,2-6 0,2 2 0,2-3 0,2-3 0,7-1 0,-1-4 0,3-7 0,3-3 0,-1-2 0,1-4 0,-3-5 0,-3-9 0,2-5 0,-9 0 0,-1-6 0,-2-4 0,-2 3 0,-2 3 0,-2 0 0,-1 0 0,-9 8 0,2-1 0,-3 8 0,-3 5 0,1 1 0,-1 6 0,1 0 0,0 0 0,7 8 0,-6 1 0,7 9 0</inkml:trace>
  <inkml:trace contextRef="#ctx0" brushRef="#br0" timeOffset="1636">891 71 9296,'8'-10'0,"-6"-6"0,5 7 0,1-1 0,2 2 0,7 8 0,1 0 0,-3 8 0,-1 6 0,-4 5 0,-3 4 0,1 6 0,-4-5 0,2-1 0,-2 2 0,-2-5 0,-2 3 0,0-4 0,0-1 0,0-7 0,-2 1 0,-4 2 0,4-7 0,-6 1 0,8-10 0,0-4 0,2-9 0,2-10 0,4-1 0,2 1 0,-1-6 0,5 4 0,-3 0 0,3 4 0,0-3 0,-1 5 0,-3 3 0,-2 5 0,-1 3 0,-1-1 0,-4 5 0,4 12 0,-4 5 0,-10 12 0,-1 5 0</inkml:trace>
  <inkml:trace contextRef="#ctx0" brushRef="#br0" timeOffset="2102">891 577 9296,'-8'10'0,"4"0"0,-7-5 0,7 5 0,0 8 0,8-1 0,0 0 0,7 1 0,5-1 0,5 1 0,-7-1 0,3 1 0,-1-1 0,-1 1 0,-3-7 0,0-1 0,1-2 0,-5-2 0,0-8 0,-6-4 0,2-8 0,1-7 0,1 0 0,-6-9 0,0 1 0,0 2 0,0-4 0,0 8 0,2 2 0,4 1 0,-4 3 0,4-1 0,-4 1 0,0 7 0,3 4 0,7 4 0,-4 10 0,0 6 0,-3 5 0,1 4 0,0 6 0,-4-3 0,2-1 0,2 0 0,0-2 0,-6-5 0,0-1 0,0-5 0,0 0 0,0-1 0,1-9 0,5-8 0,6-7 0,-2-5 0,1 1 0,3-1 0,1 1 0,3-2 0,-1-3 0,1-1 0,-1 2 0,1 1 0,-1 3 0,1 1 0,-1 4 0,1-3 0,-1 5 0,0-1 0,1-1 0,-1 0 0,1-5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4:27.9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9410,'0'35'0,"0"0"0,0 4 0,0 7 0,0 3 0,0 17 0,0 4 0,0 3 0,0 1 0,0-8 0,0-4 0,0-2 0,0-9 0,0-12 0,0-8 0,0-8 0,8-11 0,-6-6 0,5-12 0,1-6 0,-4-2 0,6 1 0,-1 1 0,1-1 0,2-3 0,5-1 0,1 1 0,-1 4 0,1-1 0,-1 5 0,1-2 0,-1-3 0,1 5 0,-1 2 0,0 4 0,1 2 0,1-5 0,3-1 0,1 2 0,-2 2 0,-1 2 0,-1 0 0,4 0 0,-9-6 0,3 0 0,-1 2 0,-8-5 0,-1-1 0</inkml:trace>
  <inkml:trace contextRef="#ctx0" brushRef="#br0" timeOffset="313">438 507 9410,'-10'-18'0,"4"1"0,-2-1 0,1 1 0,-3-1 0,4 1 0,-6-1 0,7 3 0,-7 3 0,8 4 0,-4 16 0,10 4 0,4 3 0,-2-3 0,8 0 0,1 1 0,3 3 0,1-5 0,1-1 0,-1 0 0,0 0 0,1-5 0,-1 5 0,1-2 0,-1-4 0,1 3 0,-1-1 0,1-2 0,-1-2 0,1-2 0,-3 2 0,-3 4 0,-4-2 0,-8 7 0,-2 3 0,-4 1 0,-4 9 0,-7 1 0,-1 2 0,1 4 0,-1-4 0,3 2 0,1 3 0,3 1 0,-1-4 0,-4-2 0,3 0 0,1 0 0,8-6 0,-4 5 0</inkml:trace>
  <inkml:trace contextRef="#ctx0" brushRef="#br0" timeOffset="781">1258 576 9572,'0'18'-2,"0"-6"0,0-1-17,0 3 0,0-4 1,0 1-2,0 3 1,0-5 0,-2 3 6,-3 2 0,1-7 1,-6 1 4,2 0 1,-3-4 0,3 6-2,-2-3 8,6-1 1,-3-8 0,7-4 0,0-5 0,0-5 0,0-3 0,1-3 0,5-1 0,2 0 0,6 5 0,-5 1 0,-1-1 0,4 7 0,-4 1 0,1 2 0,3-1 0,5 9 0,-7 4 0,-2 15 0,-2 4 0,-1 6 0,1 0 0,-4 4 0,2 4 0,2 0 0,0 0 0,-4-2 0,2-2 0,1-4 0,3-10 0,-2-7 0,-4-8 0,6 4 0</inkml:trace>
  <inkml:trace contextRef="#ctx0" brushRef="#br0" timeOffset="1117">1520 262 9384,'0'-17'0,"0"5"0,0 0 0,0 7 0,0-7 0,0 8 0,0-4 0,0 10 0,0 4 0,0 4 0,0 7 0,0 3 0,0 3 0,0-2 0,0 10 0,0 4 0,0 4 0,0 11 0,0 1 0,2 7 0,4 4 0,-4 2 0,4 4 0,-4-2 0,-2-2 0,2-8 0,2 1 0,1-9 0,-1-7 0,-2-6 0,0-6 0,4-6 0,-4-11 0,8-4 0,-6-10 0,1-4 0,-1-6 0,-2-3 0,-2-10 0,0-3 0</inkml:trace>
  <inkml:trace contextRef="#ctx0" brushRef="#br0" timeOffset="1282">1538 681 9384,'-18'0'0,"9"0"0,9 6 0,11 0 0,5-2 0,1-2 0,7-2 0,1 0 0,2 0 0,4 0 0,-6 0 0,8 0 0,-6 0 0</inkml:trace>
  <inkml:trace contextRef="#ctx0" brushRef="#br0" timeOffset="1616">1870 594 9384,'-18'8'0,"7"-6"0,1 5 0,2 1 0,-6-6 0,13 4 0,-5-12 0,6-4 0,4-7 0,3-1 0,3 1 0,2 0 0,3-1 0,-1 1 0,-3-1 0,1 3 0,4 1 0,-5 2 0,5 9 0,-5-3 0,5 4 0,-6 10 0,-5 3 0,-1 7 0,2 5 0,-4 2 0,4 6 0,-4-2 0,-2 2 0,0 0 0,0 0 0,0-3 0,0-3 0,-8-2 0,-2-5 0</inkml:trace>
  <inkml:trace contextRef="#ctx0" brushRef="#br0" timeOffset="1782">1992 542 9384,'17'0'0,"1"0"0,-1 0 0,1 0 0,-1 1 0,1 5 0,-1-2 0,1 6-1,-1-2 1,1 3 0,-1-5-1,0-2 1,-5 4 0,0-2 0,-8 7 0,3-3 0</inkml:trace>
  <inkml:trace contextRef="#ctx0" brushRef="#br0" timeOffset="2032">1800 1013 9382,'29'-19'0,"0"-5"0,-6 3 0,8-6 0,4 0 0,4 0 0,4-3 0,-4-4 0,1 1 0,-1 3 0,4-1 0,-2 8 0,-5 2 0,-5 1 0,1 3 0,-9-1 0,-2 3 0,-1 3 0,-9-1 0,1 7 0,-8 8 0,3 7 0,-7 9 0</inkml:trace>
  <inkml:trace contextRef="#ctx0" brushRef="#br0" timeOffset="2214">2219 716 9382,'0'18'0,"0"-7"0,0 1 0,0 2 0,0 1 0,0 4 0,0 3 0,0 1 0,0-2 0,0 5 0,0-1 0,0 0 0,0 0 0,0-1 0,0-7 0,8 8 0,1 2 0</inkml:trace>
  <inkml:trace contextRef="#ctx0" brushRef="#br0" timeOffset="2483">2167 1048 9382,'9'17'0,"-3"1"0,-4-6 0,0-3 0,2 1 0,2 0 0,1-6 0,-3 3 0,4-1-2,2 0 0,1 0 0,7-6 1,-1-2-6,1-4 0,5 0 0,0-9 0,-1-5 1,-3 1 1,-7-1 0,-3 3 0,-1-2 0,-4-5 1,4 5 0,-2-4 3,-2 3 0,-10 3 0,-6 1 1,-3 5 0,-3 3 0,1 8 0,-1 0 0,1 0 0,-1 2 0,1 2 0,-1 3 0,1 3 0,1 2 0,3 5 0,3 1 0,2-1 0,2 1 0,-1 7 0,-3 2 0</inkml:trace>
  <inkml:trace contextRef="#ctx0" brushRef="#br0" timeOffset="2701">2603 297 9310,'-17'-10'0,"5"3"0,0 5 0,-1-4 0,5 4 0,0-4 0,10 10 0,4 4 0,6 1 0,3 3 0,3 6 0,-1-1 0,1 0 0,-1 1 0,1-1 0,7 9 0,2 1 0</inkml:trace>
  <inkml:trace contextRef="#ctx0" brushRef="#br0" timeOffset="3083">2603 786 9310,'-17'0'0,"5"0"0,0 0 0,8-8 0,-1-3 0,3-5 0,9-3 0,3-3 0,2-1 0,-1 2 0,1 1 0,6 3 0,-1 1 0,1 5 0,-3 1 0,-1 6 0,-3-2 0,1 2 0,3 10 0,-3 8 0,-6 7 0,2 1 0,-3 7 0,-1 2 0,-2 2 0,-2-4 0,0-2 0,0-2 0,0-3 0,0 3 0,0-2 0,0-9 0,0-14 0,0-8 0,0-10 0,0 1 0,0-1 0,0 1 0,2 1 0,4 5 0,-2-3 0,8 8 0,-1 1 0,-1-3 0,5 6 0,-3-4 0,4 4 0,1 2 0,1 0 0</inkml:trace>
  <inkml:trace contextRef="#ctx0" brushRef="#br0" timeOffset="3366">3022 402 9310,'0'-18'0,"0"1"0,0-1 0,-2 3 0,-3 3 0,3 5 0,-6 8 0,8 7 0,0 10 0,0-1 0,0 8 0,0-1 0,0-1 0,0 8 0,0-2 0,0 4 0,0 2 0,6 2 0,-1 2 0,-1 1 0,-2-1 0,4 4 0,0 0 0,0-1 0,1 1 0,-5-2 0,6-6 0,-2 0 0,0 0 0,2-8 0,-5-4 0,3-4 0,8-9 0,-4-2 0,7-8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4:45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201 1 9286,'17'11'0,"1"-1"0,-3 0 0,-3-1 0,3-5 0,-3 4 0,3-2 0,3 0 0,-1 7 0,1-3 0</inkml:trace>
  <inkml:trace contextRef="#ctx0" brushRef="#br0" timeOffset="1052">61 507 9286,'-12'-2'0,"1"-4"0,-3-5 0,4 3 0,-1 2 0,9-4 0,2-1 0,4 1 0,11-2 0,5-1 0,-1-3 0,8-1 0,2-1 0,2 1 0,-2-1 0,3 1 0,-9-1 0,-2 1 0,-1 0 0,1 5 0,-2 2 0,-3 2 0,-3-5 0,-3 11 0,-4-4 0,-12 14 0,-6 9 0,3 1 0,-3 7 0,0 0 0,3 4 0,-5 2 0,8 0 0,1-3 0,-3-3 0,6 4 0,-4-6 0,4-1 0,2-3 0,0-2 0,0 1 0,0-1 0,8-7 0,3-4 0,5-4 0,1-10 0,1-4 0,-1-3 0,1-3 0,-1 1 0,-1 0 0,-3 1 0,-1 4 0,-8-3 0,2 3 0,-6-3 0,-6-3 0,-4 8 0,-7 3 0,-1-1 0,1 6 0,-1-4 0,1 4 0,-1 2 0</inkml:trace>
  <inkml:trace contextRef="#ctx0" brushRef="#br0" timeOffset="2134">585 88 9286,'8'-10'0,"-4"2"0,7 8 0,-7 0 0,4 0 0,-8 0 0,2 0 0,4 0 0,-4 2 0,3 4 0,3-2 0,-2 8 0,0 1 0,2 3 0,-5 7 0,7 2 0,0 3 0,0 3 0,-5 3 0,5 5 0,-2 2 0,-4-2 0,3-8 0,-1-4 0,-2-2 0,-2-3 0,-2-3 0,0-1 0,-2-9 0,-4-3 0,4-4 0,-13-2 0,13-2 0,-4-4 0,4 2 0,2-7 0,0-3 0,8-1 0,2-3 0,1 1 0,1-1 0,0 1 0,5-3 0,2-3 0,5-6 0,-5 2 0,4 0 0,-3 1 0,-3 5 0,1 0 0,-1 1 0,-1 1 0,-5 3 0,3 9 0,-8-5 0,0 8 0,-6-2 0,-2 10 0,-4 4 0,-6 2 0,-11 1 0,-4 7 0</inkml:trace>
  <inkml:trace contextRef="#ctx0" brushRef="#br0" timeOffset="2364">428 664 9286,'11'18'0,"1"-1"0,-2 1 0,3-1 0,-1 1 0,2-1 0,1 0 0,3 1 0,-1-1 0,0-7 0,1-4 0,-1 4 0,1-1 0</inkml:trace>
  <inkml:trace contextRef="#ctx0" brushRef="#br0" timeOffset="2664">707 577 9286,'8'10'0,"-6"5"0,6-3 0,-3 3 0,1 3 0,6-1 0,-4 1 0,-1 1 0,1 4 0,4-3 0,-6 3 0,-2-2 0,-3 3 0,-2-5 0,-3 4 0,-2-3 0,-8-9 0,3-1 0,-5-2 0,-1-2 0,-1-6 0,1 0 0,-1 0 0,7-2 0,1-4 0,2-6 0,4-3 0,2-3 0,2 1 0,0-1 0,0 1 0,2-1 0,4 1 0,6-2 0,3-5 0,3 5 0,1-2 0,2 5 0,3 4 0,7 1 0,-4-7 0,8 1 0</inkml:trace>
  <inkml:trace contextRef="#ctx0" brushRef="#br0" timeOffset="2997">1283 18 9286,'-17'8'0,"0"3"0,-1 5 0,3 1 0,1 1 0,2 1 0,-1 5 0,-3 1 0,1 6 0,1-2 0,2 2 0,3 2 0,-5 0 0,4-2 0,3-2 0,-1-7 0,4 1 0,-2-4 0,2-1 0,2-1 0,-5-7 0,-3-2 0</inkml:trace>
  <inkml:trace contextRef="#ctx0" brushRef="#br0" timeOffset="3415">1091 280 9286,'16'2'0,"-3"2"0,-1 2 0,-8 1 0,4-3 0,0 2 0,-5 6 0,7-4 0,-2 1 0,-4 5 0,4 1 0,-1 1 0,1-3 0,0-1 0,3 0 0,-5 5 0,-2 1 0,4-7 0,-2 1 0,0-6 0,-6 5 0,0-7 0,0 2 0,0-12 0,0-5 0,0-5 0,1-3 0,3-3 0,2-1 0,8-2 0,-5 2 0,3-7 0,0-3 0,-1 4 0,7 2 0,-3 0 0,-3 0 0,4 6 0,-5-3 0,-3 5 0,7 1 0,-13 9 0,6 1 0,-8 16 0,2 1 0,4 1 0,-4 6 0,6-5 0,-3 5 0,1 1 0,2 1 0,-4-1 0,2 3 0,-2 3 0,-2-4 0,-2 5 0,0-3 0,0 2 0,0-3 0,0 3 0,-2-4 0,-4-1 0,-4-1 0,-7 1 0</inkml:trace>
  <inkml:trace contextRef="#ctx0" brushRef="#br0" timeOffset="3683">1249 594 9286,'-8'18'0,"-4"-1"0,2-1 0,1-3 0,1-1 0,4 2 0,2-5 0,2 3 0,0 2 0,0 1 0,8-3 0,4-3 0,3 1 0,3 0 0,-1-4 0,0 3 0,1-1 0,-1-4 0,1-2 0,-1-2 0,1 0 0,-1 0 0,1-8 0,-3-3 0,-1-5 0,-3-1 0,-1-1 0,2 1 0,-6-1 0,-4 1 0,-2-1 0,0 1 0,-2-1 0,-4 1 0,2 1 0,-6 3 0,1 3 0,-1 2 0,-2 2 0,-5 6 0,-1 0 0,1 0 0,-1 0 0,1 0 0,-1 2 0,1 4 0,-1 2 0,3 6 0,3-3 0,-11 1 0,4 5 0</inkml:trace>
  <inkml:trace contextRef="#ctx0" brushRef="#br0" timeOffset="4014">1720 70 9286,'-12'-9'0,"1"3"0,7 2 0,-4 0 0,0-2 0,6 1 0,-3 5 0,10 1 0,7 5 0,2 4 0,-1 7 0,-1 1 0,1-1 0,-3 1 0,0 1 0,0 3 0,-1 1 0,-5 2 0,2-4 0,-4 3 0,-2-3 0,0-2 0,0-1 0</inkml:trace>
  <inkml:trace contextRef="#ctx0" brushRef="#br0" timeOffset="4401">1633 280 9286,'9'2'0,"-3"4"0,4-2 0,2 7 0,-3-7 0,3 4 0,2 0 0,1 1 0,1 9 0,-3-1 0,-1 1 0,-6 5 0,3 0 0,-1-1 0,-4-3 0,-2 4 0,-2 1 0,0-3 0,0-2 0,0-1 0,-2-1 0,-4-1 0,-5-4 0,1 1 0,-2-5 0,-1 2 0,-3-7-3,-1 3-3,7-4 4,2-2 0,10-8 1,4-3 0,6-5 0,3-1 0,3-3 0,1-1 0,4-2 0,-1-8 1,7 4-1,2-3 1,2 1 0,0 2 0,-2-2 0,-4 6-1,-2 3 1,0 3 0,-5-1 0,-1 3 0,-3 3 0,-10 5 0,-8 7 0,-16 1 0,-9 5 0,-6 4 0,-2 7 0</inkml:trace>
  <inkml:trace contextRef="#ctx0" brushRef="#br0" timeOffset="4582">1738 577 9264,'-8'10'0,"6"-3"0,-6 1 0,8 2 0,2 7 0,4 1 0,2-1 0,5 1 0,-1-1 0,1 1 0,1-1 0,0-1 0,-3-5 0,3-5 0,1-4 0,3-2 0,-1 0 0</inkml:trace>
  <inkml:trace contextRef="#ctx0" brushRef="#br0" timeOffset="4914">1982 437 9264,'17'-10'0,"1"3"0,-1 7 0,-7 2 0,-2 2 0,-2 3 0,0 3 0,-1 2 0,-3 7 0,2 2 0,2 3 0,0 1 0,-6-4 0,0 4 0,0 3 0,0-5 0,0 4 0,-2-2 0,-4-3 0,2 3 0,-6-2 0,1-1 0,-1-3 0,-2-7 0,-5-1 0,-1 3 0,1-6 0,0-3 0,-1-3 0,1-2 0,-1 0 0,3-2 0,3-3 0,6-7 0,4-4 0,2-1 0,0-1 0,0 1 0,2 0 0,4-1 0,6 1 0,3 5 0,5 0 0,1 1 0,2 1 0,8-4 0,-4 9 0,3 1 0,-1 2 0,0-6 0,13 6 0,3-6 0</inkml:trace>
  <inkml:trace contextRef="#ctx0" brushRef="#br0" timeOffset="4981">2454 682 9264,'0'0'0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1.8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43 385 9609,'-17'7'0,"-1"-5"0,10 6 0,8-8 0,10-2 0,11-2 0,7-5 0,5-7 0,-2 3 0,11-13 0,-1 1 0,0-4 0,2-2 0,-5 0 0,3 2 0,-2-2 0,-4 0 0,-6 0 0,-6 3 0,-3 3 0,-5 8 0,-3 5 0,-4 8 0,-16-4 0,-2 8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4:44.7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262 190 9152,'12'0'0,"0"0"0,1 0 0,-5 0 0,0 0 0,-8 2 0,-2 2 0,-2 4 0,-2 2 0,-6 1 0,5 7 0,-3-1 0,-4 1 0,-1-7 0,-3-1 0,1 0 0,-1-1 0,1-5 0,-1 2 0,1-4 0,0-2 0,-1 0 0,1 0 0,-1-2 0,1-4 0,5 2 0,0-7 0,1-3 0,1-1 0,2-3 0,8 1 0,0-1 0,0-5 0,2 0 0,4 1 0,4 5 0,7 3 0,1 5 0,-1 1 0,6 4 0,1 10 0,-5 7 0,-5 9 0,1-3 0,-13 22 0,6-4 0</inkml:trace>
  <inkml:trace contextRef="#ctx0" brushRef="#br0" timeOffset="402">123 522 9152,'-8'10'0,"6"5"0,-4-13 0,12 4 0,4-12 0,9-3 0,2-3 0,3 0 0,1 1 0,-4-9 0,4-1 0,3-2 0,-5-2 0,4 3 0,-2-1 0,-3 2 0,-3-5 0,-2 1 0,-1 0 0,-4 0 0,1-1 0,-7 5 0,-2-2 0,-2 1 0,4 3 0,-1 2 0,-1-1 0,-2 1 0,-2 5 0,0 0 0,0-1 0,-2 3 0,-3-2 0,3 1 0,-6 1 0,8 4 0,0 12 0,0-2 0,0 8 0,0 1 0,0 3 0,6 3 0,1 4 0,1 5 0,0-1 0,4 6 0,-5-4 0,3 4 0,4 2 0,-5 0 0,1 0 0,0-2 0,-1-4 0,-3 2 0,4-8 0,-2-2 0,-4-1 0,3-3 0,1 1 0,2-1 0,-6 1 0,11-9 0,-5-1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4:53.1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25 435 9382,'-2'-15'0,"-3"3"0,3-4 0,-6 13 0,8-9 0,-2 8 0,-4-2 0,6 4 0,0 2 0,8 0 0,9 0 0,1 0 0,-1 2 0,1 2 0,-1 2 0,1 8 0,-1-3 0,1 5 0,-9-5 0,-3 1 0,-4 4 0,-2 5 0,0-2 0,0 5 0,-2-3 0,-4 2 0,-1-3 0,-7 3 0,2-4 0,-1-1 0,-3-1 0,1 1 0,1-1 0,2 1 0,3-7 0,-5 1 0,3 1 0,7-5 0,-4-16 0,8-11 0</inkml:trace>
  <inkml:trace contextRef="#ctx0" brushRef="#br0" timeOffset="149">183 488 9382,'11'-6'0,"1"0"0,-6-2 0,5 4 0,3-2 0,1-5 0,3 5 0,-1 2 0,1-4 0,-1 3 0,1-1 0,-1-2 0,-5 4 0,-1-8 0,1 1 0,6-7 0</inkml:trace>
  <inkml:trace contextRef="#ctx0" brushRef="#br0" timeOffset="534">148 592 9382,'-2'28'0,"-2"-5"0,-2-4 0,0-7 0,6-1 0,2-7 0,4 2 0,4-4 0,7-2 0,1 0 0,-1 0 0,0-2 0,1-2 0,-1-3 0,1-3 0,-1-2 0,3-5 0,1-1 0,2 1 0,1-1 0,-9 1 0,-1-3 0,-3-3 0,-1 4 0,4-5 0,-5 3 0,-1-2 0,0 3 0,-4-3 0,2 4 0,-2 1 0,-3 1 0,-1-1 0,0 9 0,-1 1 0,-3 10 0,-2 4 0,-2 5 0,4 11 0,-2 1 0,2-2 0,3 5 0,1-1 0,0 0 0,0 0 0,0 4 0,0-5 0,0-3 0,0-2 0,1 1 0,3 1 0,2 2 0,0-7 0,2-8 0,1-8 0</inkml:trace>
  <inkml:trace contextRef="#ctx0" brushRef="#br0" timeOffset="819">619 208 9382,'0'18'0,"0"-1"0,0 2 0,0 3 0,0 3 0,0 2 0,0 4 0,0 8 0,0 4 0,0 1 0,0-5 0,0 2 0,0-4 0,0-2 0,0-2 0,0-2 0,0-4 0,0-2 0,2-7 0,2-7 0,2 3 0,0 1 0,-6-5 0,0-10 0,0-10 0</inkml:trace>
  <inkml:trace contextRef="#ctx0" brushRef="#br0" timeOffset="1135">1021 208 9382,'-8'-10'0,"4"3"0,-7 9 0,-3 3 0,4 1 0,-1 10 0,-1 3 0,2 1 0,-5-1 0,5 0 0,-2 3 0,1 1 0,-1 2 0,-3-3 0,1 1 0,2-2 0,3 4 0,-5-1 0,4-3 0,3-2 0,-5-7 0,6 0 0,0-10 0,6-2 0,0-2 0,0-10 0,0 0 0,0-5 0</inkml:trace>
  <inkml:trace contextRef="#ctx0" brushRef="#br0" timeOffset="1817">846 383 9382,'12'-8'0,"-1"-4"0,-7 5 0,12-1 0,-4 8 0,-3 0 0,1 2 0,0 4 0,-1 5 0,-3-1 0,6 2 0,1 1 0,3 1 0,-1-1 0,-1-3 0,-2-2 0,-7-2 0,7-6 0,2 0 0,1 0 0,1-2 0,-5-4 0,-1 2 0,-6-8 0,2-1 0,-2-3 0,-2 5 0,-2-1 0,0-2 0,0-1 0,0-3 0,0 1 0,0-1 0,0 1 0,0 0 0,0-1 0,0 1 0,0-1 0,0 1 0,-2-3 0,-2-1 0,-2-2 0,0-1 0,6 7 0,0-1 0,0 1 0,-2 5 0,-4 1 0,4-1 0,-5 2 0,7 4 0,0 12 0,0-4 0,0 14 0,0-5 0,0 5 0,0 3 0,-2 3 0,-4 1 0,4 2 0,-4-2 0,4 5 0,2-1 0,0 6 0,0-4 0,0 4 0,0 2 0,0 0 0,0-2 0,0-2 0,0-2 0,2-8 0,2 3 0,2-5 0,-2-2 0,-2-5 0,-2 0 0,0-6 0,0 5 0,0-9 0,0-2 0,0-10 0,0-11 0,0-2 0,0 1 0,0 3 0,0 2 0,0-1 0,0 1 0,0-1 0,0 1 0,0-1 0,0 1 0,0-1 0,0 7 0,2 1 0,2 0 0,1 1 0,1 3 0,-6-6 0,2 8 0,4-4 0,6 1 0,3 5 0,3-4 0,-1 4 0,0 2 0,1 0 0,-1 0 0,1 0 0,-1 0 0,1 0 0,-7 0 0,1 0 0,0 0 0,-3 0 0,-1 0 0</inkml:trace>
  <inkml:trace contextRef="#ctx0" brushRef="#br0" timeOffset="2118">986 540 9382,'-10'8'0,"2"1"0,1 1 0,3 6 0,-8-5 0,8 5 0,-3-1 0,-1-3 0,6 3 0,-4-3 0,4 4 0,2-5 0,2 1 0,4 2 0,4 1 0,7 3 0,0-1 0,1-7 0,1-4 0,3-5 0,1-1 0,2 0 0,-3 0 0,3-1 0,2-5 0,-6-4 0,4-6 0,-1 3 0,-1 1 0,0 1 0,-5-7 0,-1 1 0,1-1 0,-1 1 0,1-8 0,-1-3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5:30.0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1065 944 9034,'-11'0'0,"-1"0"0,8-2 0,-1-4 0,3 4 0,0-5 0,-4 7 0,4 2 0,-4 3 0,2-3 0,0 6 0,-2 0 0,-7 2 0,1 7 0,-3-1 0,-3-3 0,3-1 0,3 1 0,-3-3 0,3 2 0,-4-1 0,-1-1 0,-1 6 0,1-7 0,0 3 0,-1 0 0,-5-3 0,-1 5 0,3-3 0,2-7 0,1 4 0,1-2 0,-1 0 0,1 0 0,-1-6 0,1 1 0,-1 5 0,1-4 0,0 4 0,-1-4 0,1-2 0,-1 0 0,1 0 0,5 0 0,0 0 0,-1 0 0,-3 0 0,1-2 0,1-2 0,3-2 0,-1-1 0,-6 3 0,1-2 0,5 0 0,3 4 0,-1-2 0,0-2 0,4 1 0,-3 3 0,1-4 0,-6 4 0,3-4 0,1 2 0,-2-2 0,3 3 0,-5-7 0,2 2 0,7-4 0,-5 5 0,2-3 0,0 4 0,5-6 0,-3-1 0,-6 3 0,4-1 0,-1-3 0,3 0 0,-4 1 0,2 1 0,4-1 0,-3-3 0,-1-1 0,-2-1 0,6 6 0,-1 1 0,1-3 0,-2-1 0,4 3 0,-4 0 0,4-1 0,-4-3 0,0-1 0,3-1 0,1 1 0,2-1 0,0 1 0,-6 0 0,0-1 0,0 1 0,6-1 0,0 1 0,0-1 0,0 1 0,0-1 0,0 7 0,0-1 0,0-2 0,0 5 0,0-3 0,0-1 0,0 3 0,2-2 0,4-1 0,-4-3 0,6 1 0,-1 3 0,-5-4 0,6 7 0,0-1 0,-6-6 0,6 5 0,-1-5 0,-5 5 0,6 1 0,-2 0 0,0 1 0,7-3 0,-1-6 0,3 1 0,-3 5 0,0 1 0,1-3 0,3-1 0,1-1 0,1 2 0,-1 3 0,1-3 0,-1 1 0,1-1 0,-1 2 0,1-1 0,-1 3 0,0 0 0,1 1 0,-1-1 0,-1 4 0,-3-5 0,-1-1 0,2 2 0,1 1 0,3 5 0,-1-2 0,1 0 0,-1 6 0,1 0 0,-1 0 0,0 0 0,1 0 0,-1 2 0,1 2 0,-1 2 0,1 5 0,-1-3 0,1 0 0,-1 0 0,-5 3 0,-1-3 0,3 2 0,2 1 0,1 5 0,-1-3 0,-5-1 0,5-6 0,-7 6 0,3 1 0,0 3 0,-6-5 0,5 1 0,1 2 0,-2 1 0,3 2 0,-5 1 0,0-1 0,-1 1 0,5-1 0,-4 1 0,0-1 0,-1 1 0,1-1 0,-4 1 0,2-1 0,2 1 0,-5-1 0,3 1 0,-2-1 0,-2-5 0,-2-1 0,2 3 0,4 1 0,-4 3 0,4-1 0,-2 1 0,1-1 0,-3 7 0,4-1 0,-4-2 0,-2-1 0,2-3 0,2 0 0,2 1 0,-2-1 0,-3 1 0,-1-1 0,0 1 0,0-1 0,0 1 0,0-1 0,0-5 0,0-1 0,0 3 0,0 2 0,0 1 0,0-7 0,0-2 0,0-8 0,0-2 0,0-4 0,2-2 0,2-6 0,2 3 0,2 1 0,-4-4 0,2 3 0,5 5 0,-3-4 0,2 3 0,1-5 0,7 6 0,-1 2 0,-5 0 0,0 0 0,1-1 0,3-1 0,1 4 0,1-2 0,-1-2 0,1 0 0,1 6 0,4 0 0,-3 0 0,3 0 0,-4 0 0,-1 0 0,1 2 0,3 2 0,1 2 0,-2-2 0,1 4 0,-1-3 0,4 1 0,2 2 0,-5-6 0,1 4 0,-4-2 0,-1 1 0,1-3 0,2 6 0,3-2 0,-3 0 0,-1 0 0,-5-4 0,1 1 0,1 3 0,-9 0 0,9-6 0,-1 2 0,-1 4 0,3-4 0,-1 6 0,1-1 0,-3-3 0,-1 6 0,-3 0 0,3-1 0,2-3 0,1 6 0,0 1 0,1-3 0,-1 2 0,1 1 0,-1-3 0,3 2 0,3 1 0,-9-5 0,3-2 0,-1-4 0,-1-2 0,3 6 0,-1-1 0,1 1 0,-1 2 0,0-6 0,3 4 0,1-4 0,2-2 0,1 6 0,-5-1 0,3-1 0,1-2 0,2-2 0,-4 0 0,3 0 0,-3 0 0,-2 0 0,1 0 0,1 0 0,2 0 0,1 0 0,-7-2 0,1-2 0,-1-1 0,6-1 0,1 4 0,-3-2 0,-2-2 0,1 0 0,1 6 0,4 0 0,3 0 0,-7 0 0,4 0 0,0 0 0,5 0 0,-3 0 0,2 0 0,2 0 0,2 0 0,-4 2 0,-2 2 0,0 2 0,0-2 0,3-2 0,3-2 0,-2 0 0,-2 0 0,-6 0 0,4 0 0,0 2 0,0 3 0,-3-3 0,3 6 0,0-2-1,0 0 1,-5 5-1,3-3 1,-2 0-2,0 0 1,3-1-1,-5-3 1,4 2-1,2-2 1,-5 4 0,1-2-1,-2-2 0,3-3 1,-5-1 0,4 0 0,-3 0-1,-3 0 1,1 0-1,-1 0 1,1 0-2,-1 0 1,0-5 0,1-3-1,-1-2 0,1 6 0,-1-3 0,1-1 1,-1 4 0,1-6 0,-1 1-1,1-1 0,-1 4 0,3-4 0,3 3 1,-10-5 0,5 6 0,-3 2 0,1 2 0,1 0 1,1-2-1,-1-1 0,1 1 1,-1 2 0,1 2 0,-1 0 0,1 0 0,5 0 1,0 0-1,-1 0 0,-3 0 1,0-6-1,3 0 1,3 2-1,2 2 0,-4 2 1,5 0-1,-1 0 0,0 0 0,0 0 0,4 0 0,-4 0-1,-2 0 0,7 0 1,-5 0-1,0-2 0,-4-3 0,-3 3 1,-1-4-1,2 4 0,3 2 0,-1 0 0,-6 0 0,-1-2 0,-4-4 0,3 4 0,-3-4 0,3 4 1,3 2-1,-1 0 1,1 0 0,-1-2 0,1-1 0,-1-3 1,6 0-1,2 4 1,3-4-2,3-5 2,2 3 0,2-16 0,0 5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6:33.0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9231,'10'0'0,"-3"0"0,-5 0 0,4 0 0,-2 0 0,8 0 0,-6 0 0,5 0 0,3 0 0,1 0 0,3 0 0,-1 0 0,3 0 0,3 0 0,4 6 0,8-1 0,0-1 0,0-2 0,6 4 0,-1 2 0,1 0 0,2-1 0,-6 5 0,3-4 0,-3 0-3,-2-1 1,-2 1-1,-2-4 1,-2 2-1,2-2 0,-5 3 1,-3-1-1,-4-2 2,-1-2 1,1 0-1,3 2 1,1 2 0,-2-2 0,-1-2 0,-1 0 0,4 1 0,6 3 0,-1 0 0,1-4 0,2 2 0,2 2 0,2-1 0,0-5 0,-1 0-2,1 0 0,-2 0 1,-2 0-1,-1 0-1,1 0 0,0 0 0,-2 0 0,-4 0 0,0 0 1,-3 0 0,5-1 0,-2-3 0,-4-2 1,4 0 0,-1 4 0,-1-2 0,2-2 1,1 1 0,5 5 0,-4 0-1,-2 0 0,6 0 1,-4 0-1,2 0-1,0 0 1,-7 0 0,3 0 0,-2 0-1,1 0 0,5 0 0,-6 0 0,-2 0-1,-1 0 1,3 0 0,0 0-1,1 0 0,1 0 1,-6-2 0,4-2 0,-1-2 0,1 2 0,-4 2 0,7 2 0,-3 0 1,0 0 0,2 0 0,-1 0 0,3 0 0,0 0 0,6-2 0,-4-2 0,4-2-1,2 3 1,-6 1 0,0 0-1,2-2 0,2-2 0,4-2 0,2 4 1,2-1-2,-2 1 1,-3-4-1,1 2 1,2 2 0,2 2 0,2-4 0,-5 1 0,5-1 0,2-2 0,-3 6 1,7-4-1,1 4 0,-1 2 0,-3 0 1,3 0-1,-2 0-1,1 0 1,-5 0 0,-1 0 0,-1 0-1,0 0 1,0 2 0,-6 2-1,0 2 1,-1-2 0,1 0 0,0 0 0,2 1 0,4-1 0,-4 4 1,6-2-1,-3-2 0,1-2 0,2 4 0,-4-1 1,1-1-2,-1-2 1,-2-2 0,-2 0-1,0 0 0,0 0 1,0 0 0,0 0 0,0 0 0,-1 0 0,3 0 0,2 0 0,4 0 0,1 0 0,-3 0 0,6 0 0,1 0-1,3 0 1,1-6 0,-1 1 0,-3 1-1,-1 2 1,-3 2 0,5 0 0,-5 0-1,-1 0 1,0 0 0,-2 0-1,5 0 1,5 0 0,1 0 0,0 0 0,1 0-1,-1 0 1,2 0 0,3 0 0,1 0-1,-2 0 1,-1-6 0,-3 0-1,2 2 1,5 2 0,-5 2 0,4 0 0,-4-2-1,-1-4 1,-1 5 0,1-5 0,-3 4-1,-3 2 1,1 0 0,-5 0 0,0 0-1,-1 0 1,1 6 0,-4-1 0,1 1 0,-1 2 0,4-6 0,0 6 0,-1-2 0,1-1 0,4 1 0,-5-4 0,1 2 0,0 2 0,3 0 0,-5-6 0,0 2-1,1 3 1,-5-3 0,4 4 0,-4-4 0,-2-2 0,0 0 0,0 2 0,2 2 0,3 2 0,-3 0 0,6-6 1,-2 0-1,-1 0 0,3 0 1,-4 0-1,2 2 0,-3 3 1,-1-3-1,-2 4 1,0-4-1,0-2 0,-2 0 0,-2 0 0,-4 0 0,-1 0 1,5 0-1,-2 0 1,2 0-1,-2 0 1,4 0 0,-4 0 0,4 0-1,2 0 1,0 0 0,0-2 0,2-2 0,3-2 0,-1 1 0,8 5 0,-1 0-1,-1 0 1,3-2 0,-5-2 0,2-2-1,3 2 1,-5 2 0,0 0 0,-3-2 0,1-2 0,8-1 0,-3 3 1,5-2-1,1 2 0,0 0 0,-1 0 0,-1-1 0,3 1 0,-13 2 0,7 2 0,-8 0-1,-4 0 1,0 0-1,-2 0 0,-4 0 0,-4 0 0,-7 0 1,-9 0 1,-9 2 0,-11 3 0,-13 5 0,-3 8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6:34.4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1 9377,'-12'0'0,"0"0"0,-1 0 0,3 0 0,-1 0 0,-1 0 0,-4 1 0,5 5 0,5 6 0,4 3 0,2 3 0,0 1 0,0 5 0,0-3 0,2 8 0,2 2 0,2 2 0,5 2 0,-3 2 0,2 6 0,3 9 0,-3 2 0,2 8 0,-1 1 0,-1-1 0,4 4 0,-7 7 0,1 3 0,0-2 0,4-1 0,-7 1 0,1 2 0,2-2 0,-6 3 0,4-1 0,-4-2 0,-2-3 0,0 1 0,0 4 0,0 4 0,0-1 0,0-7 0,0-10 0,0 0 0,0 0 0,0-2 0,0 0 0,0-7 0,0-3 0,2-1 0,1-1 0,3-1 0,-2 1 0,-2-5 0,-2-2 0,0-4 0,0-2 0,0 0 0,0-2 0,0-4 0,0-6 0,0-4 0,0-1 0,0-1 0,0-7 0,0-2 0,2-8 0,4 0 0,4 0 0,7-2 0,0-2 0,1-2 0,1-2 0,5 4 0,3-1 0,0 1 0,6-4 0,-4 2 0,4 2 0,2 2 0,0 2 0,-2 0 0,-2 0 0,-2 0 0,-8 2 0,3 2 0,-5 2 0,-1-2 0,-3 0 0,-3 2 0,-5-4 0,-7 5 0,0-14 0,0-3 0</inkml:trace>
  <inkml:trace contextRef="#ctx0" brushRef="#br0" timeOffset="399">717 2515 9377,'-17'0'0,"-1"0"0,1 0 0,9 2 0,8 4 0,8-2 0,9 6 0,1-1 0,-1 1 0,6-6 0,1 2 0,-1-2 0,2 2 0,-5-4 0,3 3 0,-4-3 0,-1-2 0,5 0 0,0 0 0,-1 0 0,-3 0 0,-7 0 0,-1 2 0,3 4 0,1-4 0,3 4 0,-8-2 0,-5 1 0,-3 7 0,-2 4 0,0 1 0,-2 1 0,-3-1 0,-3 8 0,-6 4 0,3 4 0,-3 2 0,-2 0 0,1 0 0,1 0 0,3 0 0,1 0 0,-4 0 0,5-2 0,1-4 0,2-4 0,6-7 0,0-1 0,0-7 0,8 5 0,2-5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7:17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104 375 9282,'-18'0'0,"1"0"0,-1 0 0,7 0 0,-1 0 0,0 0 0,3 2 0,3 4 0,6-4 0,6 4 0,5-4 0,5-8 0,3-2 0,2-2 0,3-3 0,1-3 0,-4-1 0,3-1 0,-3 1 0,0-1 0,1-1 0,1-2 0,-2-3 0,1 1 0,-1 4 0,2-3 0,-1-1 0,-5 0 0,-3 7 0,-5 3 0,-1 1 0,6 0 0,-12 3 0,5 1 0</inkml:trace>
  <inkml:trace contextRef="#ctx0" brushRef="#br0" timeOffset="467">104 707 9245,'-10'-10'-10,"10"-5"0,12 3 10,3-4 0,4-7 0,5-2 0,3 0 0,0 0 0,6-5 0,-6 5 0,2 0 0,0 0 0,-7 0 0,1 5 0,-4 1 0,-1 3 0,-6 5 0,-1-1 0,-7 4 0,2 8 0,-12 2 0,-6 4 0,-3 2 0,-1 7 0,3 1 0,1 3 0,2 2 0,-3-3 0,3-1 0,2 1 0,1-3 0,3-1 0,-2-2 0,2 1 0,2-3 0,2 2 0,0 1 0,0-5 0,8 0 0,4-8 0,3 0 0,3 0 0,-7-2 0,1-2 0,1-4 0,3-2 0,1-1 0,-1-7 0,-3 3 0,-1 3 0,-6-3 0,4 3 0,-3-4 0,-1 7 0,-6-7 0,0 6 0</inkml:trace>
  <inkml:trace contextRef="#ctx0" brushRef="#br0" timeOffset="683">261 829 9225,'-16'23'0,"3"-1"0,3-5 0,2-3 0,0-4 0,5 3 0,-3-1 0,2-8 0,10 1 0,3-3 0,9-2 0,1-2 0,5-3 0,-3-1 0,6-10 0,0-3 0,0-1 0,2-1 0,4 0 0,-2-3 0,-1 3 0,-3-4 0,4 2 0,-4 1 0,-2 3 0,4 1 0,-5 1 0,-3-1 0,-2 1 0,-1 0 0,-1-1 0,1 1 0</inkml:trace>
  <inkml:trace contextRef="#ctx0" brushRef="#br0" timeOffset="1016">470 1056 9225,'-17'18'0,"5"-1"0,1 1 0,-3-1 0,6-7 0,2-3 0,12-7 0,-2-5 0,8-3 0,1-2 0,3-3 0,1-9 0,1-1 0,-1 2 0,1 1 0,-1-1 0,1 1 0,-1 5 0,1-1 0,-1 1 0,0-3 0,1 3 0,-1 3 0,-5 5 0,0 7 0,-8 1 0,1 5 0,-3 6 0,4 3 0,0 3 0,8-3 0,-3-3 0,5-4 0,1-8 0</inkml:trace>
  <inkml:trace contextRef="#ctx0" brushRef="#br0" timeOffset="1450">767 585 9225,'-10'-8'0,"3"-2"0,7-7 0,0-1 0,0 1 0,0-3 0,2-1 0,4-2 0,3-2 0,9 3 0,-1-1 0,1 2 0,-1 1 0,1 3 0,-1-1 0,0 1 0,-5 7 0,0 4 0,1 4 0,-3 2 0,0 2 0,-3 4 0,-1 10 0,-6 9 0,0 2 0,0 4 0,0 0 0,0 0 0,0-2 0,0 2 0,0-4 0,0 1 0,0-3 0,0-4 0,-6-1 0,1-3 0,1 0 0,0-1 0,-2-4 0,4-7 0,-4-10 0,4-7 0,2-4 0,0-1 0,0 0 0,8 5 0,4 0 0,3 3 0,3-3 0,-1 6 0,1 4 0,-1-4 0,1 1 0,-1 1 0,1 2 0,-1 2 0,0-2 0,1-2 0,-1-2 0,-5-2 0,0 2 0,-1-3 0,7-9 0</inkml:trace>
  <inkml:trace contextRef="#ctx0" brushRef="#br0" timeOffset="1667">1169 200 9225,'0'-25'0,"0"12"0,0-5 0,0 3 0,0 7 0,0 2 0,0 12 0,0 4 0,0 9 0,2 4 0,4 6 0,-4 4 0,5 0 0,-1-2 0,0-2 0,6 1 0,-7 3 0,1-2 0,2-2 0,-6-2 0,6 2 0,-2-6 0,-1-3 0,1 3 0,-6 0 0,0-1 0,0-3 0,0-2 0,-8-7 0,-1-2 0</inkml:trace>
  <inkml:trace contextRef="#ctx0" brushRef="#br0" timeOffset="1883">1134 724 9225,'2'24'0,"4"-1"0,-4 0 0,3-5 0,-3-1 0,-2 1 0,0-1 0,2 1 0,4-1 0,2-5 0,6-3 0,-3-1 0,3-4 0,-5-2 0,3-4 0,2-4 0,-5-4 0,1-7 0,-2 0 0,3-1 0,-5 1 0,-2-1 0,-4 3 0,-6 1 0,-5 2 0,-5 3 0,-1-3 0,-1 6 0,1 2 0,-1 0 0,1-1 0,7-1 0,-5-2 0,5-2 0</inkml:trace>
  <inkml:trace contextRef="#ctx0" brushRef="#br0" timeOffset="2233">1536 462 9223,'0'-17'-4,"7"7"0,1 1 2,4 3 0,-3 4 1,-3-4 0,-4 12 0,2 3 0,-8 1 1,0 0 0,-7-6 0,-3 2 0,4 5 0,-1-5 0,-1 0 0,-5-6 0,7 0 0,2-8 0,8-4 0,2-1 0,2-1 0,4 5 0,2 1 0,-5 2 0,7 6 0,-8 0 0,4 0 0</inkml:trace>
  <inkml:trace contextRef="#ctx0" brushRef="#br0" timeOffset="2433">1483 864 9207,'-9'0'0,"3"-2"0,12-4 0,3-3 0,11-9 0,1-1 0,2-5 0,2 3 0,-3-6 0,1 0 0,-2 0 0,-1 3 0,-3-3 0,-1 0 0,-4 0 0,3-2 0,-5-6 0</inkml:trace>
  <inkml:trace contextRef="#ctx0" brushRef="#br0" timeOffset="2682">1728 305 9207,'7'-10'0,"-5"3"0,6-1 0,-8 6 0,0-4 0,2 10 0,2 4 0,2 2 0,0 7 0,-6 8 0,2 2 0,3 4 0,-3 2 0,6 4 0,-2 4 0,0 6 0,5 1 0,-3 1 0,0-5 0,0-1 0,3-2 0,-5-8 0,0-2 0,2-2 0,-6-14 0,4 3 0,-12-12 0,-4 1 0</inkml:trace>
  <inkml:trace contextRef="#ctx0" brushRef="#br0" timeOffset="3133">2636 113 9314,'-8'-10'0,"-4"5"0,5 3 0,1 4 0,12 3 0,5 7 0,11 4 0,1 1 0,0 2 0,2 5 0,-5-5 0,5 6 0,-2-1 0,1-1 0,-3 2 0,-7-4 0,-3 3 0,1 7 0,5-4 0</inkml:trace>
  <inkml:trace contextRef="#ctx0" brushRef="#br0" timeOffset="3483">2601 393 9314,'6'11'0,"0"1"0,1-6 0,-1 7 0,4 5 0,0 3 0,5 4 0,-5-3 0,0 3 0,-5 2 0,3 0 0,-2 2 0,-2-4 0,-2 1 0,-2-11 0,0 7 0,0-1 0,0-6 0,0-3 0,0-8 0,0 2 0,0-12 0,0-6 0,7-5 0,5-4 0,4-5 0,1-1 0,3 4 0,1-4 0,2 0 0,-1-1 0,3 7 0,-2-2 0,0 3-1,3 3 1,-7-1-1,4 1 1,-3-1 0,-3 1 0,1 0 0</inkml:trace>
  <inkml:trace contextRef="#ctx0" brushRef="#br0" timeOffset="3733">2845 759 9301,'-5'24'0,"-1"1"0,2 2 0,2-6 0,2 3 0,0-5 0,8-3 0,3-5 0,5-5 0,1-4 0,1-2 0,1 0 0,3-2 0,1-4 0,0-4 0,-5-7 0,-1 0 0,1-1 0,-7-1 0,-1-3 0,-2-1 0,-4 2 0,-3 7 0,-1 2 0,-1 1 0,-5 1 0,2-3 0,-8 7 0,-1 2 0,-3 2 0,-1 2 0,-1 0 0,1 0 0,-1 0 0,1 0 0,-1 2 0,1 4 0,-1 3 0,1 1 0,-1-2 0</inkml:trace>
  <inkml:trace contextRef="#ctx0" brushRef="#br0" timeOffset="3999">3055 567 9291,'0'-11'-1,"0"-1"0,0-2 1,0 5-1,2-3 1,4 0-1,5 3 0,5-7 1,1 4-1,1-3 0,-1-3 1,1 9 0,-1 1 0,1 2-1,-1 0 1,1 1 0,-3 6 0,-3 5 0,1 4 0,-7 7 0,-2 1 0,-2-1 0,-2 7 0,0 1 0,0 0 0,0 0 0,-6-1 0,0-7 0,3 1 0,1-1 0,-6-7 0,6-3 0,-14-14 0,7-3 0</inkml:trace>
  <inkml:trace contextRef="#ctx0" brushRef="#br0" timeOffset="4266">3369 183 9283,'8'-18'0,"-4"7"0,8-1 0,-7 10 0,5 4 0,0 12 0,0 7 0,-7 12 0,5 0 0,-2 8 0,0 3 0,0-5 0,-6 2 0,0-4 0,0-2 0,0-2 0,0-4 0,0-6 0,0-3 0,0-3 0,0-7 0,0-4 0,0-12 0,2-6 0,3-3 0,-1-1 0,6 3 0,0 1 0,-1-2 0,1-1 0,4-1 0,-3 3 0,3 1 0,-4 0 0,1-5 0,3-1 0,-6 1 0,-1 0 0</inkml:trace>
  <inkml:trace contextRef="#ctx0" brushRef="#br0" timeOffset="4433">3369 654 9283,'0'30'0,"0"-1"0,0-8 0,0 2 0,0-3 0,0-3 0,2 1 0,4-3 0,6-3 0,3-4 0,3-8 0,1 0 0,4 0 0,-3-2 0,5-6 0,0-8-6,4-5 6,-3-10 0,14-4 0,-3-10 0</inkml:trace>
  <inkml:trace contextRef="#ctx0" brushRef="#br0" timeOffset="4849">4365 183 9307,'0'-10'-32,"0"16"28,0 12 1,0 3 0,0-4-1,0 1 0,0-1 1,0 1 0,-2-1 1,-4 1 0,-4-1 0,-7-1 1,-1-5 1,1-3 0,0-8 0,-1 0 0,6 0 0,3-2 0,1-4 0,-4-3 0,6-11 0,3-1 0,1-2 0,4-1 0,1 7 0,5-1 0,2 1 0,-4-1 0,5 3 0,3 3 0,2-1 0,-1 9 0,-1 6 0,-3 7 0,-7 7 0,4 1 0</inkml:trace>
  <inkml:trace contextRef="#ctx0" brushRef="#br0" timeOffset="5033">4120 672 9244,'-7'10'0,"5"-1"0,-4-3 0,6-4 0,6 4 0,11-12 0,12-6 0,4-5 0,2-6 0,6-3 0,0-5 0,-3 4 0,-1 2 0,-2-6 0,2 4 0,0-2-1,-2 0 1,-4 7 0,-14-1 0,1 4-6,-1 1 1,-7 6 5,-4 1 0,-4 7 0,-2-4 0</inkml:trace>
  <inkml:trace contextRef="#ctx0" brushRef="#br0" timeOffset="5216">4400 427 9217,'-10'8'0,"-5"0"0,5 6 0,-2-3 0,1 3 0,7 1 0,-2 3 0,4 1 0,2 4 0,0-1 0,2 5 0,4 0 0,5 0 0,5-5 0,-1 1 0,-1-4 0,-2-1 0,-1-8 0,7-3 0,-1-1 0,1 0 0,-1-8 0,1-8 0</inkml:trace>
  <inkml:trace contextRef="#ctx0" brushRef="#br0" timeOffset="5483">4644 26 9217,'0'-12'0,"0"0"0,0 11 0,0 1 0,0 1 0,0 11 0,0 4 0,0 5 0,0 6 0,0 8 0,2 2-2,4 4 1,-4 3 0,6 11-1,-2 1 0,-1 2 1,9 8 0,-4-4 0,1 0 0,1-3 0,-8-11 0,4-3 1,-3-5-1,1-7 1,0-5-1,-4-13 1,4-3 0,-4-6 0,4-12 0,-12-12 0,-4-9 0</inkml:trace>
  <inkml:trace contextRef="#ctx0" brushRef="#br0" timeOffset="5750">4749 26 9033,'12'0'0,"-1"2"0,3 4 0,1 5 0,3 5 0,-1 1 0,3 1 0,3-1 0,-4 1 0,3-1 0,-9 0 0,11 1 0,-5-1 0</inkml:trace>
  <inkml:trace contextRef="#ctx0" brushRef="#br0" timeOffset="6149">4819 497 9106,'-8'10'0,"-3"-4"0,3-4 0,0-4 0,10-2 0,4-4 0,5-2 0,-1-1 0,2-5 0,1 3 0,3 1 0,1 2 0,1-3 0,-1 3 0,1 2 0,-1-3 0,1 5 0,-1 2 0,-5 4 0,-3 6 0,-1 7 0,-4 9 0,-2-1 0,-2 6 0,0 0 0,0 1 0,-6-1 0,-2 2 0,-1-6 0,-5-3 0,4-5 0,-1-3 0,-3-6 0,5-5 0,-1-2 0,2-5 0,4-6 0,2-9 0,2-3 0,2 3 0,4 2 0,-2 1 0,6 1 0,-1 1 0,1 5 0,-4 1 0,5 6 0,3-2 0,2 2 0,1 2 0,0 2 0,1 2 0,-1 4 0,1-2 0,-1 6 0,1-3 0,-1 7 0,1-4 0</inkml:trace>
  <inkml:trace contextRef="#ctx0" brushRef="#br0" timeOffset="6499">5186 131 9106,'-2'-12'0,"-4"0"0,4 8 0,-6-3 0,8 14 0,0 5 0,0 4 0,0 1 0,6 6 0,2 3 0,0 1 0,-1 4 0,1 8 0,-4 3 0,4 3 0,1 3 0,-5-3 0,4 2 0,-2 1 0,0 3 0,1-7 0,-3-3 0,2-6 0,-2-6 0,0-4 0,0-7 0,2-1 0,1-7 0,-1-4 0,-4-4 0,6-10 0,-8-4 0,0-3 0,0-3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7:26.4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87 488 9426,'-7'11'-27,"-5"1"0,2-8 1,1 4 1,1-1 0,-6-5-13,3 4 14,3-4 19,0-2 1,10-8 0,2-3 3,2-5 0,7-1 1,-1-1 0,4 1 0,-1 5 0,-1 2 0,-3 1 0,3-1 0,-4 6 0,1-2 0,3 4 0,-4 2 0,1 0 0,3 0 0,-6 2 0,-3 4 0,-3 6 0,-2 3 0,2 3 0,2-1 0,2 1 0,-2-1 0,-2 1 0,-2 7 0,0 2 0</inkml:trace>
  <inkml:trace contextRef="#ctx0" brushRef="#br0" timeOffset="317">384 34 9219,'-2'-10'0,"-3"4"0,3-4 0,-6 9 0,8-5 0,0 12 0,0 5 0,0 5 0,0 3 0,0 2 0,0 5 0,0 1 0,0 2 0,2 8 0,2 2 0,2 1 0,1 9 0,-3-4 0,4 1 0,2 1 0,-5-3 0,5 3 0,0-8 0,0-8 0,-7 0 0,3-6 0,-4 2 0,6-5 0,-6 3 0,6-23 0,-8-8 0,-8-8 0,-2-3 0</inkml:trace>
  <inkml:trace contextRef="#ctx0" brushRef="#br0" timeOffset="499">384 418 9219,'0'-10'0,"2"2"0,2 7 0,6-3 0,5-2 0,-1 0 0,11 4 0,0-2 0,5-2 0,3-5 0,1 3 0,1-2 0,0-3 0,0-3 0,0-1 0,-2-1 0,-4 1 0,4-8 0,-6-3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7:29.4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122 637 9138,'0'-9'0,"0"-1"0,0 4 0,0 4 0,0-6 0,0 8 0,0 0 0,-7 0 0,5 0 0,-6 0 0,8 0 0,0 0 0,0 8 0,0-6 0,0 6 0,0-8 0,0 0 0,0 0 0</inkml:trace>
  <inkml:trace contextRef="#ctx0" brushRef="#br0" timeOffset="2235">35 690 9179,'-10'-8'0,"-3"4"0,7-7 0,0 5 0,6-6 0,0-2 0,8-1 0,4-3 0,3 1 0,3 1 0,-1 3 0,0 3 0,1 2 0,-3 1 0,-1 3 0,-2-2 0,1 2 0,-3 4 0,0 8 0,-3 9 0,-1 3 0,-6 11 0,0 4 0,0 4 0,-2 3 0,-2-3 0,-3 2 0,-3-2 0,4-3 0,-4-1 0,1-2 0,-1-4 0,6-3 0,-2-9 0,2-1 0,-1-5 0,3 5 0,-6-6 0</inkml:trace>
  <inkml:trace contextRef="#ctx0" brushRef="#br0" timeOffset="2384">227 725 9179,'0'-12'0,"0"0"0,2 9 0,4-3 0,6 4 0,-3 2 0,3 0 0,2 0 0,1 0 0,3 2 0,-1 2 0,0 1 0,1-1 0,-1 4 0,1-2 0,-1 7 0,1-3 0</inkml:trace>
  <inkml:trace contextRef="#ctx0" brushRef="#br0" timeOffset="2685">349 777 9179,'-7'10'0,"5"0"0,-6-7 0,2 5 0,0 2 0,-1-4 0,3 5 0,-2 3 0,2 1 0,2 9 0,2-1 0,0 0 0,0 3 0,0-7 0,2 4 0,2-3 0,2-3 0,5 1 0,-3-3 0,2-3 0,-4-3 0,5-3 0,-5-4 0,6 4 0,-1-4 0,5-4 0,-4-4 0,3 2 0,-3-7 0,1-3 0,-1-1 0,3-3 0,-3 1 0,4-3 0,1-3 0,1-4 0,-1-10 0,0-2 0,1-2 0,-6-5 0,-1 3 0,3 0 0,1 1 0,3-7 0,-1 5 0</inkml:trace>
  <inkml:trace contextRef="#ctx0" brushRef="#br0" timeOffset="3002">699 428 9179,'0'-18'0,"0"1"0,0-1 0,0 9 0,0 3 0,0 12 0,7 3 0,3 9 0,0-1 0,5 7 0,-5-1 0,0-2 0,-4-1 0,-2-1 0,-1 2 0,3 5 0,-2 1 0,-2 2 0,-4 4 0,-2-2 0,-2-2 0,-7-2 0,3 2 0,-2-5 0,1-5 0,1-1 0,-3-3 0,3-1 0,2-3 0,0-7 0,2 2 0,5-6 0,-5-6 0,6-4 0,6-7 0,5 0 0,5-1 0,3-5 0,4-2 0,5-3 0,-1-3 0,6 4 0,-6-2 0,2 0 0,0 2 0,-8 2 0,3 7 0,-5 1 0,-1-1 0,-1 8 0,-7 5 0,-4 10 0,-12 5 0,-4 8 0</inkml:trace>
  <inkml:trace contextRef="#ctx0" brushRef="#br0" timeOffset="3402">786 847 9179,'-2'16'0,"-2"-3"0,-2-1 0,1-6 0,5 5 0,0 3 0,0 1 0,2 3 0,1-1 0,3 1 0,6-7 0,-4 1 0,1 2 0,5 1 0,-4 1 0,-1-3 0,-1-1 0,0-8 0,-2 2 0,-2-5 0,7-1 0,-7-7 0,4-5 0,-2-3 0,-1-3 0,7-5 0,-4-2 0,2-1 0,3 1 0,-3-4 0,0 6 0,-1 1 0,1 3 0,2 2 0,5-1 0,1 8 0,-3 6 0,-3 8 0,-5 2 0,-7 10 0,0 3 0,0 1 0,0-1 0,0-2 0,0 1 0,0-1 0,-5 1 0,-1-1 0,-2-5 0,2 0 0,4-9 0,-4-3 0,10-11 0,4-5 0,2-1 0,3-7 0,9-1 0,1-2 0,-2-4 0,5 0 0,-3 2 0,8-12 0,-4 4 0</inkml:trace>
  <inkml:trace contextRef="#ctx0" brushRef="#br0" timeOffset="3685">1642 288 9166,'0'12'0,"0"-1"0,0 5 0,0 5 0,0 1 0,0 7 0,2 2 0,4 2 0,-5 0 0,5-4 0,4 4 0,0-6 0</inkml:trace>
  <inkml:trace contextRef="#ctx0" brushRef="#br0" timeOffset="4152">1886 44 9166,'0'-18'0,"0"7"0,0-1 0,0 10 0,0 2 0,0 12 0,0 9 0,-6 6 0,1 10 0,1 4 0,2 5 0,2 5 0,0 1 0,0 1 0,0-1 0,6 6 0,-1 2 0,-1 0 0,-2 1 0,4-3 0,0-8 0,-2-3 0,-2-6 0,0-1 0,2-5 0,1-8 0,-1-7 0,-10-9 0,3-3 0,-9-8 0,-2 0 0,7-2 0,-1-2 0,0-1 0,0-9 0,-5 2 0,1-3 0,8-3 0,-4 1 0,1-1 0,5-5 0,-4 0 0,4 2 0,2 1 0,0 3 0,0-1 0,0 1 0,0-1 0,2 1 0,4-1 0,-2 1 0,7-1 0,3 1 0,1-1 0,5 1 0,1 0 0,4-3 0,3-3 0,-5 3 0,6-5 0,0 2 0,-2 0 0,-2 1 0,-7 11 0,-1 5 0,1-4 0,-1 0 0</inkml:trace>
  <inkml:trace contextRef="#ctx0" brushRef="#br0" timeOffset="4451">1956 690 9166,'0'17'0,"0"-5"0,0 0 0,0-1 0,2-1 0,4-4 0,4-12 0,7-6 0,1-3 0,-1-3 0,0 1 0,1-1 0,-1 1 0,1-1 0,-1 1 0,1-2 0,-1-5 0,-1 5 0,-3-4 0,-1 3 0,-2 3 0,1-1 0,-3 9 0,-8 3 0,0 12 0,0 7 0,0 8 0,0 5 0,0 5 0,0-2 0,0 2 0,0 0 0,0 0 0,-2-2 0,-4 2 0,4 0 0,-5 0 0,1-4 0,0-1 0,0-3 0,-9-6 0,-5 1 0</inkml:trace>
  <inkml:trace contextRef="#ctx0" brushRef="#br0" timeOffset="4618">2078 882 9166,'0'12'0,"0"-1"0,0-7 0,2 12 0,4-5 0,-2-3 0,8-2 0,3-4 0,7-2 0,-3 0 0,4 0 0,-1 0 0,1 0 0,-4-2 0,5-4 0,-5-6 0,-2-3 0,9-10 0,1-3 0</inkml:trace>
  <inkml:trace contextRef="#ctx0" brushRef="#br0" timeOffset="4851">2271 288 9109,'-10'0'0,"16"8"0,11 4 0,4 1 0,-3 1 0,-1-3 0,1 3 0,-1-4 0,1 1 0,-1 3 0,1 1 0,-1 3 0</inkml:trace>
  <inkml:trace contextRef="#ctx0" brushRef="#br0" timeOffset="5234">2253 550 9109,'-8'0'0,"8"0"0,8 0 0,10-2 0,-1-4 0,0 4 0,1-3 0,-1 1 0,1-2 0,-1 4 0,1-4 0,-1 4 0,-5 2 0,0 0 0,-9 2 0,3 4 0,-4 4 0,-2 7 0,0 1 0,0-1 0,0 0 0,0 1 0,0-1 0,0 1 0,0-1 0,0 1 0,2-7 0,4 1 0,-2-8 0,7 0 0,3-8 0,-6 0 0,-2-8 0,-4-1 0,-2-3 0,0-1 0,0-1 0,0 1 0,-2 1 0,-4 5 0,2-5 0,-8 5 0,1-5 0,-7-1 0</inkml:trace>
  <inkml:trace contextRef="#ctx0" brushRef="#br0" timeOffset="6335">2637 271 9109,'10'0'0,"0"0"0,-5 0 0,-3-2 0,4-4 0,-4 4 0,-2-6 0,0 8 0,0 0 0,-8 0 0,6 0 0,-5 8 0,7 4 0,0-3 0,0 3 0,0 2 0,0 1 0,0 4 0,2 5 0,2 3 0,1 0 0,1 6 0,-6-4 0,0 4 0,0 2 0,0 0 0,2-2 0,2-4 0,2-6 0,0-3 0,-6-3 0,0 1 0,0-11 0,0-7 0,0-9 0,2-7 0,1-1 0,3-1 0,6 1 0,-4 1 0,-1 3 0,1 1 0,4 0 0,-4-3 0,-1 1 0,1 3 0,6 1 0,-5-4 0,3 3 0,0-3 0,-6 5 0,3-3 0,1 0 0,0 3 0,-5-7 0,7 4 0,2-3 0,-7 3 0,-1 1 0,-4-3 0,4 4 0,0-1 0,0-1 0,-6-5 0,0 5 0,0 0 0,0 1 0,-8 1 0,6 2 0,-6 10 0,8 4 0,0 6 0,0 5 0,0 4 0,0 5 0,0 1 0,0 8 0,0 7 0,0 1 0,0 0 0,2 5 0,2-1 0,2 3 0,-2 3 0,4-9 0,-3-3 0,-1-4 0,-2-2 0,4-8 0,0-4 0,-2-3 0,-2-3 0,-2-7 0,0-10 0,0-10 0</inkml:trace>
  <inkml:trace contextRef="#ctx0" brushRef="#br0" timeOffset="6735">2987 515 9109,'-8'0'0,"8"0"0,9 0 0,7 0 0,1 0 0,1-2 0,1-2 0,5-1 0,-3-7 0,6 4 0,-2 0 0,-3 1 0,-3-7 0,-1 4 0,-1-1 0,1-1 0,-9 8 0,7-11 0,-7 5 0</inkml:trace>
  <inkml:trace contextRef="#ctx0" brushRef="#br0" timeOffset="7318">3109 498 9109,'-8'9'0,"6"1"0,-4-4 0,4-2 0,2 7 0,0 3 0,0 2 0,0 1 0,0 0 0,0 1 0,0 5 0,0 1 0,0-3 0,0-2 0,0-1 0,0-1 0,0 1 0,2-9 0,2-1 0,4-2 0,2 0 0,-5 0 0,7-8 0,2-2 0,1-2 0,1-8 0,-3 5 0,-1-3 0,2 0 0,-5 7 0,1-7 0,-2-2 0,5 7 0,-5 1 0,4 12 0,-5 3 0,-9 9 0,-1-1 0,-3 1 0,-6-1 0,6 1 0,2-1 0,3 1 0,-5-1 0,0 0 0,2 1 0,0-8 0,0-3 0,-2 1 0,1-6 0,7 6 0,3-8 0,7 0 0,4 0 0,1-2 0,0-2 0,1-2 0,-1-2 0,1 5 0,1-3 0,5 2 0,-5-4 0,4 2 0,-3 2 0,-3 2 0,1 2 0,-1 0 0,0 0 0,1 0 0,-1 0 0,1 0 0,-1 0 0,-7 0 0,-2 0 0,-8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7:39.6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18 9432,'-9'0'-1,"3"0"0,12 2-3,5 4 0,5 2 0,1 5 0,3-3 1,3-2 0,-4 5 0,5-3 0,-5 2 1,-2-1 0,1-5 0,-1 6 1,1 1 1,-8 3 0,5 1 0,-5 1 0</inkml:trace>
  <inkml:trace contextRef="#ctx0" brushRef="#br0" timeOffset="368">16 367 9395,'-9'0'0,"3"0"0,12 0 0,-2 0 0,7 0 0,3 0 0,-5 0 0,3 0 0,2 0 0,-1 8 0,1 4 0,-3 5 0,3 7 0,-4 3 0,1 8 0,3 0 0,2-1 0,1 1 0,0-2 0,1-2 0,-1-1 0,1-11 0,-1 0 0,1-7 0,-1-4 0,1-4 0,-3-10 0,-3-6 0,-4-5 0,-8-5 0,0-1 0,0 2 0,-2-4 0,-2 1 0,-4 3 0,-2 1 0,-1 3 0,-7 0 0,1-1 0,-1 1 0,3 5 0,1 2 0,3 1 0,-3-1 0,4 6 0,-1-4 0,-3 0 0,6 7 0,-7 1 0,5 9 0</inkml:trace>
  <inkml:trace contextRef="#ctx0" brushRef="#br0" timeOffset="965">505 315 9395,'0'-10'0,"0"3"0,6 14 0,2 5 0,2 5 0,3 7 0,-3-5 0,0 6 0,-1-1 0,1-1 0,-6 0 0,4-5 0,-1-1 0,-3 1 0,8-1 0,-8-7 0,6-3 0,-7-8 0,3-5 0,2-4 0,-4-7 0,4-1-2,1 1 1,-3-3-1,4-1 1,0-2-1,-1 1 0,-3-3 0,4 2 0,-1-1 1,1-1 0,-6 6 0,4-6 0,-2 1 0,-1 1 1,1 0-1,-4 5 1,2 1-1,2-1 1,0 7 0,-6-1 0,0 8 0,0-4 0,0 10 0,0 4 0,0 6 0,0 3 0,0 3 0,0-1 0,0 1 0,0 1 0,0 4 0,0 7 0,0 3 0,6 3 0,1 5 0,1 6 0,0 3 0,4 4 0,-5 3 0,1 3 0,0 2 0,3-6 0,-3 2 0,0-5 0,0-7 0,-1-5 0,-3-12 0,2-5 0,-2-5 0,-2-9 0,-2-4 0,0-12 0,0-6 0,0 2 0,0-1 0,0-3 0,0-3 0,0-7 0,-8-3 0,-1-8 0</inkml:trace>
  <inkml:trace contextRef="#ctx0" brushRef="#br0" timeOffset="1315">959 315 9374,'-11'10'0,"1"-3"0,2 1 0,2-6 0,8 6 0,4-8 0,6 0 0,3 0 0,3-2 0,1-2 0,3-4 0,1-1 0,6-3 0,-4-4 0,0 3 0,1 1 0,-3 1 0,-6-7 0,1 1 0,-1-1 0,1 7 0,-3-1 0,-3-2 0,4 7 0,-15-9 0,7 6 0</inkml:trace>
  <inkml:trace contextRef="#ctx0" brushRef="#br0" timeOffset="1817">1099 280 9374,'-12'8'0,"1"3"0,7-1 0,-2 2 0,4 1 0,2-3 0,0 2 0,0 3 0,0 7 0,0-3 0,2 6 0,2-1 0,2-1 0,5 2 0,-5-4 0,0 3 0,2-3 0,-4-7 0,5-3 0,-1 3 0,6-6 0,-3-3 0,5-3 0,1-2-1,1 0 0,-1-7 1,1-5-1,-1-4-3,1-1 1,-1-8 0,1-2 0,-1-3-1,1 1 0,-1 0 1,1-6-1,-1 0 1,0 0 0,-5 2 0,-2 4 0,0 4-2,-1 0 0,-5 11 2,2-3 0,-4 13 1,-2 4 1,0 8 0,0 9 0,0 3 0,0 3 0,0-4 1,0 7-1,0-3 0,0 0 0,0 0 0,0-5 0,0-1 0,0 1 1,0-1-1,0 1 0,2-9 0,2-1 1,3-2-1,3 0 0,-4 0 1,6-6-1,1 0 0,3 0 1,1-8 0,1-4 0,-1-3-1,1-3 1,-1-1 0,1-3 0,-1-1 0,0 2 0,-1 1 0,-2 3 0,-3 0 0,-7-1 0,-4 1 0,-10-1 0</inkml:trace>
  <inkml:trace contextRef="#ctx0" brushRef="#br0" timeOffset="2101">1483 682 9294,'-7'17'0,"-5"1"0,4-1 0,2 1 0,4-1 0,2 1 0,0-1-1,0 0 1,8-5 0,4-2-2,3-2 0,9-3 1,-1-5-1,-2-2 1,-1-3 0,-3-3 1,1-6-1,-1 3 0,1-3 1,-3-1 0,-3-3 0,-5 1 0,1-1 0,-6 6 0,4 1 0,-6 1 0,-6-2 0,-4 5 0,-7 7 0,0 0 0,-1 0 0,6 0 0,1 2 0,-3 2 0,-1 1 0,-3 9 0,1-2 0,5-3 0,0 3 0,9 0 0,-5 5 0</inkml:trace>
  <inkml:trace contextRef="#ctx0" brushRef="#br0" timeOffset="2718">2287 140 9264,'-18'0'0,"7"2"0,-1 4 0,6-4 0,-6 4 0,9-4 0,-3-2 0,12 0-1,5 0 1,5-6 0,3-2 0,3-1 0,1-5 0,0 4 0,-5-1 0,-1-1 0,0 2 0,1-3 0,-3 5 0,-1 0 0,-2 0 0,-1-5 0,7 3 0</inkml:trace>
  <inkml:trace contextRef="#ctx0" brushRef="#br0" timeOffset="3101">2252 367 9263,'-16'2'0,"5"4"0,3-4 0,16 6 0,5-10 0,9-4 0,-3 2 0,4-7 0,-3-3 0,-3-2 0,1 5 0,-1 1 0,0 0 0,1 1 0,-6 5 0,-3-4 0,-1 0 0,-2 6 0,-8-5 0,-2 9 0,-4 1 0,-1 3 0,-3 8 0,-6-3 0,1 5 0,5-1 0,3-1 0,1-2 0,0-3 0,4 5 0,-2-2 0,3-7 0,8 7 0,5-8 0,8 0 0,-1-6 0,0-4 0,1-7 0,-1 3 0,1-2 0,-1 1 0,-1-1 0,-3-4 0,-1 3 0,2 1 0,-5 8 0,1-3 0,-2-1 0,-2 6 0,-6-6 0</inkml:trace>
  <inkml:trace contextRef="#ctx0" brushRef="#br0" timeOffset="3284">2322 629 9263,'-6'12'0,"0"0"0,-2-9 0,2 3 0,6-4 0,0-2 0,10 0 0,6-8 0,3-3 0,2-5 0,3-1 0,1-1 0,-4 1 0,4-1 0,3 1 0,-7 1 0,2 3 0,-3 1 0,-3-1 0,1-1 0,-1 2 0,1-3 0,-1 5 0</inkml:trace>
  <inkml:trace contextRef="#ctx0" brushRef="#br0" timeOffset="3567">2461 752 9263,'-2'15'0,"-3"-3"0,3-3 0,-4-3 0,-4-4 0,10 6 0,0-8 0,10 0 0,5-8 0,5-3 0,1-5 0,2-1 0,6-1 0,-3 1 0,-1 1 0,0 4 0,-2-1 0,-5 5 0,-1 0 0,1 1 0,-1 1 0,1 6 0,-1 0 0,1 0 0,-7 8 0,-1 3 0,-2 7 0,-4 5 0,0-4 0,-1 7 0,3-3 0,-2 0 0,-2 0 0,-2-5 0,0-1 0,0-7 0,0 6 0,0-7 0</inkml:trace>
  <inkml:trace contextRef="#ctx0" brushRef="#br0" timeOffset="4051">2880 298 9263,'-17'0'0,"0"0"0,-1 0 0,1 7 0,7-5 0,4 6 0,12-10 0,6-4 0,3-2 0,4-5 0,3 1 0,1-1 0,0-3 0,-3 1 0,1 1 0,2 2 0,1 3 0,-7-3 0,1 6 0,-7 4 0,-1 4 0,-2 4 0,-2 11 0,-6 13 0,0 3 0,0 2 0,-8-1 0,-4 1 0,-1 0 0,1 0 0,-4-2 0,7-2 0,-3-4 0,0-1 0,7-5 0,-7-9 0,8-7 0,0-10 0,8-7 0,-2-4 0,6-1 0,-2 0 0,-1-1 0,3 1 0,-4-1 0,4 3 0,2 3 0,-5-2 0,7 9 0,2 1 0,1-4 0,3 2 0,-1 2 0,1 2 0,-1 2 0,0 0 0,9 0 0,1 0 0</inkml:trace>
  <inkml:trace contextRef="#ctx0" brushRef="#br0" timeOffset="4317">3300 1 9263,'-10'2'0,"4"3"0,4 7 0,2 4 0,0 1 0,0 0 0,0 1 0,2 7 0,2 4 0,2 4 0,-2 2 0,3-2 0,1-2 0,0-2 0,0 2 0,3-5 0,-5-1 0,0-2 0,2 0 0,-6 1 0,4-7 0,-5 1 0,-1-9 0,0 7 0,0-6 0</inkml:trace>
  <inkml:trace contextRef="#ctx0" brushRef="#br0" timeOffset="4567">3247 542 9263,'0'17'0,"0"1"0,0-1 0,0 1 0,0-1 0,0 1 0,8-9 0,4-1 0,3-2 0,3 0 0,-1 0 0,1-6 0,-1 0 0,0 0 0,-5 0 0,0 0-3,1 0 0,-3 0 0,0-2-1,-2-4 1,-3 2 0,-7-6-1,-1 1 2,-3-1 1,-8 6 0,2-4 1,-3 1 0,-3 5 0,1-6 0,0 0 0,-1 6 0,1-4 0,1 2 0,4-1 0,-3-5 0,5-8 0</inkml:trace>
  <inkml:trace contextRef="#ctx0" brushRef="#br0" timeOffset="5151">3893 18 9236,'12'0'0,"0"0"0,-8 0 0,3 0 0,-7 0 0,0 2 0,0 4 0,0 5 0,-2-1 0,-1 2 0,-5 1 0,-2 3 0,-2 1 0,-5 1 0,-1-1 0,1 1 0,0-1 0,-1-1 0,1-3 0,-1-1 0,1-6 0,-1 4-4,1-3 1,-1-1 0,1-6 1,-1 0 1,7-2 0,1-4 0,2-5 1,2-5 0,6-1 0,0-1 0,0 1 0,0 5 0,0 1 0,2-3 0,4-2 0,-4 5 0,6 1 0,-2 0 0,0 1 0,5 3 0,-3-4 0,2 2 0,-5 3 0,7 5 0,0 0 0,5 0 0,1 0 0,-7 1 0,-1 5 0,-2 6 0,5 3 0,-3 3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7:46.3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86 175 9312,'-17'0'-2,"-1"0"1,7 0-2,-1 0 0,0 0 2,3 0 0,3 0 0,12-2 0,5-2 0,5-1 0,1-9 0,3 4 0,1-1 0,2-1 1,1 2 0,-5-3-1,2 1 1,3-2 0,-1 1 0,-6-1 0,1 3 0,7-1 0,2-5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2.4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18 106 9609,'-9'11'0,"3"1"0,4 2 0,2 1 0,0 3 0,0 1 0,0 4 0,0-1 0,0 5 0,0-2 0,0-4 0,0 5 0,0-3 0,0-2 0,0-7 0,0-3 0,0-9 0,0-2 0,6-7 0,1-13 0,1-1 0,0-2 0,6-3 0,-5 5 0,3-2 0,0 1 0,-1 3 0,7 3 0,-1 5 0,-5 3 0,-3 10 0,-1 4 0,4 4 0,-6 9 0,-2 2 0,-3 3 0,-1 1 0,0-4 0,0 2 0,0-1 0,0-3 0,0-1 0,0-1 0,0-5 0,0-1 0,0-9 0,0-2 0,0-7 0,2-13 0,2-1 0,2-2 0,8-1 0,-5 5 0,3-3 0,0-1 0,-3-6 0,5 4 0,-2 0 0,1-1 0,1-5 0,-1 4 0,-3 0 0,-2 4 0,3 3 0,-5 3 0,0 1 0,2 5 0,-6 3 0,6 18 0,-8 5 0,0 8 0,0 5 0,0-7 0,0 4 0,0-2 0,0 1 0,2-7 0,1-5 0,3 1 0,8-5 0,-3-2 0,3-12 0,0-7 0,-5-7 0,-1-3 0,0-6 0,-4 6 0,2 1 0,-3 3 0,-1 1 0,-4 1 0,-3-1 0,-5 9 0,-8 3 0,1 4 0,0 2 0,1 2 0,4 4 0,5 3 0,7 9 0,0-1 0,0-7 0,0-2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7:46.6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0 158 9293,'0'10'-2,"0"5"1,0-15-4,0 0 0,6-2 0,2-8 3,2 3 1,1-5 0,7 6 1,-1 2 0,1 4 0,-1 4 0,-1 4 0,-5 2 0,5 1 0,-4 7 0,-3-3 0,1-1 0,-2-2 0,0-9 0,-3 3 0,-3-4 0,14-10 0,-6-5 0,1-7 0,1-3 0,-1-8 0,9 2 0,3-4 0,4-10 0,8-1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7:47.1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 18 9384,'0'17'0,"0"1"-1,0-1 1,0 3-1,0 1-4,0 2 0,0 7 0,0-5 0,2 2 0,4 4 1,-4-4-1,6 2 1,-2 0 0,0-1 1,5-3-1,-3-10 1,0-1-4,-1-2 0,7-9 4,-2 3 0,1-12 0,1-7 0,-4-7 0,-3-3 0,5-8 0,-6 2 0,-2-2 0,-2 2 1,-2-4 0,0 6 0,0-2 1,0-1 0,-8 9 1,-2-2-1,-2 3 1,1 3 0,-1-1 0,-5 3 0,-1 3 0,1 5 0,-1 7 0,1 0 0,-1 0 0,7 0 0,-1 0 0,-1 0 0,5 7 0,2 5 0,4 3 0,2 3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7:47.3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1 245 9280,'7'-17'0,"7"1"0,5 3 0,5 1 0,1 0 0,-4-5 0,4-1 0,3 1 0,-7 0 0,2-1 0,-3 1-1,-3-1 1,1 1 0,-1-1 0,1 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7:47.7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35 350 9263,'-12'5'0,"1"1"0,7 2 0,-2-2 0,4-4 0,10 6 0,3-8 0,5-2 0,1-4 0,3-4 0,1-5 0,2 1 0,-1 2 0,-3 1 0,-1-7 0,-1 1 0,1-1 0,-1 1 0,1-1 0,-3 1 0,-3-1 0,1 5 0,-5-1 0,0-1 0,0 1 0,-3 1 0,-5-5 0,0 1 0,0-1 0,0 1 0,0-1 0,0 1 0,-7 7 0,-3 2 0,0 8 0,1 0 0,5 2 0,-2 4 0,2 6 0,2 3 0,2 5 0,0 1 0,0 2 0,0 8 0,0 0 0,0 8 0,0 8 0,6-1 0,0 5 0,-2 3-1,-3 0 0,5 1 0,2-3 1,0-1-1,0-5 0,3-3 0,-5-8 0,0-2 0,2-4 1,-6-10 0,3-7 0,-3 0 0,-2-10 0,0-8 0,0-8 0,0-11 0,0-2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7:48.2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36 241 9255,'-12'-6'0,"0"0"0,8-8 0,-1 3 0,3-5 0,9-1 0,5-1 0,4 1 0,1-1 0,6 1 0,1 0 0,-3-1 0,-2 1 0,5 1 0,-1 3 0,-2 1 0,-1 8 0,-5 0-1,-3 8 0,-4 12 0,-8 9 0,0 2-1,0 4 1,0 8 0,0 2-1,-2-3 1,-4-1 0,2-2 0,-6-2 1,1-2-1,-1-2 1,0-7 0,-1 1 0,5-4 0,-4-9 0,8-4 0,-4-12 0,4-6 0,2-3 0,0 3 0,2 1 0,2-3 0,2-2 0,8-1 0,-3 1 0,5 5 0,1 3 0,1 8 0,-1 0 0,1 0 0,-1 0 0,1 0 0,-3 2 0,-3 4 0,-6 5 0,3-3 0,1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7:48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1 297 9241,'0'-12'0,"0"1"0,0-1 0,0-5 0,1-1 0,5 1 0,4-1 0,0 1 0,5 5 0,-3-2 0,5-3 0,7-4 0,-5-3 0,4 9 0,-3 1 0,-3 3 0,-5 1 0,-1-4 0,3 3 0,-4 7 0,1-2-3,-7 4-7,4 2 7,-8 0 0,0 2 0,0 4 1,0 5 0,0-1 0,0 2 0,0 1-1,0 3 1,0-4 0,0-1-1,0 3 0,-6 1 0,0 3 0,1-1 1,5 1 0,-6-1 0,0 1 0,0-1 0,6 1 1,0-7 0,0 1-1,0 1 1,0-3-2,0 2 3,0-1 0,8 7 0,2-1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7:48.8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18 105 9160,'-10'0'0,"2"0"0,10 0 0,4 0 0,6 0 0,3 0 0,3 0 0,-1 0 0,1-2 0,-1-4 0,6-3 0,1-9 0,-3 1 0,-2-8 0,-1-3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7:49.0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9160,'-10'1'0,"4"5"0,12 4 0,6 6 0,3-5 0,3 3 0,-1-7 0,0 3 0,1 4 0,-1-5 0,1 3 0,-1 2 0,-7 1 0,-2 3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7:49.3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17 9160,'-10'8'0,"2"-6"0,10 6 0,4-8 0,4 0 0,7-2 0,1-2 0,-1-2 0,1 0 0,-1 5 0,1-3 0,-1-2 0,-5 0 0,-1 6 0,3 0 0,-4 0 0,1 0 0,-7 8 0,2 3 0,-4 5 0,-2 1 0,0 1 0,0-1 0,0 3 0,0 3 0,0-4 0,0 5 0,0-5 0,0-1 0,2-3 0,4-3 0,3-4 0,9-10 0,-1-4 0,-5-4 0,-2-7 0,-3-1 0,-3 1 0,-2-7 0,-2 1 0,0 2 0,-6 1 0,-1 5 0,-3 3 0,-2-3 0,-5 5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7:49.7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9160,'-10'0'0,"2"0"0,8 2 0,0 4 0,0 6 0,0 9 0,0 4 0,2 3 0,4 3 0,-2 9 0,6 7 0,-1 5 0,1 6 0,-4-1 0,4 7 0,-1 0-1,1-2 1,-4 0 0,3-8 0,1-1-4,0-9 0,-6-13 0,2-7 0,-3-7-7,3-5 1,-4-6-1,4-12 11,4-4 0,-8-15 0,5-2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2.7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9609,'0'-17'-5,"0"5"1,2 0-13,3-1 1,-3-3 7,4-1 1,-2 7 7,2 4 0,-4 12 0,4 8 0,-4 7 1,-2 8 0,0 4 0,2 4 0,1 2 0,3 2 0,0 5 0,-6-3 0,0 0 0,0-1 0,2 1 0,2-4 0,2 2 0,-2-3 0,-1-7 0,1-3 0,2-3 0,-2-4 0,4-7 0,0-5 0,1-1 0,-3-4 0,6-10 0,-1-3 0,7-9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7:50.1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53 121 9149,'-6'12'0,"-2"-3"0,1 1 0,-1 0 0,2-4 0,6 5 0,0 5 0,0 5 0,2-1 0,2 3 0,4-6 0,1-5 0,3 2 0,5-9 0,1-1 0,-1-2 0,1-4 0,-1-6 0,1-9 0,-7-2 0,-1-9 0,-2 1 0,-4 0 0,-2 4 0,-2-4 0,0 1 0,0 5 0,-6 2 0,-2 3 0,-2 3 0,-3 1 0,-3 6 0,-1-4 0,-1 3 0,1 3 0,-1 4 0,1 6 0,-1 5 0,9 5 0,3 1 0,-4 1 0,0-1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7:50.3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9149,'0'19'0,"0"4"0,0 7 0,0 3 0,0 1 0,2 1 0,4 0 0,-4 0 0,4 0 0,-2 0 0,1 0 0,-3-6 0,4-2 0,-4-1 0,-2-5 0,0-2 0,0-1 0,-8-1 0,-1 1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7:50.5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9146,'-6'17'0,"0"1"0,0-7 0,6 1 0,0 1 0,8 3 0,4-1 0,3-3 0,3-2 0,-1-6 0,1 2 0,-1-3 0,3-3 0,1-3 0,2-7 0,-1-6 0,5 3 0,0-12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7:50.7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16 9146,'-8'-10'0,"-4"5"0,-3 5 0,-2 5 0,5-1 0,0 10 0,1 3 0,1 5 0,-6 9 0,7-2 0,-3 4 0,0 2 0,3 0 0,-3 0 0,6-1 0,4 1 0,-4-7 0,1-5 0,1-4 0,2-11 0,2-8 0,0-16 0,0-11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7:51.0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9146,'11'-12'0,"-1"0"0,-2-1 0,0 5 0,-3 2 0,-1 4-3,8 2 1,0 2 0,5 4-4,0 6 0,-1-3 0,-2 1 0,-3-2-2,3-4 1,1-2 7,3-2 0,7 7 0,2 3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7:51.1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 1 9074,'-5'12'0,"-3"-1"0,0 3 0,0 1 0,2 3 0,6-1 0,-1 1 0,-5-1 0,4 3 0,-4 1 0,4 2 0,2-1 0,2-3 0,2-2 0,2 3 0,-2 3 0,3-9 0,1 3 0,0-1 0,0-1 0,-3 3 0,-5-1 0,8 1 0,2-1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7:51.4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53 9074,'-11'6'0,"-1"0"0,6 5 0,-5-5 0,9 0 0,2-6 0,9 0 0,1 0 0,4 0 0,3-2 0,4-4 0,5-2 0,-5-5 0,2 3 0,-1 2 0,-3-3 0,-1 5 0,1 0 0,4-2 0,-9 6 0,3-3 0,-1 3 0,-1 2 0,-3 0 0,0 0 0,1 0 0,-5 2 0,-2 3 0,-4 7 0,0 2 0,2 1 0,1 1-1,-1 3 1,-2 2 0,-2-1 0,0 1-3,0 2 1,0 7 0,0-5-1,0 0-1,0 0 1,0-1 3,0-7 0,0 8 0,0 2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5:55.4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1136 856 9038,'-17'10'0,"-1"-2"0,8-8 0,5 0 0,10 0 0,-3-2 0,6-2 0,0-2 0,-6 0 0,4 8 0,-12 4 0,2-2 0,-8 7 0,-1 1 0,-3-2 0,-1 5 0,-1-3 0,1 3 0,-1 3 0,-5-3 0,-2-1 0,0-2 0,-1 1 0,-5 1 0,2-1 0,-2-1 0,2 2 0,-4-5 0,4 1 0,-2 0 0,2-1 0,-4-3 0,6 4 0,-1-2 0,5-4 0,-2-3 0,2 1 0,1 2 0,3 2 0,1 0 0,1-6 0,0 0 0,-1 0 0,1-2 0,-1-2 0,1-4 0,-1-1 0,1 3 0,-3-6 0,-1-1 0,-2-3 0,-1-1 0,7-3 0,-1-1 0,1-2 0,0-3 0,-1 5 0,3-2 0,3 1 0,-4-5 0,7-2 0,-3-2 0,0 2 0,7-4 0,-5 4 0,0-4 0,0-2 0,7-6 0,-3 2 0,4 4 0,2 4 0,0 4 0,0-4 0,0 2 0,0-2 0,2 6 0,2 2 0,3 3 0,3 3 0,-4-7 0,6 3 0,1 4 0,3 3 0,-1 2 0,1-3 0,-1 1 0,5 3 0,1 1 0,-2-4 0,3 5 0,1 1 0,6-6 0,-4 5 0,3-3 0,3 0 0,0 3 0,0-5 0,-2 4 0,2 3 0,-6-5 0,0 4 0,-1 0 0,-1 1 0,0 1 0,-3 4 0,1-2 0,2-2 0,0 0 0,-5 6 0,1 0 0,5 0 0,-5 0 0,4 0 0,-1 0 0,1 0 0,-4 0 0,7 2 0,-3 2 0,0 2 0,2 2 0,-3-4 0,1 3 0,-2 3 0,1 0 0,-1 3 0,2-1 0,-1 2 0,-3 1 0,-1 1 0,-1-3 0,0-1 0,-5-1 0,0 7 0,1-1 0,3 1 0,-4 5 0,-3 0 0,1 1 0,0 1 0,-5 2 0,5 8 0,-2 2 0,-4 4 0,0-4 0,0 3 0,1-3 0,-1-2 0,-2 0 0,-2 0 0,0 2 0,0 4 0,-2-5 0,-2 5 0,-3-4 0,-3-2 0,4-2 0,-4-2 0,1-2 0,-1 2 0,4-6 0,-4-1 0,3-5 0,3-1 0,-4-7 0,0-1 0,-1-2 0,5-3 0,-4-6 0,8-5 0,0 2 0,0-8 0,0-1 0,2-1 0,2 0 0,4 3 0,1-3 0,3-1 0,5-3 0,1 1 0,-7 5 0,1 0 0,2 1 0,1 1 0,5-3 0,1 7 0,2 0 0,-1-2 0,5 6 0,2-4 0,4 4 0,2 2 0,7 0 0,5 2 0,3 4 0,3 6 0,5 1 0,0 1 0,-1-2 0,-3 1 0,-2 1 0,-1-1 0,-5-3 0,-5-2 0,2-2 0,-2-6 0,-5 0 0,-5 0 0,-3 0 0,-7 0 0,4-2 0,2-4 0,-5 2 0,1-6 0,-4 1 0,-1-1 0,1 4 0,3-4 0,1 3 0,-2 3 0,6-4 0,3 2 0,2 2 0,3 2 0,6 4 0,0 4 0,7 4 0,-3 7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9:08.6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909 682 9191,'-8'-10'-5,"6"1"2,-4 3 1,4 4 1,2-6 1,0 8 0,0 2 0,0 4 0,-2 3 0,-2 9 0,-1-1 0,-9 1 0,4-1 0,-1 3 0,-1 3 0,-1-2 0,-9 7 0,-3-1 0,-2 0 0,0-4 0,-4 4 0,1-1 0,-1-5 0,-2-2 0,0-3 0,2-3 0,2-1 0,2-8 0,-4 2 0,4-4 0,2-2 0,-4 0 0,3 0 0,1-2 0,0-4 0,2-4 0,5-7 0,1-1 0,-1 1 0,-5-3 0,0-1 0,1-2 0,3 1 0,3 3 0,1 0 0,1-3 0,1-1 0,-5 0 0,10 5 0,1-1 0,-1-4 0,-4 1 0,6-5 0,3 0 0,1 0 0,2 5 0,0-3 0,0 0 0,0-4 0,0 2 0,2-1 0,1 3 0,3 4 0,8-4 0,-4 1 0,1 1 0,1-2 0,-1 5 0,7-3 0,-1 4 0,1 1 0,-1 1 0,1-1 0,1 3 0,5 3 0,-5-3 0,4 5 0,-3-2 0,-3 1 0,2 1 0,3-4 0,1 5 0,-2 1 0,-1 0 0,-1 4 0,3-3 0,1-3 0,6 4 0,-6-6 0,1 1 0,1 1 0,-6 0 0,6 6 0,-1-1 0,-1 1 0,2 2 0,-3 2 0,1 0 0,-2 0 0,4 0 0,-1 0 0,-1 2 0,2 4 0,-5 1 0,3 7 0,-4-2 0,-1 1 0,-1 3 0,1 1 0,-1 1 0,1-1 0,-1 1 0,-1-1 0,-3 2 0,-1 5 0,-6-3 0,3 8 0,-1 2 0,-4 2 0,4 2 0,-2 2 0,-3 2 0,-1 2 0,-2 5 0,0-5 0,0-2 0,0-2 0,-5-3 0,-1 3 0,0 0 0,-2-2 0,4 2 0,-5-12 0,1 0 0,4 1 0,-4-3 0,2-6 0,-7-7 0,11-2 0,-6-10-1,8-4-1,0 4 1,0-7-1,0 3 1,2 2-1,4-8 0,6-1 1,3 3 0,4-2 0,5-1 0,-5-1 0,4 0 1,-3 5-1,-3 1 1,7-4 0,-1 5-1,0-1 1,2 0 0,-5 0 0,5 4 0,0-1 0,4 1 0,-3 2 0,-1 2 0,0 0 0,4 0 0,-2 0 0,2 0 0,0 0 0,-1 0 0,5 0 0,-6 2 0,2 2 0,0 1 0,-2 1 0,4-6 0,-4 0 0,-1 0 0,-1 6 0,-4 0 0,4-2-1,3-2 1,-5-2 0,4 0 0,0 0-2,0 0 1,-5 0 0,3 0 0,-2 0 0,1 0 1,7-2-1,-4-2 1,2-2-1,0 2 1,-6 2 0,4 2-1,1 0 0,-1 0 1,0 0 0,4 0-1,-2 2 0,2 4 0,-4-4 0,2 4 0,2-2-1,2 1 0,-3-3 0,-1 4 1,0-4-2,-2-2 1,4 0 0,-6 2 0,0 2 0,1 2 0,-1 0 1,-4-6-1,4 0 0,3 0 1,-5 0 0,4 0 0,0 0 0,0 0 0,2 0 0,6 0 1,-2 0-2,-3 0 1,3 0 0,-4 0 0,4 0-1,2 0 0,-2 0 1,-2 0-1,-2 0-1,2 0 1,0 0 0,0 0 0,-4 0-1,-2 0 1,4 0 0,-3 0 0,-1 0 0,0 0 1,4 0-1,-4 0 1,2-2-1,5-4 1,1 4 0,0-4 0,-2 4-1,-2 2 1,0 0 0,4 0 0,-2 0-1,-2 0 1,-6 0 0,4 0 0,1 0-1,-1 0 0,0 0 1,2 0-1,-6 0 0,-3 0 0,3 0 0,0 0 0,-1 0 0,-3 0 0,-2 0 0,1 0 0,-1 0 0,1 0 1,-1 0 0,1 0-1,-1 0 1,1 0 0,5 2 1,0 2-1,1 4 0,1 1 1,-6-5 0,4 4 0,-1-2-1,1 0 0,-2 0 1,7-4-1,-1 1 0,0 3 0,-4 0 1,4-6-1,-1 0 0,-5 0 0,0 0 0,1 0 0,1 0-1,-2 0 1,-1 0-1,-1 0 1,2 0-1,3 0 0,-1-6 1,-6 0-1,3 3 0,3 1 1,-3 2-1,3 0 1,-2 0-1,2 0 1,-3 0 0,3 0 0,-1-2 0,1-4 0,-2 4 1,8-6-1,0 2 0,-1 0 1,5-5-1,-4 5 1,4 0-1,2-2 0,-2 6 0,-2-3 1,-2 3-2,2 2 1,2 0 0,2 0 0,0 0-1,0 0 1,-6 0-1,0 0 1,0 2-1,-2 3 1,4-3-1,-6 4 1,1-2-1,-1 2 1,0-4 0,-4 4 0,5-4 0,1-2 0,-6 0 0,2 0 0,-1 0 0,1 0 0,-4 0 0,5 0 0,-5 0-1,-1 0 1,-1 0 0,0 0 0,1 0-1,-1 0 1,1 0-1,1 0 0,5 0 1,-11 0 0,5 0 0,-3 0-1,1 0 1,1 0-1,1 0 1,-1 0 0,-5 0 1,-3-2-2,-1-4 0,0 4-4,-2-4 0,-2 4 0,7 2 0,-5 0 1,6 0 0,-1 0 3,7 0 0,-1 0 1,1 0-1,-1 0 1,1 0 0,-1 0 0,1-2 0,-1-4 1,1 4-1,-3-5 1,-3-1 0,-3 6 0,-5-6 0,2 1 0,0-3 0,-6-8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9:17.0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2179 9312,'0'10'0,"0"0"0,0-4 0,0-5 0,0 7 0,0-8 0,0 0 0,7-8 0,-5-1 0,6-11 0,-2-3 0,0-6 0,7-14 0,-1-9 0,6-12 0,5-10 0,-2-11 0,8-10 0,-13 46 0,-1 1 0,1-3 0,1 1 0,1-1 0,1 1 0,0-1 0,1 1 0,0 2 0,1 1 0,18-42 0,3 15 0,-1 21 0,-4 13 0,-6 9 0,0 7 0,-6 13 0,0 5 0,1 4 0,3 2 0,-4 2 0,2 4 0,4 5 0,-4 5 0,0 3 0,-1 3 0,-5 1 0,4 6 0,-1-4 0,-3 0 0,-2 1 0,-3-1 0,-3-4 0,-1 5 0,2 1 0,-1-4 0,1 4 0,-4-2 0,-3-3 0,5 3 0,-4-4 0,-1-3 0,1-5 0,4-1 0,-4 3 0,1-3 0,-3-4 0,6-8 0,-6-6 0,3-2 0,1-1 0,0-5 0,-4-3 0,5-5 0,1-1 0,-2 2 0,5-7 0,-5-1 0,1-4 0,1-2 0,0 0 0,5-1 0,1-3 0,-1-2 0,1-6 0,-1 5 0,0-1 0,1 0 0,-1 3 0,1 5 0,-1 0 0,1 0 0,-1 2 0,1 4 0,-1 5 0,1 5 0,-1-4 0,3-1 0,3 3 0,-4 2 0,4 3 0,-3 3 0,-3 1 0,-5 8 0,-2-4 0,-3 1 0,-1 5 0,-6-6 0,-6 10 0,-1 2 0,-3 2 0,4-1 0,-5-5 0,-3 0 0,0-2 0,1-1 0,1-3 0,6-6 0,-3 4 0,-1 1 0,0-1 0,-1-6 0,-7 3 0,1 1 0,-1 0 0,1 2 0,5 3 0,0 5 0,1 0 0,1 2 0,4 3 0,12-3 0,6 4 0,5-4 0,6-2 0,-1 0 0,7-2 0,2-4 0,2-5 0,2-11 0,0-3 0,2-2 0,3-4 0,-3 0 0,4 0 0,-6 2 0,-6-2 0,-4 3 0,-7 1 0,-1 2 0,1 2 0,-11 13 0,-5 6 0,-7 8 0,-5 8 0,4 9 0,-4 4 0,1 4 0,-1 8 0,6-2 0,-4 6 0,2-2 0,1 1 0,-1-3 0,6 6 0,0-2 0,0 0 0,0-1 0,0-5 0,0 0 0,0 0 0,2-8 0,4-3 0,-4-13 0,5-11 0,-9-13 0,-3-9 0,-7-7 0,2 2 0,-1-2 0,-3-2 0,-2-2 0,-3-2 0,-2 0 0,-3 0 0,3 0 0,0 2 0,-1 2 0,-1 2 0,2-2 0,-4 6 0,1 1 0,1 7 0,-2 5 0,5-1 0,-3 5 0,4-2 0,1 6 0,1-1 0,7 5 0,4 5 0,4 7 0,2 4 0,8 1 0,2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2.9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0 115 9546,'0'-17'0,"0"9"0,0 8 0,0 14 0,0 9 0,0 0 0,0 2 0,0-5 0,0 3 0,0-4 0,0-1 0,6-1 0,2-1 0,2-5 0,-5-3 0,7-8 0,2 0 0,-5-8 0,3-3 0,2-7 0,1-5 0,1 2 0,-3-8 0,-1 0 0,1 1 0,3-3 0,0 6 0,-3 2 0,-1 3 0,-6-1 0,5 9 0,-7 5 0,-4 7 0,-10 9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9:21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342 193 9021,'-27'-18'0,"2"7"0,8-1 0,-1 0 0,1 3 0,-7-7 0,1 7 0,2-1 0,7-4 5,2 8 14,1 1-15,1 5 0,8 13 0,10 7 0,2 7-2,3 10 0,5 5 0,5 11 1,6 1-3,4 4 0,0-3 0,-2 3 1,-2-6-1,2-5 0,-4-1 0,3-9 0,-1-6 0,-2-4 0,-2-5 0,-7-11 0,-1-5 0,8-12 0,2-3 0</inkml:trace>
  <inkml:trace contextRef="#ctx0" brushRef="#br0" timeOffset="216">692 1 9071,'-18'0'0,"-5"0"0,0 2 0,1 3 0,3 7 0,7 8 0,1 7 0,-3 12 0,-1 9 0,-3 8 0,3 16 0,1 4 0,2 5 0,8 1 0,-1-5 0,3-9 0,2-6 0,0-11 0,0-10 0,0-6 0,0-6 0,-2 2 0,-2-8 0,-2-2 0,-15-1 0,1-3 0</inkml:trace>
  <inkml:trace contextRef="#ctx0" brushRef="#br0" timeOffset="416">28 699 9111,'-12'-6'0,"1"1"0,7-1 0,4 6 0,13 0 0,7 0 0,3 0 0,8 0 0,0-2 0,6-2 0,4-2 0,5-2 0,-3 5 0,0-3 0,0 2 0,9 0 0,-6-2 0,17 4 0,-9-6 0</inkml:trace>
  <inkml:trace contextRef="#ctx0" brushRef="#br0" timeOffset="547">1163 577 9111,'-17'0'0,"-1"0"0,1 2 0,-1 4 0,9-4 0,1 13 0,8-5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9:30.2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9438,'15'2'0,"-3"4"0,9 4 0,-3 7 0,3 2 0,4 5 0,-5 3 0,5 6 0,-2-2 0,0-2 0,-5 2 0,-8 6 0,-3 0 0,-3-4 0,-2-2 0,-2 2 0,-2-2 0,-4-2 0,-3-8 0,-9 3 0,1-7 0,-1-5 0,1 3 0,-1-5 0,1 0 0,-1-3 0,1-7 0,9 0 0,8 0 0,10 0 0,5 0 0,5 0 0,3 0 0,-3-2 0,3-1 0,-4-5 0,-1-2 0,1-2 0,2-5 0,3 1 0,-3 5 0,4-5 0,-1 5 0,-1-5 0,2-1 0,-5-1 0,5 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9:30.8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51 140 9438,'-15'-8'0,"3"-3"0,-1 1 0,7-2 0,2 3 0,10-5 0,5 4 0,5 3 0,1-1 0,1 4 0,-1-2 0,1 2 0,1 2 0,2 2 0,3 0 0,-3 0 0,-1 0 0,-3 0 0,0 0 0,-5 8 0,-2 4 0,-2 3 0,-5 3 0,-1 5 0,-2 2 0,0 2 0,0 4 0,-5-3 0,-3-1 0,0-2 0,0-4 0,-3 5 0,5-3 0,2-2 0,2-1 0,2-3 0,0 1-1,0-1 0,2-7 0,2-6 0,4-6-3,1-4 1,3-8 0,5 5-2,1-1 0,-1-6 2,1 5 0,-1-3 0,-1 1-1,-5 1 0,-3 6 1,-8-6 0,0 1 1,0-7 1,-6 7-1,-1 1 0,-3 2 0,4-3 0,-6 5 0,3-8 1,-3 3 0,4 1 0,10-2 0,4-1 0,-2-3 1,8-1-1,1-3 0,3-3 1,1 4 0,1-5-1,-1 5 1,1 1 0,-1 7 0,0 1 0,1 2 0,-6 2 0,-3 8 0,-1 4 0,4 4 0,-6 9 0,-3 5 0,-1 5 0,-2-2 0,0 2 0,0 0 0,0-2 0,0 4 0,0-5 0,0-1 0,0 0 0,0 6 0,0-4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9:31.1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9370,'0'-12'0,"0"0"0,0 8 0,0-3 0,0 16 0,0 7 0,0 7 0,0 4 0,2 8 0,1 8 0,3 2 0,-2 3 0,4 3 0,-2 1 0,0 2 0,1 5 0,-5-11 0,4 3 0,-2-7 0,2-5 0,-4-4 0,4-6 0,-4-6 0,-2-3 0,5-9 0,1 1 0,0-10 0,-6-2 0,0-8 0,0-9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9:31.4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16 140 9370,'-10'0'0,"4"0"0,12 0 0,6 0 0,3-2 0,3-1 0,-1-5 0,1-2 0,5 4 0,0-5 0,-2-3 0,-1-1 0,-3 3 0,1 2 0,-3 1 0,-3-1 0,4-2 0,-7-5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9:31.9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0 185 9370,'0'11'0,"0"1"0,0-6 0,2 6 0,4 1 0,-4 3 0,6 1 0,-3 1 0,1-1 0,2-5 0,-4-1 0,4 3 0,1 1 0,-3 3 0,6-1 0,1 1 0,-3-3 0,2-1 0,1-2 0,-3-9 0,2 3 0,-1-6 0,-1-6 0,6-3 0,-5-9 0,5-1 0,1-4 0,-5-5 0,-2-6 0,-1-1 0,1 0 0,0 0 0,3 2 0,-3 2 0,-2 2 0,3 7 0,-5-3 0,-2 0 0,4 5 0,-2-3 0,-1 11 0,-5 12 0,0 12 0,0 4 0,0 1 0,0 3 0,0 1 0,0 4 0,0 2 0,0-3 0,2 3 0,2 0 0,2 0 0,0 0 0,-4 4 0,2-4 0,2-1 0,1-3 0,-3-6 0,4 1 0,2-1 0,-5-1 0,7-5 0,-8 5 0,4-6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9:32.2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0 101 9370,'0'18'0,"0"-1"0,0 1 0,0-1 0,0 1 0,0-1 0,0 1 0,0-1 0,6 1 0,2-3 0,1-1 0,5-3 0,1-7 0,3 2 0,-1-4 0,1-2 0,-3-2 0,-1-6 0,-2-7 0,1-7 0,-3-7 0,0 4 0,-3 0 0,-3 0 0,-2-4 0,-2 5 0,0 3 0,0 2 0,-6 1 0,-1 3 0,-3 3 0,-4 6 0,5-2 0,-3 2 0,-2 5 0,-1 4 0,3 7 0,2 8 0,3-1 0,-7 8 0,4 2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9:32.5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32 278 9365,'-18'0'0,"9"-2"0,5-3 0,8-7 0,7-4 0,11-1 0,1 0 0,-2-1 0,-1 1 0,-1-3 0,3-1 0,1-2 0,-6-1 0,-5 7 0,1-1 0,1 1 0,0 1 0,-3 5 0,-7 5 0,2 12 0,-4 3 0,-4 11 0,-2 3 0,-2 6 0,0 2 0,6 0 0,0-2 0,0 2 0,0 2 0,0 2 0,0-2 0,0-4 0,0 4 0,0-5 0,0 1 0,0 0 0,-7 0 0,-3 6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9:32.7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0 9299,'-12'0'0,"2"2"0,3 4 0,1-2 0,6 8 0,0-6 0,2 3 0,4 1 0,5 0 0,5-7 0,1 5 0,1-2 0,-1 0 0,1 0 0,-1-6 0,0 0 0,1 0 0,-1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9:32.9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16 158 9299,'-10'8'0,"5"-6"0,10 2 0,7-6 0,4-4 0,3-6 0,2 5 0,3-3 0,-3-4 0,4 5 0,-1-3 0,-3 0 0,-2 3 0,5-7 0,-1 4 0,-2-3 0,-1 5 0,-11-5 0,-1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48:20.3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35 9352,'-12'-2'0,"1"-2"0,-3-2 0,4 1 0,-1 5 0,5 0 0,-6 0 0,8 0 0,-3 0 0,7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3.1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43 211 9546,'-17'17'0,"7"-5"0,2-3 0,1-1 0,7-2 0,0-6 0,7-2 0,11-4 0,-1-6 0,1-3 0,-1-4 0,3-3 0,1-1 0,2 2 0,0-5 0,-5 3 0,-1 2 0,1 1 0,-1 9 0,-1-1 0,-5-2 0,-3 7 0,0-1 0,2 8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9:33.2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9 113 9299,'-8'0'0,"8"0"0,8-6 0,7-2 0,-1-2 0,-3-3 0,1 3 0,6-1 0,-1-3 0,-5 4 0,-1-1 0,1-1 0,-2 4 0,-5 8 0,-3 8 0,-4 7 0,-3-3 0,3 4 0,-4-5 0,4 5 0,2-5 0,0 1 0,2-8 0,4 2 0,5-4 0,5-2 0,1-2 0,1-4 0,-7 2 0,1-8 0,0 1 0,5-7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9:33.4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16 175 9299,'-2'16'0,"-4"-5"0,4-1 0,-4-4 0,6-4 0,6 4 0,6-4 0,5-4 0,7-4 0,5-6 0,4-3 0,2-9 0,0-1 0,0 0 0,-1 0 0,1-6 0,8 3 0,2-7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9:34.0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34 9528,'-10'-18'-19,"-5"8"17,3 5 0,2 10 0,1 9 1,1 7 0,4 8 1,-4 12 0,3 6 0,1 3 0,2 3 0,2-1 0,0 0 0,2 1 0,3-1 0,-1-1 0,8-5 0,2-7 0,1-8 0,3 0 0,-1-10 0,0-5 0,1-8 0,-1-6 0,1-2 0,-1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9:49.8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35 384 9226,'-11'-2'0,"-1"-3"0,8 3 0,-4 2 0,10 13 0,4 9 0,4-3 0,5 4 0,-1-3 0,-3-3 0,9 8 0,7 3 0</inkml:trace>
  <inkml:trace contextRef="#ctx0" brushRef="#br0" timeOffset="601">227 18 9226,'-11'-6'0,"-1"0"0,8 0 0,-4 14 0,10 5 0,2 9 0,2 7 0,6 6 0,-5 4 0,1 3 0,0 3 0,6 2 0,-5 5 0,3 2 0,-1 5 0,-7-7 0,2 0 0,-4-9 0,-2-6 0,0-2 0,0-2 0,-2-4 0,-4-6 0,-3-11 0,-9-6 0,1-4 0,-1-2 0,1-2 0,-1-4 0,7-4 0,1-7 0,2-1 0,4 1 0,2-1 0,2-1 0,0-2 0,0-3 0,0 1 0,2 4 0,4-3 0,6-1 0,3-6 0,3 4 0,-1-1 0,1 1 0,-1 0 0,3 2 0,1-5 0,2 1 0,1-4 0,-7 6 0,0 0 0,1 0 0,1 1 0,3 9 0,1 3 0,0-1 0,-5 7 0,-3 4 0,-3 6 0,3 11 0,-5 10 0,2 3 0,-1 3 0,-7 7 0,4 5 0,-2 0 0,0-1 0,-1-1 0,-5-6 0,0 0 0,0 0 0,-5-8 0,-3-4 0,0-3 0,0-3 0,1-7 0,1-4 0,2-4 0,-6-4 0,2-4 0,3-4 0,7-9 0,1-2 0,3-3 0,8-1 0,-2 2 0,3-4 0,2-1 0,1-3 0,-1 8 0,1 0 0,-1-2 0,-5 5 0,0-1 0,1 5 0,3 5 0,-5 7 0,1-2 0,-8 4 0,-4 10 0,-10 2 0</inkml:trace>
  <inkml:trace contextRef="#ctx0" brushRef="#br0" timeOffset="853">524 629 9226,'-8'17'0,"-3"1"0,-5-1 0,7 1 0,3-1 0,4 1 0,2-1 0,0 1 0,2-3 0,4-1 0,5-3 0,5-7 0,1 2 0,1-4 0,-1-2 0,1 0 0,-1 0 0,2-2 0,5-4 0,-11-3 0,3-9 0,-6 1 0,1-1 0,-5 1 0,-2-1 0,-10 3 0,-6 1 0,-3 2 0,-3 7 0,1-5 0,-1 2 0,1 4 0,5 2 0,1 2 0,-3 0 0,4 0 0,-1 0 0,-1 8 0,-5 2 0</inkml:trace>
  <inkml:trace contextRef="#ctx0" brushRef="#br0" timeOffset="1036">891 262 9226,'0'-17'0,"0"-1"0,0 10 0,0 8 0,2 8 0,2 12 0,4 1 0,1 2 0,-5 6 0,4-3 0,-2-1 0,-1 0 0,1 6 0,2-4 0,2 8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9:46.0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1 210 9138,'17'0'0,"1"0"0,-1 0 0,1 0 0,-1 2 0,0 3 0,1-1 0,-1 8 0,1 2 0,-8 1 0,-3 3 0,-1-1 0,0 0 0,0 7 0,-8-1 0,-2 0 0,-2 3 0,-5-7 0,3 2 0,0-5 0,0-5 0,2 1 0,-1 6 0,-3-1 0</inkml:trace>
  <inkml:trace contextRef="#ctx0" brushRef="#br0" timeOffset="150">263 262 9138,'17'-15'0,"1"3"0,-1-2 0,-1 7 0,-1-1 0,3 0 0,-5-4 0,10 7 0,-3 1 0,-3-6 0,1 0 0,-1-7 0</inkml:trace>
  <inkml:trace contextRef="#ctx0" brushRef="#br0" timeOffset="486">333 297 9138,'-16'17'0,"2"-1"0,3-4 0,7 3 0,-4-3 0,0 3 0,6 3 0,-1-3 0,6-3 0,7-4 0,8-8 0,-1 0 0,1 0 0,-1 0 0,0-2 0,1-6 0,-1-9 0,1-1 0,-1-5 0,1 1 0,-1-1 0,1 4 0,-3-5 0,-1 3 0,-3-2 0,-5 3 0,4-3 0,-2 4 0,-2 7 0,-6 0 0,0 11 0,0 1 0,-6 9 0,0 13 0,0 1 0,-2-2 0,6 4 0,-3-1 0,3-1 0,2 2 0,0-5 0,0 3 0,0-4 0,0-1 0,0-7 0,0 1 0,0-8 0,7-4 0,3-10 0</inkml:trace>
  <inkml:trace contextRef="#ctx0" brushRef="#br0" timeOffset="769">647 87 9138,'0'-17'0,"0"5"0,0 1 0,0-3 0,0 4 0,0-1 0,0 7 0,0-2 0,0 12 0,0 6 0,0 3 0,0 3 0,0 1 0,0 4 0,0-1 0,0 7 0,0 4 0,0 5 0,-6 1 0,0 6 0,2 0 0,2-1 0,2 3 0,0 5 0,0 1 0,0-1 0,6 0 0,0-1 0,-2-5 0,-2-5 0,4-10 0,0-4 0,-3-1 0,-1-5 0,-2-8 0,0-1 0,2-10 0,2-2 0,2-10 0,-2-5 0,-2-10 0,-2-3 0</inkml:trace>
  <inkml:trace contextRef="#ctx0" brushRef="#br0" timeOffset="986">961 140 9138,'-11'-6'0,"-1"0"0,6 0 0,-6 6 0,-1 0 0,3 8 0,0 6 0,1 5 0,-1 4 0,-2 8 0,-3-1 0,1 3 0,3 1 0,-1 1 0,-3-2 0,1-2 0,2-1 0,6-7 0,-3 4 0,1-2 0,2-7 0,6-7 0,0-15 0,0 3 0,0-17 0</inkml:trace>
  <inkml:trace contextRef="#ctx0" brushRef="#br0" timeOffset="1116">839 314 9138,'6'-17'0,"2"1"0,1 5 0,-5 1 0,2 4 0,4 6 0,1 0 0,3 8 0,-1 10 0,-1-3 0,2-3 0,-5 3 0,3-3 0,2 3 0,1 3 0,-3-6 0,-1-1 0,1 1 0,6 5 0</inkml:trace>
  <inkml:trace contextRef="#ctx0" brushRef="#br0" timeOffset="1435">1118 70 9138,'-2'-10'0,"-3"4"0,3 6 0,-4 6 0,4 4 0,2 9 0,2 3 0,4 1 0,-4 8 0,3-2 0,-3 4 0,-2 2 0,6 0 0,0 0 0,0-2 0,2-4 0,-6-4 0,3-7 0,-3-1 0,-2 1 0,2-3 0,4-3 0,-4-4 0,8-10 0,-4-4 0,-5-4 0,5-7 0,-2-3 0,2-3 0,-2 4 0,6-5 0,-3 5 0,-3 1 0,4 1 0,0-1 0,1 1 0,-3 0 0,6-1 0,-8 1 0,4-1 0,-8 1 0</inkml:trace>
  <inkml:trace contextRef="#ctx0" brushRef="#br0" timeOffset="1618">1049 524 9138,'-18'12'0,"3"-1"0,3 3 0,4 3 0,8 5 0,0 1 0,0-2 0,2-7 0,4-4 0,6-3 0,3-3 0,8-2 0,3-2 0,1-2 0,4-4 0,0-9 0,0-10 0,-4-1 0,-2 1 0,4-6 0,-5 2 0,-1-12 0,-6-3 0</inkml:trace>
  <inkml:trace contextRef="#ctx0" brushRef="#br0" timeOffset="1885">1450 0 9138,'-9'0'0,"1"2"0,8 4 0,0 6 0,2-3 0,4 3 0,5 1 0,3-3 0,-1 0 0,-3 0 0,-2-1 0,0-5 0,-5 4 0,3 0 0,0 1 0,-6 9 0</inkml:trace>
  <inkml:trace contextRef="#ctx0" brushRef="#br0" timeOffset="2235">1328 227 9138,'-12'6'0,"1"0"0,7 0 0,-2-6 0,12-2 0,5-4 0,5 4 0,1-4 0,1 4 0,-1-4 0,1 1 0,-1 1 0,1 2 0,-1 2 0,-7 0 0,-2 2 0,-8 3 0,0 7 0,0 4 0,0 1 0,0 1 0,0 1 0,0 4 0,6-3 0,-1 3 0,1-4 0,2-1 0,-4-1 0,7-1 0,3-5 0,2-3 0,-1-10 0,-3-4 0,1 3 0,-7-9 0,-2-2 0,-2-1 0,-2-3 0,-2 1 0,-2-1 0,-2 1 0,-5 5 0,3 3 0,0-1 0,0 0 0,-5 6 0,3-11 0,-7 5 0</inkml:trace>
  <inkml:trace contextRef="#ctx0" brushRef="#br0" timeOffset="2602">1730 70 9138,'0'-12'0,"0"1"0,-2 1 0,-4-2 0,4 7 0,-4 10 0,10 7 0,2 9 0,-2 3 0,-2-3 0,-2 6 0,2 0 0,1 2 0,3 1 0,0-7 0,-6 4 0,0 0 0,0 0 0,0-5 0,0 1 0,0-4 0,0-1 0,0-1 0,0 1 0,0-1 0,0-7 0,0-10 0,0-12 0,2-3 0,4-3 0,-4 1 0,4-1 0,-2 1 0,1-1 0,-3 1 0,4-1 0,-4 1 0,4 5 0,2 1 0,1-3 0,-3 4 0,6-1 0,1-3 0,-3 6 0,0 1 0,-2-1 0,13-2 0,-2-7 0</inkml:trace>
  <inkml:trace contextRef="#ctx0" brushRef="#br0" timeOffset="2901">1957 70 9138,'-8'10'0,"4"5"0,-6-3 0,3 3 0,1 3 0,6-1 0,0 1 0,0-1 0,0 1 0,0-1 0,2 1 0,4-1 0,-3-7 0,9-4 0,-6-4 0,6-2 0,-7 0 0,5-2 0,0-4 0,-1-6 0,1 2 0,4-1 0,-3-3 0,3-1 0,-4-3 0,1 1 0,3-1 0,1 1 0,-3 5 0,-2 1 0,-1-1 0,1 2 0,-4-3 0,4 5 0,-3-2 0,-1 6 0,-6-3 0</inkml:trace>
  <inkml:trace contextRef="#ctx0" brushRef="#br0" timeOffset="3218">1957 367 9138,'-16'2'0,"5"4"0,3-4 0,16 3 0,5-8 0,8-3 0,-1-8 0,3 2 0,-3-1 0,-3 1 0,0-3 0,1 3 0,-1-3 0,-5 3 0,0 0 0,-8 8 0,3-1 0,-7 10 0,-5 5 0,-1 8 0,2-1 0,-4 0 0,2 1 0,2-1 0,2 1 0,2-1 0,0 1 0,0-1 0,0 1 0,2-1 0,4 1 0,4-9 0,7-3 0,1-4 0,-1-2 0,7-8 0,1-3 0,0-5 0,0-1 0,4-9 0,-5-3 0,-1-4 0,-6-2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9:42.5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86 594 9343,'-17'0'-6,"-1"0"1,6 0-2,1 0 7,-1 0 0,2-7 0,5-5 0,5-4 0,5 1 0,5 1 0,0 3 0,5 1 0,-3-4 0,4 3 0,1 7 0,1-2 0,-1 4 0,0 4 0,-1 4 0,-4 7 0,-7 9 0,3-1 0,-2 8 0,-2 2 0,-2 2 0,-2 2 0,0 0 0,0 0 0,0 0 0,-6-6 0,0-2 0,2-2 0,2-3 0,2-11 0,-7-3 0,-3-8 0</inkml:trace>
  <inkml:trace contextRef="#ctx0" brushRef="#br0" timeOffset="116">208 717 9325,'16'-18'0,"-3"1"0,-1-1 0,-6 3 0,4 1 0,-1 4 0,1 3 0,-4 1 0,5 6 0,3 2-2,2 4 1,1-3 0,0 9 0,1 2-4,-1 1 1,1 1 0,-1-3-1,-1-1 5,-5 2 0,5 1 0,-6 3 0</inkml:trace>
  <inkml:trace contextRef="#ctx0" brushRef="#br0" timeOffset="434">488 35 9295,'0'-11'0,"-2"1"0,-4 2 0,4 3 0,-6 6 0,8 5 0,0 8 0,0 7 0,0 6 0,0 10 0,0 4 0,0 6 0,2 3 0,2 6 0,2 6 0,-2 8 0,4 6 0,-1 0 0,1 3 0,0 1 0,3 3 0,-3-7 0,0-4 0,0-6 0,3-2 0,-3-10 0,0-5 0,0-5 0,-2-5 0,-6-10 0,0-6 0,0-3 0,0-3 0,0-9 0,0-8 0,0-10 0,0-5 0,-8-10 0,-2-3 0</inkml:trace>
  <inkml:trace contextRef="#ctx0" brushRef="#br0" timeOffset="583">540 629 9295,'-10'-8'0,"3"7"0,9-7 0,3 8 0,7 0 0,9 6 0,3 1 0,-3 1 0,-2 0 0,5-2 0,-1-6 0,-2 0 0,-1 7 0,-3 3 0</inkml:trace>
  <inkml:trace contextRef="#ctx0" brushRef="#br0" timeOffset="885">732 490 9295,'-17'0'0,"-1"0"0,3 1 0,3 5 0,6-4 0,12 4 0,6-4 0,5-4 0,5-2 0,1-2 0,-2 2 0,4-5 0,-1-1 0,-1-2 0,2 1 0,-5 5 0,3-6 0,-4-1 0,-3 3 0,-3 0 0,-1 3 0,-8-7 0,4 4 0</inkml:trace>
  <inkml:trace contextRef="#ctx0" brushRef="#br0" timeOffset="1382">820 490 9295,'-10'1'-1,"4"5"1,4 4 0,2 7-1,0 1 0,0-1 0,0 1 1,0-1-2,0 1 1,0-1 0,0 1-1,0-1 1,2-5-1,4-1 1,-2-7 0,7 2 0,-5-4 0,4-4 0,-2-4 1,5 2 0,-3-7 0,2-1 0,-1 2 0,-1-5 0,4 5 0,-3 1 0,3 3 0,-5-2 0,3 2 0,2 2 0,-7 4 0,-1 6 0,-4 6 0,-2 5 0,0 5 0,-2 3 0,-4 2 0,-3-6 0,-7 5 0,3-3 0,1 0 0,0 0 0,-5-5 0,-1-1 0,7-7 0,1-2 0,2 0 0,-5-7 0,11 5 0,-2-12 0,8-5 0,7-5 0,5 5 0,1-1 0,1-2 0,-1-1 0,1-3 0,-1 1 0,1 1 0,-1 5 0,1-3 0,-1 8 0,1-7 0,-1 3 0</inkml:trace>
  <inkml:trace contextRef="#ctx0" brushRef="#br0" timeOffset="1650">942 961 9277,'-12'18'0,"2"-1"0,3 0 0,3-5 0,10-2 0,5-2 0,11-3 0,1-7 0,0-3 0,2-7 0,-5-4 0,3-1 0,-3 0 0,-3-1 0,-5 6 0,-3 1 0,1-3 0,0-1 0,-6 3 0,1 0 0,-10 3 0,-7-3 0,-4 6 0,-1 4 0,0 4 0,-1 2 0,1 2 0,-1 6 0,1-5 0,-1 3 0,1-6 0,-1 11 0,1-5 0</inkml:trace>
  <inkml:trace contextRef="#ctx0" brushRef="#br0" timeOffset="2000">1413 577 9277,'0'12'0,"-2"-1"0,-3 3 0,3 1 0,-6 3 0,0-1 0,-4 1 0,3-1 0,-3-1 0,-1-3 0,-3-1 0,-1-6 0,-1 3 0,1-1 0,-1-4 0,1-2 0,1-4 0,3-4 0,1-5 0,8-5 0,-2-1 0,4-1 0,2 1 0,0-1 0,0 1 0,2-3 0,4-3 0,-2 4 0,10-5 0,3 7 0,4 5 0,3-1 0,-5 5 0,2 0 0,3 0 0,-1 3 0,-6 5 0,1 1 0,-1 5 0,1 12 0,-1 9 0</inkml:trace>
  <inkml:trace contextRef="#ctx0" brushRef="#br0" timeOffset="2168">1361 961 9277,'-18'0'0,"1"0"0,5 2 0,1 4 0,9-4 0,2 4 0,9-4 0,9-2 0,3-2 0,5-2 0,1-2 0,0-6 0,2 4 0,-4 1 0,0-1 0,-5-6 0,5 5 0</inkml:trace>
  <inkml:trace contextRef="#ctx0" brushRef="#br0" timeOffset="2519">1675 472 9277,'-7'-10'0,"5"3"0,-4 9 0,12 1 0,5 3 0,-1 8 0,2-3 0,1 5 0,1 1 0,-1-1 0,-3-2 0,-2-3 0,-2 1 0,-6 5 0,0 1 0,0-7 0,0 1 0,-2-2 0,-4 1 0,-6-5 0,3-2 0,-3 0 0,-2 2 0,5 0 0,-3-6 0,8 0 0,-2-6 0,12-2 0,6-2 0,-3 6 0,1-3 0,0 1 0,0 0 0,1-6 0,5 5 0,-5-3 0,-3 6 0,0-11 0,2 5 0</inkml:trace>
  <inkml:trace contextRef="#ctx0" brushRef="#br0" timeOffset="2935">1658 699 9277,'-6'12'0,"-2"-3"-4,-1-1 1,5 6 0,-2-3-5,4 5 0,2 1 1,0 1 1,0-1 0,0-5 0,0 0 2,0 1 1,2-5-1,4-2 2,5-4 1,5-2 0,-1-2 0,-1-4 1,-2-6 0,-1 3 0,7-3 0,-1-2 0,1 1 0,-3-1 0,-3 3 0,3 7 0,-3-2 0,-4 6 0,-2 6 0,-5-2 0,-1 7 0,0 3 0,0 1 0,-1 3 0,-3-1 0,-2 1 0,2-1 0,0-5 0,0 0 0,-2 1 0,2 3 0,3-5 0,1 1 0,0 1 0,1-5 0,5-2 0,6-4 0,5-2 0,5-2 0,3-2 0,2-2 0,-4-9 0,5-1 0,-1-5 0,0 0 0,2-7 0,6 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9:36.9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78 419 9315,'-17'0'0,"7"0"0,1 0 0,3 0 0,2 0 0,-8 0 0,6 0 0,-5 0 0,9 0 0,2 0 0,2 0 0,9 0 0,3 0 0,2 0 0,3-2 0,2-1 0,4-5 0,3-2 0,-5-2 0,4-3 0,0 1 0,0 3 0,-5-1 0,1-5 0,-4 1 0,-1 4 0,-1-1 0,1 7 0,-1-8 0,1 5 0</inkml:trace>
  <inkml:trace contextRef="#ctx0" brushRef="#br0" timeOffset="600">148 489 9314,'-6'-11'0,"1"-1"0,-3 8 0,4-4 0,-2 0 0,0 7 0,6-7 0,0 10 0,0 4 0,0 3 0,-2 11 0,-1 1 0,-3 2 0,0 6 0,6-3 0,0-1 0,0 0 0,0 0 0,0-3 0,0 1 0,0-2 0,2-1 0,2-3 0,2 1 0,7-9 0,-3-5 0,1-6 0,1-4 0,0-13 0,5 2 0,1-5 0,-1-3 0,1 4 0,-1-7 0,-1 3 0,-5 4 0,3 2 0,-6 3 0,-1 2 0,1 3 0,6 7 0,-12 6 0,3 15 0,-3 9 0,-2 1 0,0 6 0,-2-4 0,-1 4 0,-3 2 0,-2 0 0,4-2 0,-2-4 0,2-6 0,1-4 0,-1-1 0,-2-1 0,0-7 0,6-2 0,2-10 0,4-4 0,-2 2 0,7-7 0,-1 5 0,6-6 0,-1-2 0,4-1 0,3 3 0,-5 1 0,1-1 0,-1 2 0,6-5 0,1 3 0,-3-1 0,-1 1 0,-3-11 0,0 3 0</inkml:trace>
  <inkml:trace contextRef="#ctx0" brushRef="#br0" timeOffset="817">550 210 9314,'-17'-10'0,"7"4"0,4 12 0,4-2 0,2 8 0,6-7 0,2 7 0,1 2 0,5 1 0,1 3 0,3-3 0,-1-1 0,1-3 0,-7-1 0,1 4 0,2-3 0,-5-1 0,3 2 0,-8 3 0,4-5 0</inkml:trace>
  <inkml:trace contextRef="#ctx0" brushRef="#br0" timeOffset="1183">445 542 9314,'-15'-2'0,"3"-4"0,6 2 0,12-6 0,6 2 0,1-5 0,3 3 0,-3-1 0,1-1 0,5 2 0,-7-1 0,4 3 0,1 0 0,-5 6 0,-1-4 0,3 4 0,-6 10 0,-3 6 0,-3 7 0,-2 8 0,0 4 0,0 2 0,0 0 0,0 0 0,0 0 0,0-2 0,0-2 0,0-2 0,2-8 0,4 3 0,4-13 0,7-7 0,-1-8 0,-5-7 0,5-11 0,-6-3 0,-1-2 0,-3-4 0,-4 0 0,-2 0 0,0 4 0,0 1 0,0 3 0,-2 6 0,-4 1 0,-5 4 0,1-1 0,-2 7 0,-1 2 0,-3-6 0,-1 1 0</inkml:trace>
  <inkml:trace contextRef="#ctx0" brushRef="#br0" timeOffset="1518">829 297 9314,'10'0'0,"0"2"0,-6 4 0,2 5 0,5 11 0,-5 3 0,0 2 0,2 4 0,-6 2 0,3 0 0,-3-2 0,-2-2 0,0-1 0,0 1 0,0-6 0,0-4 0,0-7 0,0 0 0,0-10 0,0-2 0,0-10 0,8-6 0,4-3 0,3-4 0,3-6 0,-1-4 0,1 0 0,-1 2 0,1 1 0,-1 7 0,0-4 0,1 2 0,-1 3 0,-5 3 0,-2 2 0,-3-1 0,1 8 0,-2 5 0,-4 18 0,-2-1 0,-10 13 0</inkml:trace>
  <inkml:trace contextRef="#ctx0" brushRef="#br0" timeOffset="2001">829 856 9289,'-7'-10'0,"5"10"0,-2 12 0,8 3 0,0 3 0,5-1 0,-1 1 0,-4-1 0,4-5 0,-2 0 0,-1-1 0,3-1 0,-6 0 0,4-5 0,-2-3 0,0 2 0,1-8 0,-1-7 0,4-7 0,0-3 0,0-4 0,-1-2 0,5 3 0,-4-3 0,1 0 0,5 0 0,-4 5 0,1-1 0,1 4 0,-2 1 0,5 3 0,-3 3 0,2 6 0,-3 12 0,-5 6 0,-4 5 0,-2 5 0,0 1 0,0-2 0,0 4 0,0-1 0,0-3 0,-2-2 0,-4-1 0,4-6-5,-4-1 3,4-7 0,4 2 0,4-12 0,6-6 1,3-3 0,3-3 0,-3 1 0,-3-1 0,9-5 1,-3-2-1,-1 0 1,-3 0 0,1-7 0,-5 5 0,8-8 0</inkml:trace>
  <inkml:trace contextRef="#ctx0" brushRef="#br0" timeOffset="2149">1388 280 9270,'-17'0'0,"5"2"0,2 3 0,3 7 0,-1 5 0,4 5 0,-2 3 0,2 2 0,2-3 0,2 5 0,0 0 0,0-2 0,0-2 0,0-7 0,0-1 0,0 1 0,0-1 0</inkml:trace>
  <inkml:trace contextRef="#ctx0" brushRef="#br0" timeOffset="2366">1371 297 9270,'8'18'0,"3"-1"0,5-5 0,1-1 0,1 1 0,-1-2 0,-5 5 0,-1-3 0,3 1 0,2-1 0,-5 4 0,-1-5 0,-2 5 0,-3 1 0,-5 1 0,0-1 0</inkml:trace>
  <inkml:trace contextRef="#ctx0" brushRef="#br0" timeOffset="2617">1126 786 9270,'-17'0'-4,"7"0"0,4-2 1,14-4 1,10-5 1,1-5 0,10-1 0,4-3 1,6-3 0,0 2 0,5-7 0,-1 1 0,-4 0 0,3 6 0,-1-2 0,0 1 0,2-1 0,-6 5 0,1-1 0,-7 7 0,-7 5 0,-5-5 0,-1 6-2,-1 2-4,0 2 6,-7 2 0,-10 0 0,-10 0 0</inkml:trace>
  <inkml:trace contextRef="#ctx0" brushRef="#br0" timeOffset="2866">1511 542 9239,'-18'0'0,"6"0"0,1 0 0,7 7 0,-2 5 0,4 4 0,2 1 0,0 8 0,0 4 0,0 6 0,0 6 0,0 2 0,0 5 0,2-3 0,4-2 0,-2 3 0,5-5 0,-1-2 0,-4-2 0,0-10 0,0-2 0,2-2 0,-2 0 0,3 1 0,-1-7 0,0-7 0,-6-2 0</inkml:trace>
  <inkml:trace contextRef="#ctx0" brushRef="#br0" timeOffset="3534">1895 122 9227,'-10'-9'0,"-5"-7"0,13 14 0,-4-4 0,12 12 0,3-2 0,9 10 0,-1 3 0,1 5 0,-7 9 0,1-2 0,2 4 0,1 2 0,1 0 0,-5 1 0,-3 3 0,0 2 0,-6 7 0,4-3 0,-5 0 0,-1-5 0,0-3 0,-1-2 0,-3 0 0,-2 0 0,-8-8 0,3-3 0,1-13 0,-2-5 0,1-12 0,-7-3 0</inkml:trace>
  <inkml:trace contextRef="#ctx0" brushRef="#br0" timeOffset="4363">2261 0 9227,'-9'0'0,"1"0"0,10 0 0,4 0 0,-2 0 0,5 2 0,1 2 0,0 2 0,-4 2 0,3-3 0,1 5 0,0 0 0,-4 3 0,3-5 0,-1 2 0,-4 3 0,-2 3 0,-2 1 0,0 1 0,0-1 0,-2-5 0,-2 0 0,-4 1 0,-1 3 0,-3 1 0,-6 1 0,1-3 0,-1-3 0,1 1 0,0-5 0,-1 0 0,1 0 0,5-2 0,2-5 0,1 3 0,-1 2 0,6 0 0,-4-6 0,10 0 0,4 0 0,4-6 0,9-2 0,2 1 0,3-1 0,1-6 0,-4 3 0,5-3 0,1 2 0,-4-3 0,4 3 0,-2-3 0,-3-3 0,-3 7 0,-1 1 0,-1 2 0,-5-3 0,-1 5 0,-7 0 0,4 6 0</inkml:trace>
  <inkml:trace contextRef="#ctx0" brushRef="#br0" timeOffset="4563">2209 577 9227,'19'-8'0,"3"-2"0,3-2 0,2 1 0,0-1 0,4-5 0,-3-1 0,-3 1 0,4 1 0,-6 3 0,-1 3 0,-3 2 0,-7 2 0,-1 6 0,-7-7 0,4-3 0</inkml:trace>
  <inkml:trace contextRef="#ctx0" brushRef="#br0" timeOffset="4946">2314 734 9227,'-18'0'0,"9"-2"0,3-4 0,6-4 0,6-7 0,3 1 0,9 5 0,-1 3 0,1 0 0,-1 6 0,1-4 0,-1 4 0,1 2 0,-7 0 0,1 2 0,2 4 0,-1 4 0,1 7 0,-5 1 0,-1-1 0,-2-5 0,-6 0 0,0 1 0,0 3 0,0 1 0,0-7 0,2-2 0,2-10 0,2-4 0,1-6 0,-3-9 0,4-4 0,2-3 0,1 5 0,7-6 0,-1-2 0,1-2 0,7-10 0,2-1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9:52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9226,'17'0'-17,"0"0"3,1 0 1,-1 0 13,1 0 0,-1 0 0,1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9:52.1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123 103 9226,'0'-17'0,"0"-1"0,2 1 0,4-1 0,-4 7 0,4-1 0,-4 8 0,-2-2 0,0 12 0,0-2 0,0 8 0,0 1 0,0 3 0,0 3 0,0 4 0,0 6 0,0 4 0,5 4 0,1 2 0,0 4 0,2 1 0,-6 3 0,5 3 0,-1-1 0,0-2 0,2-9 0,-4 3 0,2-6 0,-3-6 0,-1-4 0,-2-7 0,-2-3 0,-3-3 0,1-4 0,-8-8 0,-1 0 0,-3 0 0,-1-2 0,-1-2 0,1-4 0,-1-2 0,1-1 0,-1-7 0,1 1 0,7-1 0,2 1 0,2-1 0,1 1 0,-1 5 0,6 1 0,2-3 0,4-1 0,-3-3 0,9 1 0,2-1 0,1 1 0,3-1 0,1-1 0,2-2 0,3-3 0,7 1 0,-4 6 0,0-1 0,-4 1 0,3-1 0,-1 3 0,0 1 0,0 2 0,-1 8 0,-7-3 0,1-1 0,-7 6 0,1-4 0,-8 4 0,3 4 0,-7 4 0,-7-4 0,5 6 0,-8-8 0,4 0 0,4 0 0,-7 0 0,3 0 0,4-8 0,-6-2 0</inkml:trace>
  <inkml:trace contextRef="#ctx0" brushRef="#br0" timeOffset="163">385 155 9226,'2'-9'0,"4"3"0,-4 6 0,4 6 0,-3-2 0,1 9 0,2 5 0,-2 3 0,4 10 0,0-2 0,-1 4 0,1 2 0,-2 0 0,-6 2 0,0 2 0,0 1 0,-6-5 0,-2-8 0,-1-1 0,-11 5 0,-7-4 0</inkml:trace>
  <inkml:trace contextRef="#ctx0" brushRef="#br0" timeOffset="329">263 592 9226,'-12'0'0,"1"0"0,7 8 0,-2 3 0,4 5 0,4 1 0,2 1 0,2-1 0,7 7 0,-3-1 0,0-2 0,5-1 0,-5-3 0,7 1 0</inkml:trace>
  <inkml:trace contextRef="#ctx0" brushRef="#br0" timeOffset="663">437 382 9226,'0'18'0,"0"-1"0,0 3 0,0 3 0,0 6 0,0 4 0,0 2 0,2 0 0,2 0 0,2 0 0,0 0 0,-6-2 0,0-2 0,0-2 0,0-8 0,-2 3 0,-2-5 0,-2-2 0,-7-1 0,1-4 0,-3-1 0,-3-11 0,8 2 0,5-13 0,3-3 0,2-2 0,0-1 0,0 0 0,0-3 0,0-3 0,2 3 0,1-3 0,5 4 0,2 1 0,2 1 0,5-1 0,0 1 0,1-1 0,-1 1 0,1-1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0:05.5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105 210 9359,'-10'10'0,"-5"0"0,3-4 0,2 3 0,1 9 0,1-1 0,4 1 0,2-1 0,2 1 0,0-1 0,0 0 0,6 1 0,2-1 0,1-1 0,5-4 0,2 1 0,1-7 0,1-2 0,-1-2 0,-5-8 0,-3-2 0,1-2 0,0-3 0,-6-3 0,1-1 0,-3-1 0,-2 1 0,-2 0 0,-3-1 0,-7 3 0,-4 3 0,-1-2 0,0 8 0,-1 3 0,1 1 0,-1 2 0,1 0 0,-1 0 0,1-8 0,-1-2 0</inkml:trace>
  <inkml:trace contextRef="#ctx0" brushRef="#br0" timeOffset="296">297 53 9359,'6'-12'0,"0"1"0,0 5 0,-4-4 0,3 3 0,5 1 0,8 8 0,-1 3 0,-5 5 0,-3 10 0,1 3 0,0 6 0,-6-2 0,1 2 0,-3 0 0,-2-1 0,6 3 0,0-8 0,-2 0 0,-2 2 0,-2-5 0,0 3 0,0-4 0,0-7 0,-2-2 0,-4-2 0,4-3 0,-6-12 0,10-7 0,2-5 0,2-5 0,8-1 0,-5 4 0,3-3 0,0 3 0,-7-4 0,5 2 0,0 1 0,0 3 0,-5 1 0,7 1 0,-8-1 0,4 9 0,-8 1 0</inkml:trace>
  <inkml:trace contextRef="#ctx0" brushRef="#br0" timeOffset="683">192 699 9359,'0'10'0,"0"-2"0,0-8 0,2 0 0,4 0 0,4-8 0,7-4 0,1-5 0,-1-6 0,7 3 0,-1-3 0,0 3 0,2 3 0,-5 5 0,3 3 0,-4-1 0,-1 0 0,-1 8 0,1 2 0,-1 10 0,-7 6 0,-4 3 0,-4 2 0,-2 3 0,0 5 0,0-6 0,0-2-2,0-1 1,-6-3-5,0 1 4,0-9 1,8-3 0,4-12 0,6-5 0,3-7 1,3-3-1,-1-4 0,1-2 1,-1 3 0,1-3 0,-1 2 0,0-6 0,1 4 0</inkml:trace>
  <inkml:trace contextRef="#ctx0" brushRef="#br0" timeOffset="900">804 193 9341,'0'10'0,"0"5"0,0-3 0,5-3 0,1 3 0,0 2 0,2 1 0,-4 3 0,5-1 0,-1 2 0,-4 5 0,-2-5 0,-2 4 0,0-3 0,0-3 0,-2 1 0,-2-1 0,-2 1 0,-7-1 0,3 1 0</inkml:trace>
  <inkml:trace contextRef="#ctx0" brushRef="#br0" timeOffset="1098">751 490 9341,'0'17'0,"2"-5"0,4-1 0,-4-7 0,6 12 0,-6-4 0,3 3 0,-1-5 0,6-3 0,0-1 0,-1 0 0,-3 0 0,6-6 0,1 0 0,3 0 0,1 0 0,1-2 0,-1-4 0,1-4 0,-1-7 0,1 0 0,-1-1 0,-5 1 0,0-1 0,-1 1 0,-1-1 0,5 1 0,-5-8 0,8-3 0</inkml:trace>
  <inkml:trace contextRef="#ctx0" brushRef="#br0" timeOffset="1363">1066 298 9341,'0'-18'0,"0"6"0,0 1 0,2 5 0,3-4 0,7 3 0,-2 1 0,1 6 0,3 0 0,1 0 0,-3 2 0,0 4 0,-1 5 0,-1 5 0,4 1 0,-9 1 0,1-1 0,2 1 0,-6-1 0,4 0 0,-4 1 0,0-1 0,2 1 0,1-1 0,3-7 0,-4-2 0,2 0 0,7-7 0,-1 5 0,4-4 0,-5-10 0,1-3 0,1-5 0,3-1 0,0-1 0,-5 1 0,5-8 0,-7-2 0</inkml:trace>
  <inkml:trace contextRef="#ctx0" brushRef="#br0" timeOffset="1600">1432 123 9341,'0'-10'0,"0"2"0,0 10 0,0 4 0,0 4 0,0 9 0,0 5 0,0 5 0,0 4 0,0 4 0,0 3 0,0 7 0,0 3 0,2 3 0,2-1 0,2 1 0,2-1 0,-4-2 0,1-3 0,-1-6 0,4-12 0,-2-6 0,-2-3 0,-2-3 0,-2-7 0,0-3 0,0-7 0</inkml:trace>
  <inkml:trace contextRef="#ctx0" brushRef="#br0" timeOffset="1964">1590 210 9341,'0'-11'0,"0"-1"0,0 6 0,1-4 0,5 3 0,4-5 0,7 6 0,1 0 0,-1-1 0,7 5 0,-1-4 0,-2 4 0,-1 2 0,-3 0 0,1 0 0,-1 0 0,1 0 0,-7 8 0,-1 3 0,-2 5 0,-3 1 0,-5 3 0,-1 1 0,-5 2 0,2 1 0,-8-7 0,-1 1 0,-3-1 0,1 1 0,1-1 0,2-1 0,-1-5 0,-3 5 0,-1-14 0,-1 5 0</inkml:trace>
  <inkml:trace contextRef="#ctx0" brushRef="#br0" timeOffset="2096">1729 228 9341,'18'-8'0,"-7"6"0,1-4 0,2 4 0,-5 2 0,3 0 0,0 0 0,5 0 0,0 0 0,1 0 0,-1 0 0,1 6 0,-3 2 0,-3 2 0,-4 1 0,-8 7 0,0-1 0,0 1 0,0-1 0</inkml:trace>
  <inkml:trace contextRef="#ctx0" brushRef="#br0" timeOffset="2298">1642 629 9341,'19'-11'0,"7"-1"0,7-1 0,5-3 0,5-1 0,-4-1 0,2 1 0,-3-1 0,-1 1 0,-4-1 0,-4 3 0,-5 3 0,-5-3 0,-9 13 0,-2-6 0,-8 8 0</inkml:trace>
  <inkml:trace contextRef="#ctx0" brushRef="#br0" timeOffset="2716">1799 664 9341,'0'12'0,"0"0"0,0-1 0,0 7 0,0-1 0,2 1 0,4-1 0,-2-5 0,7-1 0,-5-1 0,6 4 0,1-3 0,-3-7 0,2 2 0,1-4 0,-3-2 0,0-2 0,-1-4 0,1-5 0,0-5 0,3-1 0,-1-3 0,2-3 0,1 4 0,3-7 0,-1 3 0,1 0 0,-1 1 0,1 9 0,-1 1 0,0-1 0,1 5 0,-1 2 0,1 4 0,-8 4 0,-5 4 0,-3 5 0,-2 11 0,-2 3 0,-2 0 0,-1 0 0,-9-1 0,4-7 0,-1 1 0,-1-1 0,6-1 0,-3-3 0,1-1 0,2-8 0,8 4 0,4-8 0,3-8 0,9-2 0,-1-2 0,1 1 0,1-1 0,3-5 0,3-1 0,2 1 0,-6-1 0,3 1 0,3-1 0,0 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3.3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9546,'-2'18'0,"-2"-1"0,-2 1 0,0-1 0,6 1 0,0-1 0,0 0 0,0 1 0,0-1 0,0 1 0,0-1 0,2 1 0,4-1 0,6 1 0,1-7 0,1-1 0,-2-2 0,1-4 0,3-4 0,1-6 0,1-6 0,-1-3 0,1-3 0,-1 1 0,0-1 0,1 1 0,-1-1 0,1-7 0,-1-2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09:58.7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262 490 9352,'-11'0'0,"-1"0"0,8-8 0,-6 6 0,7-6 0,-3 1 0,0 5 0,4-6 0,-4 10 0,-5 4 0,1 11 0,-2 12 0,1 6 0,1 6 0,-6 4 0,5 7 0,-5-2 0,-1-3 0,-1-2 0,3-8 0,1-1 0,2-3 0,9-9 0,-3-1 0,4-4 0,-6-9 0,-2-2 0</inkml:trace>
  <inkml:trace contextRef="#ctx0" brushRef="#br0" timeOffset="132">123 630 9352,'2'-8'0,"3"8"0,-1 8 0,8 9 0,1 1 0,3-1 0,1 2 0,1 3 0,-1 1 0,1-2 0,-1 5 0,1-5 0,-1-5 0,8 1 0,3-7 0</inkml:trace>
  <inkml:trace contextRef="#ctx0" brushRef="#br0" timeOffset="500">419 176 9352,'0'-18'0,"0"1"0,0-1 0,0 1 0,0-1 0,0 1 0,0-1 0,0 1 0,0-1 0,0 9 0,0 1 0,0 22 0,0 3 0,0 2 0,0 7 0,-1-1 0,-3 4 0,-2 8 0,0 4 0,6 9 0,0 0 0,0 5 0,0 9 0,0 0 0,0 4 0,0 2 0,0-2 0,0-4 0,2-6 0,4-4 0,-4-5 0,5-7 0,-1-9 0,0-6 0,0-9 0,-6-6 0,0-10 0,0-2 0,0-2 0,-2-10 0,-4-2 0,-4-1 0,-7-3 0</inkml:trace>
  <inkml:trace contextRef="#ctx0" brushRef="#br0" timeOffset="700">245 961 9352,'-16'18'0,"5"-1"0,5 1 0,6-1 0,4 1 0,3-1 0,3 1 0,2-1 0,5 1 0,1-1 0,-1 1 0,3-1 0,3 0 0,2-7 0,4-4 0,-7-6 0,-9-6 0,3-5 0,-5-11 0,5-1 0,1-8 0,1 4 0</inkml:trace>
  <inkml:trace contextRef="#ctx0" brushRef="#br0" timeOffset="950">489 647 9352,'0'-17'0,"0"5"0,0 0 0,0-1 0,0 3 0,2 0 0,4 3 0,6 3 0,3 2 0,3 2 0,-1 0 0,1 0 0,-1 2 0,-1 4 0,-3 5 0,-1 5 0,-2 1 0,1 3 0,-5 1 0,-4 2 0,-2 8 0,0-2 0,0 2 0,0-1 0,0 1 0,-2-8 0,-2 0 0,-2 2 0,1-5 0,3 3 0,-4-4 0,4-9 0,-14 6 0,7-7 0</inkml:trace>
  <inkml:trace contextRef="#ctx0" brushRef="#br0" timeOffset="1099">629 665 9352,'0'-12'0,"2"2"0,4 2 0,-2-3 0,7 3 0,3-2 0,1 5 0,3-5 0,-1 2 0,1 4 0,1-4 0,3 3 0,1 1 0,-2 2 0,-7-4 0,-3 0 0,1-7 0,6 3 0</inkml:trace>
  <inkml:trace contextRef="#ctx0" brushRef="#br0" timeOffset="1450">681 769 9352,'-1'10'0,"-5"-4"0,4-4 0,-4-2 0,12 0 0,5 0 0,7-2 0,3-4 0,2-4 0,-1 1 0,3-7 0,-2 6 0,-1-1 0,-3-1 0,-1 2 0,-1-3 0,0 3 0,1 2 0,-3-5 0,-1 3 0,-4-2 0,-2 1 0,-1 5 0,-3-6 0,2-1 0,0-3 0,-6-1 0,0 5 0,-2 2 0,-4 3 0,4 1 0,-6 8 0,8 4 0,0 5 0,-5 5 0,-1 1 0,2 1 0,2-1 0,2 6 0,0 1 0,0-3 0,0-2 0,0-1 0,0 1 0,0 3 0,0 1 0,0 0 0,0-5 0,0-1 0,-8 1 0,-2-1 0</inkml:trace>
  <inkml:trace contextRef="#ctx0" brushRef="#br0" timeOffset="1683">891 961 9352,'-6'12'0,"0"0"0,-5-1 0,5 7 0,2-1 0,2-5 0,2 0 0,0 1 0,0 3 0,0-5 0,2-1 0,4 0 0,5-1 0,5-5 0,1 2 0,1-4 0,5-4 0,1-4 0,-3-5 0,-4-5 0,-3-1 0,-2-1 0,-9 1 0,3-1 0,-4 1 0,-4 5 0,-4 3 0,-5 1 0,-5 2 0,-1 6 0,-1 0 0,1 0 0,5 0 0,1 0 0,-3 0 0,-2 8 0,-1 1 0</inkml:trace>
  <inkml:trace contextRef="#ctx0" brushRef="#br0" timeOffset="1883">1153 699 9352,'-10'-9'0,"3"9"0,7 11 0,0 5 0,0 1 0,7 1 0,3-1 0,2 1 0,-1-1 0,-5 1 0,4-1 0,-2 1 0,-1-7 0,-1 1 0,4 0 0,7 5 0</inkml:trace>
  <inkml:trace contextRef="#ctx0" brushRef="#br0" timeOffset="2100">1223 717 9352,'-2'-16'0,"-2"3"0,-2 1 0,0 6 0,6-5 0,2 7 0,4-4 0,6 2 0,3 0 0,3 1 0,-1 5 0,1 0 0,-1 2 0,-1 3 0,-5 7 0,3-2 0,-8 1 0,-2 3 0,-2 1 0,-2 3 0,-2 1 0,-4 1 0,-6-3 0,2 5 0,1-11 0,-1 3 0,0-3 0,5 3 0,-7-8 0,0 7 0,-5-3 0</inkml:trace>
  <inkml:trace contextRef="#ctx0" brushRef="#br0" timeOffset="2433">1432 368 9352,'10'-18'0,"6"3"0,-5 3 0,-1 4 0,0 10 0,-3 6 0,-3 9 0,4 3 0,-2 9 0,0 2 0,1 2 0,-5-4 0,4 0 0,-4 2 0,-2 2 0,0-4 0,0-1 0,0-1 0,0 0 0,0-12 0,0 3 0,0-3 0,0-7 0,2-2 0,4-12 0,6-6 0,-3-3 0,3-4 0,2-3 0,1-1 0,3 0 0,-1 3 0,0-1 0,1-2 0,-1-3 0,-1 5 0,-3-2 0,-1 1 0,-6 5 0,4 3 0,-3 3 0,-3-3 0,6 6 0,-24 8 0,3 10 0</inkml:trace>
  <inkml:trace contextRef="#ctx0" brushRef="#br0" timeOffset="2666">1485 944 9352,'-8'17'0,"6"1"0,-4-1 0,4 1 0,4-3 0,4-3 0,6-6 0,3-4 0,3-2 0,-1 0 0,1-2 0,-1-4 0,1-4 0,-1-7 0,1-1 0,-1 1 0,-5-1 0,-3 1 0,-1 0 0,-4-1 0,-10 1 0,-4 7 0,-7 4 0,0 4 0,-1 2 0,1 0 0,-1 0 0,1 0 0,-1 0 0,1 0 0,-1 0 0</inkml:trace>
  <inkml:trace contextRef="#ctx0" brushRef="#br0" timeOffset="2950">2009 717 9352,'7'10'0,"3"5"0,8-3 0,-7 1 0,-1 1 0,-2-2 0,-2-7 0,-8 7 0,-4 2 0,-4-5 0,-7 1 0,-1-2 0,1-2 0,-1-6 0,1 0 0,-1 0 0,1-2 0,1-4 0,3-4 0,1 1 0,8-7 0,-2 4 0,4-3 0,2-3 0,0 1 0,2-1 0,4 1 0,6-1 0,-2 7 0,1-1 0,3 1 0,1 1 0,3-4 0,-1 8 0,1 3 0,-1 8 0,1 5 0,-1 8 0</inkml:trace>
  <inkml:trace contextRef="#ctx0" brushRef="#br0" timeOffset="3099">2009 944 9352,'-2'12'0,"-4"-1"0,4-5 0,-4 6 0,6-8 0,6 1 0,4-3 0,7-4 0,1-1 0,-1-3 0,1-8 0,-1 3 0,1-5 0,-1-1 0,-5-1 0,-1 1 0,1-1 0,5 1 0</inkml:trace>
  <inkml:trace contextRef="#ctx0" brushRef="#br0" timeOffset="3300">2253 595 9352,'0'-18'0,"0"1"0,0-1 0,0 9 0,0 3 0,0 12 0,0 5 0,0 5 0,0 3 0,0 3 0,0 1 0,6 8 0,0-2 0,-2 6 0,-2 6 0,0-6 0,2 1 0,1-5 0,-1 1 0,4 1 0,-2 0 0,0-4 0,1-6 0,-5-4 0,14-1 0,-6-1 0</inkml:trace>
  <inkml:trace contextRef="#ctx0" brushRef="#br0" timeOffset="3933">3022 280 9704,'-10'20'0,"4"5"-1,4 10 0,2 8 1,0 11-1,0 4 1,0 6 0,0-4 0,2-1 0,2-7 0,2-5 0,7-7 0,-3-11 0,2-7-1,-1-9 0,1-7 1,6-12-3,-1-5 1,-5-13 0,-3-7 0,-1-6-1,-4-3 0,-2-7 0,-2 6 0,0 3 0,0 1 0,0 2 1,-2 0-1,-2 0 1,-2 0 1,-7 8-1,1 4 2,-3 3 0,-3 5 0,1 3 0,-1 6 0,3 6 0,1 6 0,2 6 0,8 11 0,-3 4 0</inkml:trace>
  <inkml:trace contextRef="#ctx0" brushRef="#br0" timeOffset="4150">3092 595 9662,'1'-10'-13,"5"2"8,6 0 0,3 5 0,3-9 1,1 0-1,5 3 0,-3-7 1,6 4-1,0-3-1,0-3 0,-5 1 0,1 1 1,-4 3-8,-1 1 1,-1 6-2,1-5 14,-8 7 0,-3-4 0,-7 8 0</inkml:trace>
  <inkml:trace contextRef="#ctx0" brushRef="#br0" timeOffset="4450">3214 630 9517,'-8'9'0,"6"1"0,-4-4 0,6 2 0,6 3 0,4-3 0,7-8 0,3 0 0,3 0 0,-4-8 0,7-1 0,-3-5 0,0-3 0,0 3 0,-5-11 0,-1 1 0,1 1 0,-1-6 0,1 6 0,-3-1 0,-3-1 0,1 6 0,-5-4 0,0 3-1,0 3 1,-2-1-2,-6 1 1,0 7 1,-2 2-1,-2 10-1,-2 4 1,0 4-1,6 9 1,0 2-1,0 3 1,-2-1-1,-2-4 1,-2 3-1,3 1 0,1 0 1,2-3-1,0 1-1,0 2 1,0 1 2,0-7 0,-8 8 0,-2 3 0</inkml:trace>
  <inkml:trace contextRef="#ctx0" brushRef="#br0" timeOffset="4713">3353 874 9461,'-11'0'0,"-1"0"0,8 0 0,4 0 0,12-2 0,3-2 0,3-2 0,-1-7 0,3 1 0,1-3 0,2-3 0,1 3 0,-9 1 0,-1 4 0,-3 3 0,1-5 0,6 6 0,-3 2 0,-3 10 0,-6 6 0,1 5 0,-1 5 0,-2 3 0,-2 2 0,-2-6 0,0 5 0,0-1 0,0-6 0,2 3 0,4-9 0,-4-5 0,13-8 0,-5 0 0</inkml:trace>
  <inkml:trace contextRef="#ctx0" brushRef="#br0" timeOffset="5330">3650 665 9461,'0'-18'0,"0"1"0,0-1 0,2 3 0,2 1 0,2 2 0,8 1 0,-3-9 0,5-1 0,1-2 0,3-1 0,1 7 0,2 1 0,-1 5 0,-3-3 0,-3 6 0,-3 1 0,-1-1 0,-3 4 0,3 10 0,-6 6 0,-4 5 0,-2 6 0,0 6 0,0 4 0,-2 2 0,-2 0 0,-2 0 0,2 0 0,-3-2 0,1-2 0,0-4 0,-2-1 0,6-3 0,-4-6 0,4-3 0,2-8 0,0-14 0,0-15 0,2 1 0,4 3 0,-4 1 0,6 1 0,0-1 0,-4 1 0,7 0 0,1 7 0,5 4 0,1 4 0,-1 4 0,1 2 0,-1 2 0,-5 7 0,-1-3 0,1 2 0,-2-1 0,0-1 0,-7 4 0,3-3 0,0-7 0,-6 2 0,0-12 0,0 2 0,0-7 0,0-3 0,0-2 0,0 5 0,0-1 0,0-1 0,0-3 0,6-3 0,2-3 0,1-1 0,5 2 0,1-5 0,3 3 0,-3 2 0,-3 1 0,4 5 0,-7 1 0,3 5-1,0 1 0,-7-4-7,7 6 1,-8 3 0,2 10 2,-4 11 1,0-1 0,2 7 0,1-3 2,-1 2 0,-2-2 0,-2 7 0,0-1-1,0 0 3,0-6 0,0 12 0,0-6 0</inkml:trace>
  <inkml:trace contextRef="#ctx0" brushRef="#br0" timeOffset="5513">4122 787 9390,'-6'17'0,"0"1"0,-5-7 0,5 1 0,2 2 0,2 1 0,4 1 0,4-5 0,3 3 0,9-6 0,-1-1 0,1 1 0,-1-2 0,3-6 0,1-2 0,2-4 0,3-3 0,-5-9 0,4-1 0,2-5 0,-5-3 0,1-6 0,-4 4 0,7-4 0,1 6 0</inkml:trace>
  <inkml:trace contextRef="#ctx0" brushRef="#br0" timeOffset="5763">4331 630 9390,'-9'9'0,"17"-14"0,15-15 0,8-5 0,-2 2 0,0-7 0,2 1 0,2 2 0,2-4 0,0 6 0,0 0 0,0-1 0,-8 3 0,-4 8 0,-5 1 0,-7 2 0,5 9 0,-14-5 0,6 8 0</inkml:trace>
  <inkml:trace contextRef="#ctx0" brushRef="#br0" timeOffset="6366">4471 577 9390,'0'18'0,"0"-7"0,0 1 0,0 2 0,0 1 0,0 3 0,0-1 0,0 0 0,0 1 0,0-1 0,2 1 0,4-1 0,-2 1 0,7-1 0,-5-7 0,6-4 0,-2-6 0,3-6 0,-3-8 0,-2-7 0,3 0 0,-3-8 0,0-1 0,0 3 0,5-6 0,-3 6 0,2 0 0,-1 4 0,-5 3 0,4 3 0,-3-1 0,7 9 0,-2 3 0,-5 18 0,-1 7 0,-4 6 0,-2 6 0,0 2 0,-2 2 0,-2 0 0,-1 0 0,-7-6 0,6-2 0,2-2 0,2-3 0,0-5 0,-2-3 0,-1-3 0,1-7 0,10 0 0,5-8 0,11-5 0,3-11 0,0-3 0,0-6 0,4 2 0,-3-2 0,-1-2 0,0-2 0,4-8 0,-6 2 0,-3 4 0,-7 4 0,3 2 0,-6-6 0,-1 2 0,-3 4 0,-2 4 0,0 7 0,2 1 0,-2-1 0,-2 9 0,-4 5 0,-2 13 0,-2 9-1,2 1 0,-4 6 1,2 1-1,1 1 0,-3 4 1,6-6 0,-4 0 0,2-1-1,-2-1 1,4 0-1,-3-5 1,3-1-5,2 1 0,0-7 2,0 1 0,2-8 0,3 2 1,7-4 0,-2-4 0,1-4 1,3-6 0,2-3 0,3-5 0,2-3 0,3-6 0,-3-4 1,-2-10 0,7-1 0,1-9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1:23.2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156 156 9410,'-18'-12'0,"1"0"0,0-1 0,-1 5 0,8 2 0,5 12 0,3 6 0,4 13 0,3 10 0,5 9 0,0 7 0,5 1 0,-1 0 0,5 1 0,5-1 0,-1 0 0,-6 1 0,3-3 0,3-3 0,-4 1 0,5-7 0,-3-3 0,2-1 0,4-10 0,0-1 0,-1-9 0</inkml:trace>
  <inkml:trace contextRef="#ctx0" brushRef="#br0" timeOffset="197">487 103 9410,'-7'-19'0,"-7"7"0,-7 8 0,1 4 0,-3 4 0,4 7 0,1 13 0,1 14 0,1 11 0,3 7 0,1 8 0,0 6 0,-3 4 0,1 1 0,3-1 0,5-3 0,-4-3 0,1-6 0,-1-9 0,6-5 0,-4-11 0,2-4 0,1 0 0,-3-8 0,2-2 0,4-3 0,-6-3 0</inkml:trace>
  <inkml:trace contextRef="#ctx0" brushRef="#br0" timeOffset="384">16 609 9365,'-7'-10'0,"5"2"0,-4 8 0,14 0 0,9 0 0,2 2 0,10 2 0,3 4 0,0 2 0,3-5 0,2 5 0,2 0 0,2-1 0,1-5 0,-1 2 0,5-4 0,13 6 0,3 1 0</inkml:trace>
  <inkml:trace contextRef="#ctx0" brushRef="#br0" timeOffset="850">941 347 9318,'-2'-17'0,"-2"-1"0,-2 1 0,0 5 0,6 0 0,0-1 0,-7 5 0,3 0 0,-6 10 0,2 4 0,4 6 0,-3 19 0,1 9 0,0 11 0,-2 7 0,6 2 0,-3 6 0,3-6 0,2-6 0,0 1 0,0-15 0,0-3 0,0-6 0,2-8 0,3-11 0,7-6 0,4-4 0,-5-12 0,1-7 0,1-10 0,3-6 0,-4-10 0,-3-2 0,-1 1 0,-4 3 0,-2 2 0,-2 2 0,0 1 0,0 3 0,-8 4 0,-4-2 0,-3 3 0,-3 3 0,7 2 0,-1 8 0,-1 3 0,-3 6 0,-1-2 0,-1 3 0,9-1 0,-7 13 0,6 3 0</inkml:trace>
  <inkml:trace contextRef="#ctx0" brushRef="#br0" timeOffset="1100">958 469 9318,'6'-17'0,"2"1"0,2 3 0,3 1 0,5-2 0,3-7 0,2-2 0,-1 2 0,-3 1 0,-2 3 0,1-1 0,-1 1 0,-1-1 0,-5 1 0,5-1 0,-6 1 0</inkml:trace>
  <inkml:trace contextRef="#ctx0" brushRef="#br0" timeOffset="1450">976 644 9318,'-8'11'0,"-4"1"0,7-8 0,5 2 0,7-5 0,13-2 0,1-5 0,2-6 0,2-9 0,-3-4 0,3-1 0,2 1 0,-6-6 0,3 4 0,-3-2 0,2 0 0,-3 2 0,3-4 0,-4 2 0,-1-2 0,-7 4 0,-1-1 0,-2 3 0,-4 4 0,-2 1 0,-2 3 0,0 7 0,-2 5 0,-4 10 0,4 1 0,-4 10 0,2 3 0,-2 0 0,5 7 0,-5-1 0,4 0 0,2 0 0,-6 4 0,0-4 0,2 1 0,2-1 0,2-2 0,0-5 0,0 1 0,0 4 0,0-3 0,0 5 0,0-8 0</inkml:trace>
  <inkml:trace contextRef="#ctx0" brushRef="#br0" timeOffset="1700">1115 905 9318,'-9'8'0,"1"-6"0,8 4 0,2-12 0,4-6 0,5-3 0,11-8 0,1-3 0,0 1 0,2 0 0,-5-4 0,3 6 0,-4 1 0,-1 3 0,-1 7 0,1 3 0,-1 1 0,-5 2 0,-3 8 0,-1 6 0,-4 9 0,-2 8 0,-2 10 0,0 2 0,0 4 0,0-10 0,0 4 0,0-4 0,0-4 0,0-2 0,0-8 0,0-7 0,0-2 0</inkml:trace>
  <inkml:trace contextRef="#ctx0" brushRef="#br0" timeOffset="2016">1394 591 9318,'-17'0'0,"7"-2"0,4-3 0,6-5 0,6-8 0,8-1 0,7-4 0,1-4 0,7-6 0,2 2 0,2 2 0,-4 1 0,-2-1 0,-2 6 0,-4 4 0,-1 3 0,-3 5 0,1 5 0,-3 6 0,-3 8 0,-6 9 0,-5 10 0,-1 6 0,0 2 0,0 2 0,0 3 0,-5-3 0,-3 4 0,0-4 0,0-2 0,-3-2 0,5-2 0,0-4 0,-2-2 0,6-2 0,-3-5 0,3-1 0,2-7 0,-8-2 0,-2-8 0</inkml:trace>
  <inkml:trace contextRef="#ctx0" brushRef="#br0" timeOffset="2383">1656 591 9318,'8'-17'0,"-4"7"0,7 4 0,-5 6 0,4 8 0,0 8 0,-1 5 0,-3 8 0,6-4 0,-1 0 0,-1 1 0,4 3 0,-7-6 0,1 0 0,0 2 0,3-11 0,-5 3 0,0-13 0,-6-4 0,-2-8 0,-2-9 0,-2 0 0,3-1 0,-5-5 0,2 0 0,2 1 0,2 3 0,2 1 0,0-1 0,0-2 0,0-2 0,2-1 0,4 7 0,4-1 0,-1 1 0,7-1 0,-5 1 0,3 0 0,-2-1 0,3 7 0,-3-1 0,3-2 0,3 1 0,-3-1 0,-3 3 0,-2 7 0,-5-2 0,-1 4 0,8 2 0,-6 8 0,5 3 0,-7 5 0,2 1 0,-4 1 0,-2-1 0,0 1 0,0-1 0,0 0 0,0 1 0,0-1 0,-8 9 0,-1 1 0</inkml:trace>
  <inkml:trace contextRef="#ctx0" brushRef="#br0" timeOffset="2530">1848 835 9318,'0'18'0,"0"-1"0,0 1 0,0-7 0,0 1 0,0 2 0,0 1 0,2-5 0,4-2 0,5-3 0,5 1 0,1 0 0,3-8 0,1-4 0,2-5 0,8-13 0,-4-5 0,3-4 0,-1-2 0,0 1 0,6-9 0,-1-2 0</inkml:trace>
  <inkml:trace contextRef="#ctx0" brushRef="#br0" timeOffset="2849">2232 521 9318,'-10'8'0,"-5"-6"0,3 4 0,4-4 0,2-2 0,12 0 0,6 0 0,5-8 0,5-3 0,3-5 0,2-1 0,0-1 0,4 1 0,-4-1 0,-2 1 0,-1 1 0,-5 3 0,2 1 0,3-1 0,-7-1 0,-7 0 0,-1 5 0,1 1 0,-6-6 0,4 5 0</inkml:trace>
  <inkml:trace contextRef="#ctx0" brushRef="#br0" timeOffset="3014">2302 504 9318,'-10'8'0,"-4"-4"0,8 7 0,1 1 0,5 5 0,0 1 0,0-1 0,2 1 0,1-1 0,5 1 0,2-1 0,-4 0 0,3 1 0,1-1 0,0 1 0,1-1 0,7 1 0,-1-1 0</inkml:trace>
  <inkml:trace contextRef="#ctx0" brushRef="#br0" timeOffset="3267">2441 504 9318,'0'-17'0,"0"5"0,0 0 0,2 8 0,2 1 0,2 6 0,5 9 0,-5 11 0,-2 6 0,-2 4 0,-2 8 0,0 0 0,0-2 0,0-3 0,0-1 0,0 0 0,0-2 0,0-4 0,0-4 0,0-7 0,0-1 0,-8 1 0,8-16 0,0-10 0,8-11 0,2-11 0,5-3 0,-3-1 0,3-1 0,3 0 0,3 0 0,-2 0 0,-3 0 0,-1 0 0,-1 6 0,-2 0 0,11-8 0,-4-7 0</inkml:trace>
  <inkml:trace contextRef="#ctx0" brushRef="#br0" timeOffset="3483">2738 242 9318,'9'8'0,"1"4"0,-6 9 0,2 2 0,0 6 0,-6-3 0,0 1 0,0 4 0,0 2 0,0 2 0,0-1 0,0 1 0,0 4 0,0-4 0,0-6 0,0-2 0,0-7 0,0 3 0,1-11 0,5-7 0,-2-3 0,8-4 0,1-3 0,3-7 0,1-9 0,3-7 0,1-3 0,2-5 0,8-9 0,-2 4 0,4-15 0,2 2 0</inkml:trace>
  <inkml:trace contextRef="#ctx0" brushRef="#br0" timeOffset="3883">3488 312 9213,'0'18'0,"-2"-1"0,-2 0 0,-2 1 0,2-1 0,2 7 0,2 1 0,0 0 0,0 0 0,2-2 0,2-5 0,4-3 0,2-3 0,3-4 0,8-8 0,3 0 0,-3 0 0,0-16 0,1-7 0,1-8 0,-2-4 0,-7 0 0,-4 0 0,-3 0 0,-3 1 0,-2 5 0,-4 1 0,-2 3 0,-2 4 0,-9 3 0,-1 7 0,-5 5 0,0 4 0,-4 4 0,-1 4 0,1 5 0,0 5 0,4 7 0,7 0 0,4 1 0,3 1 0,1-6 0,6 5 0,-8-5 0,-2-2 0</inkml:trace>
  <inkml:trace contextRef="#ctx0" brushRef="#br0" timeOffset="4167">3819 50 9213,'10'-17'0,"5"2"0,-3 3 0,2 6 0,-3 14 0,-3 9 0,0 10 0,-6 6 0,4 2 0,-5 2 0,-1 4 0,0-4 0,0 3 0,0-5 0,0-6 0,0 4 0,0-6 0,0 1 0,-1-5 0,-3-10 0,-2-1 0,0-10 0,6-2 0,0-10 0,2-13 0,4-4 0,5 0 0,5-6 0,1 4 0,-1-4 0,-5-2 0,5 6 0,-4 2 0,1 1 0,-1 5 0,3 2 0,-5 1 0,0 1 0,-3 7 0,-7 2 0,0 8 0</inkml:trace>
  <inkml:trace contextRef="#ctx0" brushRef="#br0" timeOffset="4533">3680 801 9213,'-2'11'0,"-4"1"0,4-8 0,-6 2 0,8-12 0,0-6 0,2-5 0,4-5 0,8-3 0,7-2 0,-2 6 0,6-3 0,-1 5 0,-1 2 0,6 1 0,-6 4 0,-1 7 0,-3 3 0,-2 2 0,-1 2 0,-2 3 0,-3 7 0,-7 9 0,2 5 0,-4 1 0,-2 4 0,0 0 0,0-2 0,0-6 0,0-4 0,-6-1 0,0-1 0,0-7 0,6-4 0,2-12 0,4-6 0,2-5 0,7-4 0,1-5 0,3-1 0,3 4 0,-5-6 0,0-8 0,1-7 0</inkml:trace>
  <inkml:trace contextRef="#ctx0" brushRef="#br0" timeOffset="4766">4290 277 9213,'-8'-9'0,"7"-1"0,-5 4 0,6 6 0,6 0 0,3 8 0,9 9 0,-1 1 0,1-1 0,-7 3 0,-1 1 0,-2 2 0,-5-2 0,7-1 0,-8 5 0,6 2 0</inkml:trace>
  <inkml:trace contextRef="#ctx0" brushRef="#br0" timeOffset="4967">4255 487 9213,'0'11'0,"2"-1"0,4-2 0,-4-1 0,4-1 0,-4 6 0,0 1 0,2 1 0,3-2 0,3 1 0,0 3 0,3 1 0,-1 1 0,1-1 0,3-5 0,1-3 0,1-1 0,-1-4 0,3-2 0,1-2 0,2-2 0,-1-4 0,3-11 0,0-14 0,0-6 0,0-4 0,6-7 0,-3 1 0,-1-3 0,6-3 0,-6 1 0</inkml:trace>
  <inkml:trace contextRef="#ctx0" brushRef="#br0" timeOffset="5565">4726 364 9213,'0'-11'0,"0"-1"0,0-1 0,0-3 0,2-1 0,2-1 0,2 1 0,8 5 0,-3 2 0,5 3 0,1 3 0,1 2 0,-1 2 0,0 2 0,1 4 0,-3 11 0,-1 10 0,-4 2 0,-3 0 0,-1 0 0,-6 6 0,0-2 0,0-4 0,0 2 0,0-7 0,0-3 0,0-2 0,0-9 0,2-10 0,2-12 0,4-3 0,1-3 0,-3 1 0,6 0 0,0-3 0,-3-3 0,5 2 0,-6-7 0,1 1 0,5 0 0,-4-2 0,1-4 0,1 2 0,-3 2 0,5 0 0,-6-4 0,0 4 0,-1 6 0,-1 3 0,-4 3 0,4-1 0,-4 1 0,6 7 0,-8 10 0,0 10 0,0 7 0,0 1 0,0-1 0,0 9 0,0 3 0,1 4 0,5 1 0,-2 9 0,8 4 0,-1 5 0,-1 6 0,4-2 0,-7 6 0,3-2 0,4-3 0,-7-9 0,1-3 0,-2-5 0,0-7 0,2-6 0,-3-9 0,5-8 0,8-3 0</inkml:trace>
  <inkml:trace contextRef="#ctx0" brushRef="#br0" timeOffset="6049">5407 277 9162,'-18'-6'0,"3"-1"0,3-3 0,-1 4 0,7-5 0,2-3 0,4-2 0,6-1 0,5 0 0,11-1 0,1 1 0,0-1 0,2 1 0,-5 7 0,3 4 0,-4 4 0,-1 2 0,-1 2 0,1 4 0,-3 8 0,-3 7 0,-4 6 0,-8 8 0,0 0 0,0 0 0,-2 0 0,-2 0 0,-4-2 0,-2-4 0,4 2 0,-3-8 0,-1-4 0,0-5 0,5-6 0,-7-8 0,8-8 0,-2-6 0,4-7 0,2-8 0,0 2 0,0-2 0,0 0 0,0 1 0,2-3 0,2 8 0,2 0 0,-2-2 0,6 7 0,-1-1 0,3 5 0,-1 1 0,1 3 0,6 0 0,-1 3 0,0 3 0,1 2 0,-1 4 0,1 4 0,-1 5 0,-5 5 0,-2 3 0,-3 2 0,-3 3 0,-2 7 0,-2-2 0,0 4 0,0 2 0</inkml:trace>
  <inkml:trace contextRef="#ctx0" brushRef="#br0" timeOffset="6249">5424 696 9162,'-17'8'0,"-1"-6"0,10 5 0,10-7 0,14 0 0,3-7 0,12-7 0,4-7 0,4-8 0,2 2 0,-6-3 0,1 1 0,5 2 0,-4-4 0,4 6 0,-5 0 0,-1 0 0,-8 3 0,-3 11 0,-5 3 0,-1 0 0,-9 6 0,-1-6 0,-8 8 0</inkml:trace>
  <inkml:trace contextRef="#ctx0" brushRef="#br0" timeOffset="6682">5599 609 9162,'0'17'0,"0"-5"0,0-1 0,0 3 0,0 1 0,0 5 0,1 1 0,5 4 0,6 3 0,3 1 0,1 4 0,-2-2 0,-3-2 0,1-8 0,3 2 0,-3-3 0,3-11 0,-7-3 0,4-12 0,-6-7 0,-4-9 0,-2-5 0,0-8 0,0 0 0,0 1 0,5-1 0,3 2 0,2 2 0,3 2 0,-3 7 0,2-1 0,1 4 0,3 1 0,1 3 0,1 3 0,-1 6 0,1 4 0,-1 10 0,-2 6 0,-3 5 0,-6 4 0,-4 8 0,-2-4 0,0 3 0,0-1 0,-2-2 0,-2 2 0,-4-6 0,-1-4 0,5-7 0,-4-2 0,2-1 0,0 1 0,1-6 0,5 2 0,0-12 0,7 2 0,5-7 0,3-3 0,3-2 0,1 1 0,5 1 0,5 3 0,4-3 0,9-1 0,-5-3 0,6 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1:47.2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227 384 9415,'-2'-15'0,"-1"1"0,-3 2 0,-2 9 0,2-3 0,4 6 0,-6 6 0,3 5 0,-1 5 0,-6 9 0,4 4 0,-1 6 0,-5 6 0,1-3 0,-1 9 0,2 1 0,-1 3 0,-3-1 0,1-3 0,1-7-2,3-3 0,5-2 0,-4 0-11,2 0 13,3-8 0,5-2 0,0-7 0</inkml:trace>
  <inkml:trace contextRef="#ctx0" brushRef="#br0" timeOffset="148">123 628 9374,'9'18'0,"5"-7"0,-6 1 0,1 0 0,5-3 0,1 7 0,3-6 0,-1 7 0</inkml:trace>
  <inkml:trace contextRef="#ctx0" brushRef="#br0" timeOffset="367">419 210 9374,'0'-18'0,"0"1"0,-2 7 0,-4 4 0,5 6 0,-5 6 0,4 6 0,2 3 0,0 5 0,0 3 0,0 6 0,0 4 0,0 2 0,0 0 0,0 0 0,0-1 0,0 1 0,2 0 0,4 0 0,-5-6 0,7 0 0,-2 0 0,0-2 0,0 5 0,-6-9 0,7 8 0,3-4 0</inkml:trace>
  <inkml:trace contextRef="#ctx0" brushRef="#br0" timeOffset="580">262 890 9374,'0'17'0,"0"-5"0,0 0 0,0-1 0,0 7 0,8-3 0,4-3 0,3-4 0,3-1 0,-1-5 0,0 4 0,1-4 0,-1-2 0,7 0 0,-1 0 0,-2-2-4,-1-4 0,3-3 4,0-9 0,0-7 0,-5-2 0</inkml:trace>
  <inkml:trace contextRef="#ctx0" brushRef="#br0" timeOffset="846">524 733 9354,'-16'-12'0,"5"1"0,3-1 0,8-5 0,0-1 0,2 7 0,4-1 0,5-2 0,5-1 0,1-1 0,1 3 0,-1 3 0,1 2 0,-3 1 0,-1 3 0,-3-2 0,3 2 0,-4 4 0,-1 6 0,-1 6 0,-4 3 0,4 4 0,-2 3 0,-3 3 0,-1 2 0,-2 0 0,0 2 0,0-4 0,0 1 0,0-7 0,0 4 0,0-3 0,0-3 0,-7 1 0,-3-1 0</inkml:trace>
  <inkml:trace contextRef="#ctx0" brushRef="#br0" timeOffset="1013">698 559 9354,'2'-18'-1,"4"3"-1,6 3 0,3-4 0,3 7 0,-3-3 0,-3 1 1,3 1-1,-3-4 1,3 3-1,3-3 1,-3 4 0,-1 1 1,-2 1 0,-9-6 0,5 5 0</inkml:trace>
  <inkml:trace contextRef="#ctx0" brushRef="#br0" timeOffset="1330">733 733 9335,'-11'6'0,"-1"0"0,8-1 0,-2-6 0,12-5 0,6-6 0,5-5 0,4-5 0,5-5 0,1-6 0,-4 2 0,4-9 0,-2 1 0,-3-2 0,-1 4 0,-2-3 0,1 5 0,-5 6 0,-1-2 0,1 7 0,-3 3 0,-4 2 0,-8 11 0,0 8 0,-6 10 0,0 11 0,2 2 0,2-2 0,-3 1 0,-1-1 0,2 4 0,2 2 0,2-5 0,0 3 0,0-2 0,0 0 0,-6 1 0,0-7 0,2 1 0,2-1 0,2 0 0,0 1 0,0 7 0,0 2 0</inkml:trace>
  <inkml:trace contextRef="#ctx0" brushRef="#br0" timeOffset="1546">890 820 9335,'0'18'0,"0"-1"0,0 1 0,0-1 0,8 0 0,4-1 0,3-4 0,-1-5 0,1-7 0,5-2 0,-1-3 0,0 1 0,-1-8 0,-3-1 0,-3-3 0,3-7 0,-5 0 0,0 1 0,-2 3 0,-10 3 0,-4 5 0,2 1 0,-8 6 0,-1-2 0,-3 0 0,1 8 0,1 2 0,3 2 0,5 6 0,-6-6 0,0 7 0,-5-3 0</inkml:trace>
  <inkml:trace contextRef="#ctx0" brushRef="#br0" timeOffset="1780">1169 489 9335,'-9'0'0,"1"2"0,8 4 0,2-3 0,4 9 0,3 2 0,1 1 0,6 1 0,-5-3 0,3-1 0,-3 1 0,5-3 0,-6 2 0,-1 1 0,7 3 0,-7 1 0</inkml:trace>
  <inkml:trace contextRef="#ctx0" brushRef="#br0" timeOffset="1999">1257 593 9335,'0'-17'0,"-2"5"0,-2 1 0,-2-3 0,2-1 0,2 3 0,4 2 0,2 1 0,2-1 0,7 0 0,-1-3 0,3 3 0,3 2 0,-1 2 0,3 6 0,3 0 0,-9 8 0,1 4 0,-3 3 0,-3 3 0,-5 7 0,2 4 0,-4 2 0,-2-2 0,0 4 0,0-6 0,0 2 0,0 0 0,-6-5 0,-2 3 0,-1-2 0,5-2 0,-4-5 0</inkml:trace>
  <inkml:trace contextRef="#ctx0" brushRef="#br0" timeOffset="2300">1571 262 9321,'5'-12'-1,"1"1"1,8 7 0,-3-2 0,-3 12 0,-2 6 0,-4 5 0,-2 6 0,0 4 0,0 8 0,0 0 0,0 0 0,0 0 0,0 0 0,0-2 0,0-4 0,-6 2 0,0-8 0,2-2 0,1-9 0,-1-4 0,-2 0 0,0-8 0,8 0 0,4-10 0,-2-6 0,7-3 0,3-2-1,1-3 1,-3-7 0,0 4 0,1-2 0,3 0 0,-1 8 0,-1-2 0,-3 3-1,3 3 1,-4-1 0,1 1 0,-7-1 0,4 9 0,-8 1 0</inkml:trace>
  <inkml:trace contextRef="#ctx0" brushRef="#br0" timeOffset="2531">1571 820 9312,'-8'25'-1,"6"-5"1,-4 3 0,4-4 0,2-1 0,2-6 0,4-3 0,5-1 0,5-4 0,1-2 0,1-2 0,-1-4 0,1-8 0,-1 1 0,1-15 0,-3 3 0,-3 0 0,1-6 0,-7 4 0,-2-1 0,-2 1 0,-2 2 0,-2 6 0,-4-1 0,2 8 0,-7 5 0,-3 3 0,-1 2 0,-3 0 0,1 2 0,-1 3 0,1 7 0,1-2 0,3-1 0,1-1 0,1 14 0,-7-3 0</inkml:trace>
  <inkml:trace contextRef="#ctx0" brushRef="#br0" timeOffset="2867">2007 524 9311,'9'0'0,"5"2"0,-8 3 0,5-1 0,-3 6 0,2-2 0,-6 5 0,2-1 0,-6 3 0,-6 3 0,-4-8 0,-7-5 0,-1-3 0,3-4 0,1-1 0,4-5 0,3-2 0,-5-2 0,6-5 0,2-2 0,2-5 0,2 5 0,2-4 0,2 3 0,2 3 0,8-1 0,-1 3 0,6 3 0,5 7 0,-1 3 0,-6 2 0,1 7 0,-1 3 0</inkml:trace>
  <inkml:trace contextRef="#ctx0" brushRef="#br0" timeOffset="3196">2042 873 9311,'-10'9'0,"18"-15"0,13-13 0,4-6 0,8 2 0,-4-6 0,2-2 0,-2-2 0,4-2 0,-6 0 0,2 0 0,0 0 0,-7 2 0,1 2 0,-5 2 0,-7-2 0,3 0 0,-8 2 0,-3 4 0,-1 0 0,-2 5 0,0-3 0,0 3 0,0 3 0,0 0 0,0-1 0,0 1 0,0-1 0,-2 9 0,-3 3 0,3 6 0,-4 6 0,4 7 0,2 8 0,0 7 0,0 6 0,0 1 0,0 0 0,6 8 0,0 1 0,-1 3 0,3 0 0,-6-9 0,4 3 0,-2-4 0,2-2 0,-5 0 0,5-1 0,4-6 0,0-3 0</inkml:trace>
  <inkml:trace contextRef="#ctx0" brushRef="#br0" timeOffset="3516">3071 0 9218,'-18'0'0,"3"2"0,3 4 0,4-2 0,8 8 0,0 1 0,2 3 0,4 1 0,6 1 0,3-1 0,3 0 0,1 1 0,2-1 0,3 1 0,-3-1 0,-7-1 0,-3-3 0,3-1 0,1 0 0,3 5 0</inkml:trace>
  <inkml:trace contextRef="#ctx0" brushRef="#br0" timeOffset="3866">2914 419 9218,'-18'6'0,"1"2"0,-1 1 0,7-5 0,-1 2 0,10-4 0,2-2 0,10 0 0,5 0 0,3-2 0,1-2 0,5-2 0,-5 0 0,4 5 0,-3-5 0,-3 4 0,-2-2 0,-1 8 0,-2 7 0,-6 7 0,3 5 0,-1 6 0,-4 4 0,-2 4 0,0 2 0,2 3 0,1 3 0,1-8 0,-6-2 0,2-10 0,4-6 0,-2-7 0,7-6 0,3-10 0,2-6 0,-1-23 0,-1-6 0,-3-3 0,-7-3 0,4-1 0,-2 5 0,0 4 0,-1 2 0,-5 2 0,-2 4 0,-3 6 0,-3 9 0,-6 5 0,3 1 0,-3 4 0,-1 2 0,-3 4 0,1 4 0,-1 6 0,1 3 0,-1 2 0</inkml:trace>
  <inkml:trace contextRef="#ctx0" brushRef="#br0" timeOffset="4150">3280 262 9218,'18'-12'0,"-1"1"0,0 7 0,1-2 0,-1 4 0,1 10 0,-1 5 0,-1 9 0,-5 7 0,3 4 0,-8 0 0,-2-2 0,-2-2 0,-2 0 0,0 6 0,0-2 0,0-4 0,0-4 0,0-8 0,-8-7 0,6-4 0,-4-12 0,4-5 0,2-5 0,0-7 0,0-2 0,2-3 0,4-3 0,4 0 0,7 0 0,0 2 0,1-2 0,-1 6 0,-1 2 0,-3 3 0,-1 3 0,0 2 0,5 3 0,-7 4 0,-2 8 0,-8 0 0</inkml:trace>
  <inkml:trace contextRef="#ctx0" brushRef="#br0" timeOffset="4383">3350 838 9218,'-8'9'0,"6"7"0,-4-14 0,12 2 0,6-8 0,3-8 0,3-3 0,-1-3 0,1 1 0,-1-1 0,6 1 0,1 1 0,-3 5 0,-2 5 0,-1-2 0,-1 2 0,1 3 0,-3 8 0,-1 7 0,-5 3 0,-1 3 0,-2-1 0,-4 1 0,4-1 0,3 1 0,1-9 0,-2-1 0</inkml:trace>
  <inkml:trace contextRef="#ctx0" brushRef="#br0" timeOffset="4581">3891 245 9218,'-18'0'0,"7"0"0,-1 0 0,-2 0 0,7 7 0,-1 5 0,2 5 0,0 7 0,0-3 0,6 8 0,0 2 0,0 2 0,0 2 0,0 0 0,0-2 0,0-4 0,0-4 0,8-8 0,2 1 0</inkml:trace>
  <inkml:trace contextRef="#ctx0" brushRef="#br0" timeOffset="4765">3891 262 9218,'17'6'0,"1"2"0,-3 1 0,-3 5 0,3-4 0,-3 1 0,3 3 0,3 1 0,-7 3 0,-1-1 0,-2 1 0,-4-1 0,-2 0 0,-2 9 0,0 1 0</inkml:trace>
  <inkml:trace contextRef="#ctx0" brushRef="#br0" timeOffset="4965">3734 785 9218,'-10'0'0,"4"0"0,12 0 0,6-2 0,11-5 0,6-9 0,4-5 0,8-10 0,1 2 0,5-6 0,7-6 0,-2 4 0,6-3 0,-5 5 0,-7 6 0,-5 3 0,-10 11 0,-2 3 0,-8 5 0,-11 14 0,-20 3 0,-17 7 0</inkml:trace>
  <inkml:trace contextRef="#ctx0" brushRef="#br0" timeOffset="5114">3978 663 9218,'-16'12'0,"5"0"0,3-7 0,8 7 0,0 2 0,0 1 0,0 4 0,0 3 0,2 1 0,4-2 0,1 5 0,7-3 0,-2-2 0,1-2 0,3-7 0,3 0 0,4 1 0,-3-5 0,5 0 0</inkml:trace>
  <inkml:trace contextRef="#ctx0" brushRef="#br0" timeOffset="5366">4257 541 9218,'0'18'0,"0"-1"0,0 0 0,0 1 0,0 5 0,-2 2 0,-2 3 0,-2 3 0,-1 0 0,1 0 0,-4-4 0,0-2 0,-3-2 0,5-5 0,-2-1 0,-1-1 0,-7-5 0,1-5 0,7-6 0,2-4 0,3-4 0,-1-1 0,0-3 0,6-7 0,0-3 0,0-1 0,8-8 0,3 4 0,5 0 0,1 4 0,9-5 0,1 1 0,8-8 0</inkml:trace>
  <inkml:trace contextRef="#ctx0" brushRef="#br0" timeOffset="5582">4519 279 9218,'-10'0'0,"2"2"0,8 4 0,2 2 0,4 6 0,4-3 0,-1 3 0,7-5 0,-6 3 0,-1 2 0,-3 1 0,4 3 0,-1-1 0</inkml:trace>
  <inkml:trace contextRef="#ctx0" brushRef="#br0" timeOffset="5999">4501 454 9218,'-9'17'0,"1"-5"0,8 2 0,0 3 0,0 4 0,8 5 0,1-5 0,3 2-4,-1-2 0,1 5 1,6-3-5,-1-2 1,0-1 2,1-3 1,-1-7 0,1-6 1,-1-8 1,-1-6 0,-3-9 0,-3-3 1,-2-1 0,3-6 0,-3 4 0,0-2 0,0-4 1,-1 4 0,-3-3 0,2 1 0,-2 2 0,4-6 0,-2 4 0,-3-4 0,-1-2 0,4 8 0,0 4 0,-2 4 0,-2 1 0,-2 7 0,0-1 0,0 10 0,0 2 0,0 10 0,0 5 0,0 5 0,0 3 0,0 4 0,0 0 0,0 6 0,0-6 0,0 2 0,0 0 0,0-7 0,2 3 0,2-2 0,1 0 0,3 1 0,-4-7 0,4 0 0,1 1 0,-3-3 0,6-3 0,1-6 0,3-4 0,1-6 0,1-8 0,1-1 0,3-16 0,3-2 0,2-2 0,-4-10 0,6-2 0,2 1 0,2-6 0,2 5 0</inkml:trace>
  <inkml:trace contextRef="#ctx0" brushRef="#br0" timeOffset="6383">5147 314 9109,'-8'10'0,"-2"6"0,-7-5 0,1-1 0,5 2 0,3-9 0,10-1 0,4-9 0,5-3 0,5-4 0,3-1 0,2-3 0,3 1 0,-3-1 0,0 7 0,1-1 0,1-1 0,0 5 0,-5 2 0,-1 4 0,-1 4 0,-5 4 0,-3 7 0,0 9 0,-6-1 0,3 6 0,-3 0 0,-2 1 0,-5-1 0,-3 2 0,0-4 0,0 0 0,-5-7 0,3 1 0,0-5 0,-5-3 0,5 7 0</inkml:trace>
  <inkml:trace contextRef="#ctx0" brushRef="#br0" timeOffset="6733">5286 419 9109,'12'0'0,"-1"0"0,-5 0 0,4 2 0,0 2 0,-1 2 0,-3 1 0,6-1 0,-1 2 0,5 6 0,-4-3 0,-3-7 0,-3 2 0,-4-4 0,6-10 0,-8-4 0,0-3 0,6 3 0,-1 1 0,1-3 0,2-1 0,-4-9 0,7 1 0,1 2 0,-2 1 0,5-3 0,-3 0 0,1 2 0,-1 1 0,2 3 0,-7-1 0,3 1 0,0 5 0,1 1 0,-3 7 0,-8-2 0,0 12 0,0 5 0,6 5 0,0 1 0,-2 1 0,-2-1 0,-2 1 0,0-1 0,0 2 0,0 5 0,0-5 0,0 4 0,0-3 0,0-3 0,0 1 0</inkml:trace>
  <inkml:trace contextRef="#ctx0" brushRef="#br0" timeOffset="6999">5496 646 9109,'0'17'0,"0"1"0,0-1 0,0 1 0,0-1 0,5-5 0,3-3 0,2-1 0,3-4 0,3-2 0,3-2 0,3 0 0,1 0 0,2-8 0,-4-3 0,3-5 0,-3-1 0,-7-7 0,-5 1 0,-1 2 0,-4 1 0,-2 3 0,-2-1 0,0 1 0,-8 2 0,-4 3 0,-3 6 0,-3 4 0,1 2 0,0 0 0,-1 0 0,1 0 0,-1 6 0,1 2 0,-1-1 0,1 1 0,5 4 0,1-6 0,-1 7 0,-5-3 0</inkml:trace>
  <inkml:trace contextRef="#ctx0" brushRef="#br0" timeOffset="7333">5844 332 9109,'-17'8'0,"0"3"0,5 3 0,2-1 0,2-1 0,5 2 0,3 3 0,3 4 0,5 3 0,2-3 0,3-2 0,9-3 0,1-3 0,-2-1 0,1-8 0,-1 2 0,2-4 0,-1-2 0,-5-2 0,-3-2 0,-5-4 0,-1-2 0,-2-1 0,-6-7 0,0 1 0,0-1 0,-2 1 0,-4-1 0,-6 1 0,-3 0 0,-2-1 0,-1 3 0,1 1 0,-1 2 0,1 3 0,1-5 0,3 4 0,1 3 0,8 1 0,-11 6 0,5 0 0</inkml:trace>
  <inkml:trace contextRef="#ctx0" brushRef="#br0" timeOffset="7584">6036 384 9109,'12'-15'0,"0"3"0,-1-3 0,7 3 0,-1-2 0,1 3 0,-3-5 0,-1 6 0,-5-1 0,-1-1 0,6 6 0,-3-5 0,-3 7 0,0-2 0,-8 12 0,0 6 0,0 9 0,0 2 0,0 0 0,0 3 0,0-5 0,0 6 0,2-2 0,4-3 0,-5-3 0,5-2 0,-4 1 0,-2-1 0</inkml:trace>
  <inkml:trace contextRef="#ctx0" brushRef="#br0" timeOffset="7798">6298 140 9109,'0'-8'0,"0"8"0,0 8 0,0 9 0,0 3 0,0 3 0,2-2 0,2 8 0,4 2 0,1 2 0,-5 8 0,4 0 0,-2-2 0,0-3 0,1-1 0,-3-2 0,4-2 0,2-2 0,-7-7 0,5-1 0,0-8 0,-6 3 0,6-6 0</inkml:trace>
  <inkml:trace contextRef="#ctx0" brushRef="#br0" timeOffset="8066">6664 175 9109,'-11'-6'0,"-1"0"0,6-2 0,-5 3 0,5 3 0,-6-4 0,6 6 0,-3 6 0,-1 7 0,0 9 0,4 5 0,-5 8 0,-1 1 0,3 5 0,-5-4 0,6 6 0,0-3 0,1 1 0,-1 0 0,4-8 0,-2-4 0,2-6 0,2-11 0,2 3 0,0-5 0</inkml:trace>
  <inkml:trace contextRef="#ctx0" brushRef="#br0" timeOffset="8332">6577 349 9109,'2'18'0,"4"-1"0,-2 1 0,5-1 0,1 0 0,0 1 0,-1-1 0,5 3 0,-4 1 0,-2 2 0,3-5 0,-3-7 0,2 3 0,-7-6 0,5-8 0,-8-12 0,0-3 0,0-3 0,0 1 0,0-1 0,0 1 0,2-1 0,4 1 0,4-1 0,5 1 0,-1 2-1,-3 3 1,1-4 0,5 5 0,1-5 0,-1-1 0,1-1 0,-1 1 0</inkml:trace>
  <inkml:trace contextRef="#ctx0" brushRef="#br0" timeOffset="8532">6961 157 9102,'0'18'0,"0"1"0,0 3 0,0 3 0,0 2 0,0 2 0,0 6 0,0 0 0,0 0 0,2-6 0,2-2 0,1-2 0,-1-4 0,-2-1 0,-2-3 0,0 1 0,8-9 0,2-1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1:58.6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53 192 9148,'-12'6'0,"0"0"0,-1-2 0,5 0 0,2 2 0,4-4 0,4 3 0,4-9 0,6-3 0,3-3 0,5-2 0,1-5 0,4-1 0,2 1 0,0-2 0,4-3 0,-3 1 0,-3 6 0,4-3 0,-6 6 0,-2-1 0,-1 1 0,-3 4 0,1 8 0,-1 0 0,-7 2 0,-4 6 0,-4 8 0,-2 5 0,0 8 0,-2-4 0,-4 0 0,-6 1 0,3 3 0,-1-6 0,2-2 0,4-1 0,-5-3 0,7 1 0,-6-1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1:58.9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9148,'11'-15'0,"1"3"0,-6 4 0,5 8 0,-7 2 0,4 6 0,0 10 0,-6 1 0,4 10 0,-4 2 0,-2 2 0,0 2 0,0 0 0,0 0 0,0-1 0,0-1 0,0-3 0,0-7 0,0-4 0,0-1 0,0-1 0,0-9 0,0-8 0,7-14 0,5-11 0,3-2 0,3-4 0,1-8 0,3-2 0,1 3 0,-2 1 0,-1 8 0,-3 0 0,0 0 0,1 1 0,-7 9 0,1 7 0,-10 9 0,-2-1 0,-10 8 0,-5 5 0,-3 9 0,-7 7 0,-2 2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1:59.2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43 136 9148,'-7'18'0,"3"-3"0,-6-1 0,2-3 0,4 3 0,-5 1 0,9-5 0,0-4 0,9-6 0,13-6 0,1-5 0,0-11 0,-5-1 0,-1 2 0,1 1 0,-1 3 0,1-1 0,-1 1 0,0-1 0,-5 7 0,-2-1 0,-1 1 0,1 1 0,-6 0 0,2 4 0,-2 4 0,0-1 0,1 6 0,1 7 0,-6 10 0,0 1 0,0 2 0,0 6 0,0-4 0,0 1 0,0-1 0,0-2 0,0-6 0,0 1 0,0-1 0,0 1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1:59.6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104 192 9351,'-8'17'0,"-2"-1"0,-7-2 0,1-3 0,5 3 0,-5-5 0,4 3 0,5-8 0,1 2 0,12-12 0,3-4 0,9-9 0,-1-2 0,1-3 0,1-5 0,2 4 0,3 0 0,-3 0 0,-2 1 0,-1 7 0,-1 1 0,1 5 0,-7-3 0,-1 6 0,0 1 0,-1-1 0,-3 2 0,4 8 0,-2 4 0,-2 4 0,-6 7 0,0 2 0,0 5 0,-2-3 0,-2 6 0,-2 0 0,2 0 0,0-5 0,0 1 0,-2-4 0,1-1 0,5-1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1:59.9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45 9283,'-8'-9'0,"6"-7"0,-8 14 0,6-6 0,-2 1 0,1 5 0,5 2 0,2 11 0,1 5 0,3 1 0,2 9 0,-4 3 0,4 6 0,1 5 0,-3-1 0,4 8 0,0 3 0,-1 6 0,-3-4 0,4 3 0,-1-9 0,1-3 0,-6 0 0,2-7 0,-4-1 0,-2-8 0,6-5 0,-1-5 0,-1 1 0,-2-9 0,-2-1 0,0-8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00.1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8 140 9260,'0'-17'-4,"-8"7"0,8-4 2,0 9 1,2-1-1,10 6 1,2 0 0,1 0 0,3-6 0,1-2 0,2 0 0,2 1 1,1-7 0,1-3 0,2-10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00.4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50 9240,'0'12'0,"-2"-2"0,-4-2 0,4-1 0,-5-3 0,-1 2 0,6 0 0,-6-8 0,8-4 0,2-4 0,4 1 0,4-7 0,5 5 0,-1-3 0,-3 2 0,1-1 0,5 7 0,1 2 0,-1 4 0,-1 6 0,-5 6 0,3 3 0,-8 4 0,-2 5 0,-2 5 0,-2-2 0,0 0 0,0 0 0,0 0 0,0-5 0,0 1 0,0-4 0,-8-9 0,-2 5 0,-7-5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3.8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122 25 9559,'-7'-11'0,"-5"-1"0,4 10 0,2 2 0,4 16 0,2 13 0,0 4 0,0 2 0,0 0 0,0 1 0,0 3 0,0 2 0,0 0 0,2-8 0,4-2 0,6-2 0,-2-10 0,-1 1 0,1-9 0,0-3 0,-5-2 0,7-6 0,2 0 0,-7-8 0,-1-4 0,-4-3 0,-2-2 0,0-1 0,0 1 0,-2-1 0,-4 1 0,-3-1 0,-9 1 0,3-1 0,3 1 0,-7 5 0,5 1 0,1-1 0,-3 2 0,1-3 0,-1 5 0,2 0 0,3 0 0,7 1 0,-2 1 0,4-6 0,4 2 0,4-1 0,4-1 0,7-5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00.6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34 9240,'0'-12'0,"2"2"0,4 3 0,-2 3 0,7 8 0,3 3 0,1 3 0,3 2 0,-1 5 0,1 1 0,-1-1 0,-1 0 0,-3 1 0,-1-1 0,1 1 0,-5 7 0,0 2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00.9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43 192 9240,'-11'6'0,"-1"0"0,8 2 0,-3-4 0,-1 1 0,8 1 0,0-6 0,8 0 0,11-2 0,4-4 0,6-5 0,4 1 0,2-2 0,0-1 0,0-3 0,0-1 0,-2-1 0,-2 3 0,-2 3 0,-2-1 0,4 5 0,-4-2 0,-2-3 0,-1 3 0,-7 0 0,0 3 0,-5-5 0,0 6 0,-8 0 0,-4 8 0,-12 4 0,4 4 0,2 7 0,2 1 0,-1-1 0,3 1 0,-4-1 0,4 0 0,2 1 0,0-1 0,0 1 0,-8-1 0,-1 1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01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 88 9235,'-9'17'0,"-5"1"0,8-1 0,2-1 0,10-5 0,4-3 0,7-8 0,1 0 0,-1 0 0,1-2 0,1-4 0,2-5 0,3-5 0,-7-1 0,-5-1 0,-1 1 0,-1-1 0,4 7 0,-9-1 0,-1-1 0,-2 3 0,-4 0 0,-3 2 0,-5 3 0,-8 5 0,-1 2 0,-4 3 0,3 5 0,-3 7 0,4-1 0,1-4 0,1 3 0,1-3 0,3 3 0,1 3 0,1-9 0,-7-1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01.4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26 9235,'-8'-10'0,"-4"5"0,4-5 0,8 16 0,12-1 0,4 9 0,1 3 0,0 1 0,1-1 0,-1 1 0,1-1 0,-3 1 0,-3-1 0,-4 1 0,-1 7 0,3 2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01.7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71 9235,'-10'-2'-3,"4"-4"1,12 2 0,6-6 0,3 1 0,3-1 0,-1 4 0,0-4 0,1 3 1,-1 3 0,1 2 0,-1 2 1,-1 2 0,-5 4 0,-3 5 0,0 5 0,-6 1 0,4 1 0,-4-1 0,-2 0 0,-6-5 0,-2 0 0,-2 1 0,6-3 0,-3 0 0,-1-3 0,6-3 0,-4-9 0,4-7 0,2-4 0,2-1 0,4-1 0,-2 7 0,7 1 0,3 2 0,-4 3 0,1 5 0,3 0 0,1 0 0,3 2 0,-1 1 0,3 5 0,3 2 0,-4 0 0,5 3 0,-5-3 0,-2-2 0,1-3 0,-1-5 0,1 8 0,-1 2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02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38 9215,'0'-18'0,"0"1"0,0 15 0,0 8 0,0 9 0,0 9 0,1-3 0,3 8 0,2 4 0,-2 6 0,0-1 0,0 7 0,2 0 0,-3-1 0,-1-5 0,-2 2 0,0-5 0,0-1 0,2-2 0,2-4 0,2-5 0,-2-5 0,0-3 0,2-5 0,3 5 0,9-7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02.5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70 157 9198,'-11'0'0,"-1"0"0,0 2 0,3 4 0,-1 4 0,6 7 0,-2 1 0,2-1 0,2 1 0,2-1 0,0 1 0,0-1 0,8 0 0,4 1 0,3-8 0,3-5 0,-1-3 0,-5-7 0,-2-3 0,-3-2 0,-3-3 0,-2-3 0,-2-1 0,0-1 0,0 1 0,0-1 0,0 1 0,0-1 0,-6 7 0,0-1 0,1 0 0,-3 3 0,4-5 0,-6 6 0,3-1 0,1 3 0,6-6 0,0 8 0,2-3 0,3 7 0,5 0 0,8 0 0,-7 0 0,1 0 0,0 0 0,5 0 0,0 0 0,1 0 0,-1 0 0,1-6 0,-3-2 0,-1 0 0,-3 1 0,-5-5 0,4 4 0,0 0 0,-1 1 0,-5-1 0,4 4 0,0-2 0,-6 0 0,5 14 0,-7 4 0,0 3 0,0 3 0,0-1 0,0 3 0,0 1 0,0 2 0,0 0 0,0-5 0,0-1 0,0 1 0,0-1 0,0 1 0,8-9 0,2-1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02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9198,'2'-10'0,"4"4"0,-4 6 0,3 6 0,-3 6 0,0 11 0,2 6 0,4 4 0,2 2 0,-6 8 0,3 3 0,-1 5 0,0 1 0,6 0 0,-5-1 0,1-3 0,0-1 0,-2-9 0,-6 1 0,2-6 0,3-4 0,-3-7 0,4 1 0,-4-12 0,-2-3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03.1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68 140 9102,'-12'0'0,"1"0"0,-3 0 0,5 0 0,-3 0 0,8-2 0,-2-4 0,12 4 0,6-4 0,3 2 0,3-1 0,5-3 0,2-6 0,2 3 0,4-3 0,-6 4 0,1 1 0,-3-1 0,0 0 0,0 6 0,-5-1 0,-1-5 0,1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03.8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0 173 9102,'0'17'0,"0"-5"0,0 0 0,0 1 0,0 3 0,0 1 0,0 0 0,0 1 0,2 1 0,4 3 0,4 1 0,-1-2 0,5 4 0,-6-1 0,1-5 0,5-5 0,-5 1 0,3-5 0,0 1 0,-3 1 0,7-8 0,-4 2 0,3-4 0,3-4 0,-1-4 0,0-6 0,1-5 0,-1-4 0,1-3 0,-1 3 0,-5-6 0,-1-2 0,3-2 0,2 2 0,-5-2 0,-1 5 0,0 1 0,-1 0 0,-5-4 0,4 6 0,0 1 0,-6 3 0,3 2 0,-3 9 0,-2 8 0,0 8 0,0 9 0,0 0 0,0 3 0,0 1 0,0 2 0,0-1 0,0-3 0,0-1 0,0-1 0,0 0 0,0 1 0,2-1 0,4 1 0,-4-7 0,4 1 0,3-8 0,3 2 0,4-4 0,-1-10 0,-1-4 0,-5-3 0,-1-3 0,6 1 0,-5-1 0,1-1 0,-4-4 0,2 3 0,-3-5 0,1 2 0,2 0 0,-6-1 0,4 5 0,-4-4 0,-2 3 0,0-3 0,0 4 0,0 9 0,0 4 0,0 12 0,0 4 0,0 7 0,0 1 0,0-1 0,0 3 0,0 1 0,0 4 0,0 2 0,0 2 0,0 8 0,0 2 0,0 2 0,2 7 0,2-1 0,1 3 0,-1 2 0,4-1 0,0-5 0,0-5 0,-1-4 0,-1-4 0,-4-4 0,2-6 0,2-4 0,0-9 0,-6-4 0,0-12 0,0-11 0,0-11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4.0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10 245 9559,'-10'0'0,"10"-8"0,12-3 0,3-5 0,3-1 0,-1-1 0,3 1 0,1-1 0,2 1 0,1-1 0,-7 1 0,0-1 0,1 1 0,-1 5 0,1 2 0,-1 3 0,1-7 0,-1 12 0,1-6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04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16 9102,'-7'-10'0,"5"5"0,-4 10 0,12-1 0,3 8 0,3 1 0,0 3 0,-1 1 0,5 1 0,-3-1 0,-1 1 0,-2-1 0,3 1 0,-3-1 0,-2 0 0,-2 1 0,-6-1 0,-8 1 0,-2-1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04.4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9102,'18'-6'0,"-1"-1"0,1-3 0,-1 6 0,1-4 0,-1 2 0,1 1 0,-1-1 0,0 6 0,-5 0 0,0 0 0,-8 8 0,-1 3 0,-5 5 0,-3 1 0,-7 1 0,6-1 0,0 0 0,-1 1 0,5-1 0,-6 1 0,2-1 0,0 1 0,1-1 0,6 1 0,5-1 0,-2-7 0,8-4 0,1-5 0,3-1 0,1-1 0,1-5 0,-9 2 0,-1-6 0,-2 0 0,0 1 0,0-3 0,-6-5 0,0-1 0,-6 7 0,0-1 0,0-2 0,-2-1 0,6 3 0,-3 1 0,-5-1 0,0-5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04.8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9102,'0'12'0,"2"-1"0,3 3 0,-3 7 0,6 2 0,-2 1 0,0 1 0,0-4 0,-6 8 0,1 0 0,5-2 0,-4 4 0,4-7 0,-4-3 0,-2-2 0,6-1 0,0-1 0,-1-5 0,-5 0 0,2-11 0,4-1 0,-2-1 0,6-11 0,-1-2 0,1-1 0,0-3 0,3 1 0,-1-1 0,2 1 0,-5 3 0,3 1 0,0-3 0,-3 3 0,-1 5 0,-6-2 0,2 1 0,2-1 0,-1 6 0,-12-4 0,-3 8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04.9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0 9102,'-8'28'0,"-4"-5"0,5-2 0,1 0 0,4 3 0,2-3 0,0-2 0,2-3 0,4-3 0,5-1 0,5-8 0,3 2 0,3-4 0,1-2 0,6 0 0,-4-2 0,2-4 0,4-6 0,2-11 0,2-6 0,0-12 0,0-3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16.0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51 332 9206,'-17'0'0,"7"-2"0,2-2 0,1-2 0,5 0 0,-4 6 0,12 0 0,-2 0 0,7 0 0,3 2 0,1 4 0,3-2 0,-1 8 0,-1 1 0,-5 3 0,3 1 0,-8 0 0,0 1 0,1-1 0,-5 1 0,4-1 0,-4 1 0,-2-1 0,0-5 0,0-1 0,0 3 0,0 1 0,0-5 0,0 6 0,0-7 0</inkml:trace>
  <inkml:trace contextRef="#ctx0" brushRef="#br0" timeOffset="164">191 471 9206,'0'-11'0,"0"-1"0,0 6 0,2-4 0,4 3 0,-3-7 0,9 3 0,2-5 0,1-1 0,3-1 0,-1 3 0,-1 1 0,-5 2 0,5 1 0,-7-7 0,3 3 0,0 3 0,-7-1 0,5 5 0,-2-2 0,-2-1 0,-6 1 0,0 2 0</inkml:trace>
  <inkml:trace contextRef="#ctx0" brushRef="#br0" timeOffset="400">243 349 9206,'-2'18'0,"-4"-1"0,5 0 0,-5 1 0,4-1 0,2 1 0,2-1 0,4 1 0,3-9 0,9-3 0,-1-4 0,1-2 0,-1 0 0,0 0 0,1 0 0,-1-8 0,1-3 0,-1-5 0,1-1 0,-7-3 0,-1-1 0,0-2 0,-1 2 0,-5 1 0,2 3 0,-4-1 0,-2 7 0,0-1 0,0 8 0,0 4 0,0 12 0,0 3 0,0 3 0,0-1 0,2 3 0,4 3 0,-4-4 0,5 6 0</inkml:trace>
  <inkml:trace contextRef="#ctx0" brushRef="#br0" timeOffset="701">575 18 9206,'11'0'0,"1"0"0,-8 2 0,2 3 0,-4 5 0,-1 10 0,3 3 0,2 6 0,0 6 0,-4 5 0,2 9 0,2 7 0,1 4 0,-3 6 0,4-2 0,2 2 0,-5-4 0,5 0 0,-2-4 0,-4-7 0,4-13 0,-3-11 0,1-1-1,2-5 0,-6-9 0,8-5 1,-5-9-1,7-3 1,-4 1 0,-2-8 0,3-7 0,1-8 0</inkml:trace>
  <inkml:trace contextRef="#ctx0" brushRef="#br0" timeOffset="949">1028 87 9202,'0'-17'0,"0"5"0,0 1 0,0 9 0,0 2 0,0 10 0,-2 13 0,-4 6 0,-3 4 0,-1 2 0,-5 5 0,5 1 0,-2 0 0,1 1 0,1-5 0,-2 2 0,5-8 0,-1-8 0,6 3 0,-4-3 0,4-2 0,-6-9 0,-1-5 0</inkml:trace>
  <inkml:trace contextRef="#ctx0" brushRef="#br0" timeOffset="1047">958 349 9202,'10'-11'0,"-2"1"0,0 2 0,-5 2 0,9 6 0,2 0 0,-5 0 0,3 0 0,2 0 0,1 0 0,3 8 0,-1 2 0,0-1 0,1 7 0,-1-6 0</inkml:trace>
  <inkml:trace contextRef="#ctx0" brushRef="#br0" timeOffset="1366">1220 0 9158,'0'18'-1,"0"-1"1,0 1 0,0-1 0,0 2-2,0 5 0,0-3 1,0 6-1,0-2 0,0-3 0,0 3 0,2-2 1,2-2-2,2-1 1,0-9 0,-6 1-1,0 2 1,1-7 1,5-1 0,-2-4 0,6-4 1,0-4-1,-1-5 1,1-5 0,3-1-1,-1-1 1,2 1 0,-5 1 0,3 3 0,0 1 0,-3-1 0,1 3 0,-6-2 0,2-1 0,0 5 0,-6 0 0,0 8 0</inkml:trace>
  <inkml:trace contextRef="#ctx0" brushRef="#br0" timeOffset="1547">1185 436 9126,'0'18'0,"-6"-1"0,1 1 0,1-1 0,2 1 0,4-3 0,4-3 0,3 1 0,9-7 0,-1 0 0,1-6 0,-1 0 0,0 0 0,3 0 0,3 0 0,-4-8 0,5-3 0,-5-5 0,-1-1 0,-1-9 0,0-1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12.3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26 385 9271,'-8'9'0,"-2"-1"0,3-8 0,7 0 0,9 0 0,7 0 0,3-8 0,2-3 0,5-3 0,1 2 0,-4-3 0,4 3 0,-2-3 0,-3-3 0,-3 1 0,-1-1 0,-1 3 0,0 3 0,1-3 0,-8 5 0,-3-7 0</inkml:trace>
  <inkml:trace contextRef="#ctx0" brushRef="#br0" timeOffset="448">61 350 9263,'0'11'0,"0"1"0,0-8 0,0 11 0,0-3 0,0-2 0,0 1 0,0 3 0,0 3 0,0 5 0,0 1 0,0-2 0,0-1 0,0-3 0,0 0 0,0 1 0,0-6 0,2-3 0,3-1 0,7-4 0,4-2 0,1-4 0,2-4 0,5-6 0,-5-9 0,6-2 0,-2 2 0,1 1 0,-1 3 0,-6 1 0,1 3 0,-1 1 0,1 8 0,-3 0 0,-3 8 0,-4 6 0,-8 9 0,0 4 0,0 7 0,0 2 0,0 1 0,0-2 0,0-1 0,-2-9 0,-2 2 0,-2-4 0,2-1 0,2-6-2,2-1 1,2-9-1,4-2 1,-2-2-1,7-9 1,3-3 0,2-2 1,1-3 0,0-4-1,3-6 1,3-4 0,4-10 0,8-1 0</inkml:trace>
  <inkml:trace contextRef="#ctx0" brushRef="#br0" timeOffset="630">601 1 9252,'-9'0'0,"1"2"0,10 2 0,4 1 0,-2 9 0,7-4 0,3 1 0,1 1 0,1 0 0,-3 3 0,-1-1 0,2-3 0,-7 1 0,9 5 0,-6 1 0</inkml:trace>
  <inkml:trace contextRef="#ctx0" brushRef="#br0" timeOffset="966">514 385 9252,'-9'-2'0,"3"-4"0,10 2 0,3-8 0,3-1 0,2 5 0,5 0-1,1 0 0,-7 7 0,1-5 1,-3 12 0,3 5 0,-6 5 0,-4 1 0,-2 3 0,0 1 0,0 2 0,0-2 0,0 5 0,0-3 0,0-2 0,0-1 0,2-3 0,4 0 0,3-7 0,9-6 0,-1-8 0,1-11 0,-3-9 0,-1 1 0,-3-2 0,-7 6 0,2-7 0,-4 3 0,-2 0 0,0 0 0,0 5 0,0 1 0,-6 5 0,-2 2 0,-1 3 0,-3-7 0,-5 4 0</inkml:trace>
  <inkml:trace contextRef="#ctx0" brushRef="#br0" timeOffset="1229">863 140 9249,'10'8'0,"-1"-4"0,-3 8-2,6 1 0,-2 3 1,-1 1-1,-1 1-2,-4-1 1,4 0 0,-2 1-1,-3-1-2,-1 1 0,4-1 0,0 1 0,2-3 2,-2-3 1,-3-6 0,7-12 1,-2-6 0,3-3 0,-3-3 0,2-1 0,3-4 1,3 1-1,-1-5 1,-1 0 0,-2 0 0,-1 4 0,5-5 1,-3 3-1,-1 4 1,-6 7 0,4 3-1,-3-3 1,-1 6 0,-6 8 0,0 10 0</inkml:trace>
  <inkml:trace contextRef="#ctx0" brushRef="#br0" timeOffset="1683">898 559 9175,'-10'8'0,"3"1"0,8 9 0,5-1 0,4 1 0,7-1 0,1 1 0,-1-1 0,1 1 0,-1-3 0,1-3 0,-9-5 0,-1-8 0,-8-5 0,0-6 0,6-9 0,0-2 0,0-1 0,1-1 0,1 4 0,6-6 0,-3-1 0,3 1 0,1 6 0,3-2 0,-1 3 0,1 11 0,-1 3 0,-7 6 0,-4 6 0,-4 5 0,-2 11 0,-2 1 0,-2-2 0,-2-1 0,-6-1 0,5 2 0,-3 3 0,4-1 0,-6-6 0,9-7 0,-3-4 0,12-12 0,5-6 0,5-11 0,3-6 0,2-4 0,3-2 0,1-6 0,-2 1 0,4-9 0,8 5 0</inkml:trace>
  <inkml:trace contextRef="#ctx0" brushRef="#br0" timeOffset="1812">1509 71 9175,'-18'2'0,"1"3"0,7-1 0,4 8 0,2 1 0,-2 3 0,5 1 0,-5 3 0,4 1 0,2 2 0,0 1 0,0-5 0,0 4 0,0-3 0,0 5 0</inkml:trace>
  <inkml:trace contextRef="#ctx0" brushRef="#br0" timeOffset="1996">1456 105 9175,'18'0'0,"-1"0"0,1 0 0,-1 2 0,0 4 0,-5-2 0,0 8-5,1 1 0,-3 3 0,0 1 0,-3 1-4,-3-1 1,-2 1 8,-2-1 0,-8 0 0,-1 1 0</inkml:trace>
  <inkml:trace contextRef="#ctx0" brushRef="#br0" timeOffset="2197">1299 437 9132,'-17'10'0,"5"3"0,1-7 0,7 0 0,-2-6 0,12 0 0,3 0 0,11 0 0,3 0 0,6 0 0,4 0 0,4-2 0,2-2 0,1-2 0,9-7 0,-5 1 0,3-4-2,-1-1 1,-1-6 0,1 0 0,-5 1-8,-4 3 0,-10 1 1,-4 1-2,-3-1 0,-5 1 10,-3 0 0,-20-1 0,-11 1 0</inkml:trace>
  <inkml:trace contextRef="#ctx0" brushRef="#br0" timeOffset="2396">1596 350 9073,'-10'7'0,"-3"-3"0,5 6 0,0 0 0,0-1 0,2 3 0,6 7 0,0 5 0,0 5 0,2 4 0,2 4 0,4 1 0,2 3 0,-1 6 0,5-5 0,-2 1 0,1-1 0,-3-3 0,0-10 0,-1-5 0,1-5 0,2 6 0,5 2 0</inkml:trace>
  <inkml:trace contextRef="#ctx0" brushRef="#br0" timeOffset="2749">1892 71 9040,'2'-10'0,"4"4"0,-2 4 0,6 4 0,-3 4 0,-3 6 0,4-1 0,-2 5 0,0 3 0,1 0 0,-5 7 0,4-3 0,-4-2 0,-2-1 0,0-3 0,0 0 0,0 1 0,0-1 0,0 1 0,0-9 0,2-3 0,4-12 0,4-5 0,-1-5 0,7-7 0,-5-2 0,5 0 0,1 0 0,1-5 0,-1 7 0,-1 2 0,-5 1 0,5 11 0,-6-7 0,7 7 0</inkml:trace>
  <inkml:trace contextRef="#ctx0" brushRef="#br0" timeOffset="2930">1927 472 9040,'0'17'0,"-6"-5"0,1 0 0,1-9 0,10 3 0,5-10 0,10-3 0,5-5 0,1-7 0,0 1 0,4-5 0,-4 3 0,-2 3 0,4 0 0,-5-1 0,-3 1 0,-2-1 0,-3 7 0,-5-1 0,5 0 0,-6-5 0</inkml:trace>
  <inkml:trace contextRef="#ctx0" brushRef="#br0" timeOffset="3215">1997 646 9040,'12'0'0,"-1"0"0,-5 0 0,6 0 0,1 0 0,-3 0 0,2 2 0,1 4 0,1-2 0,-1 6 0,-3-1 0,-2 1 0,-1-4 0,-3 5 0,2 3 0,2-6 0,-2-2 0,3-6 0,9-6 0,-1-4 0,1-9 0,-3-5 0,-3-5 0,11-11 0,-3-5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07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87 297 9316,'-1'-17'0,"-5"-1"0,4 9 0,-12 3 0,8 12 0,-5 5 0,5 13 0,2 5 0,2 4 0,-4 7 0,0 1 0,3-2 0,1-2 0,-4-3 0,0-1 0,2-2 0,2-1 0,2-9 0,0 2 0,0-4 0,8-9 0,-6-2 0,6-8 0</inkml:trace>
  <inkml:trace contextRef="#ctx0" brushRef="#br0" timeOffset="180">53 297 9316,'-8'0'0,"8"0"0,13 2 0,11 2 0,-1 4 0,2 2 0,-4-5 0,7 7 0,-3 0 0,-4-3 0,-2 5 0,-1-6 0,-1-1 0,1 1 0,-9 6 0,7-12 0,-6 5 0</inkml:trace>
  <inkml:trace contextRef="#ctx0" brushRef="#br0" timeOffset="615">227 402 9316,'-10'12'0,"4"-1"0,5 3 0,1 1 0,0 5 0,0 5 0,0 8 0,0 6 0,-2 7 0,-2-3 0,-2-1 0,2 1 0,0-2 0,0-6 0,-2-2 0,3-4 0,1-10 0,2-7 0,2-9 0,3 3 0,5-12 0,8-7 0,1-6 0,4-5 0,-3-7 0,5 2 0,-2-4 0,0-2 0,2 2 0,-3 2 0,1 4 0,-2 2 0,-7 2 0,-2 5 0,-1 1 0,-1-1 0,-2 9 0,-10 1 0,-4 10 0,-6 4 0,-1 3 0,-1 9 0,3-1 0,-3 1 0,0-1 0,1 3 0,1 1 0,-1 2 0,3 0 0,0-3 0,2 1 0,5 2 0,-5 3 0,2-5 0,2 2 0,2-1 0,4-3 0,2-2 0,4 1 0,1-1 0,-3-5 0,6-2 0,1-3 0,3-3 0,1-2 0,1-2 0,-1-2-1,1-4 1,-1-5-1,1-11 1,-1-1 0,1 2 0,-1-6 0,0 0 0</inkml:trace>
  <inkml:trace contextRef="#ctx0" brushRef="#br0" timeOffset="883">681 262 9310,'0'-11'0,"0"-1"0,-8 8 0,6-2 0,-4 12 0,2 6 0,-2 3 0,4 11 0,-5 3 0,1 4 0,0 1 0,-2 7 0,4 0 0,-1-2-1,1-3 1,0-3 0,0-2 0,-2-3-3,2-3 0,2-2 1,2-6 2,0 1 0,0-8 0,0-3 0</inkml:trace>
  <inkml:trace contextRef="#ctx0" brushRef="#br0" timeOffset="1216">611 437 9296,'11'8'0,"1"3"0,2 5 0,1 1 0,-3 1 0,-1-1 0,3-1 0,1-5 0,3 3 0,-1-8 0,1-3 0,-1-1 0,1-4 0,-3-3 0,-1-7 0,-3-4 0,-5-3 0,4-2 0,-2-4 0,-4-3 0,-3 1 0,1-4 0,2 4 0,2 2 0,0-6 0,-6 4 0,0-2 0,0 0 0,0 7 0,-2-1 0,-4 4 0,4 9 0,-6 4 0,8 12 0,0 4 0,0 7 0,0 3 0,0 3 0,0-2 0,0 6 0,0-2 0,0-3 0,6 3 0,0-2 0,0 0 0,2 3 0,-6-7 0,3 4 0,5 4 0,0 1 0</inkml:trace>
  <inkml:trace contextRef="#ctx0" brushRef="#br0" timeOffset="1549">785 803 9296,'0'18'0,"0"-1"0,0 0 0,0-5 0,0 0 0,0-1 0,0 7 0,0-9 0,0-3 0,0-12 0,0-5 0,6 1 0,2 0 0,1 1 0,5-1 0,2 0 0,1-1 0,-1 3 0,-5 0 0,5 6 0,-5-3-1,5 3 0,1 2-3,1 0 0,-7 0-3,1 0 5,-8 0 0,9-2 1,-7-4-1,0-6 0,2-3 1,-6 1-1,5-1 2,1-5 0,2-17 0,7 1 0</inkml:trace>
  <inkml:trace contextRef="#ctx0" brushRef="#br0" timeOffset="1849">1413 1 9264,'-17'0'0,"7"7"0,4 5 0,10 4 0,4 1 0,2 0 0,3 1 0,3-6 0,1-1 0,1 1 0,-1-3 0,0 7 0,1-4 0,-1 3 0,1 3 0</inkml:trace>
  <inkml:trace contextRef="#ctx0" brushRef="#br0" timeOffset="2148">1343 419 9264,'-9'-2'0,"3"-3"0,4 1 0,2-8 0,2 6 0,4-3 0,5 1 0,5 4 0,1 12 0,1 9 0,-7 3 0,-1 9 0,0 0 0,-1-2 0,-5 4 0,4-6 0,-2 0 0,0 0 0,1-1 0,-3-7 0,2 1 0,2-9 0,-4-5 0,2-8 0,5-11 0,-5-10 0,-2-1 0,-2 1 0,4 2 0,0 5 0,-3 1 0,-1 0 0,-2-1 0,0 1 0,0-1 0,0 7 0,0-1 0,0 0 0,0-5 0</inkml:trace>
  <inkml:trace contextRef="#ctx0" brushRef="#br0" timeOffset="2398">1727 193 9264,'8'17'0,"-6"-5"0,6-1 0,-3 3 0,1 1 0,2 9 0,-4-1 0,2 0 0,-2 2 0,-1-5 0,1 3 0,2-4 0,0-1 0,-6-1 0,2-7 0,2-6 0,2-8 0,5-6 0,-3-7 0,2-1 0,3 1 0,-3-6 0,2-3 0,-1 1 0,-1 0 0,5-4 0,-5 6 0,0 1 0,-4 3 0,1 2 0,-1-1 0,-2 1 0,-2 7 0,-2 2 0</inkml:trace>
  <inkml:trace contextRef="#ctx0" brushRef="#br0" timeOffset="2812">1675 629 9264,'-6'11'0,"0"1"0,0-6 0,6 5 0,0 3 0,0-4 0,2 1 0,4 3 0,4-1 0,7 1 0,1-2 0,-1 1 0,-1-3 0,-3 0 0,-1-3 0,1-3 0,-3 4 0,2-2 0,-6 0 0,5-6 0,-7-2 0,2-4 0,-4 2 0,-2-8 0,0-1 0,0-3 0,0-1 0,0-1 0,0 1 0,0-1 0,2 1 0,2 0 0,2-1 0,5 7 0,-3 1 0,2 2 0,1 2 0,7 6 0,-7 2 0,-1 4 0,-2 6 0,-4 3 0,-2 3 0,-2-1 0,0 0 0,0 1 0,0-1 0,-2 1 0,-4-1 0,4 1-2,-4-1 0,4-9 0,2-8 1,2-8 0,4-9 0,5-3-1,5-3 1,1-2-1,1-6 2,-1 2 0,9-8 0,1-8 0</inkml:trace>
  <inkml:trace contextRef="#ctx0" brushRef="#br0" timeOffset="2979">2181 175 9243,'-6'12'0,"-2"-3"0,-1-1 0,5 6 0,-2-3 0,2 5 0,-2 1 0,4 7 0,-4 1 0,4 0 0,2 0 0,0 4 0,0-5 0,0-3 0,0-2 0,0-1 0,0-1 0</inkml:trace>
  <inkml:trace contextRef="#ctx0" brushRef="#br0" timeOffset="3162">2181 175 9243,'17'8'0,"1"0"0,-1 3 0,1-3 0,-1 0 0,0 0 0,-1 5 0,-2-3 0,-3-2 0,-5 5 0,4-1 0,-3 3 0,-1 10 0,-6 3 0</inkml:trace>
  <inkml:trace contextRef="#ctx0" brushRef="#br0" timeOffset="3362">2006 576 9243,'-9'2'0,"3"4"0,6-4 0,6 4 0,5-4 0,5-2 0,9-8 0,6-4 0,8-3 0,7-3 0,5-7 0,3-4 0,6-6 0,10-5 0,-8 3 0,2-2 0,-8 6-2,-4 4 1,-7 8-1,-6-3 1,-8 5-13,-8 2 14,-11 7 0,-12 2 0,-10 8 0</inkml:trace>
  <inkml:trace contextRef="#ctx0" brushRef="#br0" timeOffset="3562">2373 454 9204,'-6'12'0,"0"0"0,2 1 0,2-3 0,2 1 0,0 5 0,0 5 0,2 4 0,4 8 0,4 0 0,-1 4 0,7 4 0,-5-2 0,5 1 0,1-1 0,-5-2 0,-2-4 0,-1-2 0,1-2 0,0-14 0,3 1 0,-1-6 0,0-5 0,5-5 0</inkml:trace>
  <inkml:trace contextRef="#ctx0" brushRef="#br0" timeOffset="3896">2861 210 9204,'0'17'0,"0"1"0,0-1 0,0-5 0,0 0 0,0 1 0,0 3 0,0-5 0,-2-1 0,-4-2 0,4 5 0,-11-13 0,7 0 0,0-2 0,6-9 0,0-3 0,6 5 0,2-1 0,1 2 0,-5 4 0,2 10 0,4 4 0,0 7 0</inkml:trace>
  <inkml:trace contextRef="#ctx0" brushRef="#br0" timeOffset="4029">2861 664 9204,'18'-2'0,"-1"-4"0,0-6 0,1-3 0,5-9 0,0 1 0,8-8 0,-3 4 0</inkml:trace>
  <inkml:trace contextRef="#ctx0" brushRef="#br0" timeOffset="4245">3140 105 9204,'-2'-9'0,"-4"3"0,5 2 0,-7 0 0,0-2 0,6 2 0,-4 12 0,4 10 0,4 1 0,2 10 0,2 2 0,-2 2 0,6 10 0,-1 1 0,3 5 0,-1 3 0,1-4 0,4 11 0,-3-7 0,-1-6 0,-6-1 0,3-8 0,1-2 0,0-8 0,-6-6 0,3-5 0,1-5 0,2 5 0,7-6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22.3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192 280 8897,'18'0'0,"-9"2"0,-3 3 0,-10 5 0,-3 7 0,-3 3 0,-4 3 0,-1-2 0,-3 9 0,3-1 0,3-2 0,-3 4 0,3-6 0,-3 0 0,-3 0 0,6-1 0,3-7 0,1 0 0,4 1 0,-6-3 0,-1-3 0,3-4 0,0-8 0</inkml:trace>
  <inkml:trace contextRef="#ctx0" brushRef="#br0" timeOffset="122">70 454 8897,'12'0'0,"-3"2"0,-1 4 0,4-2 0,-4 5 0,1 1 0,5 0 0,-5-4 0,3 3 0,2 1 0,1 0 0,-3-7 0,-1 3 0,1 4 0,6 0 0</inkml:trace>
  <inkml:trace contextRef="#ctx0" brushRef="#br0" timeOffset="441">349 88 8897,'0'17'0,"0"-5"0,0-1 0,0 3 0,0-4 0,0 1 0,0 3 0,0 1 0,0 5 0,0 3 0,0 4 0,0 0 0,0 12 0,0-4 0,0 4 0,0 3 0,0-3 0,0 6 0,0-3 0,0-3 0,0-2 0,0-2 0,0-2 0,0-4 0,0-4 0,0-8 0,2 1 0,4-1 0,-2-5 0,7 0 0,1-9 0,0 3 0,-3-12 0,-1-5 0,-2-5 0,-6-1 0,-8-1 0,-1 1 0</inkml:trace>
  <inkml:trace contextRef="#ctx0" brushRef="#br0" timeOffset="605">384 541 8897,'0'-9'0,"2"-7"0,4 6 0,5 1 0,5-1 0,1 4 0,1-4 0,-1 1 0,7-7 0,1 5 0,0-5 0,0-1 0,6-1 0,-4 1 0</inkml:trace>
  <inkml:trace contextRef="#ctx0" brushRef="#br0" timeOffset="1040">733 157 8897,'-10'8'0,"-3"-4"0,7 8 0,0-6 0,6 5 0,8-7 0,3 2 0,5-4 0,1-2 0,1 0 0,-1 0 0,1-8 0,-1-4 0,-1-3 0,-5-3 0,3 1 0,-8 0 0,-2-1 0,-1 1 0,1-1 0,2 1 0,0-1 0,-6 1 0,-8 7 0,-3 4 0,-5 4 0,4 2 0,1 2 0,-3 4 0,5-2 0,-3 8 0,-2 1 0,7-3 0,1 2 0,2 1 0,-2 3 0,4 1 0,-4 1 0,4 1 0,2 4 0,-5-3 0,-1 5 0,2 0 0,2 4 0,2-2 0,0 0 0,0-1 0,0-5 0,6-2 0,0-1 0,-3-1 0,-1 1 0,0-7 0,4 1 0,4-1 0,7 7 0</inkml:trace>
  <inkml:trace contextRef="#ctx0" brushRef="#br0" timeOffset="1376">890 157 8897,'10'2'0,"-3"2"0,-1 4 0,0 2 0,0-4 0,-6 5 0,0 3 0,0 1 0,0 3 0,0-1 0,0 8 0,0 4 0,0-3 0,0-3 0,-2-6 0,-4-5 0,2 2 0,-5-7 0,1 3 0,0-4 0,2 5 0,4-7 0,-11 2 0,7-12 0,2 2 0,8-7 0,2-3 0,7 5 0,-3-3 0,2-2 0,-1-1 0,3-3 0,7 3 0,2 1 0,-1 3 0,-3-1 0,0-5 0,3-1 0,1 1 0,-2-1 0,-7 3 0,-2 3 0,1 6 0,-3-1 0,0-1 0,-3-2 0,-1 6 0,-14-4 0,-1 8 0</inkml:trace>
  <inkml:trace contextRef="#ctx0" brushRef="#br0" timeOffset="1657">907 559 8897,'-5'17'0,"-3"1"0,0-1 0,0 0 0,3 1 0,5-1 0,0 1 0,0-1 0,0 1 0,0-1 0,0 1 0,1-7 0,3 1 0,4-1 0,2-1 0,1-2 0,7-8 0,-1 0 0,1 0 0,-1-2 0,1-4 0,-1-5 0,1-5 0,-1-1 0,-2-1 0,-1 1 0,-2-1 0,-8 1 0,1-1 0,-3 1 0,-2-1 0,0 1 0,0 0 0,-7 7 0,-3 2 0,-2 2 0,1 1 0,-1-1 0,-5 6 0,-1 0 0,6 0 0,1 0 0,-3 0 0,-1 7 0,-3 3 0</inkml:trace>
  <inkml:trace contextRef="#ctx0" brushRef="#br0" timeOffset="1822">1378 890 8941,'-15'2'0,"3"4"0,5-4 0,8 6 0,5-8 0,4 0 0,7 7 0,1 3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19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115 192 9122,'-7'-17'0,"3"7"0,-6 2 0,2 0 0,-5 7 0,11-11 0,-4 12 0,12-2 0,5 14 0,7 1 0,5 3 0,-2-5 0,7 1 0,-3 0 0,-4-3 0,-2 5 0,-1-6 0,-1 1 0,1 1 0,-1 2 0,-7 3 0,5-13 0,-5 6 0</inkml:trace>
  <inkml:trace contextRef="#ctx0" brushRef="#br0" timeOffset="314">63 384 9122,'-12'6'0,"1"2"0,-3 1 0,4-5 0,-1 2 0,7-4 0,4-2 0,12 0 0,3 0 0,3 0 0,-1 0 0,0 0 0,1-2 0,-1-4 0,1 4 0,-1-2 0,1 6 0,-1 4 0,-1 8 0,-3-1 0,-3 7 0,-2 3 0,-3 8 0,-3-4 0,2 2 0,2 0 0,0-2 0,-6 2 0,0-5 0,2-7 0,4-5 0,-3-6 0,7-14 0,0-10 0,0-9 0,-1-6 0,3-2 0,-4 2 0,-1 4 0,-5-2 0,4 6 0,-4 0 0,-2 0 0,0 1 0,-2 9 0,-2 1 0,-2 3 0,-7 7 0,1-2 0,-3 4 0,-3 2 0</inkml:trace>
  <inkml:trace contextRef="#ctx0" brushRef="#br0" timeOffset="616">464 157 9122,'2'18'0,"2"1"0,4 2 0,1 3 0,-3 7 0,4-2 0,-2 4 0,-4 2 0,3-1 0,-1 1 0,0-2 0,2-4 0,-6-3 0,3-9 0,-3 0 0,-2 1 0,0-6 0,0-1 0,2-7 0,4 2 0,-2-12 0,8-6 0,-7-3 0,7-3 0,0 1 0,-3 0 0,7-1 0,-4 1 0,3-3 0,3-3 0,-7 4 0,1-7 0,1 1 0,3-2 0,1-8 0</inkml:trace>
  <inkml:trace contextRef="#ctx0" brushRef="#br0" timeOffset="867">778 87 9122,'0'18'0,"0"-1"0,0 1 0,2-1 0,2 1 0,2-1 0,-2 1 0,0-1 0,1 0 0,7 1 0,-2-6 0,1-3 0,3-1 0,1-2 0,3-6 0,-1 0 0,1 0 0,5-4 0,0-6 0,-1-7 0,-3-3 0,0-1 0,3 0 0,-1-4 0,-5-3 0,1 7 0,-5-2 0,3 3 0,3 3 0,-1 0 0</inkml:trace>
  <inkml:trace contextRef="#ctx0" brushRef="#br0" timeOffset="1064">918 541 9122,'-10'2'0,"4"4"0,6-6 0,6 2 0,6-6 0,9-10 0,2 3 0,1-5 0,1-1 0,-6-1 0,4 1 0,-3-1 0,-3 1 0,1 5 0,-1 1 0,1-1 0,-1-5 0</inkml:trace>
  <inkml:trace contextRef="#ctx0" brushRef="#br0" timeOffset="1230">1110 419 9118,'-10'12'0,"2"-1"0,0 3 0,6-5 0,-3 3 0,3 2 0,2 1 0,0 3 0,0-1-1,0 0 1,2 1 0,3-1-3,7 1 0,4-9 0,1-3 0,2-4-1,5-2 1,-5-8 0,6-5 0,0-8 0,5-8 1,-3-10 0,0-2 2,-2 2 0,6-5 0,-4-1 0</inkml:trace>
  <inkml:trace contextRef="#ctx0" brushRef="#br0" timeOffset="1530">1354 244 9079,'0'10'0,"8"-10"0,5-10 0,7-3 0,3-5 0,2 5 0,-4-10 0,3 3 0,-3 3 0,4-1 0,-2 1 0,-1 1 0,-3 5 0,-7-3 0,-1 8 0,3 3 0,-6 1 0,-8 2 0,-10 0 0</inkml:trace>
  <inkml:trace contextRef="#ctx0" brushRef="#br0" timeOffset="1896">1476 262 9079,'0'27'0,"0"-2"0,0-7 0,0-1 0,0 1 0,0-1 0,0 0 0,0 1 0,8-1 0,3-1 0,5-5 0,1-3 0,1-8 0,-1 0 0,1 0 0,-1-8 0,1-1 0,-3-3 0,-3 1 0,1-1 0,-5-6 0,0 1 0,-1 0 0,-1 5 0,-4 0 0,4-1 0,-4 3 0,4-2 0,-4 1 0,-2-7 0,0 7 0,0-1 0,0-1 0,6-3 0,1-1 0,3-1 0,2 1 0,3-1 0,-1 3 0,-3 3 0,-5-1 0,4 5 0,-2-2 0,5 6 0,-9-2 0,6 12 0,-3 6 0,-3 3 0,-2 3 0,-2-1 0,0 3 0,0 3 0,0-4 0,-2 5 0,-2-5 0,-1-2 0,-1-5 0,6 0 0,0 1 0,0 3 0,0 1 0</inkml:trace>
  <inkml:trace contextRef="#ctx0" brushRef="#br0" timeOffset="2213">1964 0 9079,'0'18'0,"0"-1"-1,0 1 0,0-1 0,0 0 0,2 3-2,4 3 1,-4 4 0,4 10 0,-4 2-1,-2 2 1,6 7 0,-1-3 0,1 1 0,2 1 0,-6-9 0,6 3 0,-2-4 0,-1-2 0,7-8 1,-6-4-1,0-3-2,1-3 3,-5-7 1,12-4 0,-8-12 0,0-4 0,-6-7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28.7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175 401 8980,'-18'0'0,"1"0"0,-1 0 0,1 0 0,0 0 0,-1 0 0,1 0 0,-1 0 0,7 0 0,-1 0 0,8 0 0,-4 0 0,16 0 0,4 0 0,3 0 0,3 0 0,1-1 0,4-3 0,8-4 0,8-2 0,-2 1 0,6-5 0,-3 4 0,1 3 0,7-5 0,-1 4 0,1 0 0,-1 1 0,3-1 0,-3 4 0,5-2 0,6 2 0,-3 2 0,1 2 0,-6 0 0,-3 0 0,-7-2 0,7-1 0,-1-3 0,-1 2 0,-2 0 0,-10 0 0,-2-2 0,-2 2 0,-2-3 0,4 1 0,-4 2 0,-2 2 0,0 2 0,-1 0 0,3 0 0,0 0 0,4 0 0,-6 0 0,2 0 0,4 0 0,0 0 0,0 0 0,-2 0 0,2 0 0,0 0 0,0 0 0,-2 0 0,2 0 0,2-6 0,0-2 0,-2 1 0,-2-1 0,1 0 0,4 4 0,1-3 0,0-3 0,0 6 0,2-4 0,2 2 0,1 1 0,3-1 0,-4 4 0,3-2 0,3-2 0,-4 0 0,3 6 0,-1 0 0,-4 0 0,-2-5 0,-1-1 0,3 0 0,2-2 0,0 6 0,-7-6 0,1 3 0,0-1 0,6-2 0,0 4 0,-3-2 0,-1 3 0,-2-5 0,0 2 0,-2 2 0,-4 2 0,2 2 0,-6 0 0,0 0 0,1 0 0,5 0 0,-4 0 0,2 0 0,0 0 0,-2 0 0,4 0 0,-2 0 0,2 0 0,0 0 0,0 0 0,-2 0 0,2 0 0,2-6 0,2 1 0,0 1 0,0 2 0,0 2 0,0-2 0,0-2 0,-1-2 0,-1 0 0,-2 6 0,-3 0 0,-3 0 0,6 0 0,-4 0 0,0 0 0,-4 0 0,2 0 0,1 0 0,-1 2 0,0 4 0,6-4 0,-4 4 0,2-4-1,0-2 1,-2 2 0,4 2 0,-3 1-1,-3-1 0,4-2 0,-6-2 0,-2 0-1,-1 0 0,-12 0 2,-8 0 0,-24 8 0,-12 2 0</inkml:trace>
  <inkml:trace contextRef="#ctx0" brushRef="#br0" timeOffset="580">227 750 8914,'-12'-17'7,"3"-1"-2,1 1 0,0 0 0,2-1 0,5 7-3,-5-1 0,4 10 1,4 0-2,4 6 0,-5 17 0,7 2 1,-2 8-2,0 4 1,2 8 0,-5 5-1,3 9 0,-2 7 0,4 2 0,-2-3 1,-2-2-1,-2-1 0,3-8 0,1 2 0,-2-9 0,-2-8 0,4-6 0,0-14 0,-1-9 0,-5-8 0,2-8 0,4-9 0,4-1 0,0 1 0,5-3 0,-3-1 0,3-2 0,3 2 0,5 1 0,0 3 0,-2-1 0,-1 1 0,3 5 0,0 2 0,-1 1 0,-3-1 0,-1 4 0,-1-3 0,0 1 0,1 4 0,-1-4 0,-1 0 0,-3 1 0,-1-1 0,0-6 0,5 5 0</inkml:trace>
  <inkml:trace contextRef="#ctx0" brushRef="#br0" timeOffset="884">611 1012 9034,'-18'0'0,"1"0"0,7 0 0,4 6 0,12 0 0,6-2 0,3-3 0,3 5 0,-1 0 0,3-2 0,3-2 0,-4-2 0,7-2 0,-3-2 0,0-2 0,0 0 0,-5 5 0,-1-3 0,1-2 0,-7 0 0,1 6 0,1 0 0,-3 0 0,2 0 0,-8 2 0,1 4 0,-3 5 0,-2 5 0,-2 3 0,-1 3 0,-5 3 0,-2 2 0,4 8 0,-3 6 0,1-3 0,4-1 0,-6-10 0,8 14 0,-5-4 0</inkml:trace>
  <inkml:trace contextRef="#ctx0" brushRef="#br0" timeOffset="1400">1274 1134 9268,'-2'16'0,"-2"-3"0,-2-1 0,-7-1 0,1 7 0,-4-3 0,1-1 0,1-4 0,3-3 0,7 1 0,-4-4-4,0 2 0,6-2 0,-3-10 1,5-4 0,5-7-1,7-3 2,4-3 0,7 4 0,0-4 0,0 3 1,3 3 0,-7 5 0,4 2 0,-3 3 0,-3 3 1,0 2 0,1 4 0,-1 4 0,-7 5 0,-2 11 0,-2 3 0,-1 2 0,1 2 0,-8 6 0,-2-2 0,-1-4 0,-9 2 0,4-8 0,-1-2 0,-1-1 0,6-11 0,-5-3 0,1-12 0,-2-5 0,6-5 0,5-1 0,1-1 0,0 1 0,1 2 0,3 1 0,4 4 0,2 3 0,1 1 0,7 6 0,-1 0 0,1 0 0,-1 0 0,3 0 0,1 0 0,2 0 0,0 2 0,-3 2 0,3 1 0,-4 1 0,7-6 0</inkml:trace>
  <inkml:trace contextRef="#ctx0" brushRef="#br0" timeOffset="1716">1745 733 9170,'-8'-10'0,"6"1"0,-4 3 0,-2 6 0,3 0 0,-1 7 0,6 11 0,0-1 0,0 1 0,0 7 0,0 4 0,2 4 0,4 2 0,-4 8 0,5 5 0,-1 6 0,0 4 0,6 8 0,-5-2 0,3 4 0,4 2 0,-5 0 0,3-2 0,0-5 0,-3-4 0,5-1 0,-6-6 0,-1-9 0,1-10 0,4-8 0,-7-8 0,-1 1 0,-2-9 0,-2-1 0,0-8 0</inkml:trace>
  <inkml:trace contextRef="#ctx0" brushRef="#br0" timeOffset="1863">1832 1326 9162,'0'-10'0,"8"3"0,1 5 0,3-2 0,0-2 0,-1-8 0,7 3 0,-1-5 0,1-1 0</inkml:trace>
  <inkml:trace contextRef="#ctx0" brushRef="#br0" timeOffset="2166">2059 1082 9162,'-18'8'0,"7"-5"0,-1 9 0,6-8 0,-5 2 0,7-4 0,-2-2 0,12-2 0,5-4 0,5-4 0,3-5 0,3 1 0,1 3 0,0 1 0,-5-4 0,-1 3 0,0-3 0,1 4 0,-1 1 0,-1-1 0,-5 0 0,3 5 0,-8-7 0,7 0 0,-3-5 0</inkml:trace>
  <inkml:trace contextRef="#ctx0" brushRef="#br0" timeOffset="2583">2076 1099 9162,'0'18'0,"-6"-1"0,1 1 0,-1-1 0,6 0 0,0 1 0,0-1 0,0 1 0,0-1 0,8-7 0,3-4 0,5-4 0,1-2 0,2-2 0,3-4 0,3-6 0,2-3 0,-6 3 0,3 2 0,-5 3 0,-1 3 0,-1-4 0,0 2 0,1 2 0,-8 10 0,-5 6 0,-3 3 0,-2 3 0,-2 1 0,-3 3 0,-7 1 0,-4-2 0,-3 4 0,-2-1 0,-3-5 0,3-6 0,8 1 0,3-6 0,0 0 0,0-1 0,7-1 0,-3-6 0,12 0 0,5-8 0,11-3 0,3-5 0,2-1 0,0-1 0,4 1 0,-2-1 0,2 1 0,-4 0 0,0-1 0,-1 3 0,-5 3 0,-2-4 0,-1 15 0,-1-7 0</inkml:trace>
  <inkml:trace contextRef="#ctx0" brushRef="#br0" timeOffset="2816">2390 1448 9162,'-6'18'0,"1"-1"0,1 0 0,2-5 0,2 0 0,2-3 0,4 3 0,5-6 0,5-4 0,1-2 0,1-2 0,-1-4 0,-5 4 0,-1-6 0,3 1 0,-6 3 0,-3-8 0,-5 8 0,-5-4 0,-7 1 0,2 5 0,-1-4 0,-3 4 0,-1 2 0,3 0 0,0 0 0,-1 0 0,5 0 0,-8 8 0,7 1 0</inkml:trace>
  <inkml:trace contextRef="#ctx0" brushRef="#br0" timeOffset="3233">2652 1152 9162,'-12'0'-3,"1"0"0,7 7-5,-2 5 0,4 3 1,2 3 5,0-1 1,6-5 0,2 0 0,-1 1 1,1 3 0,4-5 0,-5-1 0,3 0 0,4-1 0,-7-3 0,1 4 0,0-2 0,-6-3 0,6-6 0,-8-5 0,0-6 0,0-3 0,0-3 0,0-1 0,0-5 0,0 5 0,2-4 0,1 3 0,3 3 0,2 0 0,-2-1 0,5 1 0,-1 5 0,2 0 0,-6 10 0,3 2 0,-1 10 0,-4 6 0,-4 9 0,-4 2 0,-4 2 0,-1 0 0,-1-8 0,-4 3 0,5-5 0,1-1 0,-4-1 0,6 0 0,-7 1 0,3-1 0</inkml:trace>
  <inkml:trace contextRef="#ctx0" brushRef="#br0" timeOffset="3447">2966 907 9128,'0'-17'0,"0"5"0,0 1 0,2 5 0,4-6 0,-4 16 0,3 2 0,-1 9 0,2 9 0,-4 3 0,6 8 0,-2 2 0,-1 3 0,3 3 0,-4 5 0,4-1 0,1 1 0,-5-3 0,2-1 0,-2-1 0,2-4 0,-4-4 0,4-4 0,-3-4 0,3-2 0,-2-4 0,8-9 0,-1-4 0,7-8 0</inkml:trace>
  <inkml:trace contextRef="#ctx0" brushRef="#br0" timeOffset="3680">3280 942 9128,'-12'-9'0,"1"3"0,5-2 0,-6 2 0,8 2 0,-2 10 0,6-2 0,4 8 0,4 3 0,2 6 0,-1-1 0,5 3 0,-2-4 0,1-1 0,-3-3 0,2-1 0,1-2 0,3-9 0,1 5 0</inkml:trace>
  <inkml:trace contextRef="#ctx0" brushRef="#br0" timeOffset="3963">3472 750 9128,'0'18'0,"0"-1"0,0 3 0,2 1 0,2 4 0,1 2 0,7 2 0,-6 6 0,0-2 0,1-4 0,-5-4 0,4-7 0,-4-1 0,-2 1 0,0-1 0,0 1 0,0-9 0,-6-3 0,0-12 0,3-5 0,1-5 0,2-1 0,0-3 0,0-1 0,0-2 0,0 0 0,0 5 0,0 1 0,7 1 0,5 5 0,-4 5 0,-2 12 0,-4 11 0,-2 10 0</inkml:trace>
  <inkml:trace contextRef="#ctx0" brushRef="#br0" timeOffset="4213">3402 1431 9128,'2'-18'0,"4"1"0,3-3 0,11-1 0,1-4 0,2-2 0,1 4 0,-7-5 0,1 5 0,-1 8 0,0-1 0,-1 8 0,-4-1 0,-3 5 0,-5 0 0,2 8 0,-2 7 0,-2 5 0,-2 1 0,0 1 0,0-1 0,0 1 0,0-1 0,0 3 0,0 3 0,0-4 0,0 4 0,0-3 0,0-3 0,-6 1 0,0-1 0,-15 8 0,1 2 0</inkml:trace>
  <inkml:trace contextRef="#ctx0" brushRef="#br0" timeOffset="4379">3472 1518 9128,'0'17'0,"0"-5"0,2 0 0,4 1 0,-3-5 0,9 0 0,2-1 0,1-5 0,4 4 0,5-6-2,5-6 0,4-3 0,4-11 0,1-1-3,3-2 1,6-8-1,-5 4 1,1-2 4,-1-1 0,7-6 0,-4-9 0</inkml:trace>
  <inkml:trace contextRef="#ctx0" brushRef="#br0" timeOffset="4579">4065 977 9078,'-18'0'0,"1"0"0,7 0 0,3 8 0,14 2 0,3 7 0</inkml:trace>
  <inkml:trace contextRef="#ctx0" brushRef="#br0" timeOffset="4679">4170 1169 9078,'-6'12'0,"-2"-1"0,-2 3 0,6-4 0,-1 1 0,-5 1 0,0 5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4.3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33 293 9559,'-8'10'0,"4"4"0,-7-9 0,7 9 0,-2-12 0,12 4 0,4-4 0,7-4 0,1-2 0,-1-2 0,0-8 0,1 3 0,-1-7 0,1-5 0,-1 4 0,1-7 0,-1 3 0,1 0 0,-1-2 0,-1 3 0,-3-1 0,-1 2 0,-6 1 0,3 3 0,-1-1 0,-2 1 0,-8 7 0,-2 6 0,-2 8 0,-1 6 0,3 7 0,-2 1 0,2-1 0,2 7 0,2-1 0,0 0 0,0 2 0,0-5 0,0 3 0,0-4 0,0-1 0,6 5 0,0 1 0,-2-3 0,5 6 0,1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2:36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681 855 9114,'-18'0'0,"1"0"0,-1 0 0,9 0 0,1-2 0,8-4 0,0-5 0,6-5 0,1-1 0,5-1 0,7 1 0,-1-6 0,5-1 0,-3 3 0,-3 2 0,0 9 0,1 2 0,-1 2 0,1 1 0,-7-1 0,-1 8 0,-2 3 0,3 11 0,-5 7 0,-2 0 0,-2 3 0,-2-5 0,0 8 0,-2 0 0,-4-2 0,4 0 0,-5-5 0,-1 1 0,6 0 0,-6-5 0,8-1 0</inkml:trace>
  <inkml:trace contextRef="#ctx0" brushRef="#br0" timeOffset="300">960 489 9114,'9'-18'0,"-1"1"0,-6 1 0,4 5 0,2 11 0,5 11 0,-3 5 0,-2 1 0,3 1 0,-5 1 0,-2 2 0,-2 3 0,4-1 0,0-6 0,-3 1 0,-1-1 0,-2 1 0,0-1 0,0 1 0,0-9 0,8-3 0,4-12 0,-3-9 0,3-8 0,2-1 0,1-1 0,3 4 0,-1-6 0,-1 1 0,-5 5 0,3 2 0,-6 3 0,-1 3 0,1 1 0,0 8 0,-2-2 0,-4 4 0,-2 2 0,-10 0 0</inkml:trace>
  <inkml:trace contextRef="#ctx0" brushRef="#br0" timeOffset="480">1012 803 9114,'0'17'0,"-2"1"0,-2-1 0,-2 0 0,1 1 0,5-1 0,0 1 0,0-1 0,0 1 0,0-1 0,2-5 0,3-3 0,7-1 0,4-2 0,1-6 0,0 0 0,1 0 0,1-2 0,3-6 0,3-9 0,2-10 0,2-6 0,6-10 0,0-1 0</inkml:trace>
  <inkml:trace contextRef="#ctx0" brushRef="#br0" timeOffset="715">1291 628 9114,'-10'0'0,"5"0"0,10 0 0,7-2 0,4-4 0,7-1 0,0-7 0,0 3 0,3-3 0,-7-2 0,6-1 0,-2 0 0,1-1 0,-1 1 0,-8-1 0,-3 1 0,11-1 0,-3 1 0</inkml:trace>
  <inkml:trace contextRef="#ctx0" brushRef="#br0" timeOffset="1133">1431 558 9114,'-18'18'0,"3"-1"0,1 1 0,3-1 0,7 3 0,-2 1 0,4 2 0,2-1 0,0-1 0,0 0 0,0 2 0,0-1 0,2-3 0,4-1 0,5-1 0,5-1 0,1-5 0,1-5 0,-1-4 0,1-4 0,-1-4 0,2-7 0,5-9 0,-5 1 0,4-8 0,-3-4 0,-3-6 0,3 0 0,-1-5 0,0 1 0,-3 4 0,-3-1 0,3 3 0,-3 4 0,-1 0 0,-8 8 0,2 2 0,-4 11 0,-2 6 0,0 12 0,0 6 0,0 3 0,0 4 0,0 3 0,0 1 0,0 0 0,0-5 0,0-1 0,0 1 0,0-1 0,0 0 0,0 1 0,7-3 0,3-1 0,0-2 0,5-9 0,-3 3 0,4-4 0,1-2 0,0-8 0,1-3 0,1-5 0,4-1 0,-3-2 0,3-3 0,-3-1 0,-3 2 0,-5 1 0,-1 3 0,-7-1 0,4 1 0</inkml:trace>
  <inkml:trace contextRef="#ctx0" brushRef="#br0" timeOffset="1313">1745 733 9114,'-2'17'0,"-4"1"0,4-1 0,-4 1 0,6-3 0,6-3 0,4-4 0,9-8 0,4 0 0,6 0 0,4-2 0,2-4 0,0-6 0,0-3 0,8-11 0,1-1 0</inkml:trace>
  <inkml:trace contextRef="#ctx0" brushRef="#br0" timeOffset="1446">2408 593 8992,'-8'18'0,"4"-9"0,-8-3 0,8-4 0,-1-2 0,10 0 0,5-15 0,8-5 0</inkml:trace>
  <inkml:trace contextRef="#ctx0" brushRef="#br0" timeOffset="1783">2826 87 9054,'-17'0'0,"-1"0"0,7 6 0,-1 0 0,10 2 0,2-4 0,10 2 0,5 5 0,3-3 0,-1 2 0,1 3 0,-1-5 0,1 0 0,-1-2 0,1-1 0,-7 7 0,1-6 0,-1 7 0,7-3 0</inkml:trace>
  <inkml:trace contextRef="#ctx0" brushRef="#br0" timeOffset="2117">2687 349 9054,'-10'0'0,"22"0"0,11 0 0,0 0 0,6-6 0,-2 1 0,1-1 0,-5-2 0,-4 6 0,-1-6 0,-1 2 0,1 1 0,-7-1 0,1 6 0,-10 2 0,-2 4 0,-6 3 0,-8 9 0,3-1 0,-3 1 0,4-3 0,1-1 0,-1-3 0,0 3 0,6-4 0,-1 1 0,3 3 0,4-7 0,3-1 0,7-4 0,-2-2 0,1 0 0,3-2 0,2-4 0,-5-1 0,-1-7 0,0 4 0,-1 3 0,-5-7 0,2 3 0,-4-5 0,-10-1 0,-2-1 0</inkml:trace>
  <inkml:trace contextRef="#ctx0" brushRef="#br0" timeOffset="2434">2826 367 9054,'-15'17'0,"1"-1"0,3-5 0,7 5 0,-2-5 0,4 5 0,4 1 0,2 3 0,2 3 0,7-4 0,-3 5 0,1-5 0,1-2 0,0 1 0,3-1 0,-1 1 0,-3-1 0,1-5 0,6-1 0,-1-7 0,0 2 0,-1-6 0,-3-6 0,-3-5 0,-2-5 0,-2-1 0,-6-1 0,0 1 0,0-1 0,0 1 0,2 7 0,3 4 0,-3 4 0,8 10 0,-4 4 0,4 1 0,5 1 0,-3-2 0,3-9 0,-3 3 0,3-4 0,3-2 0,-1-8 0,1-3 0,-1-7 0,1-5 0,-1 2 0,1-8 0,7 0 0,2-6 0</inkml:trace>
  <inkml:trace contextRef="#ctx0" brushRef="#br0" timeOffset="2699">3419 0 9054,'-9'8'0,"1"2"0,8 7 0,0 1 0,0-1 0,0 0 0,2-1 0,4-2 0,5-3 0,5-7 0,1 2 0,-5-4 0,-2-4 0,-3-4 0,-1 2 0,-6-7 0,0-3 0,0 4 0,0-1 0,-8 5 0,-3-4 0,-5 2 0,-1 3 0,-8 12 0,-2 3 0</inkml:trace>
  <inkml:trace contextRef="#ctx0" brushRef="#br0" timeOffset="2863">3245 419 9054,'0'23'0,"0"0"0,0-1 0,0-9 0,0-1 0,0 2 0,2-7 0,4-1 0,5-4 0,5-2 0,3-2 0,3-4 0,3-5 0,2-5 0,4-3 0,8-5 0,1-5 0,-1-4 0,-2 6 0,-4 2 0,-4 2 0,-6 0 0,-3-1 0,-3 7 0,1-1 0,-9 1 0,-1 0 0</inkml:trace>
  <inkml:trace contextRef="#ctx0" brushRef="#br0" timeOffset="3047">3524 332 9054,'-17'17'0,"-1"1"0,7-1 0,1 2 0,2 3 0,4 1 0,-4 6 0,3-4 0,1 0 0,2 1 0,2 3 0,0-6 0,0-2 0,0-1 0,8-5 0,1-1 0,3-5 0,0-1 0,7-10 0,8-7 0</inkml:trace>
  <inkml:trace contextRef="#ctx0" brushRef="#br0" timeOffset="3449">3629 384 9054,'0'-10'0,"0"5"0,0 10 0,0 7 0,0 3 0,0 5 0,0 1 0,0 2 0,0-1 0,0 3 0,0-2 0,0 0 0,0 3 0,0-7 0,0 4 0,0-3 0,0-3 0,-2 1 0,-2-1 0,-2 0 0,0-5 0,6 0 0,0-8 0,0 1 0,2-10 0,4-7 0,-2-2 0,8 1 0,1 1 0,3-1 0,1-1 0,1 2 0,-1 5 0,0-1 0,1 6 0,-1-4 0,1 4 0,-1 10 0,-1 4 0,-5 3 0,-5 3 0,2-1 0,-2 0 0,-2 1 0,-2-1 0,-1-1 0,5-5 0,-2-3 0,8-8 0,-6 0 0,5-4 0,1-5 0,-2-9 0,7-3 0,-2 2 0,7-3 0,-1-1 0,4-2 0,1 3 0,-1-1 0,0 2 0,6 1 0,-4 3 0</inkml:trace>
  <inkml:trace contextRef="#ctx0" brushRef="#br0" timeOffset="3538">4536 576 9017,'0'10'-3,"8"-3"1,1-7-1</inkml:trace>
  <inkml:trace contextRef="#ctx0" brushRef="#br0" timeOffset="4499">157 471 9097,'-2'-17'0,"-3"-1"0,3 7 0,-4-1 0,2 2 0,-2-1 0,4 1 0,-6 6 0,1-2 0,3 3 0,-8 6 0,1 5 0,1 2 0,-6 1 0,7 9 0,-3 3 0,0 6 0,3 6 0,-3 4 0,6 3 0,4 3 0,2 0 0,0 3 0,0-1 0,0 1 0,8-5 0,4-1 0,3-3 0,3-4 0,1 2 0,2-14 0,5 0 0,1 3 0,0-9 0,4 0 0,-2-7 0,2-2 0,0-6 0,0 4 0,-4-4 0,-2-2 0,4-6 0,-3-2 0,1-2 0,-6-1 0,4-7 0</inkml:trace>
  <inkml:trace contextRef="#ctx0" brushRef="#br0" timeOffset="5198">4117 87 9024,'-6'-11'0,"1"-1"0,-7 6 0,4-3 0,-2 1 0,7 2 0,-5 6 0,16 2 0,3 4 0,5 6 0,1 3 0,6 8 0,3 2 0,-1 3 0,0 3 0,4 2 0,-6 3 0,1 3-2,1 2 1,-6 7 0,4-1 0,-3 3-9,-3 3 0,1-3 0,-3-2 0,-1-1 0,-3 1 1,-7-3 0,2 0 0,-4-3 2,-2-3 1,0-2 0,0-4 0,-2-2 1,-4-2 1,2-2-1,-5 2 1,-1-6-4,0-3 1,5-9 4,-7 1 0,6-8 0,-6 0-1,-1-8 4,5-6 0,-15-15 0,4-2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3:02.2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961 839 9498,'0'9'-7,"0"-1"0,0-6 7,0 4 0,-2-4 0,-4 4 0,2-4 0,-8-2 0,-1 0 0,3 5 0,-3 3 0,-7 2 0,3-6 0,-9 3 0,3-1 0,0 0 0,-8 2 0,2-4 0,-4 2 0,-2-3 0,0-1 0,0 0 0,2 2 0,4 2 0,-4 0 0,6-6 0,-2 0 0,-1 0 0,7 0 0,-4 0 0,2-2 0,3-4 0,-3 2 0,2-5 0,2-1 0,1 0 0,-3-2 0,0-5 0,1 0 0,3-1 0,1 1 0,1-1 0,1 1 0,5-1 0,-5 1 0,7-1 0,-1 1 0,4-1 0,-2 1 0,2-1 0,1 3 0,-3 3 0,6-3 0,-4 3 0,4-3 0,2-3 0,0 1 0,0-1 0,0 1 0,0-1 0,0 1 0,0-1 0,0 1 0,2-1 0,2-1 0,4-2 0,1-3 0,1-1 0,4 4 0,-3-3 0,3 3 0,1 2 0,3-1 0,-1-1 0,1-2 0,-1-1 0,1 7 0,1-1 0,5 1 0,-5 0 0,4 1 0,-3 2 0,-3 3 0,6 5 0,1-6 0,-3 1 0,-2 1 0,-1 0 0,-1 6 0,1-1 0,-1 1 0,1 0 0,-1 0 0,1-2 0,-1 0 0,1 6 0,-1 0 0,0 0 0,1 0 0,-1 0 0,1 0 0,-1 2 0,1 2 0,-1 4 0,1 2 0,-1-5 0,3 5 0,1 0 0,2 0 0,2 1 0,-3 7 0,1-1 0,-2 1 0,5-1 0,-3 0 0,-2 3 0,-1 3 0,3-3 0,0 5 0,-1-2 0,-3 0 0,-2 1 0,-1-5 0,-2 2 0,-3 3 0,-1 7 0,4-4 0,-5 2 0,-1 0 0,-2 0 0,-4 8 0,2 0 0,1-2 0,1 2 0,-6-12 0,0 0 0,0 0 0,-6-1 0,-1-7 0,-3 1 0,4-1 0,-4 1 0,1-1 0,-1 1 0,-2-1 0,-5 0 0,-1 1 0,7-3-4,-1-3 1,6-4-5,-5-8 1,7 0 1,-4 0 3,8 0 1,0-2 0,0-4 1,8 4-1,2-6 1,-1 1 0,7 5 0,-5-4 0,3 2 0,-2-2 0,3 4 0,-3-4 0,3 4 0,3 2 1,5 0 0,0 0 0,-1 0 0,-3 0 0,-1 0 0,1 0 0,2 0 0,3 0 0,-1 0 0,-6 0 0,1 0 0,-1 0 0,7 0 0,-1 0 0,-2 0 0,-1 0 0,-3 0 0,1 0 0,-1 0 0,0 0 0,1 6 0,1 0 0,3-2 0,1-2 0,0-2 0,-5 0 0,1 2 0,4 4 0,-3-4 0,5 3 0,-2-3 0,1-2 0,1 0 0,-4 0 0,2 0 0,-1 0 0,3 0 0,-2 0 0,1 0 0,1 0 0,-6 0 0,5 0 0,-3-2 0,2-3 0,-3 3 0,3-4 0,-4 4 0,-1 2 0,-1 0 0,3 0 0,1 0 0,2 0 0,2 0 0,-3 0 0,3 0 0,2 0 0,-4 0 0,7 2 0,-1 2-1,-2 2 1,6-1 0,-4-5 0,2 0-3,-2 0 1,2 0-1,-6 0 1,3 0-2,3 0 0,-6 0 0,-2 0 0,-3 0 0,-3 0 1,6 0 0,1 0 0,-3 0 1,-2 0 0,-1 0 0,1 0 0,3 0 0,1 0 1,2 0 0,-4 0 0,5 0 0,1 0 0,0 0 0,4 0 0,-4 0-1,-2 0 0,6 0 0,-3 0 0,1 0-1,0 0 0,-2 2 1,4 2-1,-4 2-1,-2-2 1,6 0 0,-3 0-1,1 1 1,0-1 0,0 0 0,6 0 0,0 4 0,0 2 1,-2-7 0,0 3 0,0-2-1,4 2 0,7-4 1,-3 4 0,6-4 0,-7-2 0,1 0 0,-4 0 0,2 0-2,1 0 1,1 0-1,-8 0 1,-2 0-1,-2 0 0,-1 0 0,1 0 0,-4 0 1,0 0 0,-4 0 0,9 0 0,1 0 0,2 0 1,-4 0 0,0 0 0,2 0 0,2 0 0,8-6 0,-1 0 0,-1 2-1,-2 2 1,0 2 0,2 0 0,1 0-3,-1 0 0,4 0 1,-2 0-1,-3 0-1,-1 0 1,-2 0 0,0 0 0,-2 0 0,-4 0 1,4 0 0,-4 0 0,4 0 0,2 0 1,0 0 0,0 2-1,0 2 0,0 2 1,0 0 0,0-6 0,0 2-1,0 3 0,0-3 0,2 4 0,1-2-1,3 2 1,-6-4 0,-6 6-1,0-3 1,-2 1 0,6 2 1,-4-4-1,3 2 1,-3-2 0,4-2 1,-2-1-1,6 3 0,3 2 1,1 0-1,-4-6 1,2 0-1,1 0 0,1 0 0,-4 0 0,2 0-1,2 0 1,-1 0 0,-5 0-1,0 0 0,0 0 1,0 0 0,0 0 0,0 0 0,0 0 1,6 6-1,-1 2 1,1-1-1,2 1 1,-4 4 0,7-6 0,1-1-1,-3 3 0,1-6 1,-6 4-1,2-4 0,-3-2 0,1 0 0,-2 0 0,0 0 0,-4 0 0,-2-6 0,4-2 0,0 1 0,0-1 1,-2-4 0,-2 6 0,-2 0 0,2-1 0,4 5 0,4-4 0,1 2 0,-1-2 0,0 4 0,0-4 0,4 5-1,1 1 1,-5-6-1,2-2 1,-4 0-1,-2 0 1,1 3 0,3 3-1,2-2 1,-2-2 0,-2-2 0,-2 4 1,0-1-1,-1 1 0,1 2 1,0 2-1,0 0 0,0 0 0,8 0 1,2 2-1,-1 2-1,-3 1 1,-2 7 0,0-6 0,1 0-1,-1 1 1,0-5 0,0 4 0,1-4 0,-1-2 0,0 0 0,0 0 0,2 0 0,-3 0 0,-1-2 0,-2-2 1,0-3-1,0-3 0,-2 6 0,-2-4 0,-4 2-1,-1 1 1,-3-1 0,-6 6 0,1 0-1,-1 0 0,1 0 3,-1 0 0,1 0 0,-1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3:34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1 173 9361,'0'-18'0,"0"1"0,0-1 0,0 7 0,0-1 0,0-1 0,0-3 0,0 4 0,0 1 0,0-3 0,0 4 0,0-1 0,0 7 0,0-2 0,0 12 0,6 0 0,0 11 0,-1 8 0,3 6 0,-4 14 0,6 7 0,-1 13 0,1 8 0,-4 9 0,4 11 0,-6-43 0,-1 1 0,0 2 0,-2 2 0,0 6 0,0 1 0,0 3 0,0 2 0,1-1 0,0 0-37,1-2 1,0 0 0,0-3-1,0 0 1,-3-2 0,0-2 0,0-1-1,0-1 37,0-1 0,0-1 0,-6 36 0,0-9 0,2-13 0,2-8 0,2-9 0,0-1 0,0-1 0,0-5 0,0-2 0,0-3 0,0 5 0,0 2 0,0-8 0,0-1 0,0-6 0,0-5 0,6 4 0,0-6 0,-2-1 0,-2-11 291,-2-3-291,0-8 0,2-6 0,2-2 0,1-1 0,9 3 0,-2-4 0,3 0 0,3 1 0,-1 3 0,1-4 0,-1 2 0,0 5 0,1-5 0,-1 2 0,1 2 0,-1 2 0,1 2 0,-1 0 0,1 0 0,-1 0 0,1 0 0,-1 0 0,1 0 0,-3 2 0,-1 2 0,-5 4 0,-1 1 0,4-3 0,-6 6 0,-3 1 0,7 3 0,0 1 0</inkml:trace>
  <inkml:trace contextRef="#ctx0" brushRef="#br0" timeOffset="350">455 2251 9361,'-8'-10'0,"-3"4"0,1 5 0,-2 1 0,8 0 0,4 0 0,12 0 0,4 1 0,1 5 0,6-4 0,1 6 0,-1-2 0,2 0 0,-4 5 0,7-5 0,-3-2 0,-4-2 0,-1 4 0,-3 0 0,1-3 0,-1-1 0,0-2 0,-1 2 0,-2 2 0,-3 2 0,-5 0 0,6-6 0,-8 8 0,1 3 0,-3 5 0,-2 1 0,0 3 0,-2 1-2,-3 2 1,-5 14 0,-8-2-1,1 2 0,-1 0 0,3 4 0,1-1 0,3-1 0,-3-2 1,6-8-1,3-2 2,3-1 0,-6-3 0,-2-6 0</inkml:trace>
  <inkml:trace contextRef="#ctx0" brushRef="#br0" timeOffset="950">1154 2234 9550,'-6'-12'0,"-2"2"0,-2 2 0,6 1 0,-1 1 0,3 4 0,2 2 0,2 12 0,3 3 0,7 3 0,4 7 0,1 2 0,1 2 0,-1 0 0,0-6 0,1 5 0,-1-1 0,1 0 0,-1-12 0,-1 3 0,-5-3 0,13 1 0,-5 1 0</inkml:trace>
  <inkml:trace contextRef="#ctx0" brushRef="#br0" timeOffset="1466">1416 2024 9550,'-6'-12'0,"0"1"0,2 7 0,8 0 0,4 8 0,1 7 0,3 7 0,4 3 0,-3 4 0,-1 3 0,-6 7 0,3 5 0,-1 1 0,-4 2 0,-2-6 0,-2 3 0,0-3 0,0-2 0,-2-6 0,-4-2 0,-6-1 0,-3-5 0,-3-3 0,1-7 0,0-5 0,-1-4 0,1-2 0,-1 0 0,8-8 0,5-3 0,3-7 0,2-5 0,0 1 0,0-7 0,2-2 0,3-2 0,5 4 0,8 2 0,-3 2 0,-3 3 0,3 9 0,-3 1 0,3-1 0,3 5 0,-3 4-1,-3 8 1,-4 7 0,-8 13-1,0 7-1,0 8 1,0-1 0,-2 7 0,-2-2 0,-2-4 0,-7 1 0,3-3 0,-2-4-1,1 0 1,5-8 0,-4-1-1,2-5 1,1-9 0,1-4 0,4-6 0,-2-4 0,8-2 0,0-8 0,7 3 0,1-5-1,-2-1 1,5-1 0,-3 1 0,3-1-1,3 1 1,-1-1 0,-1 1 0,-3-1-1,-1 1 1,-2 0 0,3 1 0,-3 2-2,-2 3 3,5 7 0,-3-12 0,8 7 0</inkml:trace>
  <inkml:trace contextRef="#ctx0" brushRef="#br0" timeOffset="1767">1503 3002 9506,'-8'10'-15,"6"5"13,-6-13 0,16-2 1,4-11-1,3-7 0,3-5 1,-1 1-1,1-5 1,-1 0 0,1 0 1,-7 6 0,1-3-1,2 5 1,1 1 0,-3 1 0,-1 1 0,3 5 0,-4-3 0,1 8 0,-5 1 0,4 6 0,-2 5 0,-5 6 0,-1 5 0,0 5 0,2 3 0,2 2 0,2-5 0,-2 1 0,-4 4 0,5 0 0</inkml:trace>
  <inkml:trace contextRef="#ctx0" brushRef="#br0" timeOffset="2200">1747 2548 9476,'-5'-18'0,"-1"1"0,-6 0 0,6-1 0,2 1 0,2-1 0,2 1 0,0-1 0,0 1 0,0-1 0,8 1 0,4-1 0,3 1 0,3-1 0,-1 7 0,1 1 0,-1 0 0,1 1 0,-1 5 0,1-2 0,-1 4 0,1 2 0,-3 2 0,-1 4 0,-5 7 0,-1 9 0,4-1 0,-6 8 0,-3 2 0,-1 2 0,-2 2 0,0 0 0,0 0 0,0 0 0,0-6 0,0-2 0,-2-2 0,-3-3 0,1-5 0,-8-5 0,8-6 0,-4-12 0,1-6 0,5-3 0,-4-3 0,4 1 0,2-1 0,0 1 0,2 1 0,2 3 0,2 1 0,7 2 0,-1-3 0,3 3 0,3 2 0,-1-3 0,1 5 0,-1 2 0,1 2 0,-1 0 0,1-4 0,-1-3 0,1-9 0</inkml:trace>
  <inkml:trace contextRef="#ctx0" brushRef="#br0" timeOffset="2483">2201 2059 9476,'0'-8'0,"0"8"0,0 8 0,2 11 0,2 5 0,2 5 0,2 10 0,-4 3 0,2 1 0,-3 0 0,1-3 0,0-5 0,2-2 0,-2-4 0,4 2 0,-1-7 0,3-3 0,-4-9 0,6-6 0,-1-6 0,7-8 0,-1-8 0,1-5 0,-7-8 0,1 4 0,0-3 0,-3-3 0,7 0 0,-7 2 0,1 6-1,-4 3 1,-2 3 0,0 0-1,2-1 1,-1 8 0,-20 10 0,-5 10 0</inkml:trace>
  <inkml:trace contextRef="#ctx0" brushRef="#br0" timeOffset="2682">2114 2740 9474,'-12'0'0,"1"0"0,7 8 0,-2 3 0,4-1 0,4 0 0,2 0 0,2-1 0,7 1 0,-1 4 0,4-5 0,1-1 0,1 0 0,-1-4 0,0 1 0,1-1 0,-8-2 0,5-2 0,-5 0 0</inkml:trace>
  <inkml:trace contextRef="#ctx0" brushRef="#br0" timeOffset="2899">2359 2513 9445,'0'25'0,"0"-3"0,0 9 0,0 4 0,0 3 0,0 9 0,0-6 0,0-3 0,0-1 0,0-9 0,0-5 0,0-4-1,0-1 0,0-7-3,0 1 1,0-10 1,0-2 1,-6-8-1,0-9 1,2-3-1,2-3 0,2-4 2,0-8 0,0 0 0,0 0 0</inkml:trace>
  <inkml:trace contextRef="#ctx0" brushRef="#br0" timeOffset="3166">2621 2094 9424,'-10'0'0,"4"0"0,10 2 0,2 4 0,9-3 0,1 7 0,5 0 0,1 0 0,3-1 0,-2 5 0,0-2 0,3 1 0,-9 3 0,2 1 0,-5 1 0,-2-1 0,5 0 0</inkml:trace>
  <inkml:trace contextRef="#ctx0" brushRef="#br0" timeOffset="3550">2481 2513 9424,'-10'8'0,"4"-6"0,12 4 0,4-12 0,7-6 0,3-3 0,3-3 0,-4 6 0,5 1 0,-5-1 0,-1 2 0,5-5 0,0 5 0,-1 0 0,-9 3 0,-1 7 0,-8 4 0,1 5 0,-3 9 0,-2 1 0,0 6 0,-2 1 0,-1 1 0,-3 4 0,0 0 0,6 0 0,0-4 0,0-2 0,0-1 0,0-7 0,0 1 0,8-9 0,3-5 0,5-8 0,-1-5 0,-1-11 0,-4-1 0,-3-2 0,-1-3 0,-6 5 0,0-2 0,0 1 0,0 3 0,-2 1 0,-4 1 0,-3 0 0,-9-1 0,1 3 0,-1 3 0,1-4 0,-1 7 0</inkml:trace>
  <inkml:trace contextRef="#ctx0" brushRef="#br0" timeOffset="3799">2970 2129 9424,'10'8'0,"-1"-5"0,-5 9 0,4 2 0,2 1 0,-5 5 0,5 3 0,-2 6 0,-4 4 0,4 8 0,-3 1 0,1 1 0,2 0 0,-6-2 0,4-8 0,-4-4 0,-2-6 0,0-4 0,2-9 0,1-6 0,3-8 0,-2-8 0,6-5 0,2-4 0,3-5 0,3-1 0,-7 0 0,1-4 0,-1 2 0,-1-2 0,6 4 0,-7-1 0,1 3 0,6 2 0,-7 5 0</inkml:trace>
  <inkml:trace contextRef="#ctx0" brushRef="#br0" timeOffset="3965">3022 2635 9424,'-7'18'0,"3"1"0,-6 2 0,2 3 0,4-3 0,4-3 0,4-5 0,6-1 0,5 1 0,-1-5 0,11-2 0,0-4 0,5-2 0,-3-2 0,2-4 0,2-6 0,10-19 0,3-5 0</inkml:trace>
  <inkml:trace contextRef="#ctx0" brushRef="#br0" timeOffset="4299">3965 1954 9493,'-11'0'0,"1"2"0,2 4 0,4 6 0,2 3 0,0 4 0,-1 5 0,-3 5 0,0 4 0,6 2 0,0 0 0,0 0 0,0 0 0,0-2 0,0-4 0,0-6 0,8-4 0,-6-1 0,5-1 0</inkml:trace>
  <inkml:trace contextRef="#ctx0" brushRef="#br0" timeOffset="4432">3965 2076 9493,'2'-9'0,"4"3"0,4 4 0,7 4 0,1 4 0,-1-2 0,1 5 0,-1 1 0,1 0 0,-3 1 0,-1 7 0,-3-1 0,1 1 0,5-1 0</inkml:trace>
  <inkml:trace contextRef="#ctx0" brushRef="#br0" timeOffset="4648">3808 2530 9493,'-8'0'0,"8"0"0,10 0 0,13-1 0,6-5 0,6-6 0,6-3 0,6-11 0,9-3 0,4-6 0,2-5 0,-4 3 0,3-2 0,-5 6 0,-6 4 0,-11 2 0,-4-3 0,-10 9 0,-5 8 0,-11-3 0,-3 4 0,-4 5 0,-2-1 0</inkml:trace>
  <inkml:trace contextRef="#ctx0" brushRef="#br0" timeOffset="4849">4123 2391 9493,'-18'17'0,"1"1"0,7 7 0,4 4 0,4 4 0,2 2 0,2 10 0,4 5 0,4 8 0,-1 4 0,11-5 0,-7-1 0,1-6 0,1-3 0,1-10 0,1-2 0,1-12 0,-1-9 0,1-7 0,7-14 0,2-3 0</inkml:trace>
  <inkml:trace contextRef="#ctx0" brushRef="#br0" timeOffset="5048">4472 1902 9478,'-10'11'0,"2"-1"0,3 0 0,-1-1 0,0 3 0,8 8 0,4 1 0,5 2 0,5 0 0,1-3 0,1 1 0,-1 2 0,1 1 0,-1-7 0,1 1 0,-1-1 0,1 1 0,-1-1 0</inkml:trace>
  <inkml:trace contextRef="#ctx0" brushRef="#br0" timeOffset="5416">4297 2408 9478,'-10'0'0,"16"-2"0,12-4 0,-3 4 0,-3-5 0,1 1 0,3 0 0,-4-2 0,-1 4 0,3-1 0,-1 1 0,1 10 0,-2 5 0,1 5 0,-3 3 0,0 4 0,-1 5-1,1-1 0,0 4 1,3-8-1,-1-2-4,2-1 0,1-5 0,3-3 1,-1-6 0,-5-6 1,-1-8-1,1-9 0,-2-11 1,-3-5 0,-7 0 0,0 2 0,0 2 0,-1 0 1,-3-4-1,-4 4 0,-2 6 1,-1 1 0,-7 1 2,1-2 0,-1 0 0,1 5 0</inkml:trace>
  <inkml:trace contextRef="#ctx0" brushRef="#br0" timeOffset="5665">4734 2059 9412,'11'0'0,"-1"2"0,0 2 0,0 2 0,-5 9 0,5 1 0,0 7 0,-1 4 0,-5 4 0,2 8 0,-2 2 0,2-3 0,-4-1 0,4-2 0,-4-2 0,-2-4 0,5-9 0,1-9 0,8-11 0,-3-5 0,3-7 0,0-15 0,-5 0 0,-1-1 0,6-1 0,-5-6 0,3 0 0,0 1 0,-3-1 0,5 2 0,-4 4 0,-3 5 0,1 5 0,-4 1 0,2 1 0,0 7 0,-6 2 0</inkml:trace>
  <inkml:trace contextRef="#ctx0" brushRef="#br0" timeOffset="5882">4751 2740 9412,'2'-17'0,"4"-1"0,6 1 0,5-3 0,4-1 0,5-2 0,1 1 0,0-1 0,2 4 0,-4 5 0,1 4 0,-7-1 0,4 5 0,-3 4 0,-3 6 0,-5 7 0,-3 13 0,-1 3 0,-4 0 0,6 6 0,-8-6 0,6 8 0</inkml:trace>
  <inkml:trace contextRef="#ctx0" brushRef="#br0" timeOffset="6682">5485 2216 9399,'-10'2'0,"4"4"0,6 4 0,4 7 0,6 2 0,5 5 0,-1 3 0,9 8 0,-1-2 0,1-4 0,-4 4 0,5-6 0,-7 2 0,-5 0 0,1-7 0,-7 1 0,0-11 0,-12-12 0,-2-12 0,-1-4 0,-5-1 0,0-6 0,1-1 0,3 3 0,2 2 0,3-5 0,5 1 0,0 0 0,0-2 0,0 5 0,0-3 0,3 1 0,9-1 0,0 6 0,11-3 0,-2 9 0,3 3 0,-3 0 0,6 4 0,-2-2 0,-3 3 0,-5 8 0,-3 9 0,-5 5 0,-1 5 0,-2 7 0,-6-4 0,-2 2 0,-4 0 0,2-8 0,-7 3 0,-3-5 0,-1-1 0,3-3 0,0-1 0,-1-3 0,-3-7 0,-1 2 0,7-4 0,10-10 0,12-1 0,3-1 0,3 2 0,1 8 0,4 0 0,-3 0 0,3 0 0,-4 2 0,-1 4 0,-8 5 0,-5 11 0,-3 3 0,-2 2 0,0-4 0,0 5 0,0-3 0,0-4 0,0-1 0,-2-3 0,-3 1 0,3-1 0,-4 0 0,4-7 0,10-4 0,3-12 0,5-5 0,1-5 0,1-3 0,1-5 0,3-5 0,1-4 0,8-2 0,-12 0 0,7 0 0</inkml:trace>
  <inkml:trace contextRef="#ctx0" brushRef="#br0" timeOffset="6900">5974 2321 9399,'4'-18'0,"5"1"0,9-1 0,1 1 0,8 0 0,1-1 0,1 1 0,0-1 0,-8 1 0,2-1 0,-3 3 0,-3 3 0,-5-2 0,0 9 0,-9-9 0,-3 12 0,-9-6 0</inkml:trace>
  <inkml:trace contextRef="#ctx0" brushRef="#br0" timeOffset="7299">6044 2321 9399,'-12'17'0,"0"1"0,6-1 0,-3 1 0,1-1 0,4 1 0,4-1 0,4 1 0,6-3 0,5-3 0,-1 1 0,11-7 0,-2-2 0,1-2 0,5-2 0,-6 0 0,0 0 0,3 0 0,-7-8 0,4-1 0,-5-3 0,-7 0 0,3 1 0,-6-7 0,-1 1 0,1-1 0,-2 1 0,-6-1 0,0 1 0,-6 5 0,-2 2 0,1 1 0,-1-1 0,-6 6 0,3-2 0,1 2 0,-2-1 0,8 3 0,-3-8 0,7 4 0,7-4 0,5-5 0,2 1 0,-3 3 0,5 1 0,-5-2 0,3 5 0,-2-1 0,3 6 0,-5-6 0,0 0 0,-1 6 0,-5-1 0,2 6 0,0 7 0,-6 8 0,0-1 0,0 1 0,0-1 0,0 0 0,0-7 0,0-2 0,0-8 0,0 0 0</inkml:trace>
  <inkml:trace contextRef="#ctx0" brushRef="#br0" timeOffset="7465">6515 2007 9399,'0'-18'0,"0"10"0,0 8 0,0 8 0,2 8 0,2-1 0,2 3 0,0-5 0,-6 10 0,0-3 0,0-3 0,0 1 0,2 1 0,1 3 0,3 1 0,0 0 0,-6-5 0,0-1 0,8 8 0,2 2 0</inkml:trace>
  <inkml:trace contextRef="#ctx0" brushRef="#br0" timeOffset="7781">6393 2618 9399,'-18'0'0,"9"-2"0,3-4 0,6-2 0,6-5 0,5 1 0,5-2 0,3-1 0,3-1 0,3 3 0,2 1 0,-6 8 0,5-2 0,-1 5 0,-6 1 0,5 0 0,-7 1 0,-5 5 0,1 4 0,-7 7 0,-2 1 0,-2-1 0,-2 7 0,0-1 0,0-2 0,0-7 0,0-2-2,0-9 1,8 3-1,3-14 1,5-7-2,1-6 0,1-10 0,1-1 0,2-4 3,3-5 0,15-8 0,-3 5 0</inkml:trace>
  <inkml:trace contextRef="#ctx0" brushRef="#br0" timeOffset="8483">7022 2129 9298,'-12'0'0,"2"2"0,1 2 0,-1 1 0,6 3 0,-4-4 0,2 4 0,1 2 0,-1 1 0,6 7 0,0-1 0,0 1 0,0-1 0,2 0 0,3 1 0,7-1 0,2-5 0,-1-2 0,-1-2 0,2-5 0,1-1 0,3-2 0,-3-2 0,-3-3 0,-6-7 0,-5-4 0,-1 5 0,0-1 0,0-1 0,0-3 0,-1 0 0,-3 3 0,-2 1 0,-6 1 0,4-5 0,-1 4 0,5 3 0,-2 3 0,4-4 0,4-5 0,4 3 0,2-3 0,7 3 0,1-2 0,3 3 0,4-5 0,-1 5 0,3-3 0,2 2 0,-6-1 0,5 5 0,-1-2 0,-6 6 0,5-1 0,-5 3 0,-4 9 0,-3 7 0,-6 7 0,-4-1 0,-2 5 0,0-2 0,0 0 0,0 7 0,0-7 0,0 0 0,0 2 0,0-5 0,0 3 0,0-4 0,0-1 0,-8-1 0,-2 1 0</inkml:trace>
  <inkml:trace contextRef="#ctx0" brushRef="#br0" timeOffset="8699">7511 1884 9298,'0'-9'0,"0"3"0,0 12 0,0 3 0,0 11 0,0 3 0,0 6 0,5 4 0,1 4 0,-2 2 0,-2 1 0,-2 7 0,0-4 0,0-1 0,0 1 0,0-2 0,2-8 0,2-4 0,2-6 0,0-3 0,1-3 0,3 1 0</inkml:trace>
  <inkml:trace contextRef="#ctx0" brushRef="#br0" timeOffset="8932">7860 1867 9298,'0'-10'0,"-6"4"0,0 12 0,0 8 0,-1 7 0,3 6 0,-6 8 0,0 2 0,1 4 0,3 3 0,-4 7 0,0-3 0,1-1 0,3-8 0,-4 0 0,2-6 0,5-4 0,-1-14 0,-2 3 0,4-5 0,-6 5 0</inkml:trace>
  <inkml:trace contextRef="#ctx0" brushRef="#br0" timeOffset="9382">7755 2164 9298,'0'-18'0,"2"3"0,4 3 0,-2-2 0,7 9 0,1 1 0,5 10 0,1 5 0,-1 5 0,-1 1 0,-2 1 0,-3-1 0,-1 6 0,3 1 0,-1-3 0,2-2 0,-5-1 0,3-1 0,-8 1 0,4-10 0,-8-8 0,-2-2 0,-2-10 0,-2-2 0,2-1 0,2-3 0,2 1 0,0 0 0,0-1 0,0 6 0,2 1 0,4-3 0,6-1 0,-3-1 0,3 3 0,2 1 0,1-2 0,3-1 0,-1-3 0,0 1 0,1-1 0,-1 7 0,-1-1 0,-3-1 0,-1-3 0,-2 4 0,3 1 0,-1-3 0,-6 1 0,4-1 0,-3 2 0,-1 8 0,-6-1 0,0 10 0,0 5 0,0 8 0,0-1 0,0 1 0,0 1 0,0 2 0,0 5 0,0 1 0,0 2 0,0 6 0,0 0 0,0 0 0,2 0 0,2-1 0,2-1 0,-2-3 0,-2-5 0,0-8 0,1 1 0,3-1 0,0 1 0,2-9 0,2-1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3:53.3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1 175 9159,'0'-17'0,"0"-1"0,0 1 0,0-1 0,0 1 0,0 0 0,6 5 0,1 0 0,5 1 0,7 1 0,-1 2 0,7 8 0,-2 0 0,1 0 0,5 2 0,-6 4 0,-2 7 0,-1 9 0,-5-3 0,-3 6 0,-6 1 0,-4 3 0,-2 2 0,0-2 0,0-4 0,0 0 0,0-5 0,-2 3 0,-4-4 0,-4-3 0,-7-4 0,-1-7 0,1-3 0,-1-9 0,1-3 0</inkml:trace>
  <inkml:trace contextRef="#ctx0" brushRef="#br0" timeOffset="367">210 158 9159,'26'0'0,"-5"-6"0,6 0 0,-2 0 0,-3-1 0,3 5 0,0-4 0,0 2 0,1-2 0,3 4 0,-6-4 0,-2 4 0,-1 2 0,-13 0 0,-7 0 0,-7 0 0,-11 0 0,1 0 0,5 0 0,0 0 0,-1 0 0,3 0 0,0 2 0,3 4 0,1-2 0,4 6 0,-2-1 0,-2 1 0,-5 2 0,3 7 0,0 3 0,0 1 0,-3 2 0,3-4 0,-2 5 0,-3 1 0,3-6 0,0 2 0,2-3 0,5-3 0,-5 1 0,2-1 0,2 1 0,4-9 0,6-3 0,4-4 0,9-2 0,2-2 0,3-4 0,5-3 0,-4-9 0,0 1 0,0-1 0,5 1 0,-7-1 0,-2 3 0,-1 3 0,-3-1 0,-1 5 0,-5-2 0,5-1 0,-7-7 0</inkml:trace>
  <inkml:trace contextRef="#ctx0" brushRef="#br0" timeOffset="532">367 437 9159,'-1'27'0,"-3"-3"0,-2-5 0,0-1 0,6-1 0,0 1 0,0-1 0,2-1 0,4-3 0,5-3 0,5-2 0,1-3 0,1-5 0,-1 0 0,1 0 0,5-5 0,0-3 0,1-2 0,1-3 0,-6-9 0,5-1 0,3-8 0,0 4 0</inkml:trace>
  <inkml:trace contextRef="#ctx0" brushRef="#br0" timeOffset="866">647 140 9159,'0'-23'0,"0"0"0,0 1 0,6 9 0,2 1 0,1 1 0,5 1 0,1-4 0,3 8 0,-1 3 0,1 1 0,-1 4 0,1 3 0,-1 7 0,1 4 0,-3 1 0,-3 2 0,-5 3 0,1 1 0,-6 6 0,4-4 0,-4 1 0,-2-1 0,-2-2 0,-2-3 0,-4 1 0,-1 2 0,3-1 0,-4-9 0,2-1 0,-5-8 0,1 1 0,4-5 0,3-5 0,3-7 0,2-4 0,0-1 0,2 1 0,1 3 0,5 3 0,2 2 0,2 3 0,5 5 0,0 0 0,1 0 0,-1 0 0,1 0 0,-1 0 0,1 0 0,-1 0 0,1 0 0,-1 0 0</inkml:trace>
  <inkml:trace contextRef="#ctx0" brushRef="#br0" timeOffset="1331">1031 18 9159,'0'18'0,"0"-7"0,0 1 0,0 1 0,0 3 0,0 1 0,0 1 0,0-1 0,0 1 0,2-1 0,4 1 0,-4-7 0,4 1 0,-2-2 0,1 1 0,5-3 0,8-8 0,-1 0 0,0-6 0,1-1 0,-3-3 0,-3-4 0,4 5 0,-7-3 0,3-2 0,0-1 0,-7-1 0,5 3 0,-2 1 0,-4-1 0,4-3 0,-3-1 0,-1-1 0,0 6 0,2 1 0,-4-1 0,6 4 0,-8 8 0,0 8 0,0 10 0,0-1 0,0 1 0,0 1 0,0 2 0,0 4 0,0 3 0,0 1 0,0 6 0,2 0 0,3 0 0,-3 1 0,6 3 0,-2 4 0,0 2 0,2-7 0,-5 3 0,3-4 0,-2-2 0,4-6 0,-2-2 0,-1-2 0,3-3 0,-6-9 0,4-1 0,-4-8 0,6 4 0,1-8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3:49.9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18 349 9280,'-9'-1'0,"3"-5"0,4-6 0,10 2 0,5-1 0,9-3 0,7-1 0,4-5 0,2-1 0,0-2 0,-1 1 0,-4 3 0,-3 1 0,-2 1 0,-4-1 0,6-7 0,1-2 0</inkml:trace>
  <inkml:trace contextRef="#ctx0" brushRef="#br0" timeOffset="183">71 297 9280,'-6'12'0,"0"-1"0,0 1 0,6 5 0,0 1 0,0-1 0,0 7 0,2-1 0,2 0 0,2 2 0,6-5 0,-5 3 0,1-3 0,0-3 0,5-7 0,-3 5 0,8-5 0</inkml:trace>
  <inkml:trace contextRef="#ctx0" brushRef="#br0" timeOffset="682">263 349 9280,'0'18'0,"0"-6"0,0-1 0,-2 3 0,-4 1 0,4 9 0,-4-1 0,4 0 0,2 2 0,-2-3 0,-1 5 0,-3 0 0,2 0 0,2-5 0,2 1 0,0-4 0,0-7 0,0 0 0,2-10 0,4-2 0,3-2 0,9-10 0,-1 0 0,1 3 0,1-7 0,3 4 0,1-3 0,-2-3 0,4-5 0,-1 0 0,-3 2 0,-2 1 0,-1 1 0,-3-3 0,-3-1 0,-6 2 0,2-4 0,-3 1 0,1 1-2,2-2 1,-6 5 0,4-3 0,-4 4-1,-2 1 1,0 1 0,0-1 1,-6 7 0,0-1 0,-6 10 0,7 2 0,1 10 0,2 11 0,2 2 0,0 1 0,0 1 0,0-4 0,0 6 0,0 1 0,0-1 0,0-6 0,0 4 0,0-1 0,0-1 0,2-6 0,2-5 0,1 2-1,1 1 1,2-5-1,4-4 1,-3-12-1,3-6 1,2-3-1,1-3 1,3-5 0,-1 0-1,0-1 1,1-1 0,1 4 0,3-6 0,1 1 0,-2 5 0,-1-4 0,-3 1 0,1-7 0,-1 4 0</inkml:trace>
  <inkml:trace contextRef="#ctx0" brushRef="#br0" timeOffset="1197">804 192 9266,'0'-9'0,"2"-5"0,4 8 0,4 2 0,7 8 0,1 2 0,-7 8 0,-1-3 0,0 5 0,-1 1 0,-5 7 0,2-1 0,-4 0 0,-2 2 0,0-3 0,0 5 0,0 0 0,0 0 0,0-5 0,-2 3 0,-2-2 0,-2 0 0,1-5 0,5-7 0,0 3 0,1 2 0,5 1 0,4-7 0,7-4 0,1-6 0,-1-6 0,1 2 0,1-10 0,3-3 0,1-5 0,2-7 0,-4 4 0,3-2 0,-3-4 0,-3-2 0,-5 0 0,-1 2 0,1 2 0,1 2 0,-2-4 0,-5 3 0,1 3 0,-6 2 0,4 5 0,-4 1 0,-2-1 0,-2 11 0,-2 7 0,-2 9 0,-2 7 0,5 1 0,-3 1 0,2-1 0,2 1 0,2-1 0,0 1 0,0-1 0,0 1 0,0-1 0,0 1-1,0-1 0,2-5 1,2-1-1,3 1-2,3-2 1,-4 3 0,6-5-1,1 2 0,-3-6 0,2 1 0,1-3 1,3-4 0,1-3 0,1-7-1,-1-4 0,1-1 3,-1-1 0,0-7 0,1-2 0</inkml:trace>
  <inkml:trace contextRef="#ctx0" brushRef="#br0" timeOffset="1629">1625 18 9229,'0'17'0,"0"1"0,0-1 0,0 1 0,0 1 0,0 4 0,0-1 0,0 5 0,0 0 0,0 0 0,2-4 0,2 5 0,4-3 0,1-4 0,-5 0 0,4-1 0,-2-1 0,0-3 0,7-3 0,-11-5 0,4-8 0,-4-2 0,-4-9 0,-4-3 0,2 0 0,-5 1 0,1 1 0,4-1 0,2-3 0,2-1 0,0-1 0,0 1 0,2 1 0,2 3 0,2 1 0,1 2 0,-3-3 0,4 1 0,2-2 0,-1 5 0,5-1 0,-2 0 0,1 1 0,3 5 0,1-2 0,1 4 0,-1 2 0,1 0 0,-1 0 0,1 0 0,-3 8 0,-3 3 0,-6 5 0,-5 1 0,-2 7 0,-3 1 0,-4 0 0,-2 0 0,-1 4 0,-7-5 0,1-3 0,-1-2 0,6-7 0,1 0 0,-1-8 0,-5 3 0</inkml:trace>
  <inkml:trace contextRef="#ctx0" brushRef="#br0" timeOffset="1862">2044 18 9229,'-10'2'0,"5"3"0,3 5 0,2 8 0,0-1 0,0 1 0,0 1 0,2 4 0,3 6 0,-3 4 0,6 4 0,-2 2 0,0 2 0,5 1 0,-5-3 0,0 2 0,2-2 0,-6-2 0,4-4 0,-4-4 0,-2-6 0,0 4 0,0 0 0</inkml:trace>
  <inkml:trace contextRef="#ctx0" brushRef="#br0" timeOffset="2212">2411 105 9045,'-10'8'0,"-5"0"0,3 3 0,4-1 0,1-6 0,-1 2 0,6-1 0,-4-5 0,12 0 0,5 0 0,11-2 0,1-1 0,0-5 0,3-2 0,-7-2 0,6-3 0,-1 1 0,-1 3 0,0 1 0,-5-4 0,-1 5 0,0 1 0,-1-6 0,-4 3 0,3 3 0,-5 0 0</inkml:trace>
  <inkml:trace contextRef="#ctx0" brushRef="#br0" timeOffset="2544">2236 349 9056,'-7'10'0,"-3"6"0,2-9 0,10 5 0,14-6 0,3-4 0,10-4 0,2-2 0,2-2 0,2-7 0,0 3 0,0-2 0,0 1 0,-2 1 0,-4-4 0,-4 5 0,0 1 0,-5-4 0,1 5 0,-7-3 0,-7 6 0,-9-4 0,-3 8 0,-7 0 0,-4 0 0,-1 0 0,0 2 0,-1 2 0,1 2 0,5 7 0,0-1 0,-1 4 0,5 1 0,2 0 0,4 1 0,2-1 0,2 1 0,4-1 0,6 1 0,-3-3 0,3-1 0,2-2 0,1 1 0,-3-5 0,-1-2 0,1 3 0,5 1 0</inkml:trace>
  <inkml:trace contextRef="#ctx0" brushRef="#br0" timeOffset="2658">2620 384 9056,'10'-7'0,"6"-1"0,-5-4 0,5-1 0,1 7 0,1 2 0,-1 2 0,1 0 0,-1-4 0,8 4 0,3-5 0</inkml:trace>
  <inkml:trace contextRef="#ctx0" brushRef="#br0" timeOffset="2876">2917 122 9056,'0'18'0,"0"-1"0,0 1 0,0 5 0,0 2 0,0 4 0,0 8 0,0 0 0,2 10 0,2 1 0,2 3 0,6-5 0,-7-1 0,-1-4 0,-2-8 0,4 0 0,0-10 0,-2-2 0,-2-1 0,6-3 0,1 1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7:13:46.7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44 298 9182,'-12'0'0,"0"0"0,7 0 0,-7 0 0,10 1 0,2 5 0,4 2 0,11 6 0,5-1 0,-1 7 0,2-3 0,1 6 0,1-3 0,-2-3 0,-1 1 0,-1-1 0,5 1 0,-5-1 0,4-1 0,-3-3 0,-3-1 0,-7-8 0,5 3 0,-5-7 0</inkml:trace>
  <inkml:trace contextRef="#ctx0" brushRef="#br0" timeOffset="33">201 490 9182,'0'-18'0,"-2"1"0,-4-1 0,4 1 0,-4-1 0,4 1 0,2-1 0,2 1 0,4-1 0,8 1 0,7 0 0,-2 7 0,5 2 0,-3 2 0,2 0 0,-3 1 0,3 5 0,-4 0 0,-7 7 0,-2 5 0,-2 5 0,-5 7 0,-3 1 0,-3 6 0,-5-2 0,-2 2 0,4-4 0,-5 1 0,-1-3 0,2-4 0,-5-2 0,5 7 0,-7 1 0</inkml:trace>
  <inkml:trace contextRef="#ctx0" brushRef="#br0" timeOffset="34">515 18 9182,'2'-10'0,"4"5"0,-2 5 0,5 5 0,-1 7 0,4 9 0,-4 7 0,-1 3 0,1 5 0,-2 3 0,-4-2 0,2 2 0,2 2 0,-1-1 0,-5-7 0,0-3 0,0-7 0,0-4 0,0-1 0,0-11 0,0-7 0,8-7 0,2-11 0,2-1 0,-1-4 0,1-3 0,5-5 0,1 4 0,-1 2 0,1 2 0,-1 5 0,1 1 0,-1-1 0,-5 3 0,-3 1 0,-1 2 0,-2 9 0,-6 3 0,0 9 0</inkml:trace>
  <inkml:trace contextRef="#ctx0" brushRef="#br0" timeOffset="107">306 717 9182,'-12'0'0,"0"0"0,8 2 0,-1 3 0,3 7 0,9 2 0,5-1 0,6-1 0,5 1 0,-2 3 0,6 1 0,0-1 0,1-4 0,-5 1 0,4-5 0,0 0 0,0-1 0,-5-1 0,3-6 0,-8 0 0</inkml:trace>
  <inkml:trace contextRef="#ctx0" brushRef="#br0" timeOffset="257">568 594 9182,'0'-11'0,"0"-1"0,1 6 0,5-3 0,6 1 0,3 4 0,3-4 0,-1 2 0,9-7 0,1 3 0</inkml:trace>
  <inkml:trace contextRef="#ctx0" brushRef="#br0" timeOffset="440">585 699 9182,'-8'10'0,"-1"-2"0,1-10 0,8-2 0,9-2 0,7-8 0,3 5 0,3-3 0,1 0 0,2 3 0,-1-3 0,3-3 0,8 5 0</inkml:trace>
  <inkml:trace contextRef="#ctx0" brushRef="#br0" timeOffset="707">864 682 9182,'0'17'0,"0"3"0,0 3 0,-5-4 0,-1 5 0,2-5 0,2-2 0,0 1 0,-2-1 0,-2 1 0,2-1 0,-5 1 0,-3-1 0,-3-7 0,-3-4 0,1-4 0,5-4 0,2-4 0,3-6 0,3-3 0,2-9 0,2 1 0,0 0 0,0-2 0,0 3 0,0-5 0,2 2 0,3 4 0,-1 1 0,8 3 0,2-1 0,1 1 0,3-1 0,-1 1 0</inkml:trace>
  <inkml:trace contextRef="#ctx0" brushRef="#br0" timeOffset="994">1196 263 9182,'10'-8'0,"5"6"0,-3-4 0,-2 4 0,0 4 0,-3 4 0,-1-2 0,-6 9 0,-2 5 0,-4 3 0,-3 2 0,-7-3 0,3 1 0,1 2 0,0 1 0,-5-9 0,-1-1 0,1-2 0,-1-7 0,1 5 0,-1-2 0,1-2 0,1-8 0,5-4 0,3 2 0,8-8 0,0-3 0,0-7 0,0 3 0,2-6 0,4 2 0,5-1 0,3-5 0,0 6 0,-3 2 0,3 1 0,1 5 0,3 3 0,-1 6 0,-7 4 0,6 10 0,-7 2 0</inkml:trace>
  <inkml:trace contextRef="#ctx0" brushRef="#br0" timeOffset="1161">1022 752 9182,'2'9'0,"3"-3"0,-1-4 0,10-2 0,3-2 0,5-4 0,9-3 0,-2-9 0,4-1 0,2-5 0,0 5 0,-2-4 0,-2 3 0,-2 3 0,-8-1 0,4 1 0,-7-1 0</inkml:trace>
  <inkml:trace contextRef="#ctx0" brushRef="#br0" timeOffset="1328">1319 682 9182,'-12'17'0,"0"1"0,8-1 0,-1 1 0,3-1 0,4-5 0,3-3 0,7-1 0,4-4 0,3-2 0,4-2 0,6-4 0,4-8 0,2-1 0,0-16 0,0-2 0,0-2 0,6-8 0,0 0 0,-1-7 0,-5 3 0</inkml:trace>
  <inkml:trace contextRef="#ctx0" brushRef="#br0" timeOffset="1560">2244 1 9063,'-12'0'0,"1"2"0,-3 3 0,6-1 0,1 6 0,1 2 0,0 3 0,0-1 0,6 9 0,0-2 0,0 3 0,0 1 0,0 6 0,0-4 0,0-2 0,0-1 0,0-7 0,0 1 0</inkml:trace>
  <inkml:trace contextRef="#ctx0" brushRef="#br0" timeOffset="1708">2244 88 9063,'10'8'0,"5"-6"0,-3 5 0,4 1 0,1-6 0,0 6 0,-1 0 0,-4 3 0,3-3 0,-5 15 0,7-3 0</inkml:trace>
  <inkml:trace contextRef="#ctx0" brushRef="#br0" timeOffset="1924">1930 542 9063,'25'-8'0,"4"4"0,12-7 0,5-5 0,5-5 0,9 0 0,4-9 0,6-1 0,6-2 0,-5-2 0,3 2 0,-8 2 0,-8 2 0,-7 8 0,-9-2 0,-9 5 0,-5 7 0,-13 1 0,-9 4 0,-20-4 0,-5-7 0</inkml:trace>
  <inkml:trace contextRef="#ctx0" brushRef="#br0" timeOffset="2123">2454 315 9063,'-10'17'0,"-4"-5"0,7 0 0,-1 3 0,0 7 0,0 5 0,4 8 0,-1 2 0,1 3 0,4 3 0,4 6 0,3-5 0,3-1 0,-4-2 0,4-6 0,-1-2 0,1-4 0,-4-4 0,6-8 0,-1-7 0,7-2 0</inkml:trace>
  <inkml:trace contextRef="#ctx0" brushRef="#br0" timeOffset="2427">3135 140 9037,'-12'8'0,"2"4"0,3 3 0,-7 3 0,2-1 0,-3 1 0,-3-1 0,1 6 0,0-1 0,-1-5 0,1-3 0,-1-4 0,1 1 0,-1-5 0,1-4 0,5-2 0,2-2 0,3-4 0,3-5 0,2-5 0,2-1 0,2-3 0,4-3 0,3 1 0,9-5 0,1 2 0,4 4 0,-3 1 0,3 5 0,-3 1 0,-3 3 0,8 7 0,2-4 0</inkml:trace>
  <inkml:trace contextRef="#ctx0" brushRef="#br0" timeOffset="2593">2978 594 9037,'9'-2'0,"-1"-1"0,0-5 0,3-2 0,5 4 0,3-3 0,3-1 0,1 0 0,8-1 0,-2-7 0,2 1 0,-2-1 0,-3 1 0,-1-9 0,2-1 0</inkml:trace>
  <inkml:trace contextRef="#ctx0" brushRef="#br0" timeOffset="2810">3327 123 9037,'-10'-8'0,"4"8"0,4 10 0,2 5 0,0 3 0,2 1 0,4 4 0,2 5 0,6 7 0,-5 0 0,-1-1 0,6 3 0,-5 2 0,1 2 0,-4-2 0,2-2 0,-3-4 0,-1-2 0,-2-2 0,6-8 0,2 4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6:35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8 734 9342,'-6'12'0,"4"-2"0,10-3 0,4-3 0,17-10 0,2-5 0,2-5 0,8-1 0,-2-3 0,-5-1 0,-2-2 0,-5-1 0,4 7 0,-4 0 0,-2-1 0,-7 6 0,-7 1 0,-7-1 0,-4 2 0,-12 5 0,-3 3 0,3 2 0,1 0 0,-3 0 0,-1 0 0,-3 7 0,1 3 0</inkml:trace>
  <inkml:trace contextRef="#ctx0" brushRef="#br0" timeOffset="417">200 280 9398,'0'-17'0,"0"-1"0,0 9 0,0 3 0,0 12 0,0 5 0,6 7 0,2 1 0,2 2 0,3 1 0,-3-9 0,2 7 0,-1-7 0,-1 1 0,3 1 0,-7 3 0,-2-1 0,6 1 0,0-1 0</inkml:trace>
  <inkml:trace contextRef="#ctx0" brushRef="#br0" timeOffset="750">235 857 9398,'0'17'0,"0"0"0,0 1 0,0-1 0,0 1 0,0-1 0,0 1 0,2-1 0,4 1 0,2-7 0,5-1 0,-1-2 0,2-4 0,1-2 0,3-2 0,-3-2 0,-3-4 0,1-4 0,-5-7 0,0-1 0,0 1 0,-3-1 0,-5 1 0,0-1 0,0 1 0,-7-1 0,-5 1 0,-4 0 0,1 5 0,1 2 0,3 2 0,-1 3 0,-5 5 0,1 7 0,4 5 0,7 4 0,-5 9 0,8 2 0,-6 8 0</inkml:trace>
  <inkml:trace contextRef="#ctx0" brushRef="#br0" timeOffset="916">235 1171 9398,'-8'-10'0,"7"2"0,-7 10 0,8 4 0,0 6 0,6 3 0,1 3 0,3-1 0,4 1 0,1-1 0,3 1 0,-1-1 0,-7-7 0,5 5 0,-5-5 0</inkml:trace>
  <inkml:trace contextRef="#ctx0" brushRef="#br0" timeOffset="1100">357 1188 9398,'0'-17'0,"6"-1"0,0 1 0,2 7 0,-2 4 0,-2 12 0,5 6 0,-1 3 0,4 3 0,-5-1 0,3 1 0,2-1 0,5 1 0,1-9 0,-1-3 0,1-6 0,-1-6 0,1-5 0,-1-5 0,1-9 0,-1-4 0,0-4 0,1-2 0,7-15 0,2-5 0</inkml:trace>
  <inkml:trace contextRef="#ctx0" brushRef="#br0" timeOffset="1384">724 542 9398,'-9'0'0,"1"8"0,8 4 0,0 3 0,2 1 0,2-3 0,1-1 0,7-6 0,-4 3 0,2-1 0,-5-4 0,7-10 0,-8 2 0,2-7 0,-4-3 0,-2-1 0,0-3 0,0 1 0,0-1 0,0 1 0,0 5 0,0 0 0,-2-1 0,-4-3 0,2 5 0,-8-1 0,1 8 0,-7-2 0,7 12 0,1 6 0,2 3 0,4 3 0,-4 7 0,3 4 0,-9 4 0,4 2 0</inkml:trace>
  <inkml:trace contextRef="#ctx0" brushRef="#br0" timeOffset="1566">619 891 9398,'-9'0'0,"3"0"0,12-1 0,5-5 0,13 2 0,5-8 0,4-1 0,2-3 0,0-1 0,-2-1 0,-2-1 0,-2-5 0,-2 5 0,2-2 0,-6 5 0,-3 5 0,-5-1 0,-1-4 0,-3 5 0,-7-5 0,4 6 0</inkml:trace>
  <inkml:trace contextRef="#ctx0" brushRef="#br0" timeOffset="1750">812 769 9398,'-18'0'0,"1"0"0,5 6 0,2 2 0,3 1 0,3 5 0,-4 2 0,2 1 0,2 1 0,2-1 0,4 2 0,4 3 0,4 1 0,-1-2 0,7-7 0,-4-2 0,3 1 0,3 1 0,-1-3 0,0-3 0,1-8 0</inkml:trace>
  <inkml:trace contextRef="#ctx0" brushRef="#br0" timeOffset="2100">899 874 9398,'10'0'0,"-1"2"0,-5 4 0,2 5 0,-2 5 0,-2 7 0,-2 2 0,0 3 0,0 3 0,-2-6 0,-2 0 0,-2-2 0,2 1 0,2-7 0,2-5 0,0 1 0,0-5 0,8 0 0,4-8 0,3 0 0,3-6 0,-3-2 0,-1 1 0,-3-1 0,1 2 0,6 6 0,-7 0 0,-1 2 0,-2 4 0,-2-2 0,-6 7 0,0 3 0,0-4 0,0 1 0,0-7 0,0 4 0,0-10 0,0-4 0,1-6 0,5-3 0,-2 3 0,6-1 0,0-5 0,-1-3 0,3-2 0,5-10 0,1-4 0</inkml:trace>
  <inkml:trace contextRef="#ctx0" brushRef="#br0" timeOffset="2534">1248 629 9326,'-6'-11'0,"1"-1"0,-1 1 0,-2 1 0,8-6 0,0 5 0,8 1 0,9 0 0,1 3 0,-1 3 0,1 2 0,-1 2 0,0 0 0,1 0 0,-1 7 0,-1 5 0,-2 4 0,-3 1 0,-7 6 0,2 3 0,-4 1 0,-2 4 0,0-4 0,0 0 0,0-2 0,0-3 0,-2-3 0,-4-1 0,4-1 0,-6-7 0,10-2 0,4-8 0,6 0 0,5 0 0,5 0 0,1 0 0,-2 0 0,-1 0 0,-3 0 0,1 0 0,-1 0 0,0 0 0,1-8 0,-1-2 0</inkml:trace>
  <inkml:trace contextRef="#ctx0" brushRef="#br0" timeOffset="2818">1545 769 9326,'-15'-11'0,"1"1"0,2 2 0,6 2 0,-3 4 0,1-3 0,2 1 0,6-8 0,8 2 0,4-3 0,3 3 0,3 2 0,-1-3 0,1 3 0,-1 0 0,0 0 0,1-5 0,-1 1 0,1-3 0,-7 3 0,1 0 0,-6 3 0,6-3 0,-9 4 0,5 8 0,-8 0 0,0 2 0,0 4 0,0-2 0,0 7 0,0 3 0,0 3 0,0 5 0,0 1 0,8 0 0,-6 3 0,6 1 0</inkml:trace>
  <inkml:trace contextRef="#ctx0" brushRef="#br0" timeOffset="3016">1650 1084 9326,'-18'9'0,"1"1"0,-1-4 0,9-4 0,3 4 0,12-10 0,5-2 0,5-8 0,1 3 0,1-5 0,-1-1 0,1-1 0,-1 1 0,1 1 0,-1 5 0,1-3 0,-1 8 0,1 2 0,-1 4 0,-1 8 0,-5 9 0,3 3 0,-6 9 0,-1 2 0,1 2 0,6 10 0,-5 1 0</inkml:trace>
  <inkml:trace contextRef="#ctx0" brushRef="#br0" timeOffset="3348">2471 298 9347,'-2'-10'0,"-2"2"0,-2 0 0,0 6 0,6-5 0,8 14 0,4 5 0,5 4 0,6 1 0,-3 1 0,5-1 0,-2 1 0,1-1 0,1 0 0,-4-1 0,2-4 0,1 11 0,-7-4 0</inkml:trace>
  <inkml:trace contextRef="#ctx0" brushRef="#br0" timeOffset="3583">2523 595 9347,'-10'0'0,"16"0"0,12 0 0,1 0 0,0 0 0,-1 0 0,-3 1 0,-3 5 0,4-2 0,-7 8 0,1 1 0,-2 3 0,-6-1 0,2-1 0,1-2 0,1-1 0,-6 7 0,-2-1 0,-4 1 0,3-1 0,-9 1 0,0-1 0,-5 1 0</inkml:trace>
  <inkml:trace contextRef="#ctx0" brushRef="#br0" timeOffset="3950">2610 699 9347,'18'0'0,"-1"0"0,1 0 0,-1 0 0,3-2 0,3-1 0,4-3 0,0 2 0,4-4 0,-7 0 0,-3 1 0,-2-1 0,-7 0 0,0 2 0,-8 4 0,-4-4 0,-12 12 0,-2 4 0,1 5 0,3-1 0,2-2 0,0-1 0,5 7 0,-3-1 0,2 1 0,-4-7 0,2 1 0,2 2 0,2 1 0,2 3 0,0-1 0,0 1 0,0-1 0,0 0 0,2-1 0,2-2 0,2-3 0,8-1 0,-3 2 0,5-7 0,1-3 0,1-2 0,-1-2 0,1-3 0,-7-11 0,1-9 0,2-2 0,1-4 0,1-2 0,-5-2 0,-3 0 0,0 0 0,-4 0 0,5 0 0,-1 0 0,-2 0 0,-6 0 0</inkml:trace>
  <inkml:trace contextRef="#ctx0" brushRef="#br0" timeOffset="4133">3030 472 9347,'0'-17'0,"0"-1"0,0 1 0,0-1 0,0 9 0,0 3 0,0 12 0,0 7 0,0 9 0,5-1 0,1 8 0,0 2 0,2 2 0,-4 8 0,5 2 0,1 1 0,0 5 0,-1-5 0,5 1 0,-4 0 0,-3-1 0,5-5 0,-4 2 0,0-6 0,-1-6 0,5-4 0,-4-9 0,2-5 0,-7-3 0,13-16 0,-6-1 0</inkml:trace>
  <inkml:trace contextRef="#ctx0" brushRef="#br0" timeOffset="4550">3222 595 9366,'-10'-18'0,"2"6"0,8 1 0,0-3 0,0 5 0,2-3 0,4 0 0,6 3 0,3-7 0,3 6 0,-1-1 0,0-1 0,1 8 0,-1-2 0,1 4 0,-6 2 0,-1 2 0,3 4 0,-6 10 0,-3 9 0,-3 0 0,-2 0 0,6 6 0,0-2 0,-2 3 0,-2-3 0,-2 2 0,0-8 0,0-2 0,0-1 0,0-3 0,0 1 0,0-1 0,0-7 0,0-10 0,0-12 0,0-3 0,0 3 0,0 0 0,2 1 0,3 1 0,-1-4 0,8 9 0,0-1 0,-3-2 0,7 6 0,-4-4 0,3 4 0,3 2 0,-1 0 0,0-7 0,1-3 0</inkml:trace>
  <inkml:trace contextRef="#ctx0" brushRef="#br0" timeOffset="4950">3501 682 9366,'-2'-12'0,"-4"3"0,-5 1 0,3-6 0,2 6 0,12-5 0,6 3 0,3 2 0,4-5 0,3 3 0,1-2 0,-2 1 0,-1 1 0,-5-3 0,-1 3 0,-2 2 0,-7 0 0,7 2 0,-2 3 0,1-9 0,-3 8 0,-8-4 0,0 8 0,0 0 0,0 8 0,2 2 0,4 7 0,-4-5 0,4 0 0,-4-7 0,-2 7 0,2-8 0,3 2 0,-3 3 0,8-1 0,-6 6 0,2-3 0,0-7 0,-6 12 0,0-7 0</inkml:trace>
  <inkml:trace contextRef="#ctx0" brushRef="#br0" timeOffset="5150">3606 961 9366,'-18'-11'0,"1"-1"0,7 0 0,6-5 0,8-1 0,8 1 0,9 0 0,2-1 0,1 1 0,1-1 0,-6 3 0,5 1 0,-5 4 0,-1 3 0,-1-5 0,0 8 0,1 6 0,-8 6 0,-3 11 0,-1 4 0,0 7 0,8 3 0,-12 1 0,5 1 0</inkml:trace>
  <inkml:trace contextRef="#ctx0" brushRef="#br0" timeOffset="5448">4025 368 9419,'-8'-10'0,"0"0"0,-3 4 0,3 4 0,14-3 0,4 8 0,3 5 0,7 2 0,1 0 0,-4 3 0,1-1 0,-1-1 0,1 7 0</inkml:trace>
  <inkml:trace contextRef="#ctx0" brushRef="#br0" timeOffset="5818">4077 577 9419,'-5'18'0,"-1"-1"0,2 0 0,-4-5 0,2 0 0,2 1 0,2-3 0,4 0 0,4-2-1,6-5 0,-2-1 0,1-2 0,3 0 0,1 0 0,3-5 1,-3-3-1,-1 0 1,-2 0 0,-9-5 0,5 3 0,0 0 0,-8-5 0,0 3 0,-2 4 0,-10 2 0,1 12 0,-7 4 0</inkml:trace>
  <inkml:trace contextRef="#ctx0" brushRef="#br0" timeOffset="6050">4095 682 9412,'-12'0'-15,"1"0"-19,7 0 23,-4 0 1,10 0 4,4 0 6,-4 0 0,7 0 0,-3 0 0,-4 0 0,6 0 0,0 0 0,1 0 0</inkml:trace>
  <inkml:trace contextRef="#ctx0" brushRef="#br0" timeOffset="6631">4025 595 9451,'-17'0'-9,"-1"0"0,6 0-7,1 0 13,7 0 0,4-2 1,12-2-1,3-2 2,3 2 0,1-4 1,2 1-1,4-3 1,3-4 0,-7-1 0,2-3 0,-3 1 0,-3-1 0,1 9 0,-1-7 0,1 6 0</inkml:trace>
  <inkml:trace contextRef="#ctx0" brushRef="#br0" timeOffset="6917">4112 682 9403,'0'17'0,"2"1"0,4-1 0,6 1 0,-3-3 0,1-1 0,0-4 0,0-3 0,-5 1 0,7-2 0,0-6 0,5 0 0,-5-2 0,-1-10 0,3-1 0,1-3 0,3-1 0,-1-1 0,1 1 0,-3-3 0,-1-1 0,-2-2 0,-1-1 0,7 7 0</inkml:trace>
  <inkml:trace contextRef="#ctx0" brushRef="#br0" timeOffset="7184">4392 368 9403,'0'-12'0,"0"0"0,0 10 0,0 2 0,0 10 0,0 11 0,0 5 0,0-1 0,0 0 0,0 4 0,2-4 0,2 1 0,1-1 0,1 4 0,-4-6 0,2-1 0,2-3 0,0-2 0,-4 1 0,3-1 0,-3-5 0,6-2 0,0-3 0,-4-1 0,7-6 0,3 0 0,2 0 0,-1-2 0,1-3 0,1-7 0,-9-4 0,9-1 0,-1-1 0,-1 1 0,3-6 0,-1-1 0,8-14 0,3 1 0</inkml:trace>
  <inkml:trace contextRef="#ctx0" brushRef="#br0" timeOffset="7517">4671 140 9376,'-17'0'0,"-1"0"0,9 0 0,3 0 0,12 2 0,3 4 0,1 6 0,5 3 0,-3 3 0,4-1 0,1 1 0,-5 5 0,-3 0 0,-1 1 0,-4 1 0,-2-6 0,-2 5 0,0-5 0,0-2 0,0 1 0,0-1 0,-2 1 0,-4-1 0,4-7 0,-13-2 0,15-8 0,-2-2 0,6-4 0,9-2 0,-3-5 0,2 1 0,-1-2 0,1-1 0,5-3 0,-1 1 0,-4 0 0,3 5 0,-5 0 0,1 1 0,1 1 0,-8-6 0,11 14 0,-5-5 0</inkml:trace>
  <inkml:trace contextRef="#ctx0" brushRef="#br0" timeOffset="7699">4724 647 9376,'-18'0'0,"1"0"0,5 0 0,0 0 0,10 0 0,2 0-1,10 0 1,8-8 0,3-3 0,4-5-1,2-1 1,-3-1 0,3 1 0,-2-1 0,-4 1 0,5-1 0,-3 1 0,-2-1 0,-1 1 0,-11 7 0,7-5 0,-6 5 0</inkml:trace>
  <inkml:trace contextRef="#ctx0" brushRef="#br0" timeOffset="7967">4881 769 9374,'2'-15'0,"3"3"0,7 6 0,2 6 0,-1 4 0,-3 4 0,-2 2 0,5 1 0,-1 7 0,4-1 0,-5-1 0,-1-3 0,-2-1 0,-1-2 0,-1 1 0,6-5 0,-2-6 0,-1-6 0,-1-5 0,6-7 0,-3-5 0,5-4 0,1-8 0</inkml:trace>
  <inkml:trace contextRef="#ctx0" brushRef="#br0" timeOffset="8499">5964 140 9338,'-10'0'0,"2"8"0,10 4 0,2 3 0,2 3 0,0-1 0,-5 1 0,3 1 0,2 4 0,0-1 0,-8 5 0,-4-2 0,-5-3 0,-5-5 0,-1-3 0,-1-5 0,1-1 0,-1-2 0,1-6 0,-1 0 0,1 0 0,1-2 0,5-4 0,5-5 0,4-5 0,2-1 0,0-3 0,2-1 0,4-3 0,5 1 0,11 4 0,3-3 0,2-1 0,-4 0 0,4 7 0,1 3 0,-1 1 0,-6 8 0,2-2 0,-3 4 0,-5 4 0,-3 4 0,-4 12 0,-8 9 0</inkml:trace>
  <inkml:trace contextRef="#ctx0" brushRef="#br0" timeOffset="8700">5736 629 9338,'-7'-9'0,"5"-1"0,-4 4 0,14 2 0,7-7 0,9-1 0,3 2 0,2-5 0,6 3 0,0-1 0,0 1 0,0-4 0,-1 5 0,-1-3 0,-3 3 0,-3-5 0,-6 6 0,2 1 0,1-7 0,-15 6 0,-1-7 0</inkml:trace>
  <inkml:trace contextRef="#ctx0" brushRef="#br0" timeOffset="8865">5998 472 9338,'-7'10'0,"-1"0"0,-4-4 0,6 5 0,5 5 0,2 1 0,3 1 0,2-1 0,8 2 0,-1 3 0,7 1 0,3-2 0,0-9 0,-5 4 0,-1-7 0</inkml:trace>
  <inkml:trace contextRef="#ctx0" brushRef="#br0" timeOffset="9133">6225 36 9338,'-11'0'0,"-1"0"0,-1 0 0,3 0 0,-2 0 0,8 2 0,-1 3 0,3 5 0,4 8 0,1 1 0,3 4 0,2 6 0,-2 10 0,4 6 0,-1 5 0,7 1 0,-7 11 0,3 0 0,0 0 0,-3-6 0,5 1 0,-4-7 0,-2-3 0,3-11 0,-5-1 0,0-9 0,2-7 0,-5-3 0,9-5 0,0-3 0,5-8 0</inkml:trace>
  <inkml:trace contextRef="#ctx0" brushRef="#br0" timeOffset="9331">6400 36 9344,'-17'0'0,"5"0"0,0 0 0,8 2-1,-1 3 0,10 5 1,7 8-1,4-3-3,1-3 1,1 3 3,-1-3 0,1 3 0,-1 3 0</inkml:trace>
  <inkml:trace contextRef="#ctx0" brushRef="#br0" timeOffset="9683">6330 245 9334,'-9'-7'0,"7"3"0,9-6 0,3 2 0,4 4 0,1-3 0,3 1 0,-1 2 0,1 2 0,-3 4 0,-3 4 0,-3 3 0,-5 11 0,2 3 0,-2 6 0,4 4 0,-2 2 0,-1 0 0,3 0 0,-6-2 0,6-2 0,0-4 0,3-2 0,-1-3 0,2-11 0,1-5 0,3-4 0,-1-4 0,-3-6 0,-6-9 0,-4-2 0,-2-11 0,0 1 0,0 2 0,-8 2 0,-4 7 0,-3 1 0,-3 0 0,7 1 0,-1 2 0,-2 3 0,-1 7 0,-3-12 0,1 7 0</inkml:trace>
  <inkml:trace contextRef="#ctx0" brushRef="#br0" timeOffset="9983">6610 140 9334,'17'24'0,"1"-1"0,-7 2 0,-1-3 0,0 3 0,-1 2 0,-3 0 0,4 4 0,-2-4 0,-4-1 0,3-3 0,-1-6 0,-2 1 0,-2-1 0,-2-5 0,0 0 0,0-9 0,0-3 0,0-11 0,0-5 0,0-1 0,2-1 0,2 1 0,2-1 0,7 1 0,-1 0 0,3-1 0,3 1 0,-1-1 0,1 1 0,-1-1 0,1 1 0,-1-8 0,1-3 0</inkml:trace>
  <inkml:trace contextRef="#ctx0" brushRef="#br0" timeOffset="10330">6959 158 9334,'-8'17'0,"0"1"0,-5-1 0,3 1 0,2-1 0,3 1 0,5 1 0,0 2 0,0 3 0,0-1 0,0-5 0,0-1 0,0 0 0,7-5 0,5-2 0,4-2 0,1-3 0,0-5 0,-1-7 0,-4-5 0,-7-4 0,-3-1 0,-2 0 0,0-1 0,0 1 0,-2-1 0,-3 1 0,-3-1 0,-6 3 0,3 3 0,-1-2 0,-4 7 0,5-3 0,1 6 0,6-4 0,-2 1 0,-1 5 0,1-4 0,4 4 0,-4 2 0,12 0 0,-2 0 0,7 0 0,3 0 0,2 0 0,3-2 0,2-2 0,3-4 0,-3-1 0,-2 3 0,-1-4 0,-1 0 0,1 1 0,-1 5 0,1-4 0,-1 0 0,-1 4 0,-5-7 0,5 7 0,-7-4 0</inkml:trace>
  <inkml:trace contextRef="#ctx0" brushRef="#br0" timeOffset="10729">7046 333 9334,'-17'0'0,"-1"0"0,11-2 0,7-4 0,7 4 0,11-6 0,-1 2 0,1 0 0,-1-5 0,3 3 0,1 0 0,2 1 0,1-5 0,-7 4 0,0-2 0,-1 5 0,-2-5 0,-3 0 0,3 1 0,-6 3 0,-1-4 0,-1 0 0,0 1 0,2-3 0,-4-6 0,1 1 0,1 5 0,-6 1 0,0-3 0,0-1 0,0-3 0,0 1 0,0-1 0,0 9 0,0 1 0,0 10 0,0 4 0,0 5 0,0 5 0,0 7 0,0 2 0,0 2 0,0 4 0,0 2 0,0 2 0,0 0 0,0 0 0,2 6 0,2-2 0,2-4 0,-2-4 0,-2-2 0,-2 4 0,2-4 0,3-6 0,-3 4 0,6 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6:55.4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157 136 8827,'-17'-6'0,"-1"0"0,7 0 0,1 8 0,2 4 0,4 6 0,-5 5 0,-1 5 0,-2 3 0,1 2 0,5 0 0,-4 4 0,3-2 0,3 2 0,0 1 0,0-1 0,-2-4 0,2-2 0,2 4 0,2-6 0,0-1 0,0-3 0,0-1 0,0-1 0</inkml:trace>
  <inkml:trace contextRef="#ctx0" brushRef="#br0" timeOffset="165">105 328 8827,'17'0'0,"1"0"0,1-2 0,5-4 0,-5 4 0,6-3 0,-1 3 0,-1 2 0,0 0 0,-5 0 0,-1 0 0,0 0 0,1 0 0,-1 0 0</inkml:trace>
  <inkml:trace contextRef="#ctx0" brushRef="#br0" timeOffset="434">280 363 8827,'-16'2'0,"3"2"0,3 4 0,2 1 0,-4 3 0,7 5 0,-1 1 0,-2-1 0,6 7 0,-6 1 0,3 0 0,-1 0 0,-2 4 0,4-5 0,-2-3 0,0-2 0,6-1 0,0-8 0,2-3 0,2-9 0,4-3 0,2-7 0,3-4 0,9-1 0,1-1 0,-2 1 0,4-6 0,-1-1 0,-3 1 0,-2-2 0,-1 6 0,-1-5 0,1 5 0,-1 1 0,-5 3 0,-2 1 0,-3 3 0,-1 7 0,-6-12 0,0 7 0</inkml:trace>
  <inkml:trace contextRef="#ctx0" brushRef="#br0" timeOffset="616">297 590 8827,'-8'17'0,"1"1"0,-7 1 0,2 5 0,8-11 0,-1 5 0,5-3 0,5 1 0,5 1 0,8-1 0,-1-5 0,1-5 0,-1-4 0,2-2 0,3 0 0,1 0 0,0-8 0,-3-5 0,1-7 0,2-3 0,-1-2 0,-9 2 0,-3-7 0,-2-3 0,5 6 0,-3-13 0,8 3 0</inkml:trace>
  <inkml:trace contextRef="#ctx0" brushRef="#br0" timeOffset="765">646 153 8827,'-9'2'0,"1"2"0,0 2 0,0 8 0,-5-3 0,3 7 0,2 5 0,-5 4 0,3 8 0,-2 0 0,1 0 0,7 0 0,-2-2 0,2-2 0,-2-2 0,4-8 0,-3 3 0,-5-5 0,0-1 0</inkml:trace>
  <inkml:trace contextRef="#ctx0" brushRef="#br0" timeOffset="1083">542 380 8827,'0'-9'0,"2"1"0,3 8 0,9 0 0,7 0 0,-1 2 0,5 2 0,-2 2 0,0-2 0,1 3 0,-5-1 0,3-2 0,1-2 0,0-2 0,-5 0 0,-1 0 0,-7-2 0,-2-4 0,-1-5 0,-5-5 0,4-1 0,-4-1 0,-2 1 0,6-1 0,0 1 0,-3-1 0,-1 1 0,-2-1 0,0 1 0,0-1 0,0 9 0,-7 1 0,5 10 0,-4 4 0,4 5 0,2 5 0,0 1 0,0 1 0,0-1 0,0 1 0,0-1 0,2-1 0,2-3 0,2-1 0,-1 0 0,-5 5 0,8 0 0,2 1 0</inkml:trace>
  <inkml:trace contextRef="#ctx0" brushRef="#br0" timeOffset="1367">769 625 8827,'-10'8'0,"4"-8"0,6-2 0,6-8 0,6 0 0,3 1 0,1 3 0,-3-4 0,-1 2 0,1 4 0,3 3 0,1 1 0,1 0 0,-1 1 0,1 5 0,-8 4 0,-3 6 0,-1-3 0,0-1 0,0-6 0,-6 5 0,2-7 0,4 2 0,-3-4 0,9-2 0,-2-2 0,3-2 0,-3-4 0,-2-1 0,0-3 0,-5-7 0,3-5 0,16-3 0,-3-8 0</inkml:trace>
  <inkml:trace contextRef="#ctx0" brushRef="#br0" timeOffset="1622">1205 66 8827,'0'-12'0,"0"1"0,2 7 0,4-2 0,6 4 0,-3 2 0,3 0 0,2 0 0,1 6 0,1 2 0,-5 1 0,5 3 0,-7 6 0</inkml:trace>
  <inkml:trace contextRef="#ctx0" brushRef="#br0" timeOffset="1963">1118 258 8827,'-10'2'0,"2"2"0,1 2 0,5 2 0,-4-3 0,4-3 0,4 6 0,4-8 0,-2 0 0,5-2 0,-1-4 0,0 4 0,-2-3 0,-4 5 0,5 5 0,1 7 0,-6 4 0,6 1 0,0 1 0,-5-7 0,9 1 0,2 1 0,1-5 0,1 0 0,-3-2 0,-1 0 0,0-1 0,5-5 0,-7-7 0,-4-5 0,-12-4 0,-6 1 0,-3 3 0,3-1 0,0 5 0,-1-2 0,3 4 0,-2-5 0,9 5 0,-3-6 0,4 1 0,2-7 0</inkml:trace>
  <inkml:trace contextRef="#ctx0" brushRef="#br0" timeOffset="2196">1362 136 8827,'18'0'0,"-6"0"0,-1 0 0,3 0 0,-6 8 0,-1 3 0,-1 5 0,0 1 0,0 1 0,-6 1 0,0 3 0,0 1 0,6-6 0,-1-5 0,-1 2 0,0-1 0,2-1 0,-2-6 0,7-10 0,3-6 0,2-6 0,-5 3 0,1-10 0,1 1 0,3-1 0,1 4 0,-1-5 0,-2 5 0,-3 1 0,-5 3 0,4 1 0,-3 3 0,-1 7 0,-6-4 0,0 8 0</inkml:trace>
  <inkml:trace contextRef="#ctx0" brushRef="#br0" timeOffset="2629">1258 607 8827,'0'12'0,"0"0"0,0 1 0,0-3 0,2 2 0,3 1 0,-1 3 0,6 1 0,0-1 0,-1-5 0,1 5 0,4-4 0,-3 3 0,1 3 0,5-1 0,-5-7 0,0-4 0,-1-6 0,5-6 0,-3-8 0,-1-7 0,0 1 0,5-5 0,1 2 0,-1 0 0,1-6 0,-1 5 0,1 5 0,-1 5 0,0-1 0,1 5 0,-1 0 0,-7 4 0,-4 12 0,-4 4 0,-4 9 0,-4 3 0,-6 1 0,3 0 0,-3-5 0,0-1 0,3 1 0,-5-1 0,6-1 0,-1-5 0,5-1 0,-2-4 0,6-4 0,6 4 0,4-12 0,9-6 0,2-3 0,3-3 0,1 1 0,-2-3 0,6-1 0,4-2 0,2-8 0,0 3 0</inkml:trace>
  <inkml:trace contextRef="#ctx0" brushRef="#br0" timeOffset="2863">2044 49 8827,'0'-18'0,"0"1"0,0 7 0,0 6 0,-2 14 0,-2 9 0,-2 6 0,-2 5 0,2 4 0,-3 1 0,-1 0 0,0 0 0,6-2 0,-2-4 0,3-5 0,-5-5 0,2-1 0,2-1 0,2-7 0,-6-3 0,-1-7 0</inkml:trace>
  <inkml:trace contextRef="#ctx0" brushRef="#br0" timeOffset="3030">2026 136 8827,'0'-10'0,"2"2"0,4 8 0,4 0 0,7 0 0,0 0 0,1 2 0,-1 2 0,-1 4 0,-4 2 0,1-4 0,-5 5 0,0 3 0,-1 1 0,-1 3 0,-8-1 0,-4 1 0,-11 7 0,-10 2 0</inkml:trace>
  <inkml:trace contextRef="#ctx0" brushRef="#br0" timeOffset="3247">1869 520 8827,'0'10'0,"2"-2"0,6-8 0,9 0 0,2-8 0,13-4 0,2-3 0,5-3 0,10-1 0,-3-3 0,7-3 0,5-2 0,-6 6 0,1-4 0,-11 3 0,-5 5 0,-4-5 0,-4 13 0,-5-1 0,-13 2 0,-11 8 0,-9 0 0</inkml:trace>
  <inkml:trace contextRef="#ctx0" brushRef="#br0" timeOffset="3516">2253 450 8827,'-12'16'0,"3"-3"0,1-1 0,4 2 0,2 3 0,2 6 0,0 6 0,0 4 0,0 10 0,2 4 0,2 3 0,2 3 0,2 5 0,-5 0 0,5-2 0,2-1 0,-6-5 0,4-1 0,-3-7 0,1-5 0,2 2 0,-4-12 0,2 0 0,-1-1 0,-5-19 0,0-7 0,0-9 0,0-7 0,-7-9 0,-3-2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6:52.1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16 507 9030,'-10'-2'0,"5"-4"0,5-3 0,5-9 0,7 1 0,9-1 0,3 1 0,-1-1 0,2 1 0,-3-1 0,5 1 0,0 0 0,0-1 0,-6 1 0,3-1 0,-5 1 0,-1-1 0,-3 7 0,-1-1 0,-3 0 0,3 3 0,-6 1 0,-1 0 0,-7-2 0</inkml:trace>
  <inkml:trace contextRef="#ctx0" brushRef="#br0" timeOffset="199">121 437 9030,'-12'0'0,"1"0"0,7 2 0,-2 4 0,4 6 0,2 3 0,0 5 0,2 1 0,2 2 0,2-1 0,7 3 0,-3-2 0,2 0 0,-1 3 0,-5-7 0,6 4 0,-1 5 0,7-1 0</inkml:trace>
  <inkml:trace contextRef="#ctx0" brushRef="#br0" timeOffset="483">243 507 9030,'0'-11'0,"0"-1"0,2 8 0,4-2 0,-4 6 0,6 6 0,-3 8 0,1 7 0,0-2 0,-6 5 0,0-5 0,0-1 0,0 5 0,0 0 0,0-2 0,0-1 0,0-3 0,0 1 0,0-9 0,2-1 0,4-10 0,5-4 0,5-3 0,1-9 0,1-1 0,-1-4 0,7 1 0,-1-7 0,-2 0 0,-1 2 0,-3-6 0,1 6 0</inkml:trace>
  <inkml:trace contextRef="#ctx0" brushRef="#br0" timeOffset="766">557 263 8999,'-9'0'0,"1"7"0,8 5 0,0 6 0,0 5 0,0-2 0,0 8 0,0 0 0,0-1 0,6 5 0,0-4 0,-1 2 0,3-2 0,-6 2 0,6-8 0,-2-1 0,0-3 0,7 4 0,-1 0 0,3-1 0,3-11 0,-7-5 0,-1-12 0,-2-5-1,-4-5 1,4-3 0,-3-2-1,1-5 0,2-1 1,-6 4 0,6-6 0,-3 0 0,1 1 0,8-3 0,-4 6 0,1 0 0,1 0 0,-8-6 0,11 4 0,-5-8 0</inkml:trace>
  <inkml:trace contextRef="#ctx0" brushRef="#br0" timeOffset="1117">802 315 8996,'10'-8'0,"-1"6"0,-3-3 0,-2-3 0,8 2 0,-8-2 0,3 4-1,1-1 0,2-1 0,7 6-3,1 0 0,-1 0 0,1 0 2,-1 0 1,-7 2-1,-4 3 1,-2 9 0,1 7 1,-3 1 0,4 5-1,-6 0 1,-6 0 0,4-3 0,-5 3 0,1-2 0,0-4 0,-2-1 0,2-3 0,4-5 0,-3-1 0,5-7 0,5 2 0,7-6 0,4-6 0,1-3 0,1-9 0,-1 1 0,0-1 0,3 1 0,1-3 0,3-1 0,-3-2 0,-2-1 0,-1 5 0,-1-2 0,1-3 0,-7 1 0,-1 6 0,0-1 0,-1 1 0,-5-1 0,12 1 0,-6-1 0</inkml:trace>
  <inkml:trace contextRef="#ctx0" brushRef="#br0" timeOffset="1350">1239 210 8968,'0'12'-1,"0"0"1,0 1 0,-2-3 0,-2 2 0,-2 1 0,0-3 0,6 1 0,0 3 0,0 2 0,0 1 0,0 0 0,0 1 0,0-6 0,0-1 0,0 3 0,2 1 0,4 3 0,4-8 0,7-5 0,1-3 0,-7-4 0,1-3 0,1-7 0,3-4 0,1-3 0,1-2 0,-1-5 0,1-1 0,-1 6 0,1-4 0,-1 1 0,1 1 0,-1-6 0,1 6 0,-1 1 0,0 3 0,1 1 0,7-7 0,2-2 0</inkml:trace>
  <inkml:trace contextRef="#ctx0" brushRef="#br0" timeOffset="1749">1623 123 8967,'-18'0'0,"1"0"0,7 2 0,4 4 0,4 5 0,4 11 0,2 1 0,2-2 0,8 5 0,-3-1 0,3 0 0,-3 0 0,5 0 0,-6-3 0,1 1 0,1-2 0,-6-3 0,4-4 0,-3-3 0,-3 3 0,-2-6 0,-2-3 0,0-10 0,0-7 0,2-9 0,2-3 0,2 3 0,-2 1 0,0-3 0,-1 0 0,5 2 0,2 1 0,-4-1 0,5 1 0,3 5 0,1-1 0,-3 1 0,0-1 0,1 5 0,3-3 0,1 8 0,-1 2 0,-5 10 0,-5 8 0,-4 7 0,-10 0 0,-1 7 0,-3-3 0,0-4 0,3 4 0,-5-1 0,4-3 0,3-2 0,1-1 0,6-1 0,0 1 0,0-8 0,-8-3 0,-2-7 0</inkml:trace>
  <inkml:trace contextRef="#ctx0" brushRef="#br0" timeOffset="1933">1990 88 8967,'0'-8'0,"0"8"0,0 10 0,0 13 0,0 6 0,5 0 0,1 4 0,-2 4-1,-2 0 1,4 0-1,0-2 1,-2 0-2,-3 0 0,-1 0 2,0 0 0,8-8 0,2-2 0</inkml:trace>
  <inkml:trace contextRef="#ctx0" brushRef="#br0" timeOffset="2233">2234 210 8819,'-12'0'0,"1"0"0,9 0 0,2 0 0,8-7 0,9-5 0,2-2 0,5 3 0,-5-5 0,6 5 0,-1-5 0,-1-1 0,0-1 0,-5 1 0,-1 1 0,1 4 0,-9-3 0,7 5 0,-6-7 0</inkml:trace>
  <inkml:trace contextRef="#ctx0" brushRef="#br0" timeOffset="2434">2164 385 8819,'-10'0'0,"5"0"0,10-2 0,7-4 0,6 2 0,3-7 0,4-5 0,2-5 0,0 1 0,5-3 0,-5 2 0,-2-3 0,4 5 0,-6-4 0,-1 3 0,-3 3 0,-1-1 0,-1 1 0</inkml:trace>
  <inkml:trace contextRef="#ctx0" brushRef="#br0" timeOffset="2649">2217 367 8840,'17'16'0,"1"-2"0,-1-5 0,0-1 0,3 6 0,1-5 0,2 3 0,-1 0 0,-3-8 0,-1 1 0,-1-3 0,1-2 0,-1 8 0,1 2 0</inkml:trace>
  <inkml:trace contextRef="#ctx0" brushRef="#br0" timeOffset="2797">2426 385 8840,'-10'-8'0,"3"4"0,7-7 0,7 5 0,5-4 0,6 0 0,5 1 0,4-3 0,6-3 0,-2 1 0,-2 2 0,-6 1 0,5-5 0,-3 3 0,-4 1 0,-1 0 0,5-5 0,2-1 0</inkml:trace>
  <inkml:trace contextRef="#ctx0" brushRef="#br0" timeOffset="3000">2741 36 8840,'-12'0'0,"0"0"0,8 2 0,-1 3 0,3 7 0,2 4 0,0 3 0,0 6 0,0 10 0,2 2 0,1 10 0,3 1 0,-2 3 0,4-5 0,-2-1 0,0-1 0,1 1 0,-5-14 0,14 10 0,-7-14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6:51.1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140 417 8893,'-18'0'0,"1"0"0,5 0 0,1 0 0,-3 0 0,4 0 0,-1 0 0,-3 0 0,4 0 0,-1 0 0,7 0 0,-4 0 0,16 0 0,4 0 0,3 0 0,4-6 0,3-1 0,3-3 0,2-4 0,-4 5 0,7-3 0,-1 0 0,-2 3 0,-2-5 0,-7 8 0,-3 0 0,-3-1 0,3 5 0,-3-4 0,-4 4 0,-1 10 0,-9 5 0,-1 9 0,-3 7 0,-6-2 0,4 0 0,1-2 0,-1-3 0,2-3 0,6-1 0,0-1 0,0 1 0,0-9 0,0-1 0</inkml:trace>
  <inkml:trace contextRef="#ctx0" brushRef="#br0" timeOffset="336">524 16 8893,'0'-10'0,"0"4"0,0 12 0,0 7 0,0 9 0,0 5 0,0 8 0,0 2 0,0 4 0,0 1 0,0 7 0,0-5 0,0-1 0,0-4 0,0-8 0,0-4 0,0-2 0,0-1 0,0-15 0,2-3 0,2-12 0,2-5 0,7-11 0,-1-3 0,3-2 0,3-4 0,5 0 0,0 0 0,-1 2 0,-3-2 0,-1 5 0,-3 1 0,-1 2 0,-3 0 0,-1-1 0,2 7 0,3-1 0,-21 9 0,5 9 0,-17 9 0</inkml:trace>
  <inkml:trace contextRef="#ctx0" brushRef="#br0" timeOffset="635">402 749 8893,'0'18'0,"0"-1"0,0-7 0,2-3 0,4-7 0,5 0 0,5 0 0,1-1 0,3-5 0,1-6 0,2-3 0,1-3 0,-5 1 0,0-1 0,-1 1 0,3 5 0,-9 0 0,3-1 0,3-3 0,-7 1 0,1 3 0,-8 6 0,2 12 0,-4 6 0,-2 3 0,0 3 0,0 1 0,0 3 0,0 1 0,0 6 0,0-6 0,0-1 0,0-3 0,0 6 0,0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4.5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9545,'-9'8'0,"1"-4"0,8 7 0,0 3 0,0-4 0,2 1 0,4 1 0,5-2 0,-1 3 0,2-7 0,1 0 0,3 2 0,1-6 0,1 1 0,-1-6 0,1-7 0,-1-8 0,8-7 0,2-2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02.8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71 367 9058,'-18'0'0,"1"0"0,-1 0 0,9 0 0,1-2 0,10-2 0,4-2 0,5-7 0,11 1 0,3-3 0,2-3 0,-4 1 0,4-1 0,1 3-1,-1 3 1,-6-2 0,2 7 0,-3-1-3,-3 0 3,-7 2 0,5-1 0,-5-3 0</inkml:trace>
  <inkml:trace contextRef="#ctx0" brushRef="#br0" timeOffset="470">53 402 9044,'-17'0'0,"5"0"0,0 0 0,9 2 0,-3 4 0,4 3 0,2 9 0,0-1 0,6-5 0,1-2 0,3-1 0,4 1 0,-5-6 0,3 2 0,2-4 0,1-2 0,8 0 0,1 0 0,-3-2 0,-2-4 0,-1 4 0,-1-6 0,1 0 0,-1 6 0,-1-1 0,-5 6 0,-3 7 0,-8 10 0,0 3 0,0 6 0,0-2 0,-2 2 0,-2 0 0,-1-1 0,-7-1 0,4-6-1,-2 2 1,5-1-1,-7-11 0,8-3 0,-4-8 0,16 0 1,2-2-1,7-4 1,3-3-1,3-9 1,-2 1-1,8-1 1,-5-5 0,5 0 0,2-1 0,2-1 0,2 0 0,-2-6 0,-4 2 0,12 0 0,-4-6 0</inkml:trace>
  <inkml:trace contextRef="#ctx0" brushRef="#br0" timeOffset="632">595 157 9036,'-6'-11'0,"-2"1"0,-2 2 0,8-3 0,2 5 0,8 0 0,10 6 0,-1 0 0,1 0 0,-1 0 0,0 0 0,1 2 0,-1 4 0,1 1 0,-3 7 0,-3-2 0,4-1 0,-7 7 0</inkml:trace>
  <inkml:trace contextRef="#ctx0" brushRef="#br0" timeOffset="1000">437 349 9036,'0'-11'0,"0"-1"0,6 6 0,2-5 0,2-3 0,1 1 0,7-1 0,-1 4 0,1 2 0,-1-3 0,1 5 0,-1 2 0,-1 0 0,-3 0 0,-1-1 0,-8 6 0,2 11 0,-4 4 0,-2 1 0,0 8 0,0 3 0,0 1 0,0 0 0,0 0 0,0 4 0,0-2 0,0-2 0,0-8 0,1 3 0,5-5 0,6-2 0,3-1 0,3-4 0,-1-7 0,5-10 0,-3-7 0,-3-5 0,-1-7 0,-7 3 0,-2-6 0,-4 2 0,-2 3 0,0 3 0,0 1 0,-2 1 0,-4-1 0,2 7 0,-8-1 0,1 0 0,-7-5 0</inkml:trace>
  <inkml:trace contextRef="#ctx0" brushRef="#br0" timeOffset="1267">839 245 9036,'12'17'0,"-1"1"0,3-1 0,-6 1 0,-1-1 0,-1 0 0,0 1 0,0-1 0,-6 1 0,0-1 0,6 1 0,0-1 0,1-7 0,-3-6 0,2-8 0,8-6 0,-5-7 0,3-1-1,0 1 1,-1-6 0,7-3 0,-1-1-2,1-4 1,-3 6-1,-1 2 1,-3 3 0,3 3 0,-4 1 1,-1 3-1,1 3 0,0 2 1,-6 2 0,3 6 0,-7 0 0</inkml:trace>
  <inkml:trace contextRef="#ctx0" brushRef="#br0" timeOffset="1718">769 664 9025,'-9'-2'0,"3"-4"0,4 6 0,2 0 0,6 2 0,1 10 0,3-1 0,4-1 0,-5 5 0,1-3 0,-2 4 0,5-5 0,-1 1 0,-2-8 0,1 2 0,-5-4 0,4-4 0,0-4 0,-1-6 0,-3-3 0,6-3 0,1 3 0,3 3 0,1-3 0,-1 3 0,-3-2 0,-1 3 0,0-3 0,5 8 0,1 2 0,-9 4-2,-3 6 1,-4 4 0,-2 7-3,0 1 0,-2-1 1,-4 1 0,2-7-3,-7 1 5,7-8 0,-2 4 0,10-10 0,4-2 0,1-2 0,3-8 1,6 3-1,-1-3 0,1 3 1,-1-7 0,0 3 0,3-7-1,3 1 1,-3 0 0,3-1 0,-4-1 0,-1-8 0,-1 4 0</inkml:trace>
  <inkml:trace contextRef="#ctx0" brushRef="#br0" timeOffset="1865">1450 227 8992,'0'-17'0,"0"5"0,0 0 0,-2 11 0,-3 1 0,1 7 0,-8 11 0,0 1 0,3 4 0,-5-3 0,8 3 0,0-3 0,-1-3 0,5 0 0,-6-1 0,0-4 0,-1 3 0,-9-5 0</inkml:trace>
  <inkml:trace contextRef="#ctx0" brushRef="#br0" timeOffset="2049">1415 210 8992,'2'-10'0,"4"4"0,4 4 0,7 4 0,1 4 0,-1-2 0,1 6 0,-1-1 0,1 1 0,-9 2 0,-1 5 0,0 1 0,-6 5 0,4 0 0,-12 0 0,-4-5 0</inkml:trace>
  <inkml:trace contextRef="#ctx0" brushRef="#br0" timeOffset="2281">1171 681 8992,'17'-7'0,"1"-5"0,7-4 0,4-1 0,6-3 0,6-3 0,11-4 0,10-8 0,2 0 0,0 0 0,-1 2 0,1 2 0,-6 4 0,-4 2 0,-11 2 0,-8 7 0,-10 4 0,-6 7 0,-7 3 0,0 2 0,-8 7 0,-1 3 0,-6 0 0,-7 5 0,-8-5 0</inkml:trace>
  <inkml:trace contextRef="#ctx0" brushRef="#br0" timeOffset="2497">1660 507 8992,'-12'0'0,"1"0"0,7 2 0,-2 3 0,4 7 0,2 11 0,0 6 0,2 6 0,4 6 0,-4 4 0,5 7 0,-1 1 0,0-1 0,2-7 0,-4-5 0,2-3 0,-3-2 0,1-6 0,0-2 0,2-1 0,8-3 0,-5-6 0</inkml:trace>
  <inkml:trace contextRef="#ctx0" brushRef="#br0" timeOffset="2834">2062 384 8862,'-18'-9'0,"8"1"0,10 8 0,12 0 0,4 2 0,1 4 0,1-2 0,-1 7 0,0 3 0,1 1 0,-1 3 0,-1-1 0,-4 1 0,-5-1 0,-5-1 0,2-3 0,2-1 0,0 0 0,-8 5 0,-4 0 0,2-5 0,-8 0 0,1-8 0,-7 3 0</inkml:trace>
  <inkml:trace contextRef="#ctx0" brushRef="#br0" timeOffset="2948">2201 472 8862,'2'-18'0,"4"1"0,-2 5 0,8 0 0,1-1 0,3-3 0,7-1 0,0 1 0,1 3 0,1 1 0,-4 2 0,8-1 0,-7-5 0,3 7 0</inkml:trace>
  <inkml:trace contextRef="#ctx0" brushRef="#br0" timeOffset="3250">2271 472 8862,'0'9'0,"2"-1"0,4-8 0,-2 0 0,7-2 0,3-4 0,2-3 0,1-7 0,-1 3 0,-5 1 0,5 0 0,-7-5 0,3 1 0,0 5 0,-6-5 0,5 5 0,3-5 0,-6 4 0,-3 1 0,-1 7 0,2-2 0,-2 6 0,6 6 0,-3 5 0,-3 5 0,-2 1 0,-2 1 0,2-3 0,4-3 0,-4 4 0,6-7 0,-8 9 0</inkml:trace>
  <inkml:trace contextRef="#ctx0" brushRef="#br0" timeOffset="3482">2603 262 8862,'-2'-10'0,"-4"5"0,4 3 0,-5 2 0,7 7 0,0 7 0,0 5 0,0 5 0,0 1 0,0-4 0,1 4 0,5 3 0,-4-7 0,4 4 0,-2-1 0,2-1 0,-4 0 0,4-5 0,-5-1 0,7 0 0,2 1 0,7-1 0</inkml:trace>
  <inkml:trace contextRef="#ctx0" brushRef="#br0" timeOffset="3683">2865 175 8862,'10'-8'0,"-5"-4"0,3 3 0,-2-3 0,0 10 0,-6 2 0,-6 10 0,-2 11 0,-1 4 0,-5 3 0,0-5 0,1 6 0,1 0 0,-1-2 0,3 0 0,0-5 0,2 1 0,5-2 0,-7-1 0,-2-3 0,4 1 0,1-1 0</inkml:trace>
  <inkml:trace contextRef="#ctx0" brushRef="#br0" timeOffset="3848">2847 280 8862,'10'0'0,"6"0"0,-5 0 0,5 5 0,1 3 0,1 2 0,-7-6 0,1 4 0,2-1 0,-7-5 0,9 6 0,-6-8 0</inkml:trace>
  <inkml:trace contextRef="#ctx0" brushRef="#br0" timeOffset="4235">3057 0 8862,'0'18'0,"6"-7"0,0 1 0,-2 1 0,-2 3 0,-2 3 0,1 3 0,3 1 0,2-2 0,0-1 0,-6-3 0,0 1 0,0-1 0,0 1 0,0-1 0,0 1 0,0-1 0,0 1 0,0-7 0,0 1 0,0-8 0,6 2 0,2-10 0,1-2 0,1-8 0,4 5 0,-3-3 0,3 0 0,-5 1 0,3-7 0,2 3 0,1 3 0,3-4 0,-1 5 0,1-5 0,-3 5 0,-1 1 0,-3 2 0,1-5 0,-2 13 0,-4 0 0,-20 7 0,-5 11 0</inkml:trace>
  <inkml:trace contextRef="#ctx0" brushRef="#br0" timeOffset="4416">2987 472 8862,'-11'17'0,"-1"1"0,2-1 0,-1 1 0,5-1 0,4 0 0,4 1 0,4-1 0,5 1 0,11-6 0,3-3 0,0-1 0,0-4 0,6-2 0,-2-2 0,4-2 0,2-4 0,-2-6 0,-2-9 0,-2-2 0,2 1 0,-3-3 0,-1 0 0,-2-2 0,-2-2 0,-5-6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02.0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175 210 9019,'6'-11'0,"0"-1"0,7 0 0,-3-5 0,0-1 0,-1 9 0,-5 1 0,4 2 0,2 0 0,-5-5 0,7 5 0,2 2 0,-5 0 0,3-2 0,-2 6 0,1 0 0,-5 10 0,2 0 0,-2 1 0,-2 3 0,-2 1 0,-8 9 0,-2-1 0,-2-2 0,-3-1 0,-3-3 0,-1-1 0,-1-3 0,1-1 0,-7-8 0,1 2 0,0-4 0,-2-2 0,5 0 0,-5-2 0,2-2 0,-1-2 0,3-8 0,8 3 0,3-7 0,2-5 0,2 4 0,6-7 0,0 3 0,0 0 0,4-6 0,6 5 0,7 3 0,3 2 0,1 7 0,0 2 0,3 2 0,-3 5 0,6 1 0,-7 17 0,5 5 0</inkml:trace>
  <inkml:trace contextRef="#ctx0" brushRef="#br0" timeOffset="184">140 560 9058,'17'-2'0,"3"-2"0,3-2 0,4-8 0,8 3 0,2-7 0,4-5 0,-4 2 0,3-7 0,-5 3 0,-6 4 0,3 1 0,-9 3 0,8-8 0,-4-2 0</inkml:trace>
  <inkml:trace contextRef="#ctx0" brushRef="#br0" timeOffset="401">594 88 9058,'-8'-10'0,"6"1"0,-3 3 0,3 4 0,2-4 0,0 12 0,0 7 0,0 9 0,5-1 0,3 8 0,0 2 0,0 2 0,-1 4 0,-3 2 0,2 2 0,-2-3 0,4-3 0,-2-4 0,-3-1 0,-1 1 0,0-6 0,4-2 0,-4 4 0,6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11.6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9128,'0'11'0,"0"1"0,0 2 0,0 9 0,0 6 0,0 4 0,0 2 0,0 0 0,0 0 0,0-2 0,0-4 0,0 4 0,0-6 0,0 0 0,0-3 0,0-5 0,8-2 0,1 1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11.8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16 9128,'-8'-10'0,"8"4"0,0 12 0,10 6 0,5 9 0,3 2 0,-1 1 0,1 1 0,-7-6 0,1 5 0,0-5 0,-3-2 0,5 1 0,-6-1 0,1 1 0,-5 7 0,4 2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12.1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35 224 9128,'-12'0'0,"3"-2"0,1-4 0,2 4 0,8-8 0,6 6 0,9-1 0,8-1 0,10 6 0,2-2 0,4-4 0,-2 2 0,5-8 0,-1-1 0,-4-3 0,4-1 0,-3-1 0,-1 3 0,-2 3 0,-4-3 0,-4 5 0,-6-2 0,-3 1 0,-8 7 0,-3-4 0,-1 0 0,-4 6 0,-8-2 0,-2 8 0,-15 6 0,1 8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12.3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9128,'-9'0'0,"1"0"0,8 8 0,0 6 0,0 7 0,0 8 0,0-2 0,2 2 0,2 2 0,2 2 0,1 2 0,-3-2 0,2-2 0,-2-2 0,4-7 0,-3 1 0,-1-3 0,-2-3 0,4-5 0,0-1 0,8-7 0,-5 4 0,9-8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12.6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18 140 9187,'-9'-8'0,"1"6"0,16-11 0,3 7 0,5 0 0,1-2 0,7 4 0,-1-5 0,-2-1 0,-1 0 0,-3 1 0,3-3 0,-1 4 0,-2 0 0,5 5 0,-11-7 0,5 2 0,-6 2 0,-3 6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13.0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9187,'-9'2'0,"3"4"0,4-2 0,2 7 0,0 3 0,0 1 0,0 3 0,0-1 0,0 1 0,0-1 0,6 1 0,0-1 0,-3 1 0,-1-7 0,0-1 0,4-2 0,-2-2 0,8-6 0,1 0 0,-3-2 0,2-2 0,1-4 0,3-2 0,1 1 0,-1-5 0,-3 2 0,-1-1 0,0 5 0,5 0 0,0 0 0,-5 6 0,0-3 0,-10 10 0,-2 7 0,-10 4 0,-6 1 0,-1 1 0,0-1 0,-1 1 0,1-1 0,-7 0 0,1-1 0,4-2 0,5-3 0,-1-5 0,3 4 0,-4-3 0,7-1 0,3-6 0,12-2 0,5-3 0,11-5 0,3-8 0,0 1 0,0-1 0,1 1 0,-5 0 0,4-1 0,2 1 0,-5-1 0,1 3 0,-4 1 0,-1 2 0,-1 7 0,1-7 0,-1 0 0,1-5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13.3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53 9187,'-6'18'0,"-2"-1"0,-2 1 0,6-7 0,-1 1 0,3 1 0,2 3 0,5-4 0,3-3 0,2-1 0,3-4 0,3-2 0,1-2 0,3 0 0,3 0 0,-3-6 0,3-4 0,-4-5 0,-3 1 0,-3-9 0,-3 4 0,-2 1 0,-2 1 0,-6-1 0,0 1 0,-8 5 0,-4 2 0,-3 3 0,-3 3 0,1 2 0,-1 2 0,1 0 0,-1 0 0,7 2 0,-1 2 0,0 3 0,3 3 0,1-6 0,0 11 0,-1-5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13.6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71 9187,'7'-10'0,"-5"0"0,4 4 0,-2 4 0,0-2 0,2 8 0,-1 6 0,-5 8 0,-1-1 0,-5 0 0,-2 1 0,-6-1 0,3 1 0,-3-1 0,-1 1 0,-3-3 0,1-1 0,-1-2 0,1-9 0,-1 5 0,1-2 0,-1 0 0,1 0 0,-1-6 0,1-2 0,-1-4 0,9 2 0,3-8 0,4-1 0,2-3 0,0-3 0,0-2 0,2-3 0,4 3 0,2 1 0,5 3 0,1-2 0,5-5 0,-1 11 0,7-3 0,-2 7 0,0 5 0,3 2 0,-5 6 0,2 5 0,-1 9 0,-11 11 0,5-2 0,-7 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4.7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36 9545,'0'-18'0,"-2"9"0,-4 3 0,3 4 0,-7 4 0,2 4 0,0 9 0,4 10 0,-3 1 0,-3-1 0,6 4 0,-2-4 0,4 0 0,2 1 0,0 3 0,0-6 0,0-2 0,0-1 0,0-3 0,0 1 0,0-1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13.8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88 9187,'-18'9'0,"8"-1"0,5-8 0,10 0 0,-1-2 0,8-2 0,4-4 0,5-1 0,0-3 0,6-3 0,-1 3 0,5-11 0,-4 3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14.1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35 9187,'0'-17'0,"8"7"0,4 4 0,3 4 0,3 10 0,-1 2 0,1-1 0,-7 7 0,-1-4 0,-2 3 0,-2-3 0,-6-1 0,0 3 0,0 1 0,-2 1 0,-4-2 0,-6-3 0,3-7 0,-3 4 0,-2-2 0,-1 0 0,3-1 0,1-5 0,-3 0 0,4 0 0,-1 0 0,9 0 0,0-2 0,8-1 0,3-3 0,3-6 0,5 6 0,-1 0 0,-4-1 0,3 3 0,-3-6 0,3 2 0,3 4 0,-9 2 0,7 2 0,-6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14.6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0 9187,'0'10'0,"-6"0"0,-2-6 0,-1 1 0,5 3 0,-4-2 0,0 6 0,6-3 0,-3 3 0,3 2 0,0-5 0,-2 3 0,-2 1 0,2-5 0,8 0 0,2 0 0,7-6 0,-1 3 0,4-5 0,1-5 0,6 1 0,3-6 0,-1 0 0,0 1 0,-2 5 0,-5-2 0,-1 2 0,1-2 0,-1 4 0,-1-2 0,-5 8 0,3 0 0,-8 8 0,-2 1 0,-2 3 0,-4 1 0,-2 1 0,-4-1 0,-2 1 0,4-3 0,-3-1 0,-1-2 0,0 1 0,6-3 0,-3 0 0,1-1 0,0 1 0,0-4 0,6 5 0,2-7 0,4 2 0,6-4 0,3-2 0,3 0 0,-1-2 0,1-4 0,1-3 0,2-9 0,4 1 0,3-1 0,-5-5 0,4-2 0,0-1 0,0 1 0,-5-6 0,19-4 0,-5-9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14.8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9187,'-2'9'0,"-2"-1"0,-2 0 0,0-4 0,6 7 0,0 3 0,0 2 0,0 3 0,0 2 0,2 4 0,4 3 0,-2-5 0,7 4 0,1-2 0,-2-3 0,5-3 0,-5-1 0,7-1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15.1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18 9187,'8'-10'0,"-4"3"0,8 7 0,-9 7 0,5 5 0,0 4 0,-6 1 0,4 1 0,-4-1 0,-2 0 0,0 1 0,0-1 0,-2 1 0,-4-1 0,-4 1 0,-7-1 0,-1 1 0,1-3 0,-1-1 0,1-5 0,-1-1 0,1-2 0,-1-6 0,3-2 0,3-4 0,5-3 0,7-9 0,0 1 0,0-1 0,7 1 0,5-1 0,3 1 0,3 1 0,-1 5 0,-1 3 0,-4 0 0,3 8 0,-5 0 0,0 10 0,-3 5 0,-7 11 0,0 1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15.3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25 245 9187,'-17'0'0,"9"0"0,8-2 0,10-4 0,7 2 0,6-7 0,7-3 0,3-1 0,1-3 0,1-1 0,0-3 0,0-1 0,0 0 0,-2 7 0,-2 3 0,-2 1 0,-7 2 0,1-3 0,-4 1 0,-9 8 0,-10-3 0,-10 7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15.7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9187,'0'9'0,"2"-1"0,2-6 0,2 4 0,0-2 0,-6 7 0,0 3 0,6 2 0,-1 1 0,-1 1 0,-2-1 0,4-5 0,0-1 0,-2 3 0,-2 1 0,-2-3 0,0 0 0,0 1 0,6-3 0,-1 2 0,1-9 0,-6 5 0,6-16 0,2-1 0,1-3 0,5 0 0,2 1 0,1-7 0,1 1 0,-1 5 0,0 3 0,1 1 0,-6 2 0,-3 8 0,-1 4 0,-4 5 0,-2 5 0,-2 1 0,0 3 0,0 3 0,0-4 0,0 5 0,0-5 0,0-1 0,-2-3 0,-2-1 0,-2-3 0,0 1 0,6-4 0,2-8 0,2-10 0,2-5 0,8-9 0,-3 1 0,5 0 0,1-3 0,7 1 0,-1-6 0,-2 4 0,-1 2 0,5-6 0,2 4 0,8-8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16.0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87 158 9187,'-17'0'0,"-1"0"0,1 0 0,5 0 0,1 0 0,7-2 0,-2-4 0,4-6 0,16-3 0,3-3 0,4 1 0,5-1 0,-5 1 0,6 1 0,0 3 0,0 1 0,-5 8 0,1-2 0,-3 5 0,-3 1 0,-1 1 0,-5 5 0,-5 6 0,-4 3 0,-2 5 0,0 1 0,0 3 0,0-3 0,0 4 0,-2-2 0,-2-1 0,-2-3 0,0-1 0,5-1 0,-5 1 0,4-9 0,-6-1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16.4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9187,'0'-9'0,"0"3"0,0 12 0,0 5 0,2 5 0,2 1 0,2 3 0,-2 3 0,-2-2 0,-2 9 0,2-1 0,3-2 0,-3 0 0,4-6 0,-4 3 0,-2-3 0,2-2 0,4-1 0,-4-1 0,8-7 0,-5-4 0,-3-6 0,6-6 0,0-4 0,3 1 0,-1-7 0,2 4 0,1-5 0,3-6 0,-4 3 0,-1-3 0,3 4 0,1 1 0,3 1 0,-1-1 0,1-1 0,-1-5 0,1 5 0,-1-4 0,1 3 0,-1 3 0,1-1 0,-1 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16.6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9187,'10'8'0,"0"-6"0,-7 6 0,3-1 0,0-3 0,-6 8 0,0 2 0,0 1 0,0-3 0,0-1 0,0 3 0,0 1 0,0 3 0,0-1 0,0 1 0,2-7 0,4 1 0,4-8 0,7 2 0,0-6 0,1-6 0,-3-6 0,-3-3 0,4 3 0,-5 1 0,5-3 0,1-2 0,-1-1 0,-3 0 0,-1-1 0,2 1 0,1 1 0,1 2 0,-3 5 0,-1 1 0,-6 2 0,5 6 0,-7-8 0,4-1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4.8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49 9545,'0'-11'0,"0"-1"0,0 6 0,0-6 0,2 9 0,2-1 0,2 8 0,2-1 0,-4 9 0,3 2 0,3 1 0,-6 3 0,4-1 0,-1 1 0,5-1 0,-2 1 0,-1-1 0,1-1 0,0-5 0,-6-3 0,19 0 0,-4 1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16.8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34 245 9187,'-18'0'0,"8"0"0,5 0 0,10-2 0,9-3 0,7-7 0,1 2 0,7-3 0,2-5 0,2-3 0,2-2 0,0 5 0,0 1 0,-1-1 0,-1 1 0,-1 1 0,-5 3 0,-2 1 0,-2 8 0,-5-11 0,-1 5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17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0 9187,'-8'16'0,"-3"-5"0,1 5 0,0-4 0,2 3 0,5 3 0,1-1 0,4-1 0,3-5 0,5-3 0,8-8 0,-1 0 0,0 0 0,1 0 0,-1-2 0,1-4 0,-1-5 0,-5 1 0,-2-2 0,-1-1 0,1-3 0,-6 5 0,2-1 0,-4-2 0,-2 5 0,-2-1 0,-4 2 0,-6 4 0,-3 2 0,-3 2 0,1 0 0,-1 0 0,1 0 0,-1 0 0,7 0 0,-1 0 0,1 8 0,-7 2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17.9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 9427,'0'-10'0,"0"16"0,0 11 0,2 10 0,1-3 0,5-1 0,2 2 0,-6-4 0,3 9 0,-1 1 0,0 2 0,2 3 0,-4 3 0,2 4 0,-3 2 0,-1-1 0,-2 5 0,2-5 0,4-1 0,-4-2 0,4-6 0,-4-2 0,-2-4 0,0-4 0,0-8 0,0-7 0,0-4 0,0-12 0,0 2 0,0-7 0,2 5 0,4-4 0,5 2 0,5 3 0,1 5 0,1-2 0,-1-4 0,1 4 0,-1-4 0,1 4 0,-1 2 0,6 0 0,1 0 0,-3 2 0,-2 4 0,-7-4 0,0 6 0,1-1 0,1-3 0,-1 6 0,-1-2 0,0 5 0,5-3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18.2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36 9427,'-7'-12'0,"-5"1"0,4 7 0,2-4 0,12 8 0,6 0 0,3 0 0,5 2 0,3 2 0,6 2 0,4-3 0,2-1 0,0-2 0,0 0 0,0 0 0,-2 0 0,-2 0 0,-4 0 0,-2 0 0,-1 0 0,-7 0 0,1 0 0,-1 0 0,-9 8 0,-6 4 0,-8 5 0,-4 7 0,-3-3 0,-9 8 0,-1 2 0,2 2 0,-5 4 0,3 4 0,0 3 0,-2 1 0,5 5 0,-5-5 0,7 7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7:34.0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1293 1258 9454,'-2'-16'0,"-4"5"0,4 1 0,-3 4 0,3 2 0,2-7 0,0 7 0,-2-4 0,-4 8 0,2 0 0,-8 0 0,6 0 0,-5 0 0,5 0 0,-4 2 0,3 4 0,-7-4 0,2 6 0,-3-1 0,-3-3 0,-1 6 0,-2 0 0,-3-1 0,-7-3 0,4 4 0,-4 0 0,-4-1 0,4-3 0,-10 4 0,2-1 0,-1 1 0,3-4 0,-4 4 0,4-1 0,2 1 0,0-6 0,0 2 0,2-4 0,4-2 0,-2 0 0,6 0 0,0 0 0,0 0 0,-4 0 0,5 0 0,1-2 0,-2-4 0,5-2 0,-5-5 0,2 1 0,0-2 0,-7-1 0,7-3 0,2-1 0,1-4 0,-3 3 0,0-5 0,3 2 0,7 0 0,-1-8 0,6 3 0,1-1 0,-1 0 0,-4 6 0,6-6 0,3 0 0,1 1 0,2-3 0,0 6 0,0 0 0,0 0 0,5-6 0,3 2 0,2-2 0,4 1 0,-5-3 0,3 4 0,1-2 0,3 2 0,1-4 0,1 6 0,1-2 0,5 0 0,-5 6 0,4-5 0,-3 3 0,-3 4 0,6-4 0,1 1 0,-3 3 0,-2 2 0,5 1 0,1 1 0,0 1 0,0 4 0,5-3 0,-5 3 0,0-1 0,0 1 0,4-3 0,-3 5 0,-1-2 0,0 1 0,4 5 0,-4-4 0,1 0 0,-1 1 0,4 3 0,-4-4 0,2 0 0,4 1 0,-3 5 0,-1-4 0,0 2 0,0 0 0,0 1 0,4 5 0,-2 0 0,2 0 0,-3 0 0,1 0 0,0 0 0,-2 0 0,4 5 0,-8 3 0,1 2 0,1 3 0,0 3 0,4 1 0,-6-1 0,-3-4 0,3 5 0,0-1 0,-1 5 0,-3 0 0,-1 4 0,-1-1 0,1-1 0,-1 2 0,-1 2 0,-3 8 0,-1-2 0,1-4 0,-3 4 0,2-1 0,-1 4 0,-1 5 0,4 0 0,-9-6 0,1 0 0,2 0 0,-6 0 0,4 0 0,-4-2 0,-2-4 0,-6 4 0,-2-4 0,-2 4 0,-3 2 0,-3-6 0,-1-2 0,-1 0 0,1 0 0,-1-5 0,1 1 0,0-4 0,-1-1 0,1-7 0,-1-1 0,1 0 0,-1-1 0,1-5 0,-1 2 0,1-4 0,-1-2 0,1 0 0,-1 0 0,1 0 0,-1 0 0,1 0 0,7-8 0,3 6 0,14-11 0,5 7 0,3 0 0,3-2 0,-1 5 0,1-7 0,1 2 0,5 4 0,-3-4 0,6 3 0,0 1 0,0 2 0,3 0 0,4-2 0,1-2 0,0 2 0,6 2 0,2 2 0,-1 0 0,1 0 0,4 6 0,-5 0 0,3 0 0,4 2 0,-5-5 0,1 7 0,-1-2 0,1-4 0,-6 4 0,2-3 0,-5-1 0,-1-2 0,6-2 0,0 0 0,-2 0 0,-2 0 0,3 0 0,3 0 0,0 0 0,-1 0 0,5 0 0,-4-2 0,-1-2 0,1-1 0,4-1 0,-7 6 0,1 0 0,2 0 0,-6 0 0,5 0 0,-1 0 0,0 0 0,2-2 0,-3-2 0,5-2 0,0 2 0,3 2 0,-5 0 0,-1-2 0,1-1 0,4-1 0,-5 6 0,1 0 0,0 0 0,-8 0 0,-6 0 0,2 0-1,2 0 1,2 0-1,0 0 1,0 0-2,0 0 0,0 0 0,-1 0 0,1 2 0,0 4 0,0-4 1,0 3-1,0-3 0,0-2 0,6 2 0,-2 2 0,-4 2-1,-4-2 1,-2-2 0,8-2 0,-1 0-1,-1 0 1,4 0 0,-10 0-1,4 0 1,2 0 0,0-6 0,2 0 0,2 0 0,2-1 0,-1 5 1,-5-6-1,0 2 0,0 0 0,0 0 1,0 6-1,0 0-1,0 0 1,0-5 0,0-1 0,0 2-1,-1 2 1,-4 2 0,-1 0 0,2 0 0,2 0 0,-4 2 0,0 2 0,2 2 0,2-3 0,2-1 1,0-2-1,0 0 0,0 0 0,0 0 1,0 0-1,-1 0 0,1 0 1,0 0-1,0 0 1,0 0-1,0 0 0,0 0 0,-2 0 0,-2 0 0,-2 0 0,-6 0 0,7 0 0,-1 0 0,-2 0 0,4 0 0,-6 0 0,2 0 0,4 0 1,0 0 0,0 0-1,-1 0 0,1 0 1,2 0 0,2-2 0,-1-1-1,1-3 1,0 0 0,0 6 0,0 0-1,0 0 0,0-6 1,0 0-1,-2 2 0,-4 2 0,4 2 1,-4-2-1,4-1 0,2-3 1,0 0 0,0 6-1,0 0 0,0 0 1,0 0 0,0 0 0,0 0-1,-1 0 1,1 0 0,0 0-1,0 0 0,0 0 1,0 0 0,0 0-1,0 0 0,0 0 1,6 0-1,-3 0 1,-3 0-1,-4 0 0,-1 0 1,4 0-1,1 0 0,0 0 1,0 0-1,2 0 1,2 0-1,2 0 1,5 2-1,-3 2 1,0 2-1,-1-3 0,5-1 1,-4 0-1,1 2 0,5 2 0,-7 0 1,-1-6-1,-2 0 0,2 0 0,-2 0 1,5 0-1,1 0 0,-1 0 0,-3 0 1,4 0-1,-1 0 0,1 0 1,-4 0-1,3 0 1,-1 0-1,-4 0 0,4 0 1,-3 0-1,-1 0 0,-2 0 0,-2 0 0,0 0 1,0 0-1,0 0 0,0 0 0,0 0 1,0 0-1,0 0 1,-1 0-1,1 0 1,0 0-1,0 0 1,-2 0-1,0 0 1,-2 0-1,0 0 0,6 0 1,-8 0-1,2 0 0,-2 0 0,2 0 1,-5 0-1,-1 0 0,0 0 0,-2 6 1,-3 0-1,1-3 0,2-1 1,1-2-1,-7 0 1,3 0-1,3 0 1,-2 2 0,6 2-1,1 2 0,-1-2 1,0-2 0,6-2 0,-2 0-1,0 0 1,6 0 0,-8 0 0,4 0-1,2 0 1,0 0-1,0 0 1,0 0-1,0 0 1,0 0-1,-1 0 1,1 0-1,0 0 1,-6 0-1,1 0 1,1 0-1,2 0 1,7 0 0,1 0-1,0 0 0,2 0 1,-5 0 0,9 0 0,-1 0-1,-1 0 1,4 0 0,-7 0 0,1 0-1,0 0 1,3 0 0,-5 0 0,-2 0-1,-2 0 1,-2 0 0,1 0-1,1 0 0,-2 0 1,4-6 0,-10 0 0,4 2 0,2 2 0,0 2 0,0 0 0,0 0-1,0 0 1,0 0 0,0-2 0,-2-1-1,-4-3 1,4 0 0,-6 6 0,2 0-1,0 0 1,-8 0 0,5 0 0,-3 0-1,0 0 1,1 0 0,-7 0 0,2 0 0,5 0 0,-5 0 0,4 0 0,-3 0-1,-3 0 1,1 0 0,-1 2 0,1 4 0,-1-4 0,1 3 0,-1-3 0,-5-2 0,-3 2 1,-1 4 0,6 4 0,-5 7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8:17.9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138 122 9259,'-23'-2'0,"-1"-2"0,3-1 0,2-7 0,3 4 0,3 0 0,1 1 0,8 1 0,-2 6 0,12 0 0,4 0 0,7 0 0,1 0 0,1 0 0,2 0 0,3 2 0,-3 4 0,6-4 0,0 3 0,2-3 0,1-2 0,-1 0 0,6 0 0,0 0 0,-1 0 0,3 0 0,2 0 0,4 0 0,1 0 0,3 0 0,5 0 0,1 0 0,-1 0 0,-1-5 0,-5-1 0,-3 2 0,0 2 0,-7-4 0,5 0 0,-6 2 0,-6 2 0,2 0 0,-5-1 0,1-3 0,4 2 0,-6 2 0,0 2 0,-2 0 0,1 0 0,7 0 0,-4 0 0,2 0 0,0 0 0,-2 0 0,4 2 0,-1 2 0,1 2 0,2-1 0,1-5 0,-1 0 0,-3 0 0,3 0 0,-4 0 0,4 0 0,2 0 0,-6 0 0,-2 0 0,0 0 0,0 0 0,2 0 0,4 0 0,-2 0 0,-2 0 0,1-5 0,3-1 0,-2 2 0,-2 2 0,-2 2 0,4 0 0,-4-2 0,-2-4 0,4 4 0,-5-4 0,-3 4 0,-2 2 0,5 0 0,-1-1 0,-2-3 0,-1-2 0,-3 0 0,1 6 0,-1 0 0,1 0 0,-1 0 0,1 0 0,-7 0 0,1 0 0,1 0 0,-3 0 0,2 0 0,1 0 0,-3 0 0,2 0 0,-1 0 0,7 0 0,-1 0 0,-5 0 0,0 0 0,1 0 0,3 0 0,1 0 0,1 0 0,-1 0 0,0 0 0,1 0 0,-1 0 0,3 0 0,3 0 0,-3 0 0,3 0 0,-4 2 0,-1 4 0,-1-4 0,1 13 0,-1-5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8:22.1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168 105 9038,'-26'-35'0,"5"4"0,-8 8 0,0 11 0,2 8 0,1 4 0,17 0 0,9 0 0,9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8:18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384 769 9300,'8'9'0,"-6"-1"0,12-10 0,-9-4 0,1-3 0,-8-9 0,-2-1 0,-1-5 0,-9 3 0,2-6 0,-3 0 0,-3 0 0,1 5 0,-3-1 0,-1 4 0,-2 1 0,-2 8 0,1 5 0,-3 5 0,0 5 0,-4 9 0,6 15 0,0 14 0,-1 11 0,3 8 0,7 8 0,5 0 0,5 0 0,4 5 0,4-1 0,6-6 0,9-8 0,8-9 0,10-9 0,0-9 0,0-5 0,-6-7 0,0-9 0,3-7 0,1-3 0,-4-6 0,0-5 0,2-11 0,2-5 0,0-10 0,-2-6 0,-4 1 0,-2-3 0,-2 6 0,-5-6 0,-1 1 0,1 5 0,-1-6 0</inkml:trace>
  <inkml:trace contextRef="#ctx0" brushRef="#br0" timeOffset="885">576 349 9300,'-9'2'0,"3"4"0,4 6 0,2 11 0,0 8 0,0 10 0,0 11 0,8 7 0,3 6 0,3 1 0,-2 6 0,1-8 0,-5 4 0,0-8 0,-1-9 0,5-5 0,-6-9 0,-2-2 0,-2-8 0,0-13 0,2-6 0,1-1 0,1-7 0,-6 0 0,0-1 0,0-11 0,0 6 0,0-6 0,0-1 0,0-3 0,0-3 0,0-4 0,2-6 0,4-4 0,-2-2 0,6 0 0,-1 0 0,1 0 0,-4 8 0,3 3 0,1 5 0,0 1 0,-4 3 0,5 3-1,3 6 0,-1 12 1,1 8-1,-4 7-1,-2 8 0,3 6 1,-5 4-1,-2 2-1,-2-2 1,4 3 0,-1-1 0,1-2-1,2-2 0,-6-8 0,6 0 0,-2 0-1,-1-2 1,1-2 0,-4-7 0,2-1-1,2 1 1,7-3-1,-1-3 1,4-6 0,1-4 0,1-2 0,-1-4 0,0-6 1,1-7 0,-1-12 1,1 0-1,-1-4 1,1-2 0,-7 0 1,1 0-1,0 0 0,-3 0 1,5 6 0,-6 0 0,0 0 0,-1 1 0,5-3 0,-6 8 0,-2 2 0,-8 1 0,-4 5 0,-2 3 0,-3 6 0,-3 4 0,-1 4 0,-1 2 0,1 2 0,1 8 0,3-3 0,1 5 0,-2 1 0,1 7 0,-1-1 0,5 0 0,1 2 0,-4-5 0,6 5 0,2 0 0,3 4 0,1-3 0,0-3 0,1-4 0,5-1 0,4 3 0,7-2 0,1-5 0,-1-4 0,3-4 0,1-6 0,2 0 0,-1 0 0,-3-8 0,-1-4 0,-1-5 0,1-7 0,-3 3 0,-3-8 0,-6-2 0,-4-2 0,-2 0 0,0 2 0,0 2 0,0-2 0,0 4 0,0-1 0,-2 3 0,-4 4 0,4 7 0,-4 3 0,-2 9 0,2 2 0,3 9 0,3 9 0,3 3 0,5 4 0,2 3 0,2-5 0,5 4 0,-2 0 0,-3 0 0,4-5 0,-5 3 0,5-2 0,1 0 0,1 1 0,-1-7 0,1 1 0,-1-3 0,1-3 0,-1-6 0,1-4 0,-1-2 0,0 0 0,-1-2 0,-4-4 0,1-4 0,-7-7 0,8-9 0,-5-1 0</inkml:trace>
  <inkml:trace contextRef="#ctx0" brushRef="#br0" timeOffset="1016">1554 856 9219,'0'-12'0,"-2"1"0,-3-3 0,3 6 0,-6 4 0,10 14 0,2 9 0,2 7 0,5-3 0,-3 6 0,2 2 0,3 2 0,-3 2 0,2-2 0,-1-2-3,-1-2 3,5-7 0,-5 3 0,8-8 0</inkml:trace>
  <inkml:trace contextRef="#ctx0" brushRef="#br0" timeOffset="1202">1589 594 9172,'-27'-23'0,"4"1"0,3 5 0,3 3 0,0 10 0,-1-1 0,8 5 0,5 5 0,3 7 0,9 4 0,5 1 0,4 0 0,1 1 0,0 7 0,1 2 0</inkml:trace>
  <inkml:trace contextRef="#ctx0" brushRef="#br0" timeOffset="1585">1764 734 9172,'6'17'0,"0"1"0,1-1 0,-3 2 0,2 3 0,-2 1 0,4 2 0,-2-3 0,-3 1 0,-1-2 0,4-1 0,0-3 0,-2 1 0,-2-1 0,0-7 0,4-4 0,-4-12 0,5-6 0,-1-5 0,0-7 0,6-1 0,-5-6 0,1 2 0,0-2 0,5 0 0,-1 0 0,2 4 0,-3 1 0,5 3 0,-6 6 0,1 1 0,1 5 0,-1 3 0,7 8 0,-1 0 0,1 9 0,-3 7 0,-1 7 0,-2 4 0,-9 3 0,5 4 0,-2-1 0,0-3 0,0 3 0,-6-6 0,2 0 0,3-4 0,-1 2 0,6-1 0,-2-3 0,5-9 0,-3-5 0</inkml:trace>
  <inkml:trace contextRef="#ctx0" brushRef="#br0" timeOffset="1902">2794 87 9172,'0'-11'0,"0"-1"0,0 12 0,0 6 0,0 15 0,2 14 0,2 10 0,4 9 0,2 6 0,1 10 0,7 8 0,-3-1 0,-3 1 0,3 2 0,-3-10 0,2-10 0,-3-10 0,-3-7 0,-6-8 0,4 0 0,-4-8 0,4-4 0,-12-11 0,-6-6 0,-3-20 0,-3-5 0</inkml:trace>
  <inkml:trace contextRef="#ctx0" brushRef="#br0" timeOffset="2335">2777 384 9172,'0'-33'0,"0"2"0,0 2 0,0-2 0,2-2 0,6 0 0,7 2 0,6 2 0,16 2 0,0-4 0,4 6 0,2 5 0,5 1 0,-1 13 0,1 2 0,-1 2 0,-1 4 0,-11 6 0,-8 7 0,-5 7 0,-5 7 0,-1-4 0,-5 2 0,-5 4 0,-4-4 0,-4 3 0,-4 1 0,-5 2 0,-5 0 0,-3-2 0,-4-2 0,-7 2 0,3-4 0,-4 0 0,-4 0 0,-3 0 0,-1-11 0,8 1 0,2-3 0,-2-4 0,-1 3 0,3-7 0,6-2 0,4-2 0,9-4 0,2-2 0,0-2 0,8-7 0,0 1 0,10 4 0,11 2 0,5 6 0,1 6 0,2 4 0,6 7 0,0 3 0,0 3 0,0 2 0,0 6 0,0-1 0,-1 1 0,-6-4 0,-5 0 0,-4-2 0,-1-4 0,-3-1 0,-3-3 0,-6 1 0,-4-8 0,-2-3 0,0-7 0</inkml:trace>
  <inkml:trace contextRef="#ctx0" brushRef="#br0" timeOffset="2585">3301 699 9172,'-16'2'0,"5"3"0,5 7 0,4-2 0,2 1 0,2 5 0,4 5 0,3-1 0,9 3 0,-1-4 0,1-1 0,5-6 0,0-3 0,-1 1 0,-3 0 0,-1-6 0,-1 1 0,0-3 0,1-2 0,-3-2 0,-1-3 0,-2-7 0,-8-4 0,1-1 0,-3-1 0,-2 1 0,0 5 0,-2 1 0,-2-3 0,-1-1 0,-9-5 0,2-1 0,-3-2 0,5-1 0,-5 7 0,5-1 0</inkml:trace>
  <inkml:trace contextRef="#ctx0" brushRef="#br0" timeOffset="2868">3668 87 9172,'-2'-17'0,"-4"0"0,4-1 0,-4 1 0,4 7 0,2 10 0,0 13 0,2 11 0,4 11 0,-2 7 0,5 11 0,1 1 0,0 4 0,-4-1 0,5 5 0,1-2 0,-2-4 0,5 4 0,-5-3 0,2-5 0,-1-4 0,-7-11 0,2-2 0,-2-10 0,2-5 0,-4-3 0,3 1 0,3-10 0,-2-8 0,8-16 0,-5-11 0</inkml:trace>
  <inkml:trace contextRef="#ctx0" brushRef="#br0" timeOffset="3401">3895 751 9172,'-8'10'0,"6"5"-1,-4-3 1,10-2 0,6-1 0,3 1-3,7 0 0,3-6 1,-2 1-1,5-3 0,1-2 1,-4-2 0,4-1 0,-2-5 0,-3-2 1,-3-2 0,-1-5 0,-1 0 0,0-1 1,-7 6 0,-2 1 0,-2-3 0,0-1 0,-3-3 0,-6 1 0,-5 1 0,-2 5 0,-2-3 0,-5 8 0,0 2 0,-1 2 0,1 2 0,-1 2 0,1 4 0,-1 6 0,7-1 0,1 5 0,0 3 0,0 1 0,7 1 0,-3 0 0,4 3 0,2-3 0,0 4 0,2 1 0,4-1 0,5 0 0,5-2 0,1-5 0,1-3 0,-1-3 0,8 1 0,3-5 0,3 0 0,4 0 0,-10-2 0,10-4 0,-2 1 0,0 3 0,2 6 0,-2-4 0,-2 1 0,-2 5 0,-8-4 0,2-1 0,-3 1 0,-3 0 0,1-6 0,-1 1 0,-7-10 0,-4-7 0,-4-4 0,-2-1 0,0 0 0,0-1 0,0 1 0,0-1 0,0 1 0,0-1 0,0 1 0,0-1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8:34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1136 699 9220,'-8'-9'0,"6"-1"0,-3 4 0,-5 4 0,10-11 0,0 7 0,0 0 0,15 6 0,-13 0 0,8 0 0,-4 0 0,-4 0 0,5 0 0,-7 2 0,0 4 0,0 5 0,0-1 0,0 2 0,0 1 0,0 3 0,-1 1 0,-5 1 0,-6-1 0,-3 1 0,1-1 0,-2 3 0,-5 1 0,-4 2 0,2 6 0,-7-3 0,-1-1 0,-2 0 0,-7 4 0,-1-6 0,0-1 0,-1-3 0,5-3 0,-4-5 0,4-3 0,2 0 0,2-6 0,2 4 0,4-4 0,2-2 0,-4-8 0,3-4 0,1-1 0,0 1 0,2-4 0,5 5 0,-1-5 0,-5-1 0,5-1 0,-4-1 0,3-2 0,3-3 0,-6-1 0,-1 4 0,3-3 0,2 3 0,1 0 0,1-1 0,-1-3 0,1-2 0,5 6 0,2-3 0,1 3 0,-1-2 0,4 1 0,-4-5 0,3 2 0,3 4 0,2-5 0,2 1 0,0 0 0,0 0 0,0-4 0,2 5 0,4 1 0,5-2 0,-1 3 0,2-5 0,3 2 0,6 4 1,-1 1-1,3 1 1,-1-2 1,1-3 0,-4 1 0,4 6 1,-3-1-2,-3 1 0,7 5 0,-1 0 1,-2 1-2,-1 1 0,3-4 0,0 7 0,1-1 0,1 0 0,-6 0 0,6 4 0,-1-1 0,-1 1 0,2 2 0,-3 2 0,3 0 0,2 0 0,-6 0 0,4 0 0,1 2 0,3 4 0,-2-4 0,0 5 0,0-1 0,0 0 0,3 6 0,3-5 0,-2 3 0,-2 4 0,0-1 1,6 3-1,0-1 0,0 5 0,-6 1 1,-2-4-1,-2 3 0,-4 3 0,-1-1 0,-3 5 0,1 0 0,-1 0 0,-7 0 0,-4 4 0,-4-2 0,-2 2 0,0 2 0,0 2 0,0 0 0,0 0 0,-6-4 0,-2 0 0,-2 2 0,-3-2 0,-3-2 0,-1 2 0,-1-3 0,1-3 0,-1-2 0,1-5 0,0-1 0,-1 1 0,1-3 0,1-1 0,3-5 0,1-1 0,6-2 0,-6-6 0,9 0 0,-5 0 0,10 0 0,4-2 0,5-4 0,7 4 0,3-4 0,2 4 0,3 2 0,-3 0 0,4 0 0,0 0 0,6 0 0,-4 0 0,6 0 0,6 0 0,-4 0 0,5 0 0,-1 0 0,0 0 0,2 2 0,-5 2 0,5 2 0,2-2 0,-6-2 0,3-2 0,-1 0 0,0 0 0,1 0 0,-3 0 0,2 0 0,-2 0 0,0 0 0,-1-2 0,1-2 0,-6-2 0,2 0 0,-6 6 0,4-1 0,2-5 0,0 4 0,-2-4 0,-2 4 0,-2 2 0,0 0 0,6 0 0,-2 0 0,-4 0 0,4 0 0,-5 0 0,3 0 0,4 0 0,-10 2 0,8 2 0,-4 2 0,-2-2 0,2-3 0,4-1 0,-2 0 0,-2 0 0,-5 0 0,3 0 0,0 0 0,0 0 0,2 0 0,4 0 0,-2 0 0,-2 0 0,0-5 0,6-1 0,0 2 0,0 2 0,-6 2 0,0 0 0,2 0 0,2 0 0,2 0 0,0 0 0,-2 0 0,-4 0 0,4 0 0,-3 0 0,1 0 0,-2 0 0,2 0 0,-8 0 0,0 0 0,3 0 0,-1 0 0,6 0 0,-2 0 0,2 0 0,-2 0 0,2 0 0,2 0 0,-2 0 0,0 0 0,4 0 0,0 0 0,0 0 0,0 0 0,0 0 0,-2 0 0,-4 0 0,4 0 0,-6 0 0,0 2 0,-3 4 0,1-4 0,0 4 0,0-5 0,0-1 0,1 0 0,-5 0 0,4 0 0,2 0 0,-3 0 0,5 0 0,2 0 0,2 0 0,-4 0 0,0 0 0,2 0 0,2 0 0,0 0 0,-2 2 0,-2 2 0,2 2 0,-4 0 0,3-6 0,-1 0 0,-2 0 0,4 0 0,-8 0 0,0 0 0,3 0 0,-7 0 0,4 0 0,-3 0 0,-3 0 0,1 0 0,-1 2 0,1 2 0,-1 2 0,1-1 0,-1-5 0,0 0-1,1 0 0,-1 0 0,1 0 0,-1 0 0,1 0 0,-1 0 0,1 2 1,-1 2-1,1 2 0,5 0 0,0-6 0,-1 0-1,-3 0 1,4 0 0,1 0 0,-3 0-1,-2 0 1,1 0-1,1 0 1,4 0-1,2 0 0,-5 6 1,3-1-1,0-1 0,4-2 0,-3-2 0,-1 0 1,-2 0-1,0 0 1,3 0-1,-5 0 1,4 0-1,2 0 1,-5 0 0,3 0 0,-2 0 0,0 0 0,7 0 0,-7 0 0,0 0 0,2 0 0,-3 0 0,5 0 0,0 0 0,0 0 0,-4 0 0,5-2 0,-1-2-1,0-1 1,0-1-1,4 6 1,-2 0-1,2 0 0,-3 0 1,1-2-1,0-2 0,-2-2 1,4 0-1,-6 6 1,2 0-1,4 0 1,-5 0 0,-3 0 0,-2 0 0,3 0 0,-3 0 0,6 0 0,-2 0 0,-3 0 0,-3 0 0,-2 0 0,3 0 0,3 0 0,-3 0 0,3 0 0,-2 0-1,2 0 1,-3 0 0,3 0 0,-1 0-1,1 0 1,-2 0 0,6 0-1,-1-2 0,-5-3 1,4 3 0,-2-4 0,-1 4-1,-3 2 1,4 0-1,1 0 1,-3-2-1,-2-4 1,5 4 0,1-4 0,0 4 0,0 2 0,5 0 0,-5-1 0,0-3 0,0-2 0,4 0 1,-3 4-1,-1-2 0,0-2 1,0 1-1,-3 5 1,1-2-1,-2-4 0,-1 4 0,-3-4 1,1 4-1,-1 2 0,-5 0 0,-1 0 0,3 0-1,1 0 1,-3 0 0,0 0-1,1 0 0,-3 0 0,2 0 0,-7 0 0,7 0 1,-6 0 0,6 0-2,1 0 3,3 0 0,9-8 0,2-1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30.2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1065 804 9356,'0'-18'0,"0"1"0,0-1 0,2 3 0,4 3 0,-4-3 0,6 5 0,0 0 0,-6 1 0,5 5 0,1-2 0,-6 0 0,14 6 0,-14 0 0,5 2 0,-7 4 0,2-4 0,4 4 0,-4-3 0,4 3 0,-6-2 0,-4 8 0,-2 1 0,-5-3 0,3 2 0,-2 1 0,-4 3 0,-1 7 0,-4 0 0,-3 1 0,-1 1 0,-8-4 0,2 6 0,-6 1 0,-6-1 0,2-6 0,-7 4 0,-1-1 0,3-1 0,-7 0 0,6-7 0,1-5 0,3-5 0,4 2 0,2-2 0,0-2 0,0-2 0,2-4 0,2-2 0,2-4 0,-2-2 0,4-1 0,0-7 0,2 1 0,3-1 0,3 1 0,-1-1 0,1 1 0,2-1 0,-5-1 0,13-2 0,-3-3 0,0 3 0,8-6 0,-3 0 0,1-2 0,0-1 0,0 1 0,6-6 0,0 0 0,0 1 0,6-1 0,0 0 0,0 0 0,1 0 0,-3-4 0,8 2 0,2 4 0,1 0 0,2 0 0,1-2 0,1 2 0,5 4 0,-5-2 0,6 8 0,1 0 0,3-3 0,-2 7 0,0-4 0,0 3 0,0 3 0,-3 1 0,3 3 0,0 3 0,0 2 0,-4 2 0,5 6 0,-1 0 0,0 0 0,2 0 0,4 0 0,0 0 0,2 0 0,-10 6 0,12 2 0,-2 2 0,-2 3 0,6 5 0,-10 3 0,4 2 0,2-1 0,-2 5 0,-4 0 0,-4 2 0,0 0 0,-5 0 0,3 6 0,-6 0 0,-5 0 0,2-6 0,-9 0 0,-1 2 0,-2 2 0,-2 0 0,0-2 0,0-2 0,0 3 0,-7 1 0,-3 1 0,-2 1 0,1 0 0,5-6 0,-6-1 0,0-3 0,3-4 0,-7-1 0,5-5 0,-5-1 0,-1-3 0,5-5 0,0 4 0,-1-2 0,5-3 0,0-5 0,8 0 0,0-2 0,0-3 0,8 3 0,4-6 0,3 0 0,-3 6 0,-1-6 0,3 3 0,1-1 0,9-6 0,-1 6 0,0 1 0,3-3 0,-5 4 0,6-6 0,0 2 0,0 5 0,3 1 0,4 2 0,-1 0 0,-3 0 0,3 0 0,-4 0 0,4 0 0,2 0 0,-1 2 0,1 1 0,0 3 0,0-2 0,0 4 0,0 0 0,0-1 0,0 1 0,0 0 0,0-4 0,0 2 0,0-2 0,0-1 0,-2 1 0,-2 2 0,-2-2 0,-2 4 0,4-2 0,-2-3 0,2-1 0,2 4 0,2 2 0,0 0 0,0 0 0,0 3 0,2-3 0,2 0-1,1-1 1,7 5-1,-6-4 1,-1 0-4,3-1 1,-6 1 0,4-4 0,-4 2-1,-3-2 1,1-2 0,0-2 0,0 0 0,0 0 0,0 0 0,0 0 0,0 0 0,0 0 1,0 0-1,0 0 1,0 0-1,0 0 0,0 0 0,-1 0 0,1 0-1,0 0 1,-2 0-1,-2 0 1,-2 0-1,3 0 0,-1 0 0,0 0 1,-4 0-1,-2 0 1,6 0 0,-4 0 0,2 0 0,0 0 1,-5 0-1,5 0 1,2 0-1,2 0 1,2-2 0,0-2 0,2-2-1,3 2 1,-3 2-1,6 2 1,-2 0-1,-1 0 0,1 0 0,-6 0 0,2 0 0,4 0 0,-4 0 0,3 0 0,-3 0 0,-2 0 1,0-2-1,0-2 1,0-1-1,0 1 1,0 2 0,0 2 0,2 0-1,3 0 1,-3-2-1,4-2 1,-4-2-1,-2 2 0,0 2 0,0 2 1,-1 0-1,1 0 0,-5 0 0,-1 2 0,4 2 0,5 2 0,-1 0 1,4-6-1,-2 0 0,2 0 1,-3 0 0,7 0 0,-2 2-1,-4 3 1,3-3 0,-1 4 0,0-4-1,1-2 0,-5 0 0,4 2 1,-4 2-1,-2 2 0,-4 0 0,0-6 0,2 2 0,-2 3 1,0-3 0,4 4-1,0-4 1,0-2 0,6 0 0,-1 0 0,1 0-1,2 0 1,-4 0 0,5 0 0,-1 0-1,-4 0 1,-2 0 0,-3 0 0,3 0-1,4 0 0,-10 0 1,4 0-1,-2 0 1,0 0 0,2 0 0,0 0 0,0 0 0,0 0 0,6 0 0,1 0 0,3 0 0,3 0 0,1-6 1,-1 0-1,-1 3 0,1 1 0,3 0 0,1-2 0,-1-4 0,-5-2 0,5 5 0,-5-5 0,5 0 0,1 0 0,1 7 0,-1-5 0,0 2 0,1 0 0,1 0 1,2 6-1,3 0 0,-3 0 0,-2-5 0,-1-1 0,-1 2 0,0 2 0,1-4 0,-3 0 1,-1 0-1,-3-1 0,-1 3 0,3-6 1,-3 0-1,-2 1 0,-2 5 0,-7-2 1,1 2-1,0-2 0,-6 4 0,-1-4 0,-1 5 0,0 1 0,-4 0 1,6 0-1,0 1 0,-1 5 1,5-2-1,-4 8 1,6-1-1,5-1 1,-1 4 0,6-6-1,-3-1 0,-3 1 1,4 0 0,0-4 0,-1 2-1,1-3 1,-2-1-1,-6-2 1,2 0-1,3 0 0,-9-5 1,4-1-1,-2 2 0,0 2 1,2 2-1,0 0 1,0 0-1,0 0 1,0 0 0,0 2 0,0 2 0,0 2 0,0-1 0,0-3 0,0 2-1,-1 2 1,-4 0 0,-1-6 0,2 0-1,2 0 1,-4 0-1,0 0 1,2 0-1,2 0 1,-6 0 0,-2 0-1,1 0 1,3 0 0,-2 0 0,2 0 0,0 0 0,-2 0 0,6 0 0,-6 0 0,2 0 0,1 0 0,-1 0 0,6 0 0,-2 0 0,-4 0 0,4 2 0,-4 2 1,2 1-2,-2-1 1,4-2 0,-6-2 0,2 0-1,0 0 1,-2 0 0,3 2 0,-5 2-1,0 2 1,-6 0 0,5-6 0,-5 0-1,-1 0 1,-1 0 0,1 0 0,-1 0 0,-5 0 0,-1 0 1,1 0-1,5 0 1,-7 0 0,-2 7 0,-8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5.2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9545,'0'-10'0,"6"4"0,-1 12 0,-1 6 0,-2 5 0,-2 5 0,0 3 0,0 2 0,0 0 0,0 2 0,0-3 0,0-1 0,0-6 0,0 4 0,0-3 0,0-3 0,0 1 0,8-8 0,0-5 0,5-9 0,-3-3 0,-2-3 0,5-4 0,-3-7 0,2-2 0,-1 1 0,-1 3 0,4 2 0,-3 1-2,3 4 0,-6-3 0,-1 5-6,1 0 8,-6-5 0,6 13 0,-8-6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35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235 346 9328,'-27'-7'0,"-4"-3"0,8-6 0,1 5 0,3-3 0,1 8 0,9 1 0,1 5 0,16 0 0,1 1 0,5 5 0,3 6 0,-3 3 0,9 5 0,-1 1 0,1 2 0,-2 14 0,6-2 0,1 4 0,-1 4 0,-6-4 0,2 5 0,-1 1 0,1-1 0,-4-5 0,5 2 0,-3-6 0,2-6 0,-3 4 0,13-14 0,-6 7 0</inkml:trace>
  <inkml:trace contextRef="#ctx0" brushRef="#br0" timeOffset="200">532 329 9439,'-17'-2'0,"-1"-4"0,6 4 0,1-4 0,-3 4 0,-1 2 0,-3 8 0,1 6 0,1 7 0,5 8 0,-5 12 0,4 8 0,-1 5 0,1 4 0,-3 6 0,5-6 0,0 1 0,4 1 0,-1-14 0,1 1 0,2-8 0,2-4 0,-4-6 0,0-2 0,3-2 0,-7-2 0,0-5 0</inkml:trace>
  <inkml:trace contextRef="#ctx0" brushRef="#br0" timeOffset="450">26 818 9439,'-10'-12'0,"2"3"0,0 1 0,8-4 0,0 6 0,10-1 0,11 3 0,5-2 0,1 2 0,2 2 0,8 0 0,2-2 0,1-2 0,-1-5 0,-8 5 0,-4 2 0,-1 2 0,3-4 0,-6 0 0,-2 3 0,-1 1 0,-3 2 0,1 0 0,-1 0 0,1 0 0,-1 0 0,0 0 0,1 0 0,-1 0 0,1 0 0</inkml:trace>
  <inkml:trace contextRef="#ctx0" brushRef="#br0" timeOffset="817">1300 294 9422,'-7'-10'0,"5"1"0,-4 3 0,-4 4 0,-1-4 0,1 4 0,0 4 0,0 4 0,1 5 0,-5 13 0,-7 7 0,-4 10 0,-3 11 0,1 8 0,-4 10 0,2-2 0,-2-4 0,6 4 0,2-8 0,3-2 0,3-5 0,7-15 0,4-3 0,6-11 0,6-11 0,-2-5 0,7-8 0,3-2 0,2-4 0,9-19 0,2-12 0</inkml:trace>
  <inkml:trace contextRef="#ctx0" brushRef="#br0" timeOffset="949">1126 591 9422,'17'8'0,"1"3"0,-3 5 0,-1 1 0,-3 1 0,3-1 0,9 1 0,4-1 0</inkml:trace>
  <inkml:trace contextRef="#ctx0" brushRef="#br0" timeOffset="1217">1475 32 9422,'-8'-10'0,"4"-3"0,-7 7 0,7 4 0,-2 14 0,4 1 0,2 16 0,0 2 0,0 2 0,0 4 0,0 2 0,0 2 0,0-2 0,0-1 0,0 1 0,0 2 0,0-2 0,0-2 0,2-2 0,2-1 0,2 1 0,0-5 0,-6-3 0,0-2 0,0-4 0,0 1 0,0-1 0,0 2 0,-8 8 0,-2-4 0</inkml:trace>
  <inkml:trace contextRef="#ctx0" brushRef="#br0" timeOffset="1417">1318 835 9422,'0'18'0,"-2"-8"0,-2-3 0,-2 1 0,0 2 0,6 7 0,0 1 0,0-7 0,0 1 0,0 2 0,2 1 0,4 3 0,6-1 0,-2-5 0,1-3 0,3-1 0,-5-2 0,3-6 0,2 0 0,1 0 0,3 0 0,-1-2 0,1-4 0,7-11 0,2-10 0</inkml:trace>
  <inkml:trace contextRef="#ctx0" brushRef="#br0" timeOffset="1716">1615 504 9422,'-6'-12'0,"0"0"0,2-1 0,2 3 0,2-2 0,0-1 0,0 3 0,2 0 0,4 3 0,6 3 0,3-4 0,3 2 0,-1 2 0,1 2 0,-7 2 0,1 0 0,2 2 0,1 4 0,-3-2 0,-3 8 0,-1 1 0,-4 3 0,-2 3 0,-2 2 0,0 5 0,0 1 0,0-6 0,0 4 0,0-1 0,0-1 0,-2 2 0,-2-3 0,-2 1 0,-5 0 0,5-5 0,2-1 0,2 1 0,-6-1 0,-1 0 0</inkml:trace>
  <inkml:trace contextRef="#ctx0" brushRef="#br0" timeOffset="1868">1737 573 9422,'0'-11'0,"0"-1"0,0-1 0,2 5 0,2 0 0,4 2 0,1 0 0,3-7 0,5 3 0,1 0 0,-1-3 0,-1 5 0,-3 0 0,-1 1 0,0 1 0,5 6 0,1-8 0,-1-2 0</inkml:trace>
  <inkml:trace contextRef="#ctx0" brushRef="#br0" timeOffset="2082">1772 678 9422,'17'-10'0,"-5"-5"0,0 5 0,1-1 0,3-1 0,1 0 0,1-5 0,-3-1 0,-3 1 0,3-1 0,-5 1 0</inkml:trace>
  <inkml:trace contextRef="#ctx0" brushRef="#br0" timeOffset="2266">1964 329 9422,'0'17'0,"0"7"0,2 1 0,2 2 0,2 4 0,0 2 0,-6 2 0,0 0 0,0 0 0,0 0 0,0 0 0,-8 0 0,-2 0 0</inkml:trace>
  <inkml:trace contextRef="#ctx0" brushRef="#br0" timeOffset="2500">1894 870 9422,'-6'18'0,"-1"-1"0,-3 1 0,6-7 0,-2 1 0,4 2 0,4-5 0,4 1 0,6-2 0,3 3 0,3-5 0,-1-2 0,1-8 0,-1-4 0,1-1 0,-1-5 0,-1-3 0,-5-5 0,-3-1 0,0 2 0,-6 1 0,3 3 0,-3-1 0,-2 7 0,-2 1 0,-3 2 0,-5 2 0,-8 6 0,1 0 0,1 2 0,3 2 0,1 2 0,8 8 0,-3-5 0</inkml:trace>
  <inkml:trace contextRef="#ctx0" brushRef="#br0" timeOffset="2716">2139 504 9422,'-12'-10'0,"2"2"0,3 0 0,1 8 0,6 0 0,0 4 0,2 12 0,4 3 0,5 1 0,5 7 0,1 2 0,-1 2 0,-5-2 0,5-4 0,-4-7 0,3 7 0,2 2 0</inkml:trace>
  <inkml:trace contextRef="#ctx0" brushRef="#br0" timeOffset="2934">2191 608 9422,'0'-17'0,"0"-1"0,6 7 0,0-1 0,0 0 0,1 3 0,-3-5 0,8 8 0,1 2 0,3 3 0,-4 1 0,-1 0 0,3 0 0,1 0 0,-5 1 0,-2 3 0,-2 4 0,-1 2 0,1 1 0,-6 7 0,-2 1 0,-3 5 0,1-5 0,-6 6 0,0-1 0,1-1 0,-1 0 0,-4-5 0,3-1 0,7 1 0,-12-1 0,6 0 0</inkml:trace>
  <inkml:trace contextRef="#ctx0" brushRef="#br0" timeOffset="3234">2436 277 9422,'0'-10'0,"0"18"0,0 13 0,0 4 0,0 14 0,0-4 0,2 2 0,3 0 0,-3-2 0,4-1 0,-4-1 0,-2-3 0,0-5 0,0-8 0,0 1 0,2-9 0,4-3 0,-2-6 0,7-6 0,3-5 0,-4-7 0,1-5 0,3-6 0,1-4 0,3-2 0,-1 0 0,1 0 0,-1 0 0,1 6 0,-3 2 0,-1 2 0,-3 3 0,-7 3 0,4 3 0,0 5 0,-6 3 0,6 8 0,-8 0 0</inkml:trace>
  <inkml:trace contextRef="#ctx0" brushRef="#br0" timeOffset="3484">2436 818 9422,'-18'17'0,"6"1"0,3-1 0,1 1 0,2-7 0,8-1 0,4-2 0,4-2 0,7-6 0,3 0 0,3 0 0,-10-2 0,5-4 0,-3-4 0,1 1 0,-4-7 0,-3 4 0,-1-3 0,-2-3 0,-6 1 0,0-1 0,-2 7 0,-4 1 0,-6 2 0,-3 4 0,-3 8 0,1 2 0,0 14 0,-1-3 0,8 4 0,3-3 0</inkml:trace>
  <inkml:trace contextRef="#ctx0" brushRef="#br0" timeOffset="3767">3064 224 9481,'-2'-12'0,"-3"1"0,3 5 0,-4-6 0,4 8 0,4-3 0,4 7 0,5 2 0,5 3 0,1-1 0,1 8 0,-1 0 0,1-3 0,-1 5 0,1-6 0,-1 1 0,0 3 0,1 6 0</inkml:trace>
  <inkml:trace contextRef="#ctx0" brushRef="#br0" timeOffset="4100">2907 538 9471,'-17'-1'0,"-1"-5"0,9 2 0,3-8 0,6 8 0,6-3 0,5-1 0,7 4 0,3-6 0,2 2 0,1 3 0,-7 7 0,0 3 0,1 7 0,-3 9 0,-1 5 0,-2-1 0,1 0 0,-3 4 0,0-6 0,-1-1 0,1-3 0,-4-1 0,6-1 0,1 1 0,3-9 0,-1-5-1,-3-8 1,1-5 0,-7-9 0,-2-1-3,-2-5 1,-2 5 0,-2-4 0,-4 1 0,-5-1 0,-5 10 0,-1-5 0,-1 4 1,1 5 1,-1-1 0,1 6 0,-1-2 0,9 1 0,-7 5 0,6 0 0</inkml:trace>
  <inkml:trace contextRef="#ctx0" brushRef="#br0" timeOffset="4367">3344 364 9447,'0'11'-7,"0"1"6,0 2 1,2 1 0,2 3-1,1-1 1,-1 1 0,4 5 0,-2 0 0,-2-1 0,-2-3 0,3-2 0,1 1 0,-2-1 0,-2 1 0,-2-7 0,0 1 0,2-10 0,4-2 0,-4-8 0,6-11 0,-3-4 0,1-7 0,8-3 0,-3-1 0,3-1 0,-2 0 0,3 0 0,-5 0 0,2 2 0,-1 4 0,-1 4 0,2 7 0,-5 1 0,1-1 0,-6 8 0,6 10 0,-8 10 0</inkml:trace>
  <inkml:trace contextRef="#ctx0" brushRef="#br0" timeOffset="4635">3309 1027 9406,'-10'0'-4,"2"-1"1,10-5-1,4-6 4,6-3 0,5-11 0,5-3 0,1-4 0,-2-2 0,-1 0 0,-3 0 0,1 1 0,-1-1 0,0 9 0,-1 7 0,-4 5 0,1 12 0,-7 2 0,0 16 0,-4 13 0,2 4 0,1 2 0,1 0 0,-4-2 0,4-4 0,4 4 0,7-6 0</inkml:trace>
  <inkml:trace contextRef="#ctx0" brushRef="#br0" timeOffset="4813">3868 329 9395,'-18'-10'0,"1"4"0,-1 4 0,1 2 0,7 8 0,4 6 0,4 5 0,2 4 0,0 7 0,0-5 0,0 0 0,0 0 0,6 4 0,0-5 0,8 7 0,-5-4 0</inkml:trace>
  <inkml:trace contextRef="#ctx0" brushRef="#br0" timeOffset="4996">3815 294 9395,'16'2'0,"-5"4"0,5-4 0,-4 5 0,3-1 0,3 0 0,-1 6 0,-1-5 0,-3 3 0,-1 4 0,-1 1 0,7 3 0</inkml:trace>
  <inkml:trace contextRef="#ctx0" brushRef="#br0" timeOffset="5197">3641 853 9395,'-10'-8'0,"4"-4"0,12 3 0,8-3 0,7-3 0,8-7 0,4 1 0,2-8 0,2-2 0,4-2 0,-5-2 0,5 0 0,-6 2 0,-6 4 0,-2-2 0,-7 7 0,-1 5 0,-3 5 0,-9 7 0,5 7 0,-8-8 0,4-2 0</inkml:trace>
  <inkml:trace contextRef="#ctx0" brushRef="#br0" timeOffset="5346">3833 818 9395,'-18'2'0,"1"4"0,1-2 0,5 7 0,5 3 0,6-5 0,6 3 0,5 2 0,5-7 0,1-1 0,1-4 0,-1-2 0,1 0 0</inkml:trace>
  <inkml:trace contextRef="#ctx0" brushRef="#br0" timeOffset="5613">4042 591 9356,'8'-10'0,"-4"4"0,6 12 0,-3 6 0,5 3 0,-6 3 0,-2-1 0,-2 1 0,-2-1 0,0 3 0,0 1 0,0 2 0,-2 1 0,-2-7 0,-4 2 0,-2 5 0,-1-11 0,-7 5 0,1-3 0,-1-1 0,1-1 0,-1-1 0,7-8 0,-1 2 0,8-6 0,-2-6 0,6-6 0,6-3 0,4-5 0,7-1 0,1-4 0,-1-2 0,1 5 0,7-11 0,2 6 0</inkml:trace>
  <inkml:trace contextRef="#ctx0" brushRef="#br0" timeOffset="5863">4217 504 9356,'-12'5'0,"3"3"-1,1 2 1,2-4 0,6 5 0,0 3-4,0 1 0,0-3 1,0 0-1,0 1 0,0 3 1,8-5 0,3 1 3,5 2 0,1-7 0,1-1 0,-1-4 0,-5-8 0,-2-1 0,-3-3 0,-3-4 0,-2-1 0,-2-3 0,0 1 0,0-1 0,0 1 0,-2-1 0,-2 1 0,-1 0 0,-9 5 0,2 2 0,-3 2 0,3 1 0,1 3 0,-3-2 0,4 0 0,-1 6 0,7 8 0,-4 2 0</inkml:trace>
  <inkml:trace contextRef="#ctx0" brushRef="#br0" timeOffset="6180">4287 661 9330,'0'-12'0,"0"0"0,0-1 0,0 3 0,2-1 0,4-3 0,5-2 0,-1-7 0,2 0 0,1 1 0,3 3 0,1-4 0,1 0 0,-3 1 0,-3 3 0,1 7 0,-5 0 0,2-1 0,0 3 0,1-1 0,-3 9 0,-8 2 0,0 7 0,2 11 0,2 1 0,2 5 0,-1 3 0,-5 8 0,0 0 0,0-1 0,6-4 0,0-3 0,-2-2 0,-2-4 0,6-1 0,1 5 0,9 2 0</inkml:trace>
  <inkml:trace contextRef="#ctx0" brushRef="#br0" timeOffset="6397">4654 329 9330,'-8'-18'0,"6"7"0,-4-1 0,4 8 0,2-2 0,0 12 0,0 6 0,0 3 0,0 5 0,2 1 0,4 2 0,-2 9 0,5-3 0,1 4 0,0 2 0,-4-1 0,3 1 0,-1 2 0,-4 4 0,4-10 0,-2 4 0,-3-2 0,7 8 0,0 3 0</inkml:trace>
  <inkml:trace contextRef="#ctx0" brushRef="#br0" timeOffset="6664">5003 329 9309,'0'-18'0,"0"1"0,0 5 0,0 1 0,-2 7 0,-2 0 0,-2 8 0,-2 6 0,5 7 0,-5 2-1,-2 5 1,0 3-1,-3 8 1,3 0-4,2 0 1,-3-6 0,5-2 0,0 0 0,-2 0 1,6-5 0,-3 1 0,3-4-1,2-1 0,0-1 3,0 1 0,0-9 0,0-1 0</inkml:trace>
  <inkml:trace contextRef="#ctx0" brushRef="#br0" timeOffset="7130">4950 486 9278,'12'6'0,"0"2"0,-1 1 0,-1 5 0,6 1 0,-7 3 0,1-1 0,4-5 0,-7 0 0,3 1 0,-6-5 0,4 0 0,-6-14 0,2-2 0,1-1 0,-1-5 0,-2-2 0,0-1 0,4-1 0,6 1 0,-3-6 0,3-1 0,1 1 0,3-2 0,1 6 0,1-5 0,-3 5 0,-3 1 0,4 1 0,-5-1 0,3 1 0,-2 0 0,-3 5 0,-3 0 0,-4 8 0,6-3 0,-16 14 0,6-3 0,-4 8 0,4-8 0,2 5 0,0-3 0,0-2 0,0 8 0,0 1 0,0 3 0,0 3 0,0 5 0,0 5 0,0 4 0,6 2 0,0 0 0,0-1 0,1 1 0,-3 4 0,6-2 0,-2-4 0,-4 0 0,5 0 0,1 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45.2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88 218 9246,'-17'0'0,"-1"-8"0,9 6 0,1-6 0,8 8 0,-2 0 0,-4 0 0,-2 2 0,-3 4 0,3-4 0,8 6 0,0-10 0,2-4 0,4-6 0,3-3 0,11-3 0,1-1 0,2-5 0,3 5 0,-5-4 0,2 3 0,-1 3 0,-3 1 0,-1 5 0,-1 3 0,0 0 0,1 8 0,-1 0 0,-7 8 0,-4 11 0,-4 5 0,-2 5 0,-2 4 0,-2 0 0,-2-2 0,2-2 0,0-2 0,1 2 0,-3-6 0,2-3 0,2-8 0,2-1 0,8-7 0,1 4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45.4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85 9246,'0'-17'0,"0"-1"0,0 1 0,0 5 0,0 1 0,0 7 0,2-2 0,4 12 0,-4 9 0,4 11 0,-4 1 0,-2 4 0,5 2 0,1 2 0,-2 0 0,-2 0 0,-2 1 0,0 3 0,2 2 0,4-2 0,-4 0 0,4-1 0,-4 5 0,-2 2 0,0-6 0,0 1 0,0-3 0,0-2 0,1-6 0,3-2 0,2-1 0,-2-5 0,-2-7 0,-2-3 0,0-7 0,0 4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45.6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34 105 9300,'-8'-10'0,"4"3"0,-6 5 0,3-4 0,3 4 0,9-4 0,7 4 0,4 2 0,1-2 0,2-2 0,5-1 0,3-9 0,8-3 0,0-11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46.0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105 189 9300,'-27'0'0,"4"0"0,4 0 0,1 0 0,8 0 0,3 0 0,12-8 0,3-4 0,2-3 0,3-3 0,3-5 0,1 0 0,3 1 0,3 3 0,-3 7 0,3 3 0,-4 1 0,-1 4 0,-1-4 0,1 2 0,-3 5 0,-3 4 0,1 1 0,-7 10 0,-2 5 0,-2 8 0,-2 6 0,0 2 0,0 0 0,0 0 0,-6 0 0,-2 0 0,-1-2 0,-5-4 0,4 2 0,1-7 0,1-3 0,-6-9 0,12-7 0,-3-10 0,3-5 0,2-10 0,0-1 0,0-2 0,2-1 0,2 7 0,1 0 0,-1-1 0,6 1 0,0-1 0,-1 1 0,7 7 0,-5 2 0,5 2 0,1 1 0,1-1 0,-1 6 0,1-8 0,-1-2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46.3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9300,'0'-17'0,"0"-1"0,0 7 0,0-1 0,0 4 0,0 3 0,0 3 0,0 17 0,0 6 0,0 5 0,0 3 0,0 6 0,0-2 0,0-4 0,0 4 0,2-6 0,2 0 0,2-4 0,0-3 0,-6-3 0,0 1 0,0-1 0,0-5 0,0 0 0,7-11 0,5-1 0,-2-13 0,1-12 0,3-3 0,1-3 0,1 4 0,-2 0 0,-3 0 0,3 0 0,-1 5 0,1 1 0,-4 6 0,-3 3 0,7 0 0,-4-5 0,7-1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46.6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86 121 9300,'-17'12'0,"-1"0"0,3 1 0,3 3 0,2-5 0,6 1 0,-1 2 0,1-1 0,10 1 0,5-5 0,5-1 0,3-2 0,2-8 0,5-4 0,1-5 0,-6-11 0,3-3 0,-5 0 0,-2 0 0,-5-1 0,-2 5 0,-3-2 0,-3 1 0,-2 9 0,-2 1 0,0-1 0,-7 5 0,-5 2 0,-4 6 0,-1 6 0,-2 3 0,-3 9 0,-1 1 0,2 5 0,7-5 0,2 4 0,8 4 0,-3 1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47.0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121 0 9249,'-18'0'0,"1"0"0,-1 2 0,1 4 0,0 6 0,7-3 0,4 3 0,2 1 0,-2 3 0,4 1 0,-3 1 0,5-1 0,5 1 0,5-3 0,8-1 0,-1-4 0,0-3 0,1-1 0,-1-8 0,1-2 0,-1-1 0,-1-9 0,-4 2 0,-5-3 0,1-3 0,-6-5 0,4 0 0,-4 1 0,-10 5 0,-4 5 0,-3 7 0,3 3 0,1 2 0,1 7 0,-2 5 0,4 4 0,8 1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47.2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18 9277,'-12'-6'0,"0"0"0,1 1 0,-7 5 0,9 1 0,3 5 0,4 6 0,2 5 0,0 5 0,0 3 0,0 2 0,0-4 0,0 5 0,2-1 0,4 0 0,-4-4 0,3 4 0,-3-1 0,-2-5 0,8 6 0,2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47.6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71 106 9277,'-6'11'0,"-2"-1"0,-2-2 0,5 0 0,-7-5 0,-2 3 0,7 8 0,-1-14 0,8 0 0,8-8 0,3-9 0,5-1 0,1 1 0,1-1 0,-1 3 0,-1 1 0,-5 3 0,11-1 0,-5-4 0,3 5 0,-7 3 0,-1 8 0,1 0 0,1 2 0,-1 4 0,-1 5 0,-8 5 0,2 1 0,-2-1 0,2-4 0,-3-5 0,9-7 0,0 0 0,5-2 0,1-3 0,-9-5 0,15-15 0,-5-3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5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 9519,'-12'17'0,"2"1"0,3-1 0,-1 0 0,4 3 0,-2 1 0,2 3 0,2-1 0,2-6 0,0 1 0,0-1 0,8-1 0,4-3 0,3-3 0,3-2 0,-1-2 0,1-6 0,-1 0 0,1 0 0,-1-2 0,1-2 0,-1-4 0,0-2 0,7-1 0,-1-9 0,-2-3 0,-1 4 0,-3-7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47.7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16 9277,'-2'-9'0,"-3"3"0,3 6 0,-4 6 0,4 5 0,4 11 0,2 3 0,4 0 0,1 0 0,-3 0 0,4-3 0,-1 1 0,1-2 0,2 7 0,5-1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48.0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10 9277,'-8'-9'0,"6"9"0,-3 11 0,3 5 0,2 1 0,0 9 0,2 1 0,1 2 0,3 0 0,0 0 0,-6 6 0,0-2 0,0-4 0,0 2 0,0-8 0,0-1 0,0-3 0,0-1 0,0-1 0,-8-7 0,-1-2 0,-9-8 0,7 0 0,-1 0 0,8-2 0,-2-4 0,4-6 0,2-3 0,0-3 0,0 1 0,2-3 0,4-3 0,-4 4 0,13-14 0,-5 6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48.3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9277,'10'17'0,"-4"1"0,2 5 0,-2 2 0,-1 3 0,3 3 0,-6 0 0,4 0 0,-4-2 0,-2 2 0,0-6 0,0-2 0,0-3 0,0-3 0,0-5 0,0 0 0,0-11 0,0-1 0,2-7 0,2-13 0,3-1 0,3-2 0,-4-6 0,4 3 0,-1 1 0,1 0 0,0 2 0,3 5 0,-3 1 0,-2-1 0,5 3 0,-1 3 0,-4-3 0,0 5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48.5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0 9309,'-12'6'0,"1"0"0,7 8 0,-2-3 0,12-3 0,4 0 0,1-2 0,1-1 0,-1 1 0,7-6 0,-1 0 0,7 0 0,-1-2 0,-2-2 0,-1-1 0,5-17 0,2 3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48.8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35 123 9309,'-2'-16'0,"-2"3"0,-1 1 0,-7 6 0,6-6 0,2-1 0,2 3 0,4 0 0,4 1 0,6-1 0,3 6 0,3-2 0,-1 4 0,1 2 0,-1 2 0,1 4 0,-9 4 0,-3 7 0,-4 3 0,-2 3 0,0-2 0,0 7 0,0-1 0,0 0 0,0 0 0,-2 2 0,-2-6 0,-2-3 0,-1 1 0,3-1 0,-2-5 0,2 1 0,0-9 0,-2-1 0,4-6 0,-3-6 0,3-5 0,2-5 0,0-1 0,0-1 0,0 1 0,2-1 0,3 3 0,7 3 0,2 3 0,1 5 0,1-2 0,3 2 0,2 2 0,-3 2 0,-1 0 0,1 0 0,5 0 0,0 0 0,8-8 0,-3-1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49.1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18 210 9309,'-9'-17'0,"1"5"0,8 0 0,0-1 0,6 3 0,1 0 0,3 1 0,4-1 0,1-2 0,3-3 0,-1 1 0,1 3 0,-7 1 0,1-4 0,1 3 0,-3 5 0,2-6 0,-8 8 0,3-4 0,-7 10 0,0 4 0,0 6 0,0 3 0,0 3 0,0-1 0,0 1 0,0-1 0,0 1 0,0-1 0,0 1 0,0-1 0,0 1 0,0-1 0,0 1 0,0 7 0,0 2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49.3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45 120 9309,'-17'0'0,"-1"0"0,9 0 0,9-5 0,11-3 0,5 0 0,1 0 0,7-5 0,-1 1 0,-2-1 0,-1 1 0,-3-2 0,0 9 0,1-1 0,-1-2 0,-5 6 0,0-4 0,-3 12 0,3 8 0,-6 5 0,-4 4 0,0 8 0,2-2 0,1 4 0,-1 2 0,0-6 0,0-1 0,2-3 0,7-2 0,-3-5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49.6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141 105 9309,'5'-11'0,"1"-1"0,2 2 0,-2-1 0,4-5 0,5 16 0,-3 0 0,-6 10 0,-5 6 0,-2 1 0,-5 0 0,-2 1 0,-4-1 0,-3-5 0,3 0 0,-3-7 0,-3 5 0,1-2 0,-1-2 0,1-6 0,-1 0 0,1-2 0,1-4 0,5-6 0,3-3 0,8-3 0,0 1 0,0-1 0,2 1 0,4 0 0,5 1 0,5 4 0,1-3 0,3 5 0,1 0 0,2 5 0,1 3 0,1 17 0,2 5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49.8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68 157 9309,'-17'0'0,"-1"0"0,3 2 0,3 4 0,6-4 0,14 2 0,10-8 0,1-6 0,10-7 0,2-3 0,2-3 0,2-4 0,0-8 0,0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0.1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117 18 9309,'-9'-8'0,"-7"6"0,14-5 0,0 14 0,10 5 0,2 3 0,3 3 0,-3-1 0,0 1 0,-3-1 0,-3 1 0,0-1 0,0 1 0,2 1 0,-2 4 0,-2-3 0,-4 1 0,-2-5 0,-2-5 0,-8-1 0,3 4 0,-5-5 0,-1-1 0,-1-2 0,1-6 0,-1 0 0,7 0 0,-1 0 0,2-2 0,-1-4 0,9 2 0,10-7 0,1-1 0,5 2 0,1-3 0,3 5 0,-1 0 0,1 0 0,-1-3 0,1 5 0,-1 2 0,1 2 0,-9-6 0,-1-1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48:30.7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140 245 9267,'-9'7'0,"-7"-5"0,4 4 0,3-2 0,-3 2 0,6-4 0,-5 4 0,5-4 0,-6-2 0,6 0 0,-5 0 0,7 0 0,-2 0 0,12 0 0,4-2 0,9-4 0,2-6 0,3-3 0,5-3 0,-4 1 0,0 1 0,0 4 0,-1-3 0,-7 3 0,2-3 0,5-3 0,-5 1 0,4-1 0,-3 9 0,-18 9 0,-4 9 0</inkml:trace>
  <inkml:trace contextRef="#ctx0" brushRef="#br0" timeOffset="484">70 454 9267,'-17'8'0,"5"-6"0,1 4 0,5-2 0,-6 1 0,8-3 0,-3 6 0,7-8 0,2 0 0,3-2 0,7-2 0,4-2 0,1-5 0,0 3 0,1-2 0,-1-3 0,7-3 0,-1-1 0,0-1 0,2 1 0,-5 1 0,3 3 0,-3 1 0,-3-1 0,-5-1 0,-3 0 0,1 5 0,0 1 0,-6 0 0,1 2 0,-5 6 0,-5 0 0,-7 10 0,-4 7 0,-1 5 0,0 1 0,-1-2 0,1 7 0,-1-1 0,3 0 0,3-4 0,-4 2 0,7-1 0,-3-3 0,0-2 0,9-1 0,-3-1 0,4 1 0,2-1 0,0-5 0,2 0 0,4 1 0,-3-5 0,9-2 0,2-4 0,1-2 0,3-8 0,-1-4 0,1-3 0,-1-3 0,-5-1 0,-1-2 0,3-3 0,1 3 0,-3 2 0,-2 1 0,-2 1 0,5-1 0,-11 8 0,6 10 0,-8 10 0</inkml:trace>
  <inkml:trace contextRef="#ctx0" brushRef="#br0" timeOffset="684">175 803 9267,'-17'0'0,"7"-1"0,4-5 0,12 2 0,6-8 0,3-1 0,3-3 0,5-1 0,0-1 0,1 1 0,1-1 0,-6 1 0,4-1 0,-3 1 0,-3-1 0,-1 7 0,-4-1 0,3 0 0,-5-5 0</inkml:trace>
  <inkml:trace contextRef="#ctx0" brushRef="#br0" timeOffset="967">297 891 9267,'-7'9'0,"3"7"0,-8-4 0,8-5 0,-2 1 0,12-8 0,2-8 0,6-3 0,-3-5 0,3-1 0,1-1 0,3-1 0,-1-2 0,1-3 0,-1 7 0,-1 5 0,-3 1 0,-1 1 0,0-4 0,5 8 0,-7 3 0,-4 8 0,-4 7 0,-2 4 0,0 1 0,0 0 0,0 1 0,0-1 0,7-7 0,-5 6 0,6-7 0</inkml:trace>
  <inkml:trace contextRef="#ctx0" brushRef="#br0" timeOffset="1250">525 402 9267,'0'-18'0,"-6"7"0,0-1 0,2-2 0,2-1 0,2-3 0,0 1 0,0 5 0,2 1 0,4-3 0,4 6 0,7 3 0,0 3 0,1 2 0,-6 0 0,-1 0 0,3 0 0,-1 7 0,-1 5 0,-6 4 0,-4 1 0,-2 2 0,0 5 0,0 3 0,0 0 0,0 4 0,0-6 0,-2 1 0,-4-1 0,4 4 0,-4-6 0,4-2 0,2-1 0,-7-10 0,5 5 0,-6-5 0</inkml:trace>
  <inkml:trace contextRef="#ctx0" brushRef="#br0" timeOffset="1366">612 507 9267,'0'-18'0,"8"1"0,1 1 0,9 4 0,-1 7 0,1 3 0,-1 2 0,3 0 0,3 0 0,-4 0 0,6 0 0,-1 0 0,-1 0 0,8-8 0,-4-2 0</inkml:trace>
  <inkml:trace contextRef="#ctx0" brushRef="#br0" timeOffset="1550">909 227 9267,'-12'0'0,"0"0"0,9 2 0,-3 4 0,4 6 0,2 3 0,0 4 0,0 3 0,0 1 0,2 8 0,2-4 0,1 2 0,-1 1 0,4-3 0,0 4 0,0-4 0,-1-2 0,-1-2 0,-6-5 0,0-1 0,8 9 0,2 1 0</inkml:trace>
  <inkml:trace contextRef="#ctx0" brushRef="#br0" timeOffset="1800">856 699 9267,'-7'9'0,"5"7"0,-4-4 0,4 3 0,2 3 0,2-9 0,4-3 0,5-4 0,5-2 0,1-2 0,1-4 0,-3-3 0,-1-9 0,-3 1 0,-7-1 0,2 1 0,-4-1 0,-2 7 0,-2 1 0,-4 2 0,2 2 0,-7 8 0,-3 4 0,5-2 0,-1 8 0,2 1 0,-5 10 0,3 5 0</inkml:trace>
  <inkml:trace contextRef="#ctx0" brushRef="#br0" timeOffset="2066">1258 18 9319,'-2'-10'0,"-4"4"0,4 4 0,-4 4 0,12 2 0,6 4 0,3 1 0,3 3 0,-1 5 0,1 1 0,-1-3 0,-1-1 0,-3-2 0,-1 1 0,0 3 0,5 1 0</inkml:trace>
  <inkml:trace contextRef="#ctx0" brushRef="#br0" timeOffset="2300">1275 349 9319,'0'-11'0,"0"-1"0,2 2 0,4-1 0,6 5 0,3 4 0,3 2 0,-1 0 0,-5 2 0,-2 4 0,-3 5 0,1 5 0,-4 1 0,2 1 0,-2-1 0,-2 1 0,-2-1 0,0 1 0,0-1 0,0 1 0,0-1 0,-8-7 0,-2-2 0</inkml:trace>
  <inkml:trace contextRef="#ctx0" brushRef="#br0" timeOffset="2434">1398 297 9319,'17'0'0,"1"0"0,-1 0 0,1 0 0,-1 0 0,2 0 0,3 0 0,-1 2 0,-5 4 0,1-4 0,-7 5 0,0 1 0,5 2 0,-5 7 0</inkml:trace>
  <inkml:trace contextRef="#ctx0" brushRef="#br0" timeOffset="2668">1223 646 9319,'-12'0'0,"1"0"0,7 0 0,4 0 0,12 0 0,5 0 0,6 0 0,6-7 0,10-5 0,4-4 0,2-1 0,-1-1 0,3 1 0,-5-1 0,1 1 0,-6-4 0,4-1 0,-6 5 0,-6 1 0,-2-3 0,-6 7 0,3-3 0,-9 3 0,-9 0 0,-4 9 0,-2-5 0</inkml:trace>
  <inkml:trace contextRef="#ctx0" brushRef="#br0" timeOffset="2884">1590 489 9319,'-12'12'0,"2"-1"0,3 3 0,1 3 0,6 5 0,0 3 0,0 2 0,2 2 0,2 6 0,2 0 0,-3 0 0,7 0 0,0 0 0,1 0 0,1 0 0,-6-2 0,4-4 0,-1-6 0,1-3 0,-6-9 0,2 1 0,3-1 0,1 7 0</inkml:trace>
  <inkml:trace contextRef="#ctx0" brushRef="#br0" timeOffset="3134">1799 52 9414,'-17'0'-18,"7"2"2,4 4 1,4-2 0,2 8 13,0 1 0,2-3 0,4 2 1,6 1 1,3 3 0,1 1 0,-2 1 0,-3-3 0,3-3 0,-7 3 0,9-5 0,-6 8 0</inkml:trace>
  <inkml:trace contextRef="#ctx0" brushRef="#br0" timeOffset="3367">1782 367 9343,'0'-12'0,"0"1"0,2 7 0,4-2 0,-2 4 0,7 2 0,3 0 0,-1 2 0,1 4 0,-2 5 0,-9-1 0,5 2 0,-2 1 0,0 3 0,0 3 0,-6 3 0,0 1 0,0-2 0,0-7 0,0-3 0,0 3 0,0 1 0,-8 3 0,-2-1 0</inkml:trace>
  <inkml:trace contextRef="#ctx0" brushRef="#br0" timeOffset="3534">1869 384 9343,'12'0'0,"0"0"0,1 0 0,3 0 0,1 0 0,1 0 0,-1 0 0,1 0 0,-1 0 0,0 0 0,1 8 0,-1 2 0</inkml:trace>
  <inkml:trace contextRef="#ctx0" brushRef="#br0" timeOffset="3733">1747 664 9343,'19'-12'0,"3"2"0,1 3 0,8-7 0,-4 2 0,2-1 0,0 1 0,1-3 0,3 3 0,-2-2 0,-2 3 0,-8-3 0,2 8 0,-3 2 0,-3-5 0,1-1 0</inkml:trace>
  <inkml:trace contextRef="#ctx0" brushRef="#br0" timeOffset="4199">1957 629 9343,'0'11'0,"0"1"0,0 0 0,0 5 0,0 1 0,0-1 0,0-5 0,0-1 0,0 1 0,2-2 0,3-4 0,5-10 0,6-4 0,-3 0 0,-1 0 0,-1-3 0,7 3 0,-1-2 0,1 1 0,-1-3 0,1 6 0,-7 4 0,-1 4 0,-2 4 0,-2-2 0,-4 7 0,3 3 0,-3-4 0,4 1 0,-4 3 0,-2-4 0,0 1 0,2-7 0,4 2 0,-2-4 0,7-2 0,3 0 0,-4 0 0,1 0 0,1-2 0,-2-4 0,5-2 0,-5-5 0,2 3 0,-1 2 0,-1-5 0,4 3 0,-3-2 0,3 1 0,1-1 0,3-5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5.6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35 9475,'0'10'-16,"0"6"1,0-5 12,0 5 1,0 1 0,0 1-1,0-1 1,0 1 1,-2-1 0,-2 1 0,-4-3-1,-1-3 1,-3 3 0,-6-5-1,1 0 1,5-3 1,1-7 0,1-2 0,-2-3 0,7-7 0,3-4 0,2-7 0,2-2 0,1 0 0,3-1 0,8 3 0,-3 6 0,5-1 0,1 1 0,1-1 0,-1 3 0,1 3 0,-1 4 0,1 8 0,-1 8 0,1 2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0.5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0 9309,'0'12'0,"-2"-2"0,-4-3 0,2 5 0,-7-6 0,5 6 0,-4-5 0,2 3 0,3-4 0,5 6 0,0-7 0,0 7 0,0-6 0,0 5 0,7-7 0,5 2 0,4-4 0,1-2 0,0 0 0,1 0 0,-1 0 0,1 0 0,-1 0 0,1 0 0,-1 0 0,1 2 0,-3 4 0,-3 5 0,1 5 0,-7 1 0,-2 1 0,-2-1 0,-2 1 0,0-1 0,0-5 0,0 0 0,0-8 0,2 1 0,4-10 0,5-7 0,-1-4 0,2-1 0,1-3 0,3-3 0,9 4 0,2-6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0.9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49 9303,'-17'-16'0,"-1"4"0,7 3 0,-1 3 0,6 4 0,-4-2 0,3 8 0,-1 8 0,2 11 0,-4 6 0,1 4 0,-7 2 0,6 0 0,-1 2 0,-1 3 0,6-3 0,-3 4 0,1-4 0,4-2 0,2 0 0,2 0 0,-8-8 0,-1-2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1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9303,'18'2'0,"-1"4"0,1 2 0,-1 3 0,8 13 0,3-5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1.3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28 9303,'-18'-8'0,"1"-4"0,7 4 0,0 8 0,7 12 0,-3 6 0,2 5 0,2 4 0,2 8 0,0 2 0,0 4 0,0 5 0,2 12 0,2 8 0,2 8 0,5 2 0,-3 9 0,2 2 0,3-3 0,1 1 0,-1-9 0,-3-4 0,-2-6 0,3-10 0,-3-15 0,0-12 0,0-8 0,-2-11 0,-6-10 0,0-12 0,0-3 0,0-11 0,0-3 0,0-4 0,0-2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1.4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52 9303,'-18'0'0,"7"-1"0,-1-5 0,8 4 0,4-6 0,12 8 0,5 0 0,6 0 0,-3-6 0,5 0 0,0 2 0,-5-5 0,5-1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1.8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18 123 9303,'-10'0'0,"4"0"0,12 0 0,6 0 0,3 0 0,3 0 0,-1 0 0,1 0 0,-3-2 0,-1-2 0,-3-2 0,-5-7 0,6 1 0,-10-4 0,-2-1 0,0 5 0,-8 3 0,0 1 0,-2-4 0,-7 6 0,0 2 0,5 3 0,0 1 0,-1 0 0,3 7 0,0 5 0,1 5 0,-1 7 0,6-5 0,-2 6 0,4 1 0,2 3 0,0-4 0,0 0 0,0-2 0,0 1 0,0 5 0,0-4 0,2 0 0,4 0 0,-2-1 0,6-7 0,-3 1 0,7-1 0,-4 1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2.0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 9303,'0'17'0,"0"1"0,-2 1 0,-4 4 0,4-3 0,-4 3 0,4-4 0,2-1 0,-1-1 0,-3 1 0,-2-1 0,0-5 0,6 0 0,2-9 0,4 3 0,5-4 0,-1-4 0,2-2 0,1-3 0,3-3 0,3 0 0,3-3 0,1 1 0,-2-2 0,-1-1 0,-3-3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2.2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9303,'0'11'0,"0"1"0,2-8 0,4 2 0,3-5 0,9-1 0,-1 0 0,1 0 0,-1 0 0,1 0 0,-1 0 0,-7-7 0,-4-1 0,-12-4 0,-4 5 0,-5 8 0,1 3 0,2 2 0,1 8 0,-7-3 0,1 5 0,7-4 0,4-1 0,-4 1 0,1 5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2.5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71 245 9289,'-18'-2'0,"1"-2"0,-1-2 0,9 1 0,1-3 0,16 0 0,3-4 0,5-3 0,1 3 0,1-3 0,-1-3 0,7 1 0,-1 1 0,-2 3 0,-1 1 0,-3 0 0,0-3 0,1 1 0,-1 3 0,-5 7 0,-2-4 0,-2 0 0,5 6 0,-3-5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2.9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 9289,'-12'0'0,"0"0"0,9 2 0,-3 3 0,-2-1 0,2 8 0,0 0 0,6-1 0,2-1 0,4-2 0,-2-3 0,8-5 0,1 0 0,3 0 0,1-5 0,1-1 0,-1 2 0,1 2 0,-1 2 0,1 0 0,-1 0 0,-1 2 0,-5 6 0,-5 9 0,-4 3 0,-2 7 0,0 0 0,0 0 0,0-6 0,-2 3 0,-2-5 0,-2-1 0,-5-1 0,5 0 0,-6-5 0,6 0 0,2-10 0,10-2 0,4-6 0,7-8 0,1 3 0,-1-3 0,1 4 0,-1-1 0,1-3 0,-1-1 0,1-11 0,-1-1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5.8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68 245 9422,'-17'1'0,"0"5"0,-1-4 0,8 6 0,5-10 0,10-4 0,7-5 0,4-5 0,1-7 0,0 0 0,1 1 0,-1 3 0,1-5 0,1 1 0,3 2 0,1 1 0,-2 9 0,-7 1 0,-3 2 0,1-5 0,6 3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3.1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53 9289,'-2'-16'0,"-2"3"0,-2 1 0,1 8 0,5-4 0,0 8 0,0 2 0,0 4 0,0 6 0,0 3 0,0 9 0,0 1 0,0 2-1,0 4 1,0-4 0,0 2 0,0 0-1,0-1 0,0 3 1,2-6-1,1 0 0,3 0 1,0-1 0,2-7 0,2 1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3.4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36 9284,'-2'12'0,"-4"-1"0,4 1 0,-4 5 0,4 1 0,4-7 0,2 1 0,2 2 0,8-5 0,-3 3 0,5-8 0,1 2 0,1-6 0,-1-6 0,1-4 0,-1 0 0,-1-5 0,-3 3 0,-1-3-3,1-3 1,3 1-1,1-1 3,1 1 0,-8-1 0,-3 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3.7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96 9274,'-9'0'0,"3"-2"0,12-2 0,5-4 0,5-1 0,1 3 0,3-6 0,3-1 0,-4 3 0,5 0 0,-5 2 0,-2-5 0,-7 13 0,-4 0 0,-4 10 0,-2 5 0,-2 1 0,-2-3 0,-2-1 0,0-1 0,6 7 0,0-1 0,0 1 0,0-7 0,0 1 0,0 2 0,0 1 0,0 3 0,2-7 0,4 1 0,4-10 0,7 0 0,1-8 0,-1-4 0,1-1 0,-1-7 0,8-7 0,3-2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4.0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29 9177,'-18'-7'0,"1"5"0,-1-4 0,9 2 0,3-2 0,4 4 0,10 0 0,5 10 0,7 0 0,3 0 0,0 5 0,-3-1 0,1 3 0,2 3 0,0-1 0,-5 1 0,-1-3 0,1-3 0,-1 11 0,1-3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4.2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35 9177,'-12'-6'0,"0"1"0,9-1 0,-5 4 0,10-2 0,4-2 0,3 0 0,9 6 0,-1 0 0,-1 2 0,-5 4 0,-3 4 0,-8 7 0,0 1 0,0-1 0,0 6 0,0 1 0,0-3 0,0-1 0,-6-3 0,0 0 0,3 1 0,-7-1 0,0 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4.4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9177,'8'-10'0,"2"-4"0,7 9 0,0 1 0,1 2 0,7 2 0,2 0 0,2-2 0,1-4 0,-9 4 0,2-4 0,-3 4 0,-3 2 0,0 0 0,1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4.8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51 435 9177,'-8'10'0,"5"3"0,-7-5 0,2 2 0,-4-4 0,7 5 0,1-1 0,8 4 0,1-3 0,9-1 0,-4 3 0,-1-1 0,7-8 0,-4 2 0,3-4 0,3-2 0,-1-2 0,1-4 0,-1-4 0,-1-7 0,-3-3 0,-1-3 0,-1-2 0,5-6 0,-2 2 0,-3-2 0,-5-8 0,4-2 0,-3 2 0,-3 2 0,4 3 0,-2-1 0,-2 0 0,-2 0 0,-2 8 0,0 3 0,0 5 0,0 9 0,0 4 0,0 12 0,0 4 0,0 9 0,0 5 0,0 5 0,0 4 0,0 4 0,0 3 0,0 7 0,0 3 0,2 5 0,2 3 0,1 6 0,3 10 0,-4 3 0,4 1 0,1 0 0,-3-11 0,4-8 0,0-7 0,-1-5 0,-5-12 0,2-12 0,-2-12 0,0-7 0,2-8 0,0 1 0,-6-9 0,0-7 0,0-9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5.2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53 192 9177,'-8'-11'0,"-2"-1"0,1-2 0,-5 5 0,8-3 0,2-2 0,3-1 0,2-3 0,5 3 0,6 3 0,-2-3 0,1 5 0,3-2 0,1 1 0,3 7 0,-1-2 0,1 4 0,-7 2 0,1 0 0,-6 8 0,4 6 0,-3 5 0,-3 4 0,-2 8 0,-4-4 0,-2 3 0,-1-1 0,-7-2 0,6 2 0,0-6 0,-2-3 0,7-3 0,-5 1 0,2-3 0,-2-3 0,4-5 0,-6-8 0,8-5 0,2 2 0,4-8 0,6-1 0,3 5 0,3 0 0,-1 2 0,1 0 0,-1 1 0,2 5 0,3 0 0,1 0 0,0 0 0,-5 0 0,-1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5.4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35 263 9177,'-17'-18'0,"7"8"0,3-5 0,7 3 0,1-1 0,5 1 0,4-3 0,7 3 0,1-2 0,-1 1 0,1 1 0,-1-2 0,-5-1 0,0-1 0,1 3 0,3 1 0,-7 6 0,-1-3 0,-2-1 0,0 0 0,0 6 0,-6-3 0,0 9 0,0 3 0,0 7 0,0 4 0,0 3 0,0 2 0,0 3 0,0-3 0,0 4 0,0 0 0,0 1 0,0-1 0,0 0 0,0-4 0,0 3 0,7 7 0,3-4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5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0 136 9177,'0'-12'0,"0"1"0,0 5 0,2-6 0,4-1 0,4-1 0,5 1 0,-1 3 0,-2 2 0,-1-4 0,7 7 0,-1-1 0,1-2 0,-7 6 0,1-2 0,2 8 0,-5 0 0,1 8 0,-2 3 0,-4 6 0,-1-1 0,1 3 0,2-3 0,8 5 0,-5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6.1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18 280 9422,'-9'-2'0,"3"-4"0,4 2 0,4-8 0,4-1 0,3-1 0,9 3 0,-3 3 0,-3 0 0,3 6 0,-3-4 0,4 4 0,1 2 0,-1 2 0,-3 2 0,-3 4 0,-2 2 0,5 1 0,-3 7 0,0-1 0,-3-5 0,-7 0 0,6-7 0,0 7 0,2-10 0,-2-2 0,-4-8 0,5-9 0,-1-1 0,0 1 0,2-1 0,-4-1 0,3-2 0,3-3 0,-4-7 0,4 2 0,-3-4 0,7-2 0,-4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5.8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53 9177,'-8'-17'0,"4"7"0,-6 2 0,3 0 0,3 6 0,9-3 0,7 3 0,-2 4 0,1 2 0,3 3 0,2 3 0,1-4 0,-1 5 0,-3 3 0,-1 2 0,-3 1 0,3 0 0,4 1 0,-7-1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6.7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49 121 9177,'-17'0'0,"-1"0"0,9-2 0,5-2 0,8-2 0,5-1 0,9 3 0,-1-4 0,1-2 0,1 6 0,3-3 0,1 1 0,-2 0 0,-1-6 0,-5 5 0,-1-1 0,-3 0 0,-5 2 0,4 4 0,-2-3 0,-3 3 0,-7-4 0,-3 12 0,-7 5 0,2 3 0,-1-1 0,-1-1 0,2 2 0,-3-5 0,5 1 0,0 0 0,0-1 0,3-3 0,5 6 0,0 2 0,0-5 0,0 3 0,0-8 0,2 4 0,3-8 0,-3-2 0,4-4 0,-4-6 0,-2 2 0,0-1 0,0-3 0,0 4 0,0-1 0,0 5 0,0-6 0,-2 8 0,-4-1 0,4 3 0,-5 9 0,7 5 0,0 4 0,0 1 0,0 1 0,0-1 0,0 1 0,0-1 0,0 0 0,0 1 0,5-1 0,1 1 0,2-3 0,-2-3 0,-4-2 0,4-4 0,-4-5 0,-2 7 0,0-8 0,0 0 0,0-8 0,0 7 0,0-7 0,0 8 0,0 0 0,0 8 0,0 3 0,0-1 0,0 2 0,0 1 0,0 3 0,0 1 0,0 1 0,0-7 0,1-1 0,5-2 0,-2 3 0,8-5 0,-6 0 0,5-8 0,3-4 0,-4-4 0,1-7 0,1 0 0,-2-1 0,5-1 0,-3-3 0,3-1 0,3 2 0,-1 1 0,-1 3 0,-3 1 0,-1 5 0,0-13 0,5 5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7.0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45 9177,'-8'-18'0,"6"7"0,-4-1 0,4 8 0,2 4 0,0 12 0,0 3 0,0 3 0,6 5 0,0 2 0,-2 1 0,-2-1 0,-2 4 0,2-6 0,1 1 0,3 1 0,0-6 0,-6 4 0,0-9 0,0-2 0,0-1 0,0 7 0,0-7 0,0 1 0,0-8 0,6-4 0,0-12 0,5-3 0,-3-3 0,0 1 0,0-1 0,5 7 0,-1-1 0,3-1 0,3-3 0,5-1 0,2 1 0,3 2 0,3 3 0,9-1 0,5-5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2:59:59.4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122 350 9226,'-9'0'0,"-1"-2"0,4-4 0,4 2 0,-3-8 0,3-1 0,2 3 0,0-2 0,0-1 0,0-3 0,0 5 0,0-1 0,0-2 0,0-1 0,0-3 0,-2 11 0,-4 7 0,2 9 0,-8 15 0,1 3 0,1 0 0,-4 4 0,9-8 0,-1-1 0,-2-3 0,6-1 0,-4-1 0,4 0 0,10-7 0,4-4 0,3-4 0,3-10 0,-1-3 0,-1-5 0,-5-1 0,3-1 0,-8 1 0,-2-1 0,-3 1 0,-1-1 0,0 1 0,-5 5 0,-3 2 0,-2 3 0,-3 3 0,3 0 0,-2 0 0,-1-2 0,5 0 0,0 14 0,8 2 0</inkml:trace>
  <inkml:trace contextRef="#ctx0" brushRef="#br0" timeOffset="300">262 53 9226,'0'-12'0,"2"2"0,2 1 0,2-1 0,2 6 0,-3-2 0,-1 4 0,6 4 0,0 4 0,-1 6 0,-5 3 0,2 3 0,-4 1 0,-2 4 0,6 3 0,0 5 0,-2-2 0,-2 2 0,-2-4 0,-2 0 0,-2-2 0,-2-3 0,0-3 0,4-1 0,-4-1 0,4 1 0,-5-11 0,7-7 0,0-9 0,7-9 0,3-3 0,2-4 0,-1-3 0,1 1 0,5-4 0,-1 4 0,-4 2 0,3-4 0,-3 5 0,1 3 0,-1 2 0,2 7 0,-7 2 0,3 3 0,-6 1 0,4 13 0,-8 3 0</inkml:trace>
  <inkml:trace contextRef="#ctx0" brushRef="#br0" timeOffset="717">175 716 9378,'-2'12'0,"-4"0"0,2-7 11,-7 7 19,7-8-24,-4 4 1,8-10 0,0-4-6,0-6 1,2-3 0,2-3 0,4 1-2,1-1 0,3 1 0,3-1 0,-1 3 0,-2 3 0,-3-3 0,5 5 0,-2 0 0,1 5 0,-3 3 0,1 2 0,3 0 0,0 7 0,-3 5 0,-5 4 0,-4 1 0,-2 0 0,0 1 0,0-1 0,0-5 0,0 0 0,0 1 0,0-5 0,2 0 0,4-8 0,2-2 0,5-4 0,-1-6 0,1-3 0,3-8 0,1-3 0,1 1 0,-1 0 0,1-14 0,-1 2 0</inkml:trace>
  <inkml:trace contextRef="#ctx0" brushRef="#br0" timeOffset="1066">629 175 9776,'17'10'0,"-1"5"0,-2-3 0,-3 1 0,3-1 0,-6 4 0,-1-5 0,-1 5 0,0 1 0,0 1 0,-6-1 0,0 1 0,-2-7 0,-4 1 0,-6 1 0,-3-3 0,-3 2 0,3-6 0,1 3 0,3-1 0,7 0 0,-4-4 0,2 3 0,0 3 0,0-4 0,6 6 0,0 1 0,0-3 0,0 2 0,0 1 0,0-3 0,0 2 0,2-9 0,4 3 0,-2-4 0,8-2 0,1 0 0,3 0 0,1 0 0,1-2 0,-1-2 0,1-1 0,7-17 0,2 3 0</inkml:trace>
  <inkml:trace contextRef="#ctx0" brushRef="#br0" timeOffset="1631">961 297 9495,'-10'-11'0,"4"-1"0,4 6 0,2-6 0,0 9 0,2-5 0,4 8 0,4 2 0,-1 4 0,1 3 0,-6 9 0,2-1 0,-2 1 0,4-1 0,-3 1 0,-1-1 0,-2 1 0,-2-7 0,0 1 0,0 1 0,2 3 0,4 1 0,-4-7 0,13-2 0,-3-8 0,4-8 0,1-4 0,0-3 0,1-3 0,-6-5 0,-1 0 0,3 0 0,1-3 0,-3 7 0,-2-4 0,-1 3 0,1 3 0,-6-1 0,4 1 0,-2-1 0,-1 1 0,1 5 0,-6 1 0,0-3 0,2 6 0,2 1 0,2-1 0,0 6 0,-6-6 0,0 10 0,0 4 0,0 5 0,0 5 0,0 7 0,0 4 0,0 5 0,0 4 0,0 5 0,0 0 0,0 5 0,0 5 0,2 3 0,1 1 0,3-1 0,-2-4 0,-2-3 0,-2 0 0,2-9 0,4-7 0,-4-5 0,4-9 0,-4 1 0,-2-9 0,0-1 0,0-8 0</inkml:trace>
  <inkml:trace contextRef="#ctx0" brushRef="#br0" timeOffset="2067">1502 105 9495,'0'-12'0,"0"1"0,0-1 0,2 2 0,4 5 0,6 3 0,3 2 0,-3 2 0,-1 2 0,1 3 0,-2 3 0,-1 2 0,-5 5 0,2 1 0,-2-1 0,-2 0 0,-2 1 0,0-1 0,0 1 0,-6-1 0,0 1 0,2-1 0,1-5 0,-3 0 0,4-7 0,-4 7 0,4-10 0,2-2 0,0-2 0,0-10 0,2-1 0,4-3 0,2-1 0,5-1 0,-1 1 0,1-1 0,3 1 0,1-1 0,1 1 0,-1 0 0,7 1 0,-1 2 0,-2 5 0,-1 1 0,-3 2 0,1 6 0,-1-2 0,0-4 0,1 4 0,-1-3 0,-1 10 0,-4 7 0,-5 4 0,-7 1 0</inkml:trace>
  <inkml:trace contextRef="#ctx0" brushRef="#br0" timeOffset="2401">1572 646 9495,'-12'6'0,"1"0"0,7 0 0,4-14 0,12-3 0,3-5 0,2-1 0,9-9 0,1-1 0,2-2 0,0 0 0,0 6 0,4-5 0,-2 1 0,-2 0 0,-1 6 0,1-1 0,-6 7 0,-4 3 0,-7 8 0,-2-3 0,-3-1 0,7 6 0,-12 2 0,-2 10 0,-10 7 0</inkml:trace>
  <inkml:trace contextRef="#ctx0" brushRef="#br0" timeOffset="2833">1851 524 9495,'-1'10'0,"-3"-2"0,-2-1 0,0-3 0,6 8 0,0 2 0,0-5 0,0 3 0,0 1 0,0 3 0,0-4 0,0-1 0,0 3 0,6-4 0,0 1 0,-1-5 0,-5 6 0,6-10 0,2 0 0,2-6 0,-4-10 0,5 2 0,3-3 0,-5-3 0,3 1 0,2 0 0,-5 5 0,3 2 0,2 2 0,-5 3 0,3 5 0,-6 0 0,4 2 0,-3 3 0,-3 7 0,-2 4 0,-2 1 0,0 0 0,0-5 0,0 0 0,0 1 0,0-5 0,2 6 0,4-8 0,6-3 0,3-1 0,2-4 0,1-3 0,-1 3 0,3-4 0,1 2 0,2-2 0,1 2 0,-5-5 0,2 1 0,3 4 0,-1 2 0,-5 2 0,-1 0 0,0 0 0,1 0 0,-1 0 0,1 0 0,-1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0:05.9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590 607 9433,'-11'6'0,"-1"0"0,6 2 0,-4-2 0,3 5 0,-1-1 0,4 2 0,-2 1 0,0-5 0,6 0 0</inkml:trace>
  <inkml:trace contextRef="#ctx0" brushRef="#br0" timeOffset="614">520 695 9433,'0'-18'0,"0"7"0,0-1 0,0-2 0,0-1 0,-2-4 0,-1-3 0,-3-3 0,2-2 0,-4-4 0,0-8 0,1-2 0,-1 2 0,-6 3 0,3 1 0,-3 2 0,2 3 0,-3 5 0,3 10 0,-3 1 0,-3 3 0,-1 9 0,-3 4 0,-3 15 0,-2 16 0,-2 12 0,-6 11 0,2 4 0,4 2 0,-2 2 0,6 6 0,-1 0 0,1 0 0,4-8 0,9-6 0,8-7 0,8-9 0,6-3 0,9-4 0,5-6 0,5-9 0,4-3 0,4-9 0,1-2 0,3-2 0,2-2 0,-4-2 0,-1-2 0,-5-2 0,2-7 0,-7 3 0,-1-2 0,-4 1 0,-9 7 0,-5-4 0,-1 0 0,-4 5 0,-10-9 0,2 6 0,-7-4 0,-3 3 0,-2 3 0,-1-4 0,-2 0 0,-3 0 0,-1 1 0,-2 1 0,3 6 0,-1-2 0,2-4 0,1 4 0,3-4 0,-1 4 0,1-3 0,-1-1 0,11-2 0,7 2 0,9 2 0,15-7 0,5-3 0,4-1 0,-4-3 0,0 3 0,2 1 0,2 2 0,-6 1 0,-3-5 0,-5 4 0,-4 3 0,-1 5 0,-2-2 0,-8 0 0,3 8 0,-7 4 0,0 6 0,0 9 0,0 4 0,0 2 0,0 4 0,0 8 0,0 2 0,0 0 0,0 1 0,2-5 0,2 6 0,2-2 0,-2 0 0,-2-1 0,-2-7 0,0-2 0,0-2 0,0-7 0,0 1 0,0-4 0,2-3 0,4-4 0,-5-20 0,7-12 0</inkml:trace>
  <inkml:trace contextRef="#ctx0" brushRef="#br0" timeOffset="934">712 747 9433,'-7'-10'0,"5"3"0,-6 9 0,8 3 0,0 9 0,0 7 0,0 7 0,2 7 0,2-2 0,2-4 0,5 4 0,-3-6 0,0 2 0,0 0 0,-1-8 0,-3 3 0,2-5 0,0-9 0,-6-4 0,0-12 0,0-6 0,0-5 0,-2-7 0,-2-5 0,-2-4 0,0-2 0,6 2 0,0 2 0,0 2 0,6 6 0,2-4 0,0 1 0,0 5 0,5-2 0,1 3 0,5 7 0,4 3 0,1 4 0,1-1 0,2-3 0</inkml:trace>
  <inkml:trace contextRef="#ctx0" brushRef="#br0" timeOffset="1283">1201 625 9433,'-11'10'0,"-1"-5"0,-1-1 0,-3 2 0,-1-4 0,-1 6 0,1 0 0,-1 3 0,1 5 0,-1 3 0,1 3 0,-1 1 0,3 6 0,3-6 0,6 1 0,4 1 0,2-6 0,0 4 0,0-3 0,0-3 0,6-5 0,2-2 0,2-1 0,3 1 0,-3-6 0,2 2 0,-7-6 0,7-6 0,-6-6 0,4-9 0,-3-2 0,1-1 0,-4 5 0,4-2 0,2-3 0,-7 1 0,3 6 0,-2-1 0,2 1 0,-4 5 0,4 0 0,-4-1 0,0 5 0,1 0 0,3 1 0,0 7 0,-6 0 0,8 9 0,4 11 0,3-3 0,2 4 0,1-9 0,-1 2 0,1-3 0,7 5 0,2-6 0</inkml:trace>
  <inkml:trace contextRef="#ctx0" brushRef="#br0" timeOffset="1884">1551 136 9433,'-10'-12'0,"4"1"0,-3 7 0,7-2 0,-4 14 0,4 9 0,2 8 0,0 12 0,0 4 0,0 6 0,0 5 0,0 6 0,0 4 0,0 0 0,0 4 0,2-7 0,2-3 0,1-2 0,1-5 0,-6-9 0,0-10 0,0-9 0,0-9 0,0-1 0,0-15 0,0-2 0,0-1 0,0-5 0,0-1 0,0-3 0,0-1 0,0-1 0,0 1 0,-6-3 0,-1-1 0,-1-2 0,0 1 0,-5 3 0,3 1 0,-2 1 0,1-1 0,-1 7 0,-5 1 0,-1 2 0,1 2 0,-1 8 0,1 4 0,7-2 0,4 8 0,4 3 0,2 7 0,0-3 0,0 6 0,0-1 0,0-1 0,6 2 0,2-4 0,1 3 0,5-3 0,2-2 0,1-1 0,1-3 0,-1-3 0,0 2 0,1-9 0,-1-1 0,1-2 0,-1-2 0,1-2 0,-1-3 0,1-7 0,-3-6 0,-1-3 0,-4-2 0,-3 1 0,5-3 0,-4 2 0,-1 0 0,1-3 0,4 7 0,-6-4 0,-2 3 0,-3 9 0,-1-1 0,0 8 0,0 6 0,0 14 0,0 7 0,0 4 0,0-6 0,0 5 0,0-3 0,0 0 0,8 1 0,-6-7 0,6 0 0</inkml:trace>
  <inkml:trace contextRef="#ctx0" brushRef="#br0" timeOffset="2048">1743 573 9433,'-6'-39'0,"-2"2"0,-1 4 0,3 10 0,-4-1 0,2 5 0,4 1 0,2 7 0,2-1 0,2 8 0,2 0 0,2 8 0,8 6 0,-5 7 0,9 1 0</inkml:trace>
  <inkml:trace contextRef="#ctx0" brushRef="#br0" timeOffset="2417">1743 765 9433,'0'17'-5,"0"1"0,2-7 1,4-1 1,5-2 1,5 3 0,1-5 0,1-2 1,-1-2 0,1-4 1,1-2-1,2-4 1,3-1 0,1-3 0,-4-5 0,3-1 0,-3 1 0,-9-1 0,-5 1 0,1-1 0,-6 1 0,4-1 0,-4 1 0,-10 7 0,-4 4 0,-3 4 0,-3 2 0,1 0 0,-1 2 0,1 4 0,5-2 0,1 8 0,-1 1 0,2 3 0,3-5 0,7 1 0,0 2 0,0 1 0,0 8 0,0 1 0,0-3 0,0-1 0,7 3 0,5 0 0,4-2 0,1-1 0,0-5 0,1-3 0,1-6 0,5-4 0,-5-2 0,14-8 0,-6-2 0</inkml:trace>
  <inkml:trace contextRef="#ctx0" brushRef="#br0" timeOffset="2950">2197 660 9407,'-18'0'0,"9"2"0,3 4 0,4 5 0,2 5 0,0 1 0,0 1 0,0-1 0,0 1 0,0-1 0,0 1 0,0-1 0,0 1 0,0-7 0,0 1 0,0 1 0,0-5 0,8 0 0,-4-16 0,5-3 0,1-7 0,0-5 0,-4 3 0,3-3 0,1 4 0,0 1 0,-4-3 0,3 1 0,-1 5 0,-4-1 0,4 7 0,-3-3 0,-1-2 0,6 7 0,-2 1 0,3 12 0,-5 5 0,-4 5 0,0 1 0,2 1 0,2-1 0,-2 1 0,-2 5 0,-2 0 0,0-1 0,0-3 0,0-1 0,0-1 0,0 0 0,0-5 0,0 0 0,0-10 0,0-2 0,0-2 0,0-10 0,0 0 0,2-3 0,1 1 0,3 3 0,8-1 0,-2-5 0,3-1 0,4 3 0,3 1 0,3 2 0,2-1 0,-4 3 0,7 0 0,1 1 0,2-1 0,2 6 0,-1-2 0,-1 4 0,-3 2 0,1 0 0,-8 0 0,-2 0 0,-1 0 0,-5 2 0,-3 4 0,-6-4 0,-12 4 0,-4-4 0,-15-2 0,-2 0 0</inkml:trace>
  <inkml:trace contextRef="#ctx0" brushRef="#br0" timeOffset="3200">2599 101 9407,'7'-10'0,"-5"1"0,4 3 0,-4 6 0,-2 0 0,0 11 0,0 11 0,0 7 0,0 12 0,0 5 0,0 5 0,0 15 0,0 3 0,0 5 0,0 4 0,2-8 0,2 2 0,2-8 0,-2-4 0,-2-12 0,-2-11 0,0-8 0,0-4 0,0-1 0,0-7 0,0 1 0,0-1 0,0 1 0,0-9 0,0-1 0,0-8 0</inkml:trace>
  <inkml:trace contextRef="#ctx0" brushRef="#br0" timeOffset="3851">3280 84 9202,'0'-18'0,"0"1"0,0 5 0,-2 0 0,-4-1 0,4 5 0,-8 4 0,6 16 0,-1 11 0,-1 10 0,6 10 0,0 7 0,0 6 0,2 10 0,2-2 0,3 4 0,3 2 0,-6 0 0,4-2 0,-2-6 0,-1-10 0,1-1 0,-6-10 0,0-4 0,0-6 0,0-6 0,0-8 0,-2-7 0,-4-4 0,4-12 0,-5-8 0,-1-7 0,6 2 0,-4-7 0,4 3 0,2 0 0,-2-8 0,-2 2 0,-1-4 0,1-2 0,2 0 0,2 0 0,0-2 0,0-4 0,0 4 0,0-3 0,0 3 0,0 2 0,2 0 0,2 0 0,1 2 0,-1 4 0,4-2 0,0 8 0,0 1 0,-1 3 0,7 3 0,-2 3 0,5 3 0,6 2 0,3 2 0,5 8 0,-4 4 0,-2 6 0,4 11 0,-4 8 0,-1 8 0,-5 8 0,0 5 0,-13 4 0,-2 2 0,-2-1 0,-2-5 0,-2-3 0,-6-7 0,-9-5 0,-2 0 0,-11-12 0,-1 1 0,-2-1 0,4-4 0,0-7 0,0-5 0,2-1 0,2-2 0,7-6 0,1 0 0,7 0 0,2-2 0,10-4 0,4-5 0,4-5 0,7-1 0</inkml:trace>
  <inkml:trace contextRef="#ctx0" brushRef="#br0" timeOffset="4233">3559 747 9202,'0'18'0,"2"-7"0,4 1 0,-2-8 0,7 2 0,3-4 0,2-2 0,1-2 0,0-2 0,1-2 0,5-8 0,2 3 0,1-3 0,-1 2 0,0-9 0,-4 4 0,3-3 0,-3 1 0,-7 1 0,-5 1 0,1-1 0,0 1 0,-6-6 0,2-1 0,-5 3 0,-2 4 0,-3 3 0,-4 4 0,-2 3 0,4 1 0,-5 6 0,-3 0 0,-1 0 0,-3 2 0,1 4 0,1 5 0,4 5 0,-3 1 0,3 1 0,-1-1 0,1 1 0,-1-1 0,5-1 0,0-3 0,0-1 0,2 1 0,6 11 0,0 5 0,0-4 0,0-2 0,2-3 0,4-3 0,4 1 0,7-1 0,1 1 0,-1-1 0,1-1 0,1-5 0,2-5 0,3-4 0,1-2 0,-4 0 0,3 0 0,7-16 0,-4-3 0</inkml:trace>
  <inkml:trace contextRef="#ctx0" brushRef="#br0" timeOffset="4550">4118 503 9202,'-8'-10'0,"4"2"0,-7 8 0,5 0 0,-4 2 0,2 4 0,-3-2 0,3 8 0,-2 1 0,5 1 0,-5-1 0,2-1 0,2 0 0,6 5 0,0 0 0,0-5 0,2 0 0,2 1 0,2 3 0,6 1 0,-5 1 0,1-1 0,0 1 0,3-1 0,-5 1 0,-2-1 0,4 1 0,-2-1 0,-2 1 0,-2-7 0,-4-1 0,-4-2 0,2-1 0,-8-1 0,6-4 0,-5 4 0,7-4 0,-12-10 0,7-2 0</inkml:trace>
  <inkml:trace contextRef="#ctx0" brushRef="#br0" timeOffset="4833">4345 503 9202,'-2'-10'0,"-2"6"0,-2 8 0,-7 4 0,1 5 0,-3-1 0,-3 2 0,3-5 0,1 3 0,4 1 0,3 3 0,-5-4 0,4-1 0,0 3 0,1 1 0,1 3 0,6-1 0,0 1 0,0-1 0,2 1 0,2-1 0,2 1 0,7-1 0,-3 1 0,0-1 0,5-5 0,-3-1 0,3-7 0,3 2 0,-1-4 0,1-2 0,-1-2 0,1-4 0,7-11 0,2-10 0</inkml:trace>
  <inkml:trace contextRef="#ctx0" brushRef="#br0" timeOffset="5616">4432 730 9202,'-11'0'0,"-1"0"0,-1 0 0,3 0 0,-2 0 0,10 0 0,2 0 0,8 0 0,9 0 0,1 0 0,1 0 0,1-2 0,1-2 0,0-2 0,-11-7 0,8 3 0,-3-2 0,1 1 0,-5 5 0,1-6 0,1-2 0,-5-1 0,-2-3 0,-4 1 0,-2 0 0,-2 7 0,-4 4 0,-5 4 0,-5 2 0,-1 0 0,-1 0 0,7 2 0,-1 4 0,0 5 0,3 5 0,-1-4 0,6-1 0,-2 3 0,2 1 0,2 3 0,2-1 0,0 1 0,0-1 0,0 1 0,0-1 0,0 1 0,0-1 0,6-5 0,2-3 0,2-1 0,1 4 0,7-6 0,-1-2 0,-5-2 0,-1-2 0,3 0 0,2 0 0,-1-2 0,-1-4 0,-3-6 0,-5-3 0,6-3 0,-1 1 0,-1-1 0,4 1 0,-8-1 0,-1 1 0,3-1 0,-6 7 0,4-1 0,-4-2 0,-2 7 0,0-1 0,0 22 0,0 3 0,0 2 0,0 1 0,-2-3 0,-2 1 0,-2-1 0,0 1 0,6-1 0,0 1 0,0-1 0,0-7 0,0-2 0,0-10 0,0-4 0,0-6 0,0-3 0,2-3 0,2 1 0,2-1 0,-2 1 0,4-1 0,-1 3 0,1 1 0,0 3 0,0 5 0,-4-6 0,1-2 0,3 7 0,-2 1 0,-4 4 0,6 4 0,-8 4 0,0 5 0,0 5 0,0 1 0,0 1 0,0-1 0,0 1 0,0-1 0,2 1 0,1-1 0,3 1 0,8-1 0,-2 1 0,3-1 0,3-7 0,7 5 0,2-5 0</inkml:trace>
  <inkml:trace contextRef="#ctx0" brushRef="#br0" timeOffset="5867">4956 852 9202,'-17'-6'0,"-1"0"0,7-5 0,-1 3 0,-1-2 0,5 4 0,0-3 0,0 1 0,6 0 0,-4 2 0,12-1 0,6-5 0,3 6 0,3-2 0,-1 3 0,1 1 0,-1 2 0,7 0 0,1-2 0,2-2 0,4 2 0,2 0 0,2 0 0,-2-1 0,-4 1 0,4 2 0,-6 2 0,0 0 0,-3 0 0,1 0 0,-2 0 0,-1 0 0,-9 0 0,-1 0 0,-8-2 0,1-4 0,-10-4 0,-5-7 0</inkml:trace>
  <inkml:trace contextRef="#ctx0" brushRef="#br0" timeOffset="6150">5166 153 9202,'-10'-7'0,"-5"5"0,7-4 0,-4 12 0,6 5 0,-1 13 0,1 5 0,2 6 0,2 5 0,2 7 0,0 11 0,0 6 0,0 4 0,0-4 0,2-2 0,2-2 0,2-3 0,-1-11 0,-3-5 0,2-4 0,2-2 0,0-14 0,-6-3 0,0-11 0,0 5 0,0-6 0,0 6 0,0 1 0,0-5 0,8 0 0,1-8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0:28.2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160 313 8977,'-18'0'0,"3"-2"0,3-3 0,4 5 0,8 0 0,0 9 0,2 16 0,4 10 0,6 10 0,5 7 0,5 7 0,3 5 0,2 4 0,2-1 0,4-1 0,-2-3 0,-2-3 0,-2-10 0,2-11 0,-7-8 0,-9-8 0,3-11 0,-6-4 0</inkml:trace>
  <inkml:trace contextRef="#ctx0" brushRef="#br0" timeOffset="200">509 348 9003,'-25'0'0,"5"0"0,-3 0 0,4 0 0,1 0 0,3 10 0,1 7 0,2 12 0,-1 10 0,3 8 0,0 11 0,3 6 0,3 4 0,2 2 0,2 0 0,0 0 0,0-1 0,0-12 0,0-7 0,0-5 0,0-6 0,-8-2 0,-2-3 0</inkml:trace>
  <inkml:trace contextRef="#ctx0" brushRef="#br0" timeOffset="401">55 820 9045,'-8'-10'0,"-3"4"0,-5 4 0,2 2 0,9 0 0,20 6 0,20 2 0,2 2 0,6-1 0,-3 5 0,1-4 0,2-3 0,-6 5 0,3-6 0,-3 0 0,-2 1 0,8-5 0,2 6 0,7-8 0</inkml:trace>
  <inkml:trace contextRef="#ctx0" brushRef="#br0" timeOffset="868">806 523 9026,'-16'-2'0,"5"-4"0,5 4 0,12-4 0,7 2 0,9-1 0,5 3 0,8-4 0,0 4 0,0 2 0,0 0 0,-1 0 0,-1 0 0,-3 0 0,-5 0 0,-8 2 0,-1 4 0,-5 5 0,-3 13 0,-10 5 0,-4 6 0,-5 5 0,-7 7 0,-3 9 0,-4 2 0,-2-1 0,3-9 0,-3-3 0,2-2 0,4-5 0,3-3 0,4-8 0,5-7 0,1-7 0,2-9 0,6-4 0,8-9 0,2-9 0</inkml:trace>
  <inkml:trace contextRef="#ctx0" brushRef="#br0" timeOffset="1050">1015 698 9026,'0'-12'0,"2"2"0,4 2 0,-2-3 0,8 3 0,1-2 0,3-3 0,9 3 0,4-2 0,4 1 0,2 1 0,2-4 0,2 7 0,2-1 0,-3 0 0,-3-3 0,-6 5 0,-5 2 0,-5 2 0,-9 10 0,-2 1 0</inkml:trace>
  <inkml:trace contextRef="#ctx0" brushRef="#br0" timeOffset="1251">1103 750 9026,'23'0'0,"2"0"0,2 0 0,5 0 0,0-6 0,3-2 0,0 1 0,0-1 0,-2-6 0,-2 3 0,-4-5 0,-1-1 0,-3 7 0,2-13 0,2 3 0</inkml:trace>
  <inkml:trace contextRef="#ctx0" brushRef="#br0" timeOffset="1635">1522 348 9026,'-16'2'0,"5"4"0,5 6 0,4 3 0,2 3 0,0 1 0,0 4 0,6 6 0,2 12 0,1 6 0,5 3 0,-4 3 0,1-1 0,1 0 0,-2 1 0,-1-3 0,-5-5 0,2-8 0,-2-6 0,-2-10 0,-2 2 0,0-3 0,0-11 0,-2-1 0,-4-8 0,4-2 0,-4-4 0,4 5 0,10-7 0,4 8 0,3 0 0,3-6 0,-1 0 0,1 0 0,-1-1 0,1 3 0,-3-8 0,-1 0 0,-3 3 0,-7-7 0,2 5 0,-4-5 0,-4-1 0,-4 1 0,-5 4 0,-5 7 0,-1-3 0,-3 2 0,-1 2 0,-2 2 0,-7 2 0,7 0 0,2 0 0,1 0 0,3 0 0,-1 0 0,1 0 0</inkml:trace>
  <inkml:trace contextRef="#ctx0" brushRef="#br0" timeOffset="1852">1906 488 9026,'10'-8'0,"-4"-3"0,-4-5 0,-4 6 0,-4 6 0,-6 8 0,-3 8 0,-1 9 0,3 5 0,1 1 0,0 2 0,-3 6 0,1-2 0,3-4 0,7-2 0,-2-4 0,-4 4 0,0 8 0</inkml:trace>
  <inkml:trace contextRef="#ctx0" brushRef="#br0" timeOffset="1999">1854 558 9026,'0'-10'0,"0"2"0,8 16 0,3 4 0,5 5 0,1 6 0,1-3 0,-1 3 0,-1-3 0,-5-3 0,5 1 0,-5-3 0,5-3 0,1 3 0,1-5 0</inkml:trace>
  <inkml:trace contextRef="#ctx0" brushRef="#br0" timeOffset="2285">2098 121 9026,'6'-29'0,"0"0"0,0 8 0,-6-3 0,0 13 0,0 5 0,0 12 0,0 5 0,0 7 0,0 5 0,0 6 0,0 4 0,0 10 0,2 3 0,2 7 0,1 5 0,3-2 0,-4 8 0,2 2 0,-2 2 0,0 2 0,-1 0 0,3-2 0,-2-4 0,-2-6 0,-2-11 0,2-7 0,4-3 0,-4-10 0,4-3 0,-4-15 0,-2-9 0,0-9 0,0-7 0,0-9 0,-8-2 0,-2-8 0</inkml:trace>
  <inkml:trace contextRef="#ctx0" brushRef="#br0" timeOffset="2399">2151 470 9026,'0'-9'0,"7"1"0,7 8 0,7 0 0,8 0 0,4 0 0,4 0 0,4 0 0,-4-8 0,6-1 0</inkml:trace>
  <inkml:trace contextRef="#ctx0" brushRef="#br0" timeOffset="2718">2832 104 8977,'-18'0'0,"3"2"0,3 3 0,4-1 0,8 8 0,2 4 0,4 5 0,4 0 0,9 8 0,3 0 0,1-1 0,6 3 0,-6-6 0,1 0 0,1 0 0,-6-1 0,4-9 0,-3-1 0,-3-3 0,1 1 0,-1 5 0</inkml:trace>
  <inkml:trace contextRef="#ctx0" brushRef="#br0" timeOffset="3018">2762 523 8977,'-12'-10'0,"3"2"0,1 1 0,2 3 0,8-6 0,4 2 0,3 1 0,9 3 0,-1-2 0,1 2 0,-7 2 0,1 2 0,2 0 0,1 0 0,-3 8 0,-2 5 0,-3 9 0,-3 7 0,4 4 0,-2 2 0,-2 0 0,-2 0 0,3 0 0,1-1 0,0-1 0,2-3 0,-4-5 0,7-8 0,3-1 0,1-5 0,-3-3 0,0-8 0,1-2 0,3-4 0,-6-5 0,-5-11 0,-3-1 0,-2 2 0,-6-4 0,-3 1 0,-5 3 0,-5 2 0,-3 3 0,5 2 0,0 5 0,-1 1 0,1-4 0,-1 6 0,1 1 0,-1 5 0</inkml:trace>
  <inkml:trace contextRef="#ctx0" brushRef="#br0" timeOffset="3302">3164 348 8977,'0'18'0,"0"-1"0,0 8 0,2 6 0,1 8 0,3 8 0,0-3 0,-6 1 0,2-2 0,4-4 0,-4-5 0,4-4 0,-5-7 0,-1-4 0,0-7 0,0 0 0,0-10 0,0-2 0,6-2 0,2-12 0,2-3 0,3-5 0,-3-3 0,2 4 0,1-5 0,3-1 0,1 4 0,1-4 0,-1 0 0,1-1 0,-1 7 0,1-2 0,-1-4 0,1-1 0</inkml:trace>
  <inkml:trace contextRef="#ctx0" brushRef="#br0" timeOffset="3834">3338 575 8977,'0'-11'0,"0"-1"0,0-2 0,6 5 0,2-3 0,1-2 0,5-1 0,2-3 0,1 3 0,1 1 0,-1 3 0,0 5 0,1-4 0,-1 2 0,1 5 0,-7 3 0,-1 5 0,-2 9 0,-4 7 0,-2 1 0,-2 5 0,0-2 0,0-4 0,0 5 0,0-3 0,0-2 0,0-1 0,0-3 0,6-9 0,-1-8 0,7-10 0,-4-11 0,0-4 0,-1-3 0,1 5 0,-4-6 0,4-2 0,1-2 0,-3 0 0,6 2 0,0 4 0,-3 2 0,1 1 0,-4 7 0,5-1 0,-1 9 0,2 3 0,1 4 0,-3 12 0,0 7 0,-2 10 0,-5 6 0,-1 2 0,0-2 0,2-2 0,2-2 0,0-5 0,-6 3 0,0-2 0,0-4 0,0-7 0,0-2 0,2-9 0,4 3 0,-3-17 0,9-9 0,2-5 0,1-6 0,3-2 0,-1-2 0,1 0 0,-1 0 0,1 0 0,-1 0 0,0 2 0,1 4 0,-6 4 0,-3 8 0,1-1 0,0 1 0,-6 7 0,3 10 0,-7 12 0,-7 3 0,-3 3 0</inkml:trace>
  <inkml:trace contextRef="#ctx0" brushRef="#br0" timeOffset="4051">3757 680 8977,'-15'19'0,"1"3"0,5 1 0,1-2 0,2-1 0,6-3 0,2-1 0,4-5 0,3-3 0,9-8 0,1 0 0,5 0 0,-5-2 0,4-4 0,-3-5 0,-3-5 0,-1-1 0,-3-1 0,-3 1 0,-2-1 0,-2 1 0,-8 0 0,-4-1 0,-4 8 0,-7 5 0,-1 3 0,1 2 0,-1 0 0,1 0 0,-1 0 0,1 0 0,5 2 0,1 3 0,-1-3 0,-6 6 0</inkml:trace>
  <inkml:trace contextRef="#ctx0" brushRef="#br0" timeOffset="4250">4107 331 8977,'-18'0'0,"8"2"0,5 4 0,3 5 0,2 5 0,0 3 0,0 2 0,0 3 0,6 5 0,-1-4 0,1 0 0,2 1 0,-6-3 0,4-6 0,3 1 0,1-1 0</inkml:trace>
  <inkml:trace contextRef="#ctx0" brushRef="#br0" timeOffset="4685">4229 156 8977,'0'18'0,"0"-7"0,0 1 0,0 3 0,0 7 0,6 1 0,0 10 0,-3 4 0,-1 0 0,-2 5 0,0-1 0,0 0 0,0 2 0,0-12 0,-2 4 0,-1-4 0,-3-4 0,-8-4 0,2-9 0,-3-3 0,3-7 0,3 0 0,1-8 0,0 0 0,4-7 0,-2-3 0,1-1 0,5-3 0,0 1 0,0-1 0,7-1 0,5-3 0,3-3 0,3-2 0,-1 4 0,3-4 0,1-1 0,2 1 0,1 4 0,-5-4 0,2 0 0,3-1 0,1 7 0,-6-2 0,1 3 0,-5 3 0,-1 5 0,3 1 0,-7 7 0,4 4 0,-9 11 0,-1 5 0,-2 1 0,-2 1 0,0 1 0,2 3 0,4 1 0,-4 0 0,4-3 0,-4 1 0,-2 2 0,0 6 0,0-5 0,0-1 0,0 2 0,-8 0 0,-4 4 0,-3 4 0,-3-5 0</inkml:trace>
  <inkml:trace contextRef="#ctx0" brushRef="#br0" timeOffset="4832">4246 698 8977,'-11'0'0,"-1"0"0,6 0 0,-3 1 0,1 5 0,10 4 0,9 7 0,5 1 0,1-6 0,1-1 0,-1 1 0,1-2 0,-1 3 0,1-7 0,-1 0 0,1-6 0</inkml:trace>
  <inkml:trace contextRef="#ctx0" brushRef="#br0" timeOffset="5135">4508 436 8977,'-9'0'0,"1"1"0,8 5 0,0 6 0,8 9 0,1 5 0,3-1 0,0 0 0,-3 6 0,3-2 0,-6 6 0,-4 6 0,-2-4 0,0 1 0,0-5 0,0-3 0,-6-3 0,-2 2 0,-2-6 0,-3-3 0,-3-11 0,-1-3 0,-1-4 0,1-2 0,-1 0 0,3-2 0,1-4 0,3-5 0,7-7 0,-2-3 0,4-2 0,2 1 0,0 3 0,0-1 0,0-1 0,0-2 0,8-1 0,5 7 0,7 0 0,3-1 0,6 6 0,-4 3 0,3 1 0,8-6 0,9 5 0</inkml:trace>
  <inkml:trace contextRef="#ctx0" brushRef="#br0" timeOffset="5232">4910 698 8977,'0'9'0,"8"-1"0,1-8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0:36.2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192 577 9173,'-17'-18'0,"7"9"0,-4 14 0,9 17 0,-1 7 0,-2 8 0,4 9 0,-6 1 0,1 1 0,-1-1 0,4 3 0,-3-3 0,-1 1 0,0-1 0,6-6 0,-4-12 0,3-4 0,-1 0 0,-2-7 0,2-1 0,-3 1 0,-9-9 0</inkml:trace>
  <inkml:trace contextRef="#ctx0" brushRef="#br0" timeOffset="182">35 786 9173,'0'-11'0,"0"-1"0,2 10 0,4 2 0,5 10 0,13 3 0,5 1 0,2-2 0,-2 1 0,4 1 0,-4-1 0,2-3 0,-2-2 0,2 0 0,-5-5 0,-3 5 0,-4 2 0,3-6 0,-13 11 0,9-5 0</inkml:trace>
  <inkml:trace contextRef="#ctx0" brushRef="#br0" timeOffset="468">245 943 9169,'-16'18'0,"4"1"0,7 3 0,3 1 0,2 8 0,0 0 0,0 6-1,0 4 1,0-1 0,0-5-1,0 0 0,0 0 0,0-8 1,0-3-1,0-5-1,0-1 1,0-9 1,0-3-1,0-12 1,7-2 0,3-7 0,4-1-1,3-3 0,-3-8 0,11 2 0,-2-3-1,1-3 1,-1 0-1,-4 2 1,3 4-2,1 0 1,-2 5 0,-7-3 0,-3 4-5,3 1 7,-6 9 0,0-7 0,-8 6 0</inkml:trace>
  <inkml:trace contextRef="#ctx0" brushRef="#br0" timeOffset="650">349 1275 9118,'-5'24'0,"-1"-1"0,-2 2 0,4-2 0,-2 5 0,2-1 0,2 0 0,2-6 0,2 2 0,4-1 0,-2-9 0,8-3 0,1-2 0,3-4 0,3-2 0,3-2 0,1-2 0,-2-4 0,4-4 0,-1-9 0,-3-4 0,-2-7 0,5-3 0,-1-3 0,-4-3 0,-5-2 0,2-6 0,-7 5 0,1-3 0,6 6 0,-7-3 0</inkml:trace>
  <inkml:trace contextRef="#ctx0" brushRef="#br0" timeOffset="815">751 769 9118,'-17'-10'0,"5"2"0,0 10 0,-1 4 0,-1 4 0,1 9 0,3 4 0,2 7 0,-4 8 0,7 5 0,-1 2 0,-2 3 0,6-5 0,-4-2 0,4-4 0,2-3 0,0-4 0,2-3 0,4-2 0,-4-10 0,6-7 0</inkml:trace>
  <inkml:trace contextRef="#ctx0" brushRef="#br0" timeOffset="965">646 1013 9118,'0'-17'0,"2"7"0,4 4 0,6 4 0,3 2 0,3 2 0,-1 2 0,1 2 0,-1-2 0,6-2 0,1-2 0,-3 0 0,-2 0 0,-1 0 0,-1 0 0,1 0 0</inkml:trace>
  <inkml:trace contextRef="#ctx0" brushRef="#br0" timeOffset="1167">926 716 9118,'0'-17'0,"0"-1"0,0 7 0,0-1 0,0 10 0,0 2 0,0 10 0,0 5 0,0 5 0,0 3 0,0 6 0,0 4 0,2-4 0,2 0 0,1 3 0,-1 1 0,0-4 0,0-2 0,2 0 0,-2 0 0,-2-6 0,-2 3 0,0-5 0,0-1 0,0-1 0,0 1 0</inkml:trace>
  <inkml:trace contextRef="#ctx0" brushRef="#br0" timeOffset="1584">803 1415 9118,'0'12'0,"0"-1"0,0-7 0,0 4 0,0-8 0,0-8 0,0-4 0,0-3 0,0-2 0,2-1 0,2 1 0,2-1 0,-2 1 0,6-1 0,-1 1 0,3 1 0,0 5 0,-1-3 0,7 8 0,-3 0 0,-3-1 0,3 7 0,-3 0 0,4 9 0,1 7 0,-1 1 0,-3 3 0,-1 1 0,1 2 0,-5 1 0,-2-7 0,-2 1 0,2-1 0,-4-5 0,5-3 0,1-1 0,-4-4 0,6-10 0,-1-7 0,1-9 0,-6 3 0,4-4 0,-2 1 0,-1-1 0,3 3 0,-4-5 0,4 2 0,2 0 0,-5-6 0,5 3 0,0-1 0,-1-4 0,3-2 0,6-2 0</inkml:trace>
  <inkml:trace contextRef="#ctx0" brushRef="#br0" timeOffset="1818">1362 594 9062,'-17'0'0,"-1"0"0,1 0 0,7 0 0,4 6 0,12 0 0,6 0 0,3 1 0,3-3 0,-1 6 0,1 0 0,-1-1 0,1-5 0,-3 4 0,-1-2 0,-3 0 0,-5 1 0,4-1 0,-2 6 0,-2-4 0,-6 15 0,0-4 0</inkml:trace>
  <inkml:trace contextRef="#ctx0" brushRef="#br0" timeOffset="2164">1188 1013 9062,'-12'2'0,"0"4"0,7-4 0,-7 4 0,10-4 0,0-4 0,8-4 0,4-6 0,3-3 0,8-1 0,3 3 0,-3 1 0,-7 2 0,-3-3 0,3 3 0,1 2 0,-3 3 0,0 5 0,1 0 0,-5 1 0,-2 7 0,-2 8 0,2 5 0,-4 10 0,3-4 0,-1 2 0,2 1 0,-4-3 0,6 2 0,-2-6 0,-1-4 0,9-7 0,-2-2 0,3-2 0,3-5 0,-1-10 0,1-9 0,-3-7 0,-3-4 0,1-2 0,-7-4 0,-2 2 0,-2 1 0,-2 9 0,-2-4 0,-4 2 0,-5-1 0,-5 7 0,-1 7 0,-1 2 0,1 5 0,-1 1 0,1 2 0,1 2 0,5 3 0,1-1 0,4 8 0,4 0 0,-6 5 0</inkml:trace>
  <inkml:trace contextRef="#ctx0" brushRef="#br0" timeOffset="2464">1572 769 9062,'8'-18'0,"-4"9"0,7 3 0,3 4 0,-5 4 0,1 4 0,0 7 0,0 9 0,-5-1 0,5 8 0,0 0 0,-1-2 0,-5 4 0,2-7 0,-4-1 0,-2 2 0,6-11 0,0 3 0,-2-1 0,-2-9 0,0-7 0,1-11 0,3-7 0,-2-5 0,6 2 0,0-6 0,1-1 0,1 1 0,-1 4 0,7-6 0,-3 0 0,-3 2 0,4 1 0,-7 9 0,3-1 0,0 1 0,-3 5 0,3 1 0,-4 9 0,-8 4 0,0 13 0,0 3 0,-8 7 0,-2-8 0</inkml:trace>
  <inkml:trace contextRef="#ctx0" brushRef="#br0" timeOffset="2897">1502 1188 9062,'-17'0'0,"7"2"0,6 2 0,8 2 0,8 5 0,9-3 0,2 2 0,-2 3 0,-1 1 0,-3-1 0,1-1 0,-1 2 0,1-5 0,-1 3 0,1 2 0,-7-7 0,1-1 0,-8-4 0,4-10 0,-8-3 0,0-7 0,0-5 0,0 4 0,2-7 0,1 3 0,3 0 0,8-1 0,-3 7 0,3 0 0,-2-1 0,3 3 0,-3 1 0,3 4 0,3 3 0,-7 1 0,1 8 0,2 3 0,-7 7 0,-1 11 0,-6-3 0,-6 3 0,3 2 0,-7-1 0,2-3 0,4-2 0,-4-1 0,3-1 0,1 1 0,2-7 0,2 1 0,2-8 0,2 0 0,1-8 0,9-6 0,0-9 0,5-5 0,4-5 0,1 2 0,-5 0 0,2 0 0,3 0 0,-1-2 0,-6-6 0</inkml:trace>
  <inkml:trace contextRef="#ctx0" brushRef="#br0" timeOffset="3049">2183 681 9023,'-12'0'0,"1"0"0,7 8 0,-2 4 0,2 3-2,-2 3 0,5 1 1,-5 3-1,4 3-2,2 2 0,0-4 4,0 6 0,0 1 0,0 4 0</inkml:trace>
  <inkml:trace contextRef="#ctx0" brushRef="#br0" timeOffset="3264">2148 751 9005,'0'-17'0,"0"5"0,2 3 0,4 1 0,-2 2 0,7 6 0,3 0 0,2 0 0,3 0 0,2 2 0,3 2 0,-3 2 0,0 5 0,1-3 0,1 2 0,0-1 0,-7 5 0,-5-2 0,-5 1 0,-4 3 0,-4 1 0,-4 1 0,-5-1 0,-13 1 0,-3-1 0</inkml:trace>
  <inkml:trace contextRef="#ctx0" brushRef="#br0" timeOffset="3481">2008 1188 9005,'-17'0'0,"9"-6"0,10 0 0,12 0 0,7-1 0,12-3 0,2-9 0,10-3 0,5-1 0,3-8 0,3 0 0,4-6 0,4-4 0,6-5 0,-12 3 0,-2 2 0,-1 4 0,-13 1 0,-7 12 0,-9 5 0,-7 5 0,-9 5 0,-5 3 0,-3 4 0,-9 0 0,-5 8 0,-4 7 0,-1-3 0</inkml:trace>
  <inkml:trace contextRef="#ctx0" brushRef="#br0" timeOffset="3698">2428 909 8985,'-18'0'0,"1"0"0,7 1 0,4 5 0,4 0 0,2 10 0,2 5 0,4 4 0,-2 4 0,8 6 0,-1 2 0,-1 4 0,3-4 0,-7 3 0,0-3 0,2-2 0,-4-6 0,5-1 0,-1-3 0,-2-10 0,2-7 0,1-8 0</inkml:trace>
  <inkml:trace contextRef="#ctx0" brushRef="#br0" timeOffset="3983">2829 769 8985,'10'-27'0,"6"7"0,-7 9 0,3-1 0,0 2 0,-1 2 0,7 8 0,-9 8 0,-3 4 0,-4 5 0,-2 7 0,-2-5 0,-2 6 0,-3-1 0,-3-1 0,-2 2 0,-5-6 0,-1 1 0,1-5 0,-1-3 0,1 2 0,-1-3 0,1-7 0,-1 2 0,9-8 0,3-8 0,4-7 0,2-3 0,2-5 0,2 0 0,6-2 0,5-4 0,-1 6 0,9 1 0,-4 5 0,-1 1 0,-1 9 0,1 3 0,-3 6 0,-3 6 0,3 3 0,-13 24 0,6 4 0</inkml:trace>
  <inkml:trace contextRef="#ctx0" brushRef="#br0" timeOffset="4367">2829 1188 8985,'-17'8'0,"7"-6"0,4 5 0,12-9 0,8-3 0,7-7 0,-2-4 0,7-1 0,-3 0 0,0-1 0,3 1 0,-5-3 0,2-1 0,-2-2 0,-1-7 0,-5 7 0,-1 2 0,-2 1 0,-7-3 0,5 0 0,-2 2 0,-4 1 0,-2 3 0,0-1 0,2 1 0,1-1 0,1 1 0,-6-1 0,0 1 0,0-1 0,0 1 0,0-2 0,0-3 0,0-1 0,0 5 0,0 7 0,0-3 0,0 6 0,0 3 0,0 10 0,0 5 0,0 8 0,0 1 0,0 4 0,0 4 0,0 8 0,0 0 0,0 0 0,6 6 0,0 2 0,-2-1 0,-2 1 0,3 4 0,1-7 0,-2-1 0,-2-2 0,0-2 0,2-2 0,2-4 0,-2-6 0,0-9 0,1-2 0,-3-16 0,6 2 0</inkml:trace>
  <inkml:trace contextRef="#ctx0" brushRef="#br0" timeOffset="4968">3807 699 8857,'-17'-8'0,"7"6"0,-5-6 0,15 3 0,0-3 0,9-2 0,7 6 0,3-2 0,5 5 0,5 1 0,-2 1 0,2 3 0,0 4 0,-2 2 0,-2 7 0,-7 9 0,-1-1 0,1 0 0,-8 6 0,-5-2 0,-3 4 0,-2 2 0,-7 0 0,-5 0 0,-4-2 0,-1-4 0,-6 2 0,-1-8 0,3-1 0,2-11 0,1-5 0,1-4 0,9-4 0,8-4 0,4 4 0,11-5 0,7-1 0,3-4 0,4-3 0,6-3 0,8 1 0,3-1 0,-1-7 0,3-4 0,3-2 0,-1 2 0,5-2 0,-17 7 0,-5 3 0,2-6 0,-8 0 0</inkml:trace>
  <inkml:trace contextRef="#ctx0" brushRef="#br0" timeOffset="5350">4366 664 8857,'0'-17'0,"0"5"0,0 0 0,2 3 0,4-5 0,6 2 0,-3 8 0,3-1 0,2 3 0,1 2 0,2 2 0,1 3 0,-3 5 0,-3 8 0,-6 1 0,-4 4 0,-2 3 0,0 5 0,0-2 0,0 2 0,0 2 0,-2 0 0,-2-4 0,-2-6 0,-5-3 0,5-3 0,2 0 0,-4-5 0,2 0 0,2-8 0,10 1 0,6-3 0,3-2 0,3 0 0,-1 0 0,1 0 0,-1-7 0,3-5 0,1-4 0,2-1 0,1 0 0,-7-3 0,1-1 0,-1-3 0,0-5 0,-1 6 0,-4 0 0,-7-2 0,5 5 0,0-5 0</inkml:trace>
  <inkml:trace contextRef="#ctx0" brushRef="#br0" timeOffset="5634">4576 716 8857,'-8'-2'0,"8"-3"0,10-7 0,7 2 0,4-1 0,5-3 0,1-1 0,-6-3 0,4 1 0,1-1 0,-7 3 0,4 1 0,-3 2 0,-5 7 0,-1-5 0,-2 2 0,-9 2 0,5 14 0,-8 4 0,0 5 0,0 6 0,0-3 0,0 5 0,0-2 0,0 1 0,0-1 0,0-6 0,0 1 0,0-1 0,0 1 0,0-1 0,0-7 0,-8 5 0,-1-5 0</inkml:trace>
  <inkml:trace contextRef="#ctx0" brushRef="#br0" timeOffset="5847">4942 472 8857,'0'-12'0,"0"1"0,0 7 0,0-2 0,0 12 0,0 5 0,0 5 0,0 1 0,0 3 0,0 1 0,0 2 0,6 8 0,0-1 0,-2 1 0,-2-2 0,0 4 0,2-6 0,2 2 0,-3 0 0,-1-6 0,-2 5 0,2-1 0,4 0 0,-4-6 0,4 2 0,4-3 0,-1-3 0</inkml:trace>
  <inkml:trace contextRef="#ctx0" brushRef="#br0" timeOffset="6448">5117 664 8857,'0'-12'0,"0"1"0,0-3 0,2 4 0,4 1 0,6-1 0,3 0 0,3 5 0,-1-7 0,0 0 0,1 3 0,-1-7 0,1 6 0,-1 1 0,-5-1 0,0 4 0,-9 4 0,3-6 0,-12 8 0,-5 0 0,-5 0 0,1 2 0,3 4 0,-3-2 0,5 8 0,-2-1 0,1-1 0,5 6 0,-6-5 0,2 5 0,-1 1 0,5 1 0,4-1 0,2 1 0,0-1 0,0 0 0,0 1 0,0 5 0,2 2 0,2 1 0,2-1 0,7-2 0,-1-5 0,3-3 0,3-3 0,-1 1 0,3-7 0,3-2 0,-4-10 0,5-5 0,-5-5 0,-1-1 0,-1-7 0,1-1 0,-1-2 0,0-4 0,-5 4 0,0-2 0,-1 0 0,-1 1 0,4 3 0,-7 8 0,1-3 0,0-3 0,0 9 0,-4-3 0,1 1 0,1 9 0,-8-1 0,-3 8 0,3 8 0,-4 3 0,4 5 0,2 1 0,0 7 0,0 1 0,0 0 0,0 0 0,0 6 0,0-4 0,0 1 0,0-5 0,0 2 0,0-2 0,2-3 0,4-7 0,3 1 0,9-8 0,-1-2 0,1-2 0,-1-2 0</inkml:trace>
  <inkml:trace contextRef="#ctx0" brushRef="#br0" timeOffset="6700">5711 559 8857,'0'12'0,"0"0"0,0 1 0,0-3 0,0 1 0,0 3 0,2-4 0,4 1 0,3-7 0,9 2 0,-1-4 0,-5-10 0,-2-3 0,-1-5 0,1-1 0,-6-1 0,2 1 0,-4-1 0,-4 1 0,-4 1 0,-6 5 0,3 1 0,-3 4 0,0 4 0,-5-4 0,5 4 0,1 4 0,-3 4 0,6-2 0,2 8 0,4 1 0,-5 11 0,-3 3 0</inkml:trace>
  <inkml:trace contextRef="#ctx0" brushRef="#br0" timeOffset="6952">5833 647 8857,'0'-18'0,"0"6"0,0 1 0,2-1 0,4 2 0,4-5 0,7 1 0,1-5 0,-1-4 0,0-1 0,1 7 0,-1-1 0,1 1 0,-1 0 0,1 1 0,-3 2 0,-3 3 0,2 5 0,-9-6 0,1 8 0,-6-1 0,0 10 0,0 5 0,2 8 0,2-1 0,2 1 0,0-1 0,-6 0 0,0 1 0,0-1 0,0 1 0,0-1 0,0 1 0,0-1 0,0 1 0,0-1 0,0 1 0,-8 7 0,-2 2 0</inkml:trace>
  <inkml:trace contextRef="#ctx0" brushRef="#br0" timeOffset="7115">5938 734 8857,'-10'8'0,"-3"-4"0,7 7 0,0 1 0,6 5 0,0 1 0,8-9 0,3-1 0,7-2 0,5 0 0,-1 0 0,5-6 0,0 0 0,0 0 0,-4-8 0,6-4 0,2-3 0,2-3 0,-3-5 0,-3-2 0,-2-2 0,6-3 0,-4-4 0</inkml:trace>
  <inkml:trace contextRef="#ctx0" brushRef="#br0" timeOffset="7349">6217 385 8857,'-17'-10'0,"7"0"0,4 4 0,6 4 0,6-3 0,4-3 0,7 2 0,3 2 0,3 2 0,-4-4 0,7-1 0,-3-3 0,0-4 0,1 5 0,-7-1 0,0 0 0,1 1 0,-6 3 0,-1-6 0,1 8 0,0-9 0,-1 7 0,-7 0 0,-4 6 0,-10 0 0</inkml:trace>
  <inkml:trace contextRef="#ctx0" brushRef="#br0" timeOffset="7717">6252 420 8857,'-2'11'0,"-3"1"0,-7 1 0,4-3 0,2 2 0,4-8 0,10 3 0,6-9 0,5-1 0,4-3 0,3-8 0,-5 2 0,4-3 0,2-2 0,-5-1 0,1 1 0,-4-1 0,-1 1 0,-3-1 0,-1 3 0,-4 1 0,-3 2 0,-1 9 0,-13 3 0,-7 11 0,-5 5 0,-5 1 0,1 3 0,5 1 0,1 2 0,0-1 0,-1-3 0,3-2 0,1 1 0,2-1 0,3 1 0,-3-1 0,4 1 0,0-1 0,8 1 0,0-1 0,8-7 0,12-4 0,1-4 0,2-2 0,1-2 0,-5-2 0,2-4 0,3-2 0,-1-1 0,-6-7 0,-1 1 0,-4-1 0,3 1 0,-5-1 0,-1 1 0,-3 7 0,-12 4 0,-3 12 0,-9 4 0</inkml:trace>
  <inkml:trace contextRef="#ctx0" brushRef="#br0" timeOffset="7831">6392 647 8857,'-17'7'0,"5"1"0,0 4 0,8 3 0,-1-3 0,10-2 0,9-1 0,7-1 0,-1-2 0,5-6 0,0 0 0,4 0 0,2 0 0,0-2 0,-2-4 0,8-4 0,8-7 0</inkml:trace>
  <inkml:trace contextRef="#ctx0" brushRef="#br0" timeOffset="8397">7230 88 8911,'-17'0'0,"-1"0"0,1 0 0,-1 2 0,1 3 0,5 7 0,3 11 0,1 6 0,4 4 0,2 10 0,2 4 0,0 5 0,0 6 0,8-3 0,3 3 0,7-2 0,5 2 0,-3-11 0,3-2 0,-2-10 0,3-6 0,-3-8 0,6 0 0,-2-7 0,-3-8 0,-3-4 0,-2-10 0,1-2 0</inkml:trace>
  <inkml:trace contextRef="#ctx0" brushRef="#br0" timeOffset="8850">7440 332 8911,'-16'-2'0,"5"-4"0,3 4 0,10-11 0,4 5 0,5-2 0,5-3 0,3-3 0,3-3 0,3-2 0,2-3 0,-6 1 0,5 6 0,-3 1 0,0 4 0,0-3 0,-5 3 0,-1-3 0,-7 5 0,-2 2 0,-16 8 0,-2 0 0</inkml:trace>
  <inkml:trace contextRef="#ctx0" brushRef="#br0" timeOffset="9334">7492 367 8911,'10'-8'0,"-2"6"0,-8-5 0,0 7 0,0 0 0,0 7 0,0 5 0,0 4 0,0 7 0,0 0 0,0-2 0,0-1 0,2-3 0,2 1 0,1-1 0,9-1 0,-2-5 0,3-5 0,-1-4 0,1-2 0,5-2 0,-1-4 0,0-3 0,-3-9 0,-2 1 0,-3-1 0,-1 7 0,3 1 0,-3 0 0,-2 1 0,0 5 0,-4 0 0,1 8 0,1 5 0,-8 11 0,-2 1 0,-1 2 0,-9 9 0,4-5 0,-1 2 0,-1 0 0,2-8 0,-3 3 0,3-5 0,2-2 0,2-5 0,6 0 0,0-1 0,8-1 0,6-4 0,5-4 0,4-2 0,9-2 0,-3-4 0,4-6 0,2-3 0,-1 1 0,1-1 0,0-5 0,0 1 0,-6-8 0,0-2 0,1-4 0,5-2 0</inkml:trace>
  <inkml:trace contextRef="#ctx0" brushRef="#br0" timeOffset="9515">7946 53 8911,'-2'-18'0,"-3"1"0,3 7 0,-4 2 0,12 10 0,5 4 0,5 0 0,3 8 0,3 3 0,1 2 0,0-9 0,-5 8 0,-3-3 0,-3 1 0,3 1 0,-3 1 0,3-1 0,3 0 0</inkml:trace>
  <inkml:trace contextRef="#ctx0" brushRef="#br0" timeOffset="9833">7894 332 8911,'-16'-2'0,"5"-4"0,3 3 0,10-7 0,4 2 0,3-4 0,9 7 0,-1 1 0,1 2 0,-1 2 0,1 0 0,-1 2 0,1 4 0,-3 3 0,-1 11 0,-3 1 0,3 2 0,-6 8 0,0-3 0,-3-1 0,1-4 0,2-4 0,-4-1 0,4-1 0,1 1 0,-3-9 0,6-3 0,-1-6 0,-1-6 0,4-9 0,-7-10 0,1-2 0,0-5 0,-2 7 0,-6 0 0,0 2 0,0-1 0,-8 3 0,-2 8 0,-1 3 0,-1 2 0,0 0 0,-5 4 0,0-1 0,7-1 0,2 6 0</inkml:trace>
  <inkml:trace contextRef="#ctx0" brushRef="#br0" timeOffset="10084">8261 123 8911,'0'17'0,"0"1"0,6 1 0,-1 2 0,-1 3 0,4 1 0,-2-4 0,-2 2 0,-2-1 0,-2-3 0,2-1 0,1-1 0,3 1 0,0-7 0,-6 1 0,8-8 0,2-2 0,1-10 0,1-10 0,-1-5 0,5 2 0,-2-4 0,-3-3 0,1 5 0,5-4 0,1 0 0,-1 0 0,-1 5 0,-3-1 0,-1 4 0,2 1 0,-7 7 0,1 1 0,0 2 0,-6 4 0,2 10 0,-8 6 0,-6 3 0,-7 3 0</inkml:trace>
  <inkml:trace contextRef="#ctx0" brushRef="#br0" timeOffset="10500">8191 612 8911,'-12'0'0,"1"0"0,7 2 0,-2 3 0,4 7 0,2-2 0,2 1 0,4 3 0,5 1 0,-1 3 0,0-1 0,-1 1 0,1-1 0,-6-5 0,4 0 0,0 1 0,-5-3 0,9 2 0,0-11 0,3-1 0,-3-9 0,3-9 0,-3-3 0,2-2 0,-3 1 0,5-3 0,-5 2 0,5 1 0,1 3 0,1 4 0,-3 1 0,-1 4 0,-2 3 0,-7 1 0,7 6 0,-8 2 0,2 3 0,-4 7 0,-2 4 0,-6 1 0,-2 1 0,0-1 0,1 0 0,-1-1 0,4-2 0,-2-3 0,-5-5 0,5 6 0,2-8 0,10 1 0,3-8 0,9-5 0,-1-4 0,1-7 0,1-1 0,2-7 0,5 0 0,1 0 0,2-2 0,6-6 0,0 0 0</inkml:trace>
  <inkml:trace contextRef="#ctx0" brushRef="#br0" timeOffset="10648">8837 175 8911,'-8'-10'0,"4"3"0,-7 7 0,7 7 0,-4 5 0,0 3 0,6 9 0,-5-1 0,1-2 0,0-1 0,0-3 0,6 1 0,-8 7 0,-1 2 0</inkml:trace>
  <inkml:trace contextRef="#ctx0" brushRef="#br0" timeOffset="10849">8820 158 8911,'17'0'0,"0"0"0,1 1 0,-1 3 0,1 2 0,-1 6 0,-1-4 0,-4 1 0,1-3 0,-5 6 0,2 1 0,-7 3 0,5 1 0</inkml:trace>
  <inkml:trace contextRef="#ctx0" brushRef="#br0" timeOffset="11082">8627 577 8911,'-9'7'0,"-7"-5"0,16 6 0,0-8 0,12 0 0,9 0 0,2-8 0,10-3 0,4-3 0,0 3 0,8-5 0,-1 4 0,3-3 0,0-3 0,-1-5 0,7 0 0,-3 1 0,-3 3 0,1 2 0,-9-3 0,-4-1 0,-4-2 0,-10 5 0,3 6 0,-5-1 0,-9 5 0,-5 0 0,-10 8 0,-13 0 0,-9 0 0</inkml:trace>
  <inkml:trace contextRef="#ctx0" brushRef="#br0" timeOffset="11282">9012 420 8911,'-18'9'0,"1"-3"0,7-2 0,4 2 0,4 5 0,2 5 0,0 3 0,0 5 0,0 5 0,6 4 0,0 2 0,0 0 0,1-1 0,-5 1 0,4 0 0,-4-2 0,-2-4 0,0-3 0,2-9 0,2 1 0,2-1 0,0-7 0,1-2 0,3-8 0</inkml:trace>
  <inkml:trace contextRef="#ctx0" brushRef="#br0" timeOffset="11600">9343 53 8965,'18'0'0,"-1"2"0,1 4 0,-1 5 0,1 5 0,5 1 0,2 1 0,1 1 0,-1 4 0,0 4 0,-4 8 0,1 0 0,-7 0 0,1 6 0,-10 0 0,-3 0 0,-1 1 0,-2-5 0,-2 4 0,-1-4 0,-3-2 0,-8-2 0,3-4 0,1-4 0,-2-8 0,6-1 0,-5-4 0,-1-5 0,-5-7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0:57.6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35 140 8884,'-6'12'0,"-1"0"0,-3 1 0,6-3 0,-2 1 0,4 5 0,2 5 0,8-1 0,4 3 0,5-6 0,6-5 0,-3 2 0,5-8 0,-2-3 0,1-1 0,-1-2 0,-8-2 0,-3-3 0,-4-5 0,-8-10 0,0-1 0,0-2 0,-8 0 0,-5 5 0,-7 1 0,-3-1 0,0 3 0,5 1 0,1 4 0,-1 3 0,1 1 0,-1 6 0,1 0 0,7 2 0,4 4 0,4 5 0,2-3 0,8 15 0,2-3 0</inkml:trace>
  <inkml:trace contextRef="#ctx0" brushRef="#br0" timeOffset="267">245 297 8884,'0'-11'0,"0"-1"0,0-1 0,8-3 0,3-1 0,5-1 0,1 1 0,1-1 0,1 1 0,2-3 0,3-3 0,-1 4 0,-6-5 0,1 7 0,-1 5 0,-5-1 0,-2 5 0,-3-2 0,-1 6 0,-6-2 0,0 12 0,0 6 0,2 9 0,4 3 0,-4 1 0,6-4 0,-2 4 0,-1 3 0,1 1 0,-4 4 0,2-2 0,2-2 0,0-8 0,-14 12 0,-2-6 0</inkml:trace>
  <inkml:trace contextRef="#ctx0" brushRef="#br0" timeOffset="431">262 490 8884,'-17'-8'0,"-1"6"0,1-4 0,9 6 0,8 6 0,8 5 0,9 11 0,1 1 0,-1-2 0,1-1 0,-1-5 0,1-1 0,-1-2 0,1-3 0,-1 3 0,0 3 0,1-5 0</inkml:trace>
  <inkml:trace contextRef="#ctx0" brushRef="#br0" timeOffset="700">524 420 8884,'2'19'0,"4"4"0,-4-1 0,4 7 0,-4 2 0,-2 2 0,-6 0 0,-2-2 0,0-2 0,1 2 0,-5-6 0,4-3 0,0-7 0,1-3 0,-7-8 0,2 1 0,3-5 0,-1-5 0,2-7 0,4-3 0,2-5 0,2-1 0,0-4 0,0-3 0,6 5 0,2-4 0,2 0 0,3 0 0,5 3 0,3-3 0,4 0 0,2 0 0,-3 5 0,5-1 0,2 4 0,2 1 0,10-7 0,1-2 0</inkml:trace>
  <inkml:trace contextRef="#ctx0" brushRef="#br0" timeOffset="1298">646 315 8884,'-1'12'0,"-5"-1"0,2-7 0,-8 2 0,8-4 0,-2-2 0,12-2 0,6-4 0,3 2 0,3-7 0,-1-3 0,1-2 0,5-1 0,0 0 0,-1-1 0,-3 1 0,-1 5 0,-1 2 0,-1 1 0,-5-1 0,3 4 0,-8-6 0,-1 8 0,-12 3 0,-5 8 0,-1 3 0,1 4 0,-4-1 0,5 1 0,-3-3 0,2 3 0,-3-4 0,5 1 0,-1 3 0,-1 1 0,8-3 0,-2 0 0,4 1 0,2 3 0,2 1 0,4 1 0,6-1 0,3-7 0,3-2 0,-1-2 0,1-1 0,-1 1 0,1-6 0,-1 0 0,0 0 0,1 0 0,-1-2 0,1-4 0,-6-3 0,-1-9 0,-7 1 0,2-1 0,-4 7 0,-4 1 0,-4 2 0,2 2 0,-6 4 0,3-3 0,1 1 0,6-8 0,6 6 0,1-3 0,3-1 0,4 0 0,1 4 0,3-5 0,-1-1 0,1 2 0,-1-5 0,1 3 0,-3 2 0,-1 1 0,-3 1 0,-7 2 0,4 8 0,-8 4 0,0 6 0,0 3 0,0 3 0,0-1 0,0 1 0,0-1 0,0 0 0,0 1 0,0-1 0,0-5 0,0 0 0,0 1 0,0-5 0,8 8 0,1-7 0</inkml:trace>
  <inkml:trace contextRef="#ctx0" brushRef="#br0" timeOffset="1533">1240 123 8884,'0'-18'0,"0"1"0,0-1 0,0 7 0,0-1 0,0 8 0,0 4 0,0 14 0,0 7 0,0 1 0,0 5 0,0 0 0,0 0 0,0 2 0,0 6 0,0 0 0,0 0 0,2-2 0,2-2 0,2-4 0,-2-2 0,-2 6 0,0-3 0,2-1 0,1-4 0,3-9 0,-2-5 0,6-1 0,3-2 0,-5-6 0,-2 0 0</inkml:trace>
  <inkml:trace contextRef="#ctx0" brushRef="#br0" timeOffset="1783">1450 263 8884,'10'0'0,"3"1"0,-7 5 0,8 4 0,-3 7 0,-1-7 0,1-4 0,3-4 0,2-2 0,1 0 0,-1-2 0,-5-4 0,-5-6 0,-4 3 0,-4-1 0,-2 0 0,-2 1 0,-7 5 0,1-2 0,-3 4 0,-3 2 0,1 0 0,-1 0 0,7 2 0,-1 4 0,8 4 0,-11-1 0,5-1 0</inkml:trace>
  <inkml:trace contextRef="#ctx0" brushRef="#br0" timeOffset="1998">1729 105 8884,'0'-9'0,"0"3"0,0 12 0,0 5 0,0 5 0,2 3 0,2 4 0,2 7 0,-2 3 0,0 2 0,0-1 0,1 1 0,-1 0 0,-2 0 0,0 0 0,2 0 0,2 0 0,0-6 0,-6-2 0,0-1 0,0-3 0,0-6 0</inkml:trace>
  <inkml:trace contextRef="#ctx0" brushRef="#br0" timeOffset="2251">1991 245 8884,'-11'0'0,"-1"0"0,8-2 0,-2-4 0,6 2 0,8-5 0,9 1 0,1-6 0,7 3 0,-2-3 0,1 2 0,1-3 0,-4 3 0,5-3 0,1-3 0,-6 1 0,2 1 0,-5 3 0,-7 1 0,3 6 0,-6-3 0,1 1 0,-5-6 0,4 5 0</inkml:trace>
  <inkml:trace contextRef="#ctx0" brushRef="#br0" timeOffset="2600">1939 332 8884,'-10'0'0,"4"0"0,12 0 0,6 0 0,3 0 0,3 0 0,-1-2 0,1-3 0,5-3 0,0-6 0,-1 3 0,-3-3 0,-2 4 0,1 1 0,-3-1 0,-3 0 0,-2 6 0,-4-1 0,-4-1 0,3 6 0,-10-2 0,-5 13 0,-2 1 0,1-2 0,1 5 0,-2-3 0,4 1 0,1-1 0,5 4 0,-4-5 0,4 5 0,4-1 0,4-3 0,-2-4 0,7-8 0,3 0 0,1 0 0,-3 0 0,0 0 0,1 0 0,-5 0 0,0 0 0,-8 0 0</inkml:trace>
  <inkml:trace contextRef="#ctx0" brushRef="#br0" timeOffset="2781">2044 594 8884,'-18'0'0,"8"0"0,5 6 0,10 0 0,9-2 0,7-2 0,5-2 0,7 0 0,0 0 0,3 0 0,3 0 0,-2-2 0,2-2 0,2-2 0,5-5 0,-5 3 0,-2 0 0,-2 0 0,3-5 0,1 1 0,0 4 0,-6 0 0</inkml:trace>
  <inkml:trace contextRef="#ctx0" brushRef="#br0" timeOffset="2880">2829 507 8884,'-17'0'0,"7"0"0,-5 8 0,5 1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0:54.8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70 420 8969,'-10'17'0,"-5"-7"0,3-4 0,4-2 0,1 0 0,-1 1 0,6-1 0,-4-9 0,4 1 0,4-8 0,4-2 0,6-1 0,1-5 0,3-1 0,-1-2 0,5 2 0,-1 1 0,-5 3 0,-3-1 0,3 1 0,-1 5 0,1 2 0,-2 3 0,1 3 0,-3 2 0,0 4 0,-1 4 0,1 5 0,-6 11 0,2 3 0,-4 2 0,-2 4 0,0 2 0,0 2 0,0-2 0,0-4 0,0 2 0,0-8 0,0-1 0,0-3 0,0-9 0,7 5 0,3-5 0</inkml:trace>
  <inkml:trace contextRef="#ctx0" brushRef="#br0" timeOffset="334">454 53 8969,'-8'-10'0,"7"-5"0,-7 5 0,0 1 0,6 1 0,-6 8 0,8 0 0,0 2 0,0 4 0,2 3 0,2 9 0,2-1 0,-2 1 0,4 7 0,-3 4 0,1 4 0,2 2 0,-4 2 0,6 2 0,-3 3 0,-3 3 0,-2-4 0,-2 5 0,0 3 0,0 1 0,0-5 0,0-4 0,0-3 0,0 3 0,0-10 0,0 2 0,0-6 0,0-5 0,0-3 0,0-1 0,-8-1 0,-1 0 0</inkml:trace>
  <inkml:trace contextRef="#ctx0" brushRef="#br0" timeOffset="482">454 560 8969,'-8'-10'0,"7"-6"0,-5 9 0,12-7 0,5 2 0,1 9 0,3-5 0,5 2 0,-1 0 0,1-7 0,-3 3 0,0 0 0,9-13 0,1 3 0</inkml:trace>
  <inkml:trace contextRef="#ctx0" brushRef="#br0" timeOffset="785">734 280 8969,'-12'-6'0,"0"1"0,8-1 0,-3-2 0,7-4 0,7 5 0,5 1 0,4 4 0,1 2 0,1-6 0,-1 0 0,1 2 0,-1 4 0,-2 6 0,-1 6 0,-2 3 0,-8 3 0,1-1 0,-3 1 0,-2-1 0,0 6 0,0 3 0,0-1 0,0 0 0,-2 0 0,-1-3 0,-3 1 0,2-2 0,-6-1 0,0-3 0,-7 1 0</inkml:trace>
  <inkml:trace contextRef="#ctx0" brushRef="#br0" timeOffset="949">856 333 8969,'0'-12'0,"0"0"0,8 3 0,3-3 0,5 6 0,7 4 0,0 2 0,1 0 0,1 0 0,-6 6 0,5 2 0,-5 0 0,-2-1 0,-1 7 0,-2-2 0,-3 3 0,-7 3 0,0-1 0,-6 0 0,-4 1 0,-9 1 0,-1 3 0,-5 1 0,-18 0 0,2-5 0</inkml:trace>
  <inkml:trace contextRef="#ctx0" brushRef="#br0" timeOffset="1285">699 664 8969,'-12'0'0,"0"0"0,9 0 0,-3-2 0,12-1 0,7-5 0,8-2 0,14-2 0,12-5 0,1 0 0,-1-1 0,4 1 0,-5 1 0,3 3 0,-3 1 0,1 0 0,-10-3 0,-6 1 0,-4 2 0,-4 9 0,-5-3 0,-9 2 0,-3-2 0,-6 4 0,-6-4 0,2 4 0,-7 2 0,-3 0 0,4 0 0,-1 0 0,-3 0 0,-1 0 0,-3 0 0,7 6 0,-1 0 0,8 8 0,-2-3 0,4 5 0,2-5 0,0 1 0,0 2 0,0 1 0,0 3 0,0-1 0,-2 1 0,-3-1 0,3 6 0,-4 1 0,-4-1 0,0-6 0</inkml:trace>
  <inkml:trace contextRef="#ctx0" brushRef="#br0" timeOffset="1534">1031 804 8969,'-10'8'0,"4"4"0,6-3 0,6 1 0,5-2 0,13-2 0,3-6 0,0 0 0,-4 0 0,3 0 0,-3-2 0,-2-2 0,-1-2 0,-5-8 0,-1 3 0,-3-5 0,-7 4 0,2 1 0,-6-1 0,-6 2 0,-3 3 0,-9 5 0,1-2 0,-1-2 0,-1 0 0,-3 8 0,-1 2 0,2 2 0,1 7 0,3-1 0,7 4 0,2 1 0,8 1 0</inkml:trace>
  <inkml:trace contextRef="#ctx0" brushRef="#br0" timeOffset="1732">1327 210 8969,'-11'-17'0,"-1"-1"0,6 1 0,-5-1 0,7 9 0,4 3 0,11 10 0,5 4 0,1 1 0,-5 3 0,0 3 0,1-1 0,3-2 0,1-1 0,1 7 0,-1-1 0,-1 1 0,-5-1 0,5 8 0,-6 3 0</inkml:trace>
  <inkml:trace contextRef="#ctx0" brushRef="#br0" timeOffset="2067">1292 595 8969,'-9'-8'0,"1"-2"0,8-7 0,2-1 0,4 1 0,5 1 0,5 5 0,1-5 0,1 6 0,-1 1 0,1 3 0,5-2 0,0 2 0,-1 2 0,-9 4 0,-3 6 0,-2 8 0,-4 7 0,-2-2 0,-2 7 0,-2-3 0,-4 0 0,2 1 0,-6-7 0,3 0 0,-1-7 0,2-4 0,4-6 0,-4-6 0,4-5 0,2 1 0,0-2 0,2 6 0,4-3 0,6 1 0,3 2 0,3 8 0,-1 2 0,1 2 0,-1 1 0,0-3 0,1 2 0,-1-2 0,1 6 0,-1-1 0</inkml:trace>
  <inkml:trace contextRef="#ctx0" brushRef="#br0" timeOffset="2334">1747 210 8969,'-12'-5'0,"0"-1"0,8-2 0,-1 2 0,3 4 0,2-4 0,0 12 0,0 4 0,0 9 0,0 5 0,0 5 0,0 6 0,0 5 0,0 7 0,0 3 0,5 11 0,3 4 0,0 7 0,0 4 0,3 0 0,-3-6 0,0-3 0,0-3 0,-1-11 0,-3-14 0,2-8 0,-2-8 0,0-11 0,2-7 0,-2-12 0,7-11 0,1-7 0,5-10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0:51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245 400 8969,'-17'-12'0,"-1"1"0,3 5 0,1-4 0,2 3 0,7 1 0,-7 8 0,-2 3 0,7 5 0,-1 10 0,2 3 0,0 6 0,-7 4 0,3 2 0,-2 2 0,1 3 0,5-3 0,-4 4 0,0-4 0,1-2 0,-3 0 0,-5 0 0</inkml:trace>
  <inkml:trace contextRef="#ctx0" brushRef="#br0" timeOffset="133">35 627 8969,'8'-10'0,"2"3"0,7 7 0,3 2 0,3 3 0,-2 3 0,9 6 0,-1-5 0,-2-1 0,6 6 0,-6-4 0</inkml:trace>
  <inkml:trace contextRef="#ctx0" brushRef="#br0" timeOffset="418">385 68 8969,'0'-17'0,"-2"1"0,-2 3 0,-2 1 0,0 8 0,6-2 0,0 12 0,0 6 0,0 13 0,0 8 0,0 6 0,0 15 0,0-1 0,2 3 0,4 4 0,-4 8 0,6 10 0,-2-1 0,-1 1 0,7-3 0,-6-5 0,0-2 0,1-4 0,-5-11 0,4-13 0,-2-5 0,2-6 0,-4-3 0,4-9 0,-4-7 0,-4-2 0,-4-8 0,-4 0 0,-7 0 0</inkml:trace>
  <inkml:trace contextRef="#ctx0" brushRef="#br0" timeOffset="601">385 662 8969,'-8'-27'0,"-2"4"0,1 3 0,-5 3 0,8-1 0,0 9 0,8-5 0,4 8 0,6 0 0,3-1 0,9 3 0,1-6 0,2 2 0,4 4 0,-4-3 0,0-1 0,1 0 0,-1 0 0,-6 1 0,2 1 0,-3-6 0,5-3 0,2-3 0</inkml:trace>
  <inkml:trace contextRef="#ctx0" brushRef="#br0" timeOffset="952">664 365 8969,'-8'6'0,"8"0"0,8 0 0,12-6 0,1 0 0,2 0 0,6-2 0,-3-4 0,-1-6 0,0-3 0,-2-3 0,-5 1 0,-3-1 0,-3 1 0,-2-1 0,-6 1 0,1-1 0,-1 3 0,-10 1 0,-5 3 0,-5 7 0,-1-2 0,-1 4 0,1 2 0,-1 0 0,1 0 0,-1 2 0,1 4 0,1-2 0,5 7 0,3 3 0,0 1 0,6 3 0,-3 1 0,3 5 0,2 5 0,0 6 0,0 3 0,0 5 0,0 2 0,0-4 0,0 5 0,2 1 0,3-3 0,-3-7 0,6-10 0,-2-1 0,0-5 0,5-2 0,-3-3 0,2-5 0,-6-3 0,3-8 0</inkml:trace>
  <inkml:trace contextRef="#ctx0" brushRef="#br0" timeOffset="1203">874 418 8969,'0'17'0,"0"0"0,0 3 0,0 3 0,0 4 0,-2 6 0,-2-2 0,-2-2 0,0-1 0,4 1 0,-2-6 0,-1-4 0,-1-1 0,6-1 0,2-9 0,4-8 0,1-8 0,7-9 0,-2-1 0,1 1 0,3-2 0,1-3 0,1-1 0,-1 2 0,1-1 0,-1 1 0,0-2 0,-5 1 0,0 11 0,1 5 0,-5 4 0,0 2 0</inkml:trace>
  <inkml:trace contextRef="#ctx0" brushRef="#br0" timeOffset="1420">891 767 8969,'-11'17'0,"1"1"0,2-1 0,4 1 0,-4 1 0,3 2 0,3 1 0,6-7 0,5 3 0,9-9 0,1 1 0,4-4 0,3-4 0,5-2 0,-4-2 0,-2-4 0,-2-5 0,-5-11 0,-3-1 0,-3 2 0,2 1 0,-9 3 0,-1-1 0,-2 1 0,-4-1 0,-4 3 0,-5 1 0,-5 3 0,5 7 0,-1-2 0,-2 4 0,-1 2 0,-3 0 0,3 2 0,3 4 0,3-4 0,3 3 0,4 5 0,-6 0 0</inkml:trace>
  <inkml:trace contextRef="#ctx0" brushRef="#br0" timeOffset="1669">1153 225 8969,'-17'-15'0,"-1"3"0,9 3 0,3 3 0,6 4 0,7-2 0,11 8 0,5 4 0,8 5 0,-4-1 0,-1 1 0,3 1 0,-6 0 0,-2-3 0,-1 3 0,-3-5 0,1 3 0,-1 2 0,-7 1 0,-4 3 0,-4-1 0,-10 1 0,-2-1 0</inkml:trace>
  <inkml:trace contextRef="#ctx0" brushRef="#br0" timeOffset="1986">1118 487 8969,'8'-9'0,"-4"-5"0,8 8 0,-1-5 0,7 5 0,-1 2 0,-5 2 0,-1 4 0,3 4 0,-6 5 0,0 13 0,-3 3 0,1 0 0,0 6 0,-6-4 0,0 2 0,0-2 0,0 2 0,2-7 0,2-3 0,2-2 0,-1-1 0,-3-3 0,4-3 0,4-4 0,5-10 0,-3-4 0,2-4 0,-9-7 0,-1-3 0,-2-3 0,-4 4 0,-2-5 0,-3 5 0,-3 2 0,4 1 0,-4 2 0,3 3 0,1-1 0,6-5 0,0-1 0,0 1 0</inkml:trace>
  <inkml:trace contextRef="#ctx0" brushRef="#br0" timeOffset="2183">1485 365 8969,'10'-17'0,"-4"-1"0,-5 9 0,5 5 0,0 15 0,-2 13 0,-2 7 0,-2 4 0,0 1 0,0 5 0,0-2 0,0 6 0,2-3 0,4-3 0,-4-2 0,3-2 0,-3 0 0,-2 0 0,0-8 0,0-2 0,-2-2 0,-3 1 0,-5-1 0,-8-6 0</inkml:trace>
  <inkml:trace contextRef="#ctx0" brushRef="#br0" timeOffset="2619">1485 662 8969,'-8'-10'0,"6"-5"0,-4 3 0,10-3 0,6-3 0,4 1 0,5-1 0,8 1 0,-2-1 0,1 1 0,-1-1 0,-2 7 0,-5 1 0,-1 2 0,1 4 0,-7 2 0,1 2 0,-8 8 0,2 6 0,-4 5 0,-2 5 0,0 5 0,0-4 0,0 0 0,0 0 0,0-1 0,0-7 0,0 1 0,0-1 0,1-7 0,5-5 0,6-3 0,-2-2 0,-1-2 0,-1-3 0,4-7 0,-6-9 0,-3-3 0,-1 3 0,-2 2 0,0 1 0,-2 1 0,-3-1 0,1 3 0,-6 1 0,2 3 0,0 5 0,3-6 0,3 6 0,-4-5 0,6 7 0,6-2 0,-2-2 0,7 2 0,3 2 0,1-3 0,3 1 0,-1 2 0,1 2 0,-1-4 0,3 0 0,1 2 0,2 3 0,2-5 0,-3 0 0,1 2 0,-2 2 0,-7 2 0,-2 0 0,-8 8 0,3 2 0</inkml:trace>
  <inkml:trace contextRef="#ctx0" brushRef="#br0" timeOffset="2969">1887 540 8969,'-18'0'0,"9"0"0,3 0 0,12 0 0,5 0 0,5 0 0,1 0 0,1 0 0,-1 0 0,1 0 0,-1-8 0,0-2 0,1-1 0,-1-1 0,1 0 0,-1-5 0,-1-1 0,-3 3 0,-3 1 0,-2 3 0,0 5 0,-4-6 0,1-1 0,1-3 0,-6-1 0,0 5 0,0 0 0,0 9 0,0 3 0,0 11 0,0 5 0,0 1 0,0 8 0,0 3 0,0 1 0,0 0 0,0 0 0,0 6 0,-6 0 0,1 0 0,-1 0 0,6 0 0,0-1 0,0 1 0,0-6 0,0-1 0,0-3 0,0-4 0,0 4 0,-2-1 0,-4-3 0,4-2 0,-6-1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6.5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16 9701,'-11'-2'-25,"-1"-2"-4,-2-2 0,5 2 18,-3 10 1,8 6 0,-2 9 0,4 4 3,2 2 0,0 3 1,0 4-1,0 1 2,0 0 0,0-2 0,0-2 0,0-3-3,0-3 0,6-2 8,0-5 0,8-9 0,-5-1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0:50.3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53 9170,'-12'-16'0,"3"3"0,1 1 0,-6 8 0,12-4 0,-3 8 0,10 2 0,7 4 0,-2-2 0,1 6 0,3-1 0,2 1 0,-5 0 0,-1 3 0,0-1 0,-1 2 0,-5 1 0,2 5 0,-4 1 0,-2 2 0,-2 2 0,-2-3 0,-4 1 0,-1-2 0,3 5 0,-4-3 0,0-2 0,1-1 0,3-3 0,-4 1 0,2-1 0,3-7 0,7-2 0,3-10 0,7-4 0,4-6 0,7-11 0,2-4 0,0-2 0,0-1 0,5 3 0,-5-4 0,0 4 0,0 2 0,-1 2 0,-7 7 0,0 4 0,1 7 0,-1-5 0,-7 16 0,-10 3 0,-10 19 0</inkml:trace>
  <inkml:trace contextRef="#ctx0" brushRef="#br0" timeOffset="167">156 524 9170,'-10'-2'0,"4"-3"0,12-5 0,8-8 0,7-1 0,8-4 0,2 3 0,0-5 0,-2 2 0,2-1 0,0 1 0,1 6 0,-5-1 0,-2 1 0,-2 7 0,-5-5 0,-1 5 0</inkml:trace>
  <inkml:trace contextRef="#ctx0" brushRef="#br0" timeOffset="484">278 716 9114,'-8'10'0,"-1"6"0,-1-14 0,4 3 0,12-10 0,6-5 0,3 0 0,3-5 0,1 5 0,2-2 0,3 1 0,-1 7 0,-6-2 0,1 4 0,-1 2 0,-1 2 0,-3 4 0,-1 5 0,-6 5 0,4 1 0,-3 1 0,1-3 0,-2-3 0,-2-4 0,5-10 0,1-6 0,0-9 0,0-3 0,3-11 0,-1-4 0,1-4 0,3-3 0,1 3 0,1-4 0,-1-1 0,9-3 0,-7-5 0,6-1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1:04.7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105 210 9082,'-8'-10'0,"4"0"0,-7 4 0,5 4 0,-6-3 0,8 5 0,-3 5 0,1 9 0,0 7 0,-6 7 0,7 6 0,-1 1 0,-2 0 0,6 0 0,-4 0 0,4 0 0,2 0 0,0-2 0,0-4 0,0-4 0,0 1 0,0-15 0,8 13 0,2-15 0</inkml:trace>
  <inkml:trace contextRef="#ctx0" brushRef="#br0" timeOffset="183">88 297 9082,'-8'-10'0,"6"2"0,2 10 0,13 2 0,7 4 0,3 2 0,6-4 0,-4 3 0,1 1 0,-1 0 0,4-5 0,-6 5 0,-1 0 0,-3 0 0,-1-7 0,-1 5 0</inkml:trace>
  <inkml:trace contextRef="#ctx0" brushRef="#br0" timeOffset="469">175 437 9082,'0'-8'0,"0"10"0,0 13 0,0 5 0,0 9 0,0 2 0,0 2 0,0 4 0,0 2 0,0 1 0,0-1 0,0-10 0,0-5 0,0-5 0,0-2 0,0 1 0,0-8 0,6-5 0,1-10 0,3-7 0,4-4 0,-5-7 0,3 0 0,2 1 0,1 3 0,-3 2 0,-1-1 0,1 1 0,-2-1 0,3 7 0,-7-1 0,0 0 0,2 3 0,-6-7 0,6 6 0</inkml:trace>
  <inkml:trace contextRef="#ctx0" brushRef="#br0" timeOffset="651">245 856 9082,'0'19'0,"-2"3"0,-2 1 0,-2-2 0,0-1 0,6-3 0,0 0 0,8-1 0,4-4 0,3-7 0,3-3 0,-1-2 0,1 0 0,-1 0 0,1-7 0,-1-5 0,2-5 0,5-7 0,-5-3 0,6-8 0,-1 0 0,-1 0 0,-6-5 0,-5-1 0,2 2 0,1 2 0,3 2 0,-1 0 0,0 0 0</inkml:trace>
  <inkml:trace contextRef="#ctx0" brushRef="#br0" timeOffset="801">699 262 9078,'0'-17'0,"-6"5"0,0 0 0,-2 8 0,3-1 0,-3 10 0,-6 7 0,5 5 0,1 7 0,-6 3 0,4 10 0,1 2 0,3 1 0,2 1 0,0-6 0,-2-2 0,3-4 0,1 4 0,2-13 0,0 5 0</inkml:trace>
  <inkml:trace contextRef="#ctx0" brushRef="#br0" timeOffset="950">629 524 9078,'-8'-18'0,"6"9"0,2 1 0,12 8 0,3 0 0,3 0 0,-1 6 0,1 0 0,-1-2 0,1-3 0,-1-1 0,1 0 0,-1-1 0,1-5 0,-1-4 0,1-7 0</inkml:trace>
  <inkml:trace contextRef="#ctx0" brushRef="#br0" timeOffset="1136">856 192 9078,'0'-17'0,"0"-1"0,0 1 0,0 7 0,0 4 0,0 12 0,0 6 0,0 3 0,0 5 0,0 1 0,0 2 0,0-1 0,0 5 0,0 0 0,0 0 0,0-4 0,6 3 0,0-3 0,-1-2 0,3-1 0,-6-3 0,6 3 0,-2 1 0,0 2 0,-1 0 0,-5-5 0,0-1 0,0 1 0,0-1 0</inkml:trace>
  <inkml:trace contextRef="#ctx0" brushRef="#br0" timeOffset="1486">786 873 9078,'-8'10'0,"6"0"0,-3-5 0,3-3 0,2 4 0,0-12 0,0-5 0,2 1 0,3-2 0,7-1 0,4-1 0,1 1 0,1 3 0,-1 2 0,-1 0 0,-3 5 0,-1-3 0,1 2 0,3 4 0,1 4 0,1 2 0,-7 7 0,1-1 0,2 3 0,1 3 0,3-1 0,-7-7 0,1-4 0,2-4 0,-7-4 0,1-4 0,-2-6 0,0-3 0,5-9 0,-3-1 0,0-2 0,0-4 0,5-4 0,-3-4 0,2-3 0,-1-3 0,9-2 0,7-5 0</inkml:trace>
  <inkml:trace contextRef="#ctx0" brushRef="#br0" timeOffset="1737">1694 140 9082,'-17'-6'0,"-1"0"0,1 2 0,7 2 0,4 2 0,12 0 0,6 0 0,3 2 0,5 2 0,1 4 0,2 2 0,3-5 0,-5 5 0,2 0 0,-1-1 0,-3-5 0,6 12 0,2-6 0</inkml:trace>
  <inkml:trace contextRef="#ctx0" brushRef="#br0" timeOffset="2004">1624 541 9082,'-5'-11'0,"-1"-1"0,0 8 0,8-9 0,4 7 0,5 2 0,5 2 0,-1 0 0,-1-2 0,-2-2 0,-7 1 0,7 5 0,2 0 0,-7 2 0,-1 3 0,-4 7 0,-2 3 0,0 3 0,0 1 0,0 5 0,0 5 0,0-2 0,0 0 0,0 0 0,0 0 0,0-5 0,-8 11 0,-1-6 0</inkml:trace>
  <inkml:trace contextRef="#ctx0" brushRef="#br0" timeOffset="2151">1799 629 9082,'0'-18'0,"0"7"0,0-1 0,0 6 0,2-4 0,6 3 0,9 3 0,3-4 0,9 2 0,0 0 0,-2-1 0,4 5 0,-6-4 0,1 4 0,-1 2 0,-2 0 0,-7-2 0,-5-4 0,5 4 0,-7-6 0</inkml:trace>
  <inkml:trace contextRef="#ctx0" brushRef="#br0" timeOffset="2570">1939 611 9066,'-12'10'0,"2"-2"0,3 0 0,1-5 0,6 9-1,0 2 0,0-5 1,0 3-1,2 2-3,4 1 1,3 1 0,9-3-1,-1-3 0,1-2 1,-1-3 0,1-5 0,1 0 0,4 0 0,-3 0 0,1-1 0,-5-5 0,-5-6 1,1-3-1,5-3 1,-1-1 0,-4-5 0,1 3 0,-7-8 0,0-2 0,2-2 1,-7-2 0,5 0 0,-4 2 0,-2 4 1,6-4 0,0 6 0,-2 0 0,-2 3 0,-2 5 0,0 1 0,-2 9 0,-4 3 0,4 6 0,-4 6 0,4-2 0,2 7 0,0 3 0,0 1 0,0 11 0,0 3 0,0 6 0,0 5 0,0 5 0,0 7 0,0 1 0,0-1 0,6 1 0,2-1 0,0 0 0,-1 1 0,5-9 0,-6-3 0,0-6 0,1-6 0,-3-6 0,8-11 0,-8-4 0,11-24 0,-5-3 0</inkml:trace>
  <inkml:trace contextRef="#ctx0" brushRef="#br0" timeOffset="2768">2393 262 9000,'-18'0'0,"1"0"0,-1 2 0,3 6 0,3 9 0,3 3 0,5 9 0,-2 2 0,2 2 0,2 2 0,2-2 0,2-2 0,4-2 0,-2-2 0,5 2 0,-1-6 0,-4-3 0,6-3 0,-1 1 0</inkml:trace>
  <inkml:trace contextRef="#ctx0" brushRef="#br0" timeOffset="2951">2375 402 9000,'18'0'0,"-1"-2"0,1-2 0,-1-2 0,3 0 0,1 6 0,2 0 0,-1 0 0,-3 0 0,-2 0 0,1 0 0,-1 0 0,-7 8 0,6 2 0,-7 7 0</inkml:trace>
  <inkml:trace contextRef="#ctx0" brushRef="#br0" timeOffset="3168">2480 506 9000,'-2'10'0,"-2"-2"0,-1 0 0,-1 1 0,6 9 0,0-1 0,0 1 0,0 1 0,2 3 0,3 1 0,7-2 0,4-1 0,1-3 0,1 1 0,-3-7 0,-1-1 0,-3-2 0,1-3 0,5-6 0,1-5 0,-1-10 0,1-9 0,-3 0 0,-3-1 0,7-5 0,-3 0 0,1-5 0,5-5 0,-1 0 0,-3 6 0</inkml:trace>
  <inkml:trace contextRef="#ctx0" brushRef="#br0" timeOffset="3317">2899 0 9000,'-17'0'0,"-1"0"0,1 0 0,7 2 0,4 4 0,4 5 0,10 3 0,4 0 0,3-3 0,3 3 0,1 1 0,1 3 0,-1-3 0,-3-3 0,-3 4 0,5-7 0,-1 9 0</inkml:trace>
  <inkml:trace contextRef="#ctx0" brushRef="#br0" timeOffset="3518">2795 384 9000,'-10'-2'0,"4"-4"0,6 3 0,6-9 0,5-2 0,11 5 0,3-3 0,0-2 0,0-1 0,5-3 0,-5 1 0,0 1 0,0 5 0,-1-3 0,-7 6 0,0-1 0,1 5 0,-8-4 0,-3 8 0</inkml:trace>
  <inkml:trace contextRef="#ctx0" brushRef="#br0" timeOffset="4084">2934 419 9000,'-11'18'0,"1"-1"0,2 1 0,2-7 0,8 1 0,4 1 0,4-5 0,7-2 0,1-4 0,-1-2 0,-5-6 0,-1-2 0,3-1 0,2-5 0,-5-1 0,-1-3 0,-2 1 0,-3-1 0,-5 1 0,0-1 0,0 7 0,-1 1 0,-5 2 0,2-4 0,-8 7 0,1 1 0,-7 10 0,6 1 0,3 7 0,1-2 0,4 1 0,2-3 0,2 2 0,0 1 0,0 3 0,0 1 0,0 1 0,2-1 0,4 0 0,-2 7 0,7-1 0,1 0 0,-2 3 0,5-7 0,-5 4 0,2-3 0,-1-3 0,-1-5 0,4-3 0,-3-1 0,3-4 0,-4-4 0,1-6 0,3-7 0,1-9 0,1-5 0,-3-8 0,-1-2 0,2-3 0,-1 3 0,1-6 0,-3 2 0,3 1 0,-4-1 0,-1 6 0,-1 2 0,-4 4 0,0 0 0,0 9 0,2 5 0,-1 9 0,-5 6 0,0 14 0,0 7 0,0 8 0,0 4 0,0 2 0,2 0 0,4 0 0,-4-6 0,4-2 0,-4-2 0,-2-3 0,0-9 0,0-1 0,2-1 0,4-1 0,-2-2 0,7-8 0,-5 0 0,6 0 0,1-2 0,3-4 0,3 2 0,3-7 0,3-3 0,2-1 0,-4-3 0,6 3 0,2 1 0,2 2 0,2 1 0,8-7 0,2 1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1:11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155 290 9074,'-8'-10'0,"5"2"0,-9 8 0,0-5 0,-5-1 0,1 8 0,3 9 0,3 7 0,2 5 0,-3-2 0,3 10 0,0 4 0,0 4 0,1 10 0,3-3 0,-2 7 0,2 5 0,4-4 0,4 6 0,4-1 0,1-1 0,3-6 0,5-7 0,1-4 0,-1-8 0,3 0 0,1-10 0,4-2 0,3-1 0,1-11 0,13-1 0,3-8 0</inkml:trace>
  <inkml:trace contextRef="#ctx0" brushRef="#br0" timeOffset="518">749 150 9098,'0'-17'0,"0"-1"0,0 8-2,0 3 1,8 20 0,3 5 0,5 1 0,3 1 0,3-1 1,1 0-1,-2-1 1,-1 3 0,-3-9 0,1 11 0,-1 4 0</inkml:trace>
  <inkml:trace contextRef="#ctx0" brushRef="#br0" timeOffset="782">714 569 9090,'-17'0'0,"-1"0"0,8-2 0,5-4 0,5 3 0,7-7 0,9 0 0,5 0 0,8 1 0,-3-3 0,-1 4 0,0 1 0,-2 5 0,-5-4 0,-1 4 0,1 2 0,-7 0 0,-1 2 0,-2 6 0,-4 9 0,-4 8 0,-6 10 0,-4 0 0,1 0 0,-7-2 0,4-2 0,-3-2 0,-3 2 0,7-6 0,1-1 0,2-5 0,4-1 0,-5-1 0,-1 1 0,-8-1 0</inkml:trace>
  <inkml:trace contextRef="#ctx0" brushRef="#br0" timeOffset="915">889 657 9090,'0'-12'0,"0"0"0,8 8 0,3-3 0,7 1 0,5 0 0,4-6 0,8 5 0,0-1 0,0 0 0,0-4 0,-2 7 0,-2 1 0,-2 2 0,-8-6 0,4-2 0</inkml:trace>
  <inkml:trace contextRef="#ctx0" brushRef="#br0" timeOffset="1334">1063 639 9090,'-5'12'0,"-1"-1"0,-6 1 0,4 5 0,1 1 0,-1-1 0,2 3 0,6 1 0,0 4 0,0 3 0,0-7 0,2 4 0,4-4 0,5-3 0,5 3 0,1-11 0,1 0 0,-1-5 0,1-3 0,-1-2 0,1 0 0,-1 0 0,1-7 0,-1-7 0,1-5 0,-1-5 0,0-9 0,1 0 0,-1-5 0,1-1 0,-3-4 0,-1 0 0,-4 1 0,-3-1 0,5-4 0,-6 7 0,-2 1 0,-2 2 0,4 4 0,-1 2 0,-1 4-1,-2 2-2,-2 1 0,-2 15 1,-4 3 1,4 12-1,-3 5 1,3 5 0,2 7 0,0 2 1,0 2-1,0 5 0,2 8 0,2 7 1,3 3-1,3 3 0,-6-1 0,4 2 0,-3 3-1,1 1 1,0 0 0,-4-5 0,2-3-1,2-3 1,2-1-1,-5-11 1,3-8-2,-2-5 0,0-13 1,2-3 0,-2-4 0,5-4 0,-1-4 2,-2-11 0,2-10 0,1-8 0</inkml:trace>
  <inkml:trace contextRef="#ctx0" brushRef="#br0" timeOffset="1964">1500 552 9042,'0'-18'0,"0"7"0,0-1 0,0-2 0,0-1 0,2 3 0,4 1 0,7-3 0,9-1 0,-1-3 0,8 3 0,0 3 0,-2 6 0,4-2 0,-7 2 0,-3 3 0,-2 1 0,-3 4 0,-4 3 0,-7 7 0,-3 9 0,-4 5 0,-3 1 0,-7 4 0,-4 2 0,-1 0 0,0-2 0,-1-2 0,3-6 0,1 2 0,4-3 0,3-7 0,-7-1 0,2 3 0,5-7 0,-1-4 0,10-12 0,4-6 0,3-1 0,11-1 0,1 5 0,2 1 0,2-4 0,-3 6 0,3 2 0,2 3 0,-5 1 0,1 0 0,-4 0 0,-1 0 0,-3 1 0,-3 5 0,-6 6 0,-6 3 0,-6 3 0,-6-1 0,3-7 0,-3-4 0,-2-4 0,-1-2 0,3 0 0,2-2 0,1-2 0,-1-2 0,6-7 0,-2 1 0,4-4 0,2-1 0,2 0 0,4-1 0,6 1 0,3-3 0,3-1 0,1-4 0,4-3 0,5 5 0,7-6 0,-2-2 0,-4-2 0,2 6 0,-8 2 0,-2 1 0,-1 1 0,-3 2 0,1 9 0,-9 4 0,-3 8 0,-10 2 0,-1 4 0,-1 4 0,6 7 0,0 1 0,0-1 0,0 1 0,0-1 0,0 1 0,0-1 0,0 6 0,0 1 0,0-3 0,0-2 0,0-1 0,0-1 0,0 1 0,0-1 0,0 1 0,0 1 0,0 2 0,0 3 0,-8-1 0,-2-6 0</inkml:trace>
  <inkml:trace contextRef="#ctx0" brushRef="#br0" timeOffset="2164">1989 901 9042,'-17'0'0,"7"0"0,2-2 0,10-2 0,6-5 0,9-7 0,3 2 0,9-11 0,0 2 0,-2 0 0,4-1 0,-8 9 0,-1 1 0,-3 3 0,-1 1 0,-1-2 0,0 6 0,-5 6 0,-2 6 0,-2 6 0,-3 9 0,-5 3 0,0-3 0,0-2 0,6-1 0,0-1 0,8 1 0,-5-1 0</inkml:trace>
  <inkml:trace contextRef="#ctx0" brushRef="#br0" timeOffset="2381">2356 342 9027,'-8'-17'0,"4"1"0,-8 5 0,16 1 0,2 6 0,8-2 0,3 2 0,1 2 0,1 2 0,2 0 0,3 0 0,-1 2 0,-6 2 0,-1 4 0,-4 2 0,1 1 0,-7 7 0,-2 1 0,-2 4 0,-2-3 0,-2 5 0,-4 0 0,-11 2 0,-11 8 0</inkml:trace>
  <inkml:trace contextRef="#ctx0" brushRef="#br0" timeOffset="2548">2321 587 9027,'-18'0'-1,"7"0"-2,-1 0 0,8-2 1,-2-4 1,12-2 0,6-5 0,5 1 0,7-2 0,-3-1 0,8-3 1,2 1-1,2-1 1,-6 7 0,-3-1 0,-5 1-1,-2 1 1,1-4 0,-1 8 0,-1 1 0,-5-3 0,-3 6 0,-8-6 0,0 8 0</inkml:trace>
  <inkml:trace contextRef="#ctx0" brushRef="#br0" timeOffset="3148">2391 639 9010,'-2'18'0,"-4"-1"0,4 0 0,-4 1 0,4-1 0,10-7 0,4-4 0,3-4 0,3-2 0,-1-2 0,1-2 0,-1-2 0,0-13 0,1 1 0,-3-1 0,-3 0 0,2 1 0,-9 1 0,-1-1 0,-2 1 0,-2 5 0,0 0 0,0-1 0,-7 5 0,-5 2 0,-4 4 0,5 2 0,-1 0 0,-1 0 0,3 6 0,0 2 0,0 0 0,1-1 0,5 7 0,-2-2 0,4 3 0,2 3 0,0-1 0,0 1 0,0-1 0,0 0 0,0 1 0,2-1 0,4 1 0,-2 1 0,5 3 0,-1 1 0,4 0 0,-6-5 0,-2-1 0,3-5 0,1-3 0,2-1 0,-4-2 0,5-8 0,3-4 0,-5-1 0,3-7 0,2 2 0,1-1 0,3-3 0,-1-1 0,-1-3 0,-5-3 0,5 2 0,-5-6 0,5-1 0,1 1 0,1-2 0,-1-6 0,1 0 0,-1 0 0,-5 0 0,0 2 0,-1 4 0,-1 6 0,0 9 0,-5 3 0,-3 9 0,4 2 0,-4 10 0,-2 5 0,0 3 0,0 1 0,0 4 0,0-3 0,0 5 0,0-2 0,0 0 0,0 1 0,0-7 0,0 1 0,2-3 0,2-1 0,4-5 0,1-1 0,-3 4 0,6-6-2,2-2 1,1-3 0,3-1-4,-1 0 0,0-7 1,1-3-1,-1-2 1,1 1 0,-1-3 0,1-7 0,-1-2-3,1 1 7,-1-5 0,1 0 0,-1-8 0</inkml:trace>
  <inkml:trace contextRef="#ctx0" brushRef="#br0" timeOffset="3716">4032 133 8899,'-7'-10'0,"3"2"0,-8 8 0,-2 0 0,-1 0 0,3 2 0,3 4 0,-1 7 0,0 9 0,6 5 0,-2 10 0,5 2 0,1 1 0,1 7 0,5-6 0,8-4 0,7-6 0,1-6 0,5-10 0,0-3 0,0-6 0,-4-4 0,5-4 0,-5-4 0,-8-6 0,1-9 0,-10-4 0,-2 0 0,-3-1 0,-6-3 0,-5 6 0,-4 0 0,-5-3 0,-2 13 0,3-5 0,1 5 0,-1 3 0,1 0 0,-1 7 0,1-3 0,-1 2 0,7 4 0,1 6 0,2 5 0,2-3 0,6 8 0,0-7 0</inkml:trace>
  <inkml:trace contextRef="#ctx0" brushRef="#br0" timeOffset="4001">4347 98 8899,'17'-18'0,"-5"9"0,-1 3 0,3 4 0,-4 10 0,-1 5 0,1 8 0,0 9 0,-6 3 0,2 1 0,-5 1 0,-1 0 0,0-2 0,0-2 0,0-3 0,0-3 0,0-2 0,0-5 0,0-9 0,0-9 0,0-11 0,0-7 0,0-5 0,2-4 0,4-6 0,6 2 0,3 2 0,3-1 0,-1-5 0,1 1 0,-1-1 0,1 7 0,-1 3 0,1 4 0,-1 3 0,-5-3 0,-1 11 0,3 1 0,-6 9 0,-2 11 0,-12 13 0,-4 3 0</inkml:trace>
  <inkml:trace contextRef="#ctx0" brushRef="#br0" timeOffset="4384">4294 709 8899,'-17'17'0,"1"-5"0,3-2 0,3-1 0,2 1 0,0-4 0,3 6 0,3-9 0,-6 5 0,8-8 0,2-2 0,4-4 0,-2-3 0,7-9 0,3 1 0,1-1 0,3 3 0,-1 3 0,1 3 0,-1 5 0,1-2 0,-1 2 0,1 2 0,-1 4 0,1 4 0,-3-2 0,-3 7 0,-5 3 0,1 1 0,-6 3 0,4-1 0,-4 1 0,-2-1 0,0-5 0,0 0 0,0 1 0,0-5 0,8-2 0,3-10 0,5-2 0,-1-8 0,-1 3 0,-2-5 0,1-1 0,3-6 0,1-1 0,1 3 0,-1-6 0,1 0 0</inkml:trace>
  <inkml:trace contextRef="#ctx0" brushRef="#br0" timeOffset="4565">4766 360 8899,'-6'-12'0,"0"0"0,2 8 0,10-1 0,4 5 0,7 5 0,1 7 0,-1 4 0,-1 1 0,-3 1 0,-1-1 0,-6 1 0,3-1 0,-1 0 0,-4 1 0,-2-1 0,-2 1 0,0-1 0,-8 1 0,-1-1 0</inkml:trace>
  <inkml:trace contextRef="#ctx0" brushRef="#br0" timeOffset="4781">4713 639 8899,'0'18'0,"0"-1"0,0-5 0,2-1 0,4 3 0,-4 1 0,6 1 0,0-2 0,3-3 0,-1-1 0,2 1 0,3-3 0,6 0 0,-1-6 0,3 4 0,-3-6 0,-3-6 0,6-4 0,1-9 0,-3-2 0,-2-3 0,5-5 0,-1 6 0,-2 0 0,-1-3 0,-3 7 0,1-4 0,-1 3 0,1 3 0,-1-8 0,0-3 0</inkml:trace>
  <inkml:trace contextRef="#ctx0" brushRef="#br0" timeOffset="5267">5098 377 8899,'0'-12'0,"0"1"0,2 5 0,3-6 0,5 8 0,8-1 0,-1 5 0,0 5 0,-5 3 0,0 8 0,-1-1 0,-1 5 0,4 3 0,-8-2 0,-3 3 0,-1-3 0,-2 4 0,0-2 0,0-1 0,0-3 0,0-1 0,0-9 0,8-3 0,4-12 0,3-5 0,3-5 0,-1-1 0,1-1 0,-1 1 0,1-6 0,-1-1 0,1 3 0,-1 2 0,-1-5 0,-3 1 0,-1 0 0,1-3 0,1 7 0,-1-4 0,-3 3 0,-2 3 0,-2 5 0,-6 1 0,0-3 0,0 6 0,0 0 0,0 10 0,0 4 0,0 4 0,0 7 0,0 1 0,0 5 0,0 2 0,0 3 0,0 3 0,0 2 0,0 3 0,0 3 0,0 2 0,0 6 0,0-5 0,0 1 0,0 0 0,0 1 0,0-7 0,0-6 0,0-4 0,0-3 0,0-7 0,0 1 0,0-1 0,6-5 0,-1-1 0,1-7 0,-6 4 0,0-8 0</inkml:trace>
  <inkml:trace contextRef="#ctx0" brushRef="#br0" timeOffset="5701">5674 377 8899,'10'-17'0,"-5"-1"0,-3 1 0,-2-1 0,8 1 0,2-1 0,0 1 0,5 7 0,-3 2 0,3 3 0,3-1 0,-7 0 0,1 8 0,2 4 0,1 5 0,-3 5 0,-3 1 0,-1 3 0,-4 3 0,-2-4 0,-2 7 0,0-3 0,0 0 0,0 1 0,-2-7 0,-2 0 0,-2 1 0,-1 5 0,3 0 0,-2-1 0,-2-5 0,4-3 0,-2-2 0,1-11 0,5-1 0,0-9 0,0-7 0,0-3 0,0-3 0,0-1 0,0-6 0,2 6 0,1 1 0,3 3 0,2 2 0,-4-1 0,4 1 0,1-1 0,3 3 0,7 1 0,5 2 0,-5 9 0,4-3 0,-3 4 0,-3 2 0,1 0 0,-1 0 0,1 0 0,-1 0 0,-5 6 0,-2 1 0,-3 3 0,-1 2 0,-6 5 0,0 1 0,0-1 0,-8 1 0,-1-1 0,-9 1 0</inkml:trace>
  <inkml:trace contextRef="#ctx0" brushRef="#br0" timeOffset="5898">5761 709 8899,'-9'0'0,"3"0"0,12 0 0,5-2 0,12-4 0,7-5 0,3-5 0,7-3 0,1-5 0,0-3 0,2 0 0,-9 0 0,3 5 0,-8-1 0,-3 2 0,-3 3 0,-8 5 0,-3 1 0,-6 10 0,-12 2 0,-4 8 0,-7 9 0,-1 1 0</inkml:trace>
  <inkml:trace contextRef="#ctx0" brushRef="#br0" timeOffset="6301">5866 761 8899,'0'18'0,"0"-1"0,2 1 0,4-3 0,5-3 0,-1 3 0,2-3 0,1 4 0,3 1 0,-4-5 0,-1-3 0,3-1 0,-5-2 0,3-6 0,2 0 0,-5-2 0,1-4 0,0-5 0,0-5 0,-5-7 0,5-1 0,0 1 0,-1-2 0,3 4 0,4-7 0,-3 3 0,-1 4 0,-1 7 0,7 3 0,-1-3 0,1 8 0,-1 6 0,-7 8 0,-4 9 0,-4 1 0,-2-1 0,-6 7 0,-2-1 0,0-2 0,1-1 0,-1-9 0,4 1 0,-2 2 0,0-7 0,6 1 0,2-8 0,4 0 0,6-2 0,3-4 0,5-1 0,1-9 0,2 2 0,-1 1 0,3-12 0,0 7 0,0-1 0,1-1 0,-3 3 0,-6-1 0,1 1 0,-1 0 0</inkml:trace>
  <inkml:trace contextRef="#ctx0" brushRef="#br0" timeOffset="6585">6442 220 8899,'0'-18'0,"0"1"0,0 0 0,2 7 0,4 4 0,4 6 0,9 8 0,3 7 0,1 7 0,6 3 0,-4-2 0,0 6 0,1 4 0,-1 8 0,-4 0 0,3 0 0,-3 1 0,-4-3 0,-3 8 0,-4-1 0,-3-1 0,-1 5 0,-8-5 0,-4-1 0,-5-3 0,-5 0 0,1-4 0,1-4 0,3 0 0,5-10 0,-4-3 0,2-7 0,2-9 0,6-4 0,0-10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1:30.0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35 9186,'-17'-6'0,"0"0"0,-1-5 0,1 5 0,5 0 0,0 6 0,8 0 0,-1 0 0,10 0 0,13 8 0,9 2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1:31.0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105 332 8972,'-17'0'0,"0"0"0,-1-5 0,1-1 0,5 8 0,2 9 0,3 5 0,3 1 0,2 7 0,4 1 0,2 0 0,1 0 0,9-1 0,-2-7 0,3-1 0,3-5 0,-1-1 0,0-6 0,1 2 0,-1-2 0,-5-4 0,0-6 0,-1-6 0,-1-3 0,-2-3 0,-8 1 0,0-1 0,0 1 0,0-3 0,-2-1 0,-4-2 0,2-1 0,-7 7 0,-3-1 0,4 9 0,-1 3 0,-1 6 0,2 6 0,-5 3 0,5 24 0,-7 4 0</inkml:trace>
  <inkml:trace contextRef="#ctx0" brushRef="#br0" timeOffset="283">123 682 8972,'12'11'0,"-3"1"0,1 4 0,0 5 0,-4-2 0,5 6 0,1-1 0,-2-1 0,3 0 0,-5-5 0,0-1 0,-1 1 0,1-7 0,-2 1 0,-2-8 0,7 2 0,3-4 0,-4-4 0,-1-4 0,1-6 0,0-3 0,-4-5 0,5-1 0,3-2 0,1 1 0,3-3 0,-1 2 0,1 0 0,-1-3 0,-1-1 0,-5-8 0,5 0 0,-6 0 0</inkml:trace>
  <inkml:trace contextRef="#ctx0" brushRef="#br0" timeOffset="446">437 245 8972,'0'-17'0,"-2"7"0,-3 4 0,3 4 0,2 4 0,11 4 0,5 6 0,1 3 0,7 3 0,1-1 0,0 0 0,0 1 0,-2-1 0,-5 1 0,7-1 0,2 1 0</inkml:trace>
  <inkml:trace contextRef="#ctx0" brushRef="#br0" timeOffset="849">507 664 8972,'-17'0'0,"-1"0"0,1 0 0,7-2 0,6-4 0,8-5 0,0-5 0,8-1 0,3-3 0,6-3 0,-1 4 0,3-3 0,-3 7 0,-3 3 0,0 3 0,1-3 0,-3 4 0,-3 0 0,4 6 0,-5-1 0,5 6 0,-6 13 0,-3 9 0,-1 2 0,0 4 0,0 0 0,-6 0 0,0-3 0,0-3 0,0-2 0,0-5 0,0-1 0,0 1 0,-2-9 0,-4-3 0,4-6 0,-4-6 0,2 2 0,0-7 0,-1-3 0,1 6 0,10 1 0,5-1 0,5 6 0,3-4 0,2 4 0,3 2 0,5 0 0,-6 0 0,0-2 0,3-4 0,-7 4 0,4-5 0,-3-1 0,-11 4 0,-3-8 0,4-7 0,0-8 0</inkml:trace>
  <inkml:trace contextRef="#ctx0" brushRef="#br0" timeOffset="1150">944 158 8972,'0'-27'0,"-2"-4"0,-2 7 0,-2 3 0,2 2 0,2 7 0,0 2 0,-3 2 0,3 3 0,-6 7 0,8 3 0,0 1 0,0 10 0,0 5 0,0 4 0,0 12 0,2 10 0,2 3 0,1 3 0,7 7 0,-4 2 0,0 4 0,-1 4 0,5-2 0,-4 13 0,2 1 0,3-3 0,-3-1 0,0-10 0,-1-6 0,1-10 0,-4-3 0,3-14 0,-1-8 0,-2-14 0,-6-7 0,0-12 0,-2-3 0,-2-9 0,-4 1 0,-1-1 0,5-7 0,-12-2 0,7-8 0</inkml:trace>
  <inkml:trace contextRef="#ctx0" brushRef="#br0" timeOffset="1296">909 629 8972,'-8'-17'0,"6"5"0,-4 1 0,6 5 0,6-4 0,6 2 0,5-3 0,5 5 0,3 0 0,2-2 0,0 0 0,4-5 0,-2 3 0,2 2 0,2-5 0,2 3 0,0-7 0</inkml:trace>
  <inkml:trace contextRef="#ctx0" brushRef="#br0" timeOffset="1733">1712 297 8972,'-11'0'0,"-1"0"0,-2 0 0,1 2 0,-1 4 0,4 8 0,3 7 0,1 6 0,6 10 0,0 2 0,0 2 0,0 5 0,2-5 0,4-4 0,5-6 0,5 0 0,1-10 0,1-5 0,-1-8 0,-5-6 0,-1-2 0,3 0 0,-6-8 0,-2-4 0,-4-5 0,-2-7 0,0 5 0,0-4 0,-2 1 0,-4-1 0,2 4 0,-8-5 0,-1 7 0,-3 5 0,5-3 0,-1 3 0,-2-3 0,1 3 0,-1 2 0,3 3 0,7 1 0,-4 6 0,8 2 0,0 4 0,8-5 0,1 7 0</inkml:trace>
  <inkml:trace contextRef="#ctx0" brushRef="#br0" timeOffset="1896">1712 472 8972,'16'-12'0,"-5"1"0,-3 5 0,-6-4 0,4 3 0,-4-7 0,6 4 0,-1-1 0,5-1 0,2-2 0,1-7 0,1-2 0,3 1 0,2 3 0,-3 2 0,-1 1 0,1 4 0,-1-3 0,1 5 0,-1 0 0,-5 3 0,-1 7 0,-7 7 0,-4 3 0,-9 8 0</inkml:trace>
  <inkml:trace contextRef="#ctx0" brushRef="#br0" timeOffset="2199">1782 559 8972,'0'10'0,"2"-2"0,4-10 0,5-4 0,1-4 0,4-7 0,3 0 0,0-1 0,7-5 0,-3-1 0,-2 1 0,-1-2 0,-3 6 0,1-5 0,-3 5 0,-3 1 0,1 7 0,-7-1 0,-2-1 0,-2 5 0,-2 0 0,0 8 0,0 8 0,0 3 0,0 7 0,0 5 0,-6-3 0,0 5 0,2-2 0,3 0 0,1 3 0,0-5 0,0 2 0,0-1 0,0-3 0,1-2 0,3 1 0,2-1 0,0-7 0,-6 6 0,0-7 0</inkml:trace>
  <inkml:trace contextRef="#ctx0" brushRef="#br0" timeOffset="2467">1869 874 8972,'29'-18'0,"1"-1"0,-1-2 0,-2-3 0,6-5 0,-6 6 0,0 2 0,-4 1 0,-5 9 0,-4 1 0,-3 2 0,-5-4 0,6 7 0,-8 1 0,1 10 0,-3 5 0,-2 5 0,0 7 0,0 0 0,0-1 0,0-3 0,0-2 0,0 1 0,2-1 0,4 1 0,-4-1 0,6 1 0,-8-1 0</inkml:trace>
  <inkml:trace contextRef="#ctx0" brushRef="#br0" timeOffset="2750">2219 490 8972,'-12'-18'0,"0"1"0,8 5 0,-1 0 0,3-1 0,2-3 0,2-1 0,3-1 0,7 1 0,4-1 0,7 1 0,0-1 0,1 1 0,1 0 0,-6 5 0,4 2 0,-3 2 0,-3 5 0,1 1 0,-3 4 0,-3 3 0,-4 5 0,-8 10 0,0 3 0,0 6 0,0-2 0,0 2 0,0 2 0,0 2 0,0 0 0,-2-2 0,-2-4 0,-2-1 0,0 3 0,4-6 0,-2-2 0,-1-1 0,-1-3 0,4 1 0,-4-1 0,-4-7 0,-7-2 0</inkml:trace>
  <inkml:trace contextRef="#ctx0" brushRef="#br0" timeOffset="3115">2376 542 8972,'-6'-12'0,"0"1"0,0 7 0,14-4 0,4 8 0,3 0 0,3 0 0,-1 0 0,-1 2 0,-5 4 0,5-2 0,-4 7 0,3 3 0,-3-4 0,-1 1 0,-7-7 0,4 2 0,-8-12 0,0-4 0,0-7 0,0 0 0,6 5 0,0 0 0,-1-3 0,3-7 0,-4 3 0,8-4 0,1 3 0,3 3 0,-4-3 0,-1 1 0,3 0 0,1 3 0,-3 2 0,-2-3 0,-3 0 0,5 5 0,-6 0 0,0 8 0,-6 4 0,2 12 0,1 4 0,3 1 0,0 0 0,-6 1 0,0-1 0,0 1 0,0 5 0,0 2 0,0 1 0,0-1 0,0 0 0,0-4 0,0 5 0,0 1 0,-15 2 0,-5 6 0</inkml:trace>
  <inkml:trace contextRef="#ctx0" brushRef="#br0" timeOffset="3279">2585 717 8972,'0'9'0,"0"1"0,0-4 0,0-2 0,0 7 0,8-7 0,4 2 0,3-4 0,3-2 0,5 0 0,0 0 0,1 0 0,1 0 0,-4-2 0,6-4 0,-1-3 0,-5-1 0,6-6 0,0 5 0,0-5 0,-1-1 0,-9-1 0</inkml:trace>
  <inkml:trace contextRef="#ctx0" brushRef="#br0" timeOffset="3498">2812 350 8972,'-17'0'0,"0"0"0,9 0 0,8 0 0,8 0 0,11-2 0,2-4 0,3-6 0,5 3 0,-4-3 0,2-1 0,4-3 0,-4 4 0,0 1 0,-1-1 0,-5 2 0,-2-3 0,-1 5 0,-1-2 0,1-1 0,-1 1 0,1 2 0</inkml:trace>
  <inkml:trace contextRef="#ctx0" brushRef="#br0" timeOffset="3697">2900 385 8972,'-2'10'0,"-4"-5"0,2 3 0,-8-2 0,9 2 0,-3-2 0,4 5 0,2 5 0,2 1 0,4 1 0,-3-1 0,9 1 0,2-1 0,-7-7 0,9 5 0,-6-5 0</inkml:trace>
  <inkml:trace contextRef="#ctx0" brushRef="#br0" timeOffset="4149">2970 472 8972,'0'18'0,"0"-1"0,0 1 0,0-1 0,2 0 0,1 1 0,3-1 0,0 1 0,-6-1 0,0 1 0,0-7 0,2-1 0,4-2 0,-2-2 0,7-6 0,3 0 0,1-8 0,3-4 0,-1-3 0,1-3 0,5-5 0,0-2 0,-1 0 0,-3-1 0,-1-3 0,-1 4 0,1 0 0,-1 0 0,-1-1 0,-3 5 0,-3-2 0,-2 1 0,-3 3 0,-5 1 0,2 1 0,4 0 0,-4-1 0,4 1 0,-4 7 0,-10 2 0,6 8 0,-6 2 0,8 4 0,0 6 0,0 3 0,0 5 0,0 3 0,0 8 0,0 8 0,0-2 0,0 5 0,0-1 0,0 0 0,0 5 0,0-5 0,0-2 0,0-2 0,0-4 0,0-4 0,0-6 0,0-4 0,0-9 0,0-6 0,0-14 0,0-7 0,-7-4 0,-3 3 0</inkml:trace>
  <inkml:trace contextRef="#ctx0" brushRef="#br0" timeOffset="4279">3301 542 8972,'0'-17'0,"0"5"0,0 0 0,2 8 0,4-1 0,4-3 0,7 2 0,1 2 0,-1 2 0,7-4 0,1 0 0,2 1 0,4-3 0,2 0 0,2-5 0,0 1 0,0-2 0,7-1 0,3-3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1:37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68 9109,'-8'-9'0,"6"-7"0,-5 6 0,1-1 0,0-1 0,0 8 0,6-2 0,0 12 0,0 6 0,0 11 0,2 8 0,4 8 0,-2 8 0,6 9 0,-3 4 0,-3 2 0,4 4 0,0 8 0,-1 1 0,1-1 0,6 4 0,-3-3 0,3 1 0,-2 2 0,3-16 0,-5-2 0,2-13 0,-1-11 0,-7-4 0,2-15 0,-4-7 0,-4-3 0,-2-8 0,-2-5 0,0 4 0,6-8 0,0 4 0,8 2 0,6-5 0,5-1 0,4 0 0,8 1 0,0-5 0,6 2 0,4-1 0,6 3 0,-7 0 0,-1 1 0,-2-1 0,-4 6 0,-4-2 0,-6 4 0,-3 2 0,-3 0 0,-1-2 0,-4-3 0,-5 1 0,-9-8 0,-3-2 0,-5 5 0,-8-3 0,1-2 0,-1-1 0,-1-3 0,-2 1 0,-3 0 0,3-1 0,2 3 0,1 1 0,1 2 0,-1-1 0,1 3 0,-1-2 0,7 9 0,-1-3 0,10 4 0,2 2 0,12 2 0,9 4 0,0-3 0,9 7 0,1 0 0,2 0 0,1-7 0,1 5 0,-2-2 0,-3 0 0,1 2 0,-6-5 0,0 3 0,0-2 0,-1 0 0,-7 0 0,0 2 0,-7 2 0,-4-3 0,-4 5 0,-4 6 0,-4-1 0,-5 3 0,-5-5 0,-3 12 0,-5 1 0,-5 3 0,-4-2 0,-2 4 0,2 2 0,4 0 0,2 6 0,8-10 0,-1 2 0,5-2 0,9 4 0,-2-6 0,8 8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1:39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71 347 9065,'0'-11'0,"0"-1"0,0 8 0,0-11 0,0 13 0,0-6 0,0 8 0,0 0 0,-8 0 0,4 0 0,-6 2 0,3 4 0,1 3 0,6 9 0,0-1 0,0 1 0,2-1 0,4 1 0,5-1 0,5-1 0,1-3 0,1-3 0,-1-2 0,-5-4 0,-1-10 0,3-6 0,2-3 0,-5-5 0,-1-1 0,-2-2 0,-4 1 0,-3-3 0,-1 2 0,-1 2 0,-5 1 0,-4 3 0,-7-1 0,-1 3 0,1 3 0,-1-2 0,1 9 0,-1 1 0,1 2 0,-1-4 0,1 0 0,-1 2 0,9 10 0,3 6 0,4 3 0,2 3 0,0-1 0,0 3 0,2 1 0,4 2 0,3 0 0,7-5 0,-4-1 0,11 1 0,-4-1 0</inkml:trace>
  <inkml:trace contextRef="#ctx0" brushRef="#br0" timeOffset="400">315 155 9065,'0'-11'0,"0"-1"0,0-2 0,0 5 0,0-3 0,0 8 0,2-4 0,4 8 0,-2 6 0,6 2 0,-1 2 0,1 3 0,-4 3 0,4 1 0,-1 1 0,1-1 0,-6 7 0,2-1 0,-2-2 0,1-1 0,-3-3 0,4 0 0,-4 1 0,-2-1 0,0 1 0,0-1 0,0-7 0,0-2 0,6-16 0,0-4 0,0-3 0,1-3 0,3-5 0,5-2 0,-1-2 0,-2-4 0,-1 4 0,7-3 0,-1 1 0,1 2 0,-3-4 0,-1 8 0,-2 1 0,1 3 0,-5 7 0,0 3 0,-1 1 0,-7 4 0,0 10 0,-2 9 0,-9 9 0,-3-1 0,-1 2 0,-3 2 0,1 8 0</inkml:trace>
  <inkml:trace contextRef="#ctx0" brushRef="#br0" timeOffset="817">280 819 9065,'-9'8'0,"1"-8"0,8 0 0,0-2 0,2-10 0,2-1 0,2-3 0,7-1 0,-1-1 0,3 1 0,3-1 0,-1 1 0,1-1 0,-1 3 0,1 3 0,-1-2 0,1 9 0,-1 1 0,-5 10 0,-3 5 0,1 5 0,0 1 0,-6 1 0,1-1 0,-3 1 0,-2-1 0,0 1 0,0-1 0,0-5 0,0-1 0,0-7 0,6 2 0,2-12 0,2-5 0,-5 1 0,5-2 0,0-1 0,0-3 0,-1-3 0,5-3 0,-2-3 0,1-2 0,-3 4 0,1-4 0,3-1 0,2 1 0,1 4 0,0-4 0,-1 1 0,-4 5 0,-5 2 0,1-6 0,2-3 0</inkml:trace>
  <inkml:trace contextRef="#ctx0" brushRef="#br0" timeOffset="1030">699 208 9065,'2'-12'0,"4"0"0,-2 9 0,8-3 0,-1 4 0,7 2 0,-1 0 0,1 8 0,-1 3 0,1 5 0,-1 1 0,1-5 0,-3-1 0,-1 3 0,-3 2 0,-5 1 0,4 0 0,0 1 0,-1-1 0,-5-5 0,2 0 0,-4 1 0,-2-5 0,-8 8 0,-1-7 0</inkml:trace>
  <inkml:trace contextRef="#ctx0" brushRef="#br0" timeOffset="1230">822 435 9065,'-10'17'0,"4"1"0,4-1 0,2 1 0,0-1 0,0 1 0,0-1 0,0 0 0,2 1 0,4-1 0,4-5 0,7-2 0,1-3 0,-1 1 0,1-4 0,-1 2 0,1-2 0,-7-2 0,1-2 0,-1-2 0,-1-4 0,6 2 0,-5-8 0,5-1 0,-1-3 0,-1-1 0,-2-1 0,1 1 0,3-8 0,1-2 0,1-3 0,-1 1 0,1-7 0,-1-9 0</inkml:trace>
  <inkml:trace contextRef="#ctx0" brushRef="#br0" timeOffset="1863">1223 278 9065,'-2'11'0,"-1"1"0,-3 1 0,-8-5 0,4 0 0,1-10 0,3-4 0,4 2 0,4-7 0,4-3 0,3 1 0,9-1 0,-1 2 0,1 8 0,-3 1 0,-3 6 0,2 3 0,-9 10 0,-1 5 0,-2 4 0,4-1 0,0 3 0,-2 0 0,-2 0 0,-2-6 0,0 3 0,0-5 0,0-1 0,0-9 0,6-9 0,1-9 0,3-3 0,4 0 0,-5 1 0,3-7 0,2 1 0,1-1 0,3 1 0,-1-1 0,0 1 0,1-1 0,-3 1 0,-1-1 0,-2 1 0,1 0 0,-5-1 0,0 1 0,-2-1 0,-1 1 0,1-1 0,-6 1 0,2 1 0,4 5 0,-4-5 0,4 4 0,-4-3 0,-2-3 0,0 1 0,0 7 0,0 10 0,0 12 0,0 5 0,0 7 0,0 3 0,0 8 0,0 2 0,0 3 0,0 5 0,0 9 0,0 7 0,0 8 0,0 1 0,0 8 0,0-4 0,0-5 0,0-1 0,0-13 0,0-5 0,0-11 0,0-10 0,2-21 0,2-8 0,1-10 0,1-7 0,-6-5 0,0-3 0,0-2 0,8-2 0,2-6 0</inkml:trace>
  <inkml:trace contextRef="#ctx0" brushRef="#br0" timeOffset="2296">1870 260 9037,'0'-17'0,"0"-1"0,0 7 0,0-1 0,0-2 0,0 5 0,2-3 0,3-2 0,-1 7 0,8 1 0,1 4 0,3 2 0,1 0 0,1 0 0,-3 2 0,-3 4 0,2 3 0,-9 9 0,-1 1 0,-2 4 0,-2-1 0,0 7 0,0 0 0,0-2 0,-2-2 0,-2-7 0,-1-1 0,1 1 0,0-3 0,0-1 0,-2-2 0,0-9 0,6 3 0,0-12 0,0-5 0,0-5 0,2-1 0,2-1 0,2 1 0,-2-1 0,4 7 0,-1-1 0,3-1 0,4-3 0,-3 4 0,5 3 0,3-1 0,1 0 0,7 6 0,2-1 0,2 3 0,-2 2 0,-4 0 0,-7 0 0,-1 0 0,1 0 0,-7 2 0,-1 3 0,-2 7 0,-4 4 0,-12 1 0,-8 0 0,-5 1 0,-10-1 0,4 1 0</inkml:trace>
  <inkml:trace contextRef="#ctx0" brushRef="#br0" timeOffset="2496">1939 609 9037,'-9'0'0,"1"0"0,29-7 0,10-5 0,10-4 0,0-3 0,5-2 0,3-3 0,1 3 0,-3-4 0,-2 2 0,-3 1 0,-3 3 0,-10 7 0,-6 2 0,-3 3 0,-10 3 0,-7 10 0,-6 5 0,-7 5 0,-8 1 0,-7 1 0,-2-1 0</inkml:trace>
  <inkml:trace contextRef="#ctx0" brushRef="#br0" timeOffset="2933">2079 627 9033,'-17'0'-2,"7"2"1,4 4-3,4 5 1,2 5 0,0 1 0,2 1-1,4-1 0,4 3 1,7 1-1,-1 2 1,-5-1 1,5-5 0,-6-3 0,1-3-1,1 3 1,-6-6 2,5-3 0,-7-3 0,6-9 0,-6-5 0,2-6 0,-3-5 0,1 2 0,0-6 0,4 1 0,2 5 0,1-6 0,7 0 0,-1 0 0,1 3 0,-1 5 0,3 3 0,1 3 0,2 1 0,1 8 0,-7-2 0,0 5 0,-5 8 0,-2 5 0,-2 5 0,-5 7 0,-3 3 0,-5 6 0,-7-2 0,-4-2 0,1-8 0,1 3 0,3-5 0,-3-2 0,4-5 0,-1 0 0,-3 1 0,6-5 0,1 0 0,22-16 0,7-2 0,3 1 0,8-5 0,-2 6 0,6 1 0,3-1 0,9 2 0,-3 4 0,5-4 0,1 4 0,1-5 0</inkml:trace>
  <inkml:trace contextRef="#ctx0" brushRef="#br0" timeOffset="3029">3232 801 8988,'17'0'0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1:48.8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68 8897,'-8'-17'0,"-4"0"0,4 5 0,3 0 0,3 8 0,2-1 0,0 10 0,2 1 0,1 10 0,5 5 0,2 4 0,2 4 0,5 8 0,-1 4 0,-5 6 0,5 7 0,-7 0 0,3-1 0,0 3 0,-7-4 0,5 8 0,-2-1 0,-4-1 0,0-8 0,0-9 0,1-4 0,-1-2 0,0-6 0,0-2 0,2-2 0,0-1 0,-6-7 0,0-7 0,0-4 0,0-12 0,0 2 0,2-6 0,3 2 0,5-5 0,8 3 0,1-1 0,4-1 0,-1 2 0,7-3 0,2 3 0,2 2 0,2-3 0,0 5 0,0 2 0,0 2 0,-8-4 0,-4 0 0,-4 2 0,-1 2 0,-1 2 0,-7 0 0,-2-7 0,-8-3 0</inkml:trace>
  <inkml:trace contextRef="#ctx0" brushRef="#br0" timeOffset="248">490 662 8897,'-18'-9'0,"1"3"0,-1-2 0,1 2 0,7 0 0,4 6 0,12 0 0,8 0 0,7 0 0,0 6 0,8 0 0,2 0 0,2 2 0,2-7 0,0 5 0,-2-4 0,-4-2 0,-3 6 0,-9 0 0,1-2 0,-1-2 0,-5-2 0,-3 2 0,-1 3 0,-2 5 0,-6 10 0,-2 1 0,-4 2 0,2 6 0,-7-3 0,-3 1 0,-1 4 0,-3 2 0,3 2 0,1-2 0,2-4 0,7-4 0,-7-8 0,8 9 0,-4 1 0</inkml:trace>
  <inkml:trace contextRef="#ctx0" brushRef="#br0" timeOffset="983">1293 715 8924,'-18'0'0,"7"0"0,-1 0 0,-1 0 0,3 0 0,-2 0 0,1 0 0,1 0 0,4-2 0,12-4 0,-2 2 0,7-8 0,3-1 0,2-3 0,1 1 0,0 1 0,1 2 0,-1-1 0,-5 3 0,0 1 0,1 1 0,3 0 0,1 4 0,1-2 0,-7 0 0,-1 8 0,0 4 0,-1 6 0,-5 3 0,2 3 0,-2 1 0,2 5 0,-4-3 0,4 6 0,-4-2 0,-2-3 0,-2 3 0,-2-2 0,-2 0 0,2 3 0,2-7 0,0 2 0,-4-7 0,4 2 0,-5-15 0,7 7 0</inkml:trace>
  <inkml:trace contextRef="#ctx0" brushRef="#br0" timeOffset="1350">1572 488 8924,'0'-18'0,"0"1"0,0 5 0,0 0 0,0-1 0,6 3 0,0-2 0,2 11 0,-4 1 0,1 9 0,3 9 0,-4 5 0,2 8 0,-2 8 0,4-2 0,-3 5 0,-1-1 0,-2 0 0,4-2 0,0-8 0,-2-4 0,-2-2 0,-2-2 0,2-7 0,2-2 0,1-3 0,1-7 0,-6 2 0,2-12 0,2-8 0,2-7 0,7-6 0,-1-8 0,4 0 0,1 0 0,-5 0 0,-1 0 0,1 2 0,-2 4 0,3 2 0,-5 6 0,2-3 0,-6 9 0,3 7 0,-9 10 0,-1 4 0,-3 6 0,-8-5 0,4 17 0,-7-5 0</inkml:trace>
  <inkml:trace contextRef="#ctx0" brushRef="#br0" timeOffset="1717">1520 1134 8924,'-17'9'0,"5"-1"0,0-8 0,8 0 0,-1 0 0,10 0 0,7 0 0,5-2 0,5-4 0,1-5 0,-2-5 0,1-3 0,-1-2 0,2-3 0,-1 3 0,-3-4 0,-1 1 0,-3 3 0,-3 2 0,1 7 0,-5 2 0,0 1 0,0-1 0,-3 6 0,-5-4 0,0 10 0,0 4 0,0 6 0,0 3 0,0 8 0,0 3 0,0 1 0,0 4 0,6-4 0,0 0 0,-2 0 0,-2 1 0,-2-7 0,2 2 0,2-3 0,2-3 0,-1-5 0,-5-1 0,0 3 0,8-6 0,-6-1 0,6-7 0</inkml:trace>
  <inkml:trace contextRef="#ctx0" brushRef="#br0" timeOffset="2548">2253 470 8955,'-17'0'0,"7"0"0,3 0 0,8 0 0,5 0 0,8 0 0,7 0 0,-1 2 0,5 2 0,-2 4 0,0 1 0,1 3 0,-9 7 0,-1 5 0,-3 5 0,-5-2 0,4 2 0,-2 2 0,-4 2 0,-2 2 0,-4 0 0,-2 0 0,-2 0 0,-2-8 0,4-4 0,-2-3 0,-1-11 0,1-3 0,6-4 0,0-2 0,10 0 0,5-2 0,3-4 0,-1-5 0,1-5 0,-1 5 0,0-1 0,1-2 0,-1-1 0,3 3 0,-1 1 0,1-1 0,-5 2 0,-9-5 0,9 5 0,-5-7 0</inkml:trace>
  <inkml:trace contextRef="#ctx0" brushRef="#br0" timeOffset="2796">2533 750 8955,'-6'-12'0,"0"0"0,-7 8 0,11-11 0,-4 3 0,12 3 0,7-3 0,7-2 0,3-1 0,0-3 0,-3 1 0,1-1 0,2 1 0,1-1 0,-9 1 0,-1 1 0,-3 5 0,-1-5 0,4 7 0,-5-3 0,-1 0 0,-2 8 0,-6-3 0,0 9 0,0 3 0,0 7 0,0 4 0,0 7 0,0 2 0,0 0 0,0 1 0,0-1 0,0-4 0,0 4 0,0 3 0,0-7 0,2 2 0,4-3 0,-4-3 0,5 0 0</inkml:trace>
  <inkml:trace contextRef="#ctx0" brushRef="#br0" timeOffset="3046">2900 453 8955,'-2'-16'0,"-4"5"0,4 1 0,-4 4 0,4 4 0,2-4 0,0 12 0,0 6 0,0 3 0,6 10 0,0 5 0,0 3 0,1 1 0,-5 1 0,6 0 0,-2 0 0,0 0 0,0-2 0,-4-2 0,1-2 0,3 2 0,0-5 0,-4-1 0,2-2 0,2 0 0,1 1 0,-1-7 0,6 1 0,3-9 0,3-1 0</inkml:trace>
  <inkml:trace contextRef="#ctx0" brushRef="#br0" timeOffset="3296">3092 662 8955,'0'18'0,"0"-7"0,2-1 0,4 0 0,5-1 0,-1-5 0,2 2 0,1-4 0,3-2 0,1 0 0,1-2 0,-1-4 0,-1 2 0,-5-7 0,-5-3 0,-4-1 0,-2-3 0,0 1 0,0-1 0,-2 7 0,-4 1 0,-5 2 0,-5 2 0,-1 8 0,-1 4 0,1 6 0,1 3 0,3 5 0,3 1 0,2 2 0,-6 1 0,13 1 0,-7 2 0</inkml:trace>
  <inkml:trace contextRef="#ctx0" brushRef="#br0" timeOffset="3596">3354 348 8932,'0'-10'0,"0"-5"0,0 15 0,0 0 0,0 11 0,0 11 0,0-1 0,2 10 0,2 4 0,1 4 0,3 3 0,-4-3 0,2 4 0,-2 2 0,3-7 0,-1 3 0,-2-4 0,-2-2 0,4-2 0,0-4 0,-2-6 0,-2-3 0,0-5 0,3-3 0,-3-4 0,6-16 0,-8-2 0</inkml:trace>
  <inkml:trace contextRef="#ctx0" brushRef="#br0" timeOffset="3896">3581 488 8932,'0'11'0,"-2"1"0,-4 1 0,4-3 0,-4 2 0,4 1 0,2 3 0,0 1 0,0 1 0,0-1 0,0 1 0,8-1 0,4-1 0,5-5 0,6-5 0,-3-4 0,3-2 0,-3 0 0,-3 0 0,-1-8 0,-3-3 0,-3-5 0,-2-1 0,-3-7 0,-5 1 0,-2 2 0,-3 1 0,1-3 0,-8 0 0,-1 3 0,-3 7 0,-1-3 0,-1 5 0,1-5 0,-1 7 0,1 3 0,5 6 0,2 6 0,3 5 0,1 5 0,6 1 0</inkml:trace>
  <inkml:trace contextRef="#ctx0" brushRef="#br0" timeOffset="4096">3825 645 8932,'-17'-10'0,"-1"-4"0,1 9 0,9-9 0,8 2 0,8 3 0,9-3 0,1 0 0,-1 3 0,7-5 0,-1 6 0,-2 1 0,-1-1 0,-3 0 0,1 4 0,-1-4 0,0-1 0,-5 5 0,0-4 0,1 0 0,-5-1 0,0-9 0</inkml:trace>
  <inkml:trace contextRef="#ctx0" brushRef="#br0" timeOffset="4313">4017 365 8932,'-2'-9'0,"-1"1"0,-3 0 0,0 6 0,6-4 0,0 12 0,0 6 0,0 9 0,0 6 0,0 6 0,6-2 0,1 12 0,1-2 0,0 0 0,-2 1 0,-4-3 0,2 2 0,1-2 0,3-4 0,-4-6 0,2-6 0,-2-4 0,6-1 0,-9-1 0,7 1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1:55.1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71 480 8900,'-18'0'0,"7"0"0,-1 0 0,-2 0 0,7 0 0,-1-2 0,10-2 0,6-2 0,9 2 0,2-5 0,11-3 0,1-3 0,2-3 0,0-5 0,-2-1 0,-4 3 0,-2 2 0,4 1 0,-6 1 0,-1-1 0,-5 1 0,-5-1 0,-4 9 0,-16 1 0,-2 8 0</inkml:trace>
  <inkml:trace contextRef="#ctx0" brushRef="#br0" timeOffset="437">141 410 8900,'-12'6'0,"0"0"0,7 1 0,-7-1 0,2-2 0,-1 8 0,3-6 0,8 5 0,0 3 0,0 1 0,0 3 0,0-1 0,0 1 0,0 5 0,0 0 0,0-1 0,0-3 0,0-1 0,2-3 0,4-3 0,3-5 0,9-7 0,1 0 0,4 0 0,-1-7 0,7-5 0,0-3 0,-2-3 0,4 1 0,-8-1 0,-1 3 0,-3 3 0,-7 2 0,-1 6 0,3-1 0,-6 7 0,-2 9 0,-4 7 0,-2 5 0,-2 4 0,-4 6 0,-6-2 0,-3-2 0,3-5 0,0 3 0,1-2 0,1-4 0,-4-7 0,9-3 0,-1-7 0,6 4 0,8-8 0,3-2 0,5-2 0,1-2 0,3-7 0,1 1 0,4-3 0,2-3 0,-3-7 0,3-4 0,0-2 0,0 2 0,-7-4 0,-3 4 0,8-4 0,-5-2 0</inkml:trace>
  <inkml:trace contextRef="#ctx0" brushRef="#br0" timeOffset="600">525 200 8900,'-2'-17'0,"-4"0"0,2 1 0,-7 4 0,7 5 0,4 7 0,13 0 0,7 2 0,3 3 0,0-1 0,-5 6 0,-1 0 0,1-1 0,-1-3 0,1 4 0,-3 0 0,-3-1 0,1-3 0,-7 6 0,0-1 0,-6 7 0</inkml:trace>
  <inkml:trace contextRef="#ctx0" brushRef="#br0" timeOffset="920">455 358 8900,'17'0'0,"-5"-2"0,0-2 0,1-2 0,3-2 0,1 4 0,1-1 0,-7-1 0,-1 8 0,-2 4 0,-2 3 0,-6 11 0,0 3 0,0 6 0,0 4 0,0 0 0,0-2 0,0-2 0,0-2 0,0 2 0,0-5 0,0-5 0,7-3 0,5-5 0,4-5 0,1-8 0,-1-8 0,-3-7 0,-1-2 0,-8-9 0,2 1 0,-6 0 0,-6 4 0,-4 1 0,-7 3 0,-3 0 0,-3 3 0,3 4 0,-3 1 0,4 3 0,1 0 0,9 4 0,3-7 0,4 5 0,2-6 0,8 1 0,1-7 0</inkml:trace>
  <inkml:trace contextRef="#ctx0" brushRef="#br0" timeOffset="1151">752 253 8900,'2'-10'0,"2"6"0,2 8 0,5 6 0,-5 7 0,0 3 0,2 3 0,-7-4 0,7 7 0,-2-3 0,0 0 0,6 1 0,-7-7 0,-1 0 0,0-1 0,2-4 0,4-5 0,5-9 0,-1-3 0,-3-7 0,1-5 0,6-5 0,-1-1 0,0 2 0,-3-1 0,0 1 0,1-2 0,-1 1 0,-1 3 0,5 1 0,-9 9 0,-1 1 0,-8 8 0</inkml:trace>
  <inkml:trace contextRef="#ctx0" brushRef="#br0" timeOffset="1536">734 724 8900,'-17'0'0,"5"0"0,1 0 0,7 8 0,-2 4 0,4 3 0,10-3 0,3 0 0,5 1 0,1 3 0,-5-5 0,0-1 0,-1 0 0,-1-1 0,6-5 0,-5 2 0,5-4 0,-5-2 0,1 0 0,0-2 0,-3-4 0,7-3 0,-6-9 0,1 1 0,1-1 0,0 1 0,3-1 0,-1 1 0,-3-1 0,-1 7 0,4 1 0,-3 2 0,1-3 0,5 5 0,-7 8 0,-4 9 0,-4 5 0,-4 1 0,-2 1 0,-4-3 0,-2-3 0,5 2 0,-5-7 0,0 1 0,1 0 0,3 4 0,-6-7 0,8 1 0,-4-8 0,8-4 0,8-11 0,2-10 0</inkml:trace>
  <inkml:trace contextRef="#ctx0" brushRef="#br0" timeOffset="1750">1258 183 8900,'0'-17'0,"0"-1"0,-2 3 0,-3 3 0,3 6 0,-4 14 0,4 9 0,-4 7 0,0 7 0,2-2 0,2 2 0,2 0 0,0 0 0,0-4 0,0-2 0,-7-1 0,-3 1 0,-8 2 0</inkml:trace>
  <inkml:trace contextRef="#ctx0" brushRef="#br0" timeOffset="1917">1258 218 8900,'0'-12'0,"0"1"0,8 7 0,4-2 0,3 4 0,3 8 0,-1 2 0,1 1 0,-3 3 0,-1 5 0,-3 1 0,-7-1 0,2 1 0,-6-1 0,-6 1 0,-11 7 0,-10 2 0</inkml:trace>
  <inkml:trace contextRef="#ctx0" brushRef="#br0" timeOffset="2117">1101 602 8900,'0'-10'0,"4"-3"0,6 5 0,9 0 0,6 1 0,10-7 0,10 0 0,3-5 0,7-4 0,7-2 0,-4 3 0,-2-1 0,-1 2 0,-11 1 0,-5 5 0,-8 3 0,-8 6 0,-11 2 0,-6-2 0,-6 5 0,-6-5 0,-6 4 0,-3 2 0,-10 8 0,-2 1 0</inkml:trace>
  <inkml:trace contextRef="#ctx0" brushRef="#br0" timeOffset="2284">1416 480 8900,'-12'12'0,"2"-1"0,2 3 0,5 1 0,1 11 0,2 3 0,0 4 0,0 2 0,0 5 0,0 1 0,2 0 0,3 2 0,-1-7 0,6 3 0,0-8 0,-1-7 0,-3-5 0,4-2 0,-2 1 0,5-8 0,-3-3 0</inkml:trace>
  <inkml:trace contextRef="#ctx0" brushRef="#br0" timeOffset="2719">1765 235 8906,'-12'-9'0,"1"3"0,7-4 0,2 10 0,9-2 0,3 8 0,4 4 0,-1 1 0,1 5 0,-4-2 0,-3-3 0,5 1 0,-6 5 0,-2 1 0,-2-1 0,-2 1 0,0-1 0,0 1 0,0-1 0,-2-1 0,-4-5 0,4 5 0,-6-14 0,10 4 0,4-12 0,6-6 0,3-3 0,5-3 0,1 1 0,2-1 0,0 1 0,-5-1 0,-3 1 0,-3-1 0,2 7 0,-9-1 0,1 16 0,-6-2 0</inkml:trace>
  <inkml:trace contextRef="#ctx0" brushRef="#br0" timeOffset="2883">1817 637 8906,'-11'0'0,"-1"0"0,-2 0 0,7 0 0,7 0 0,11-2 0,7-4 0,5-5 0,-2 1 0,6-2 0,1-1 0,-1-3 0,-6-1 0,2 1 0,-3 3 0,-3 1 0,1 8 0,-1-2 0,-7 4 0,-10 10 0,-10 2 0</inkml:trace>
  <inkml:trace contextRef="#ctx0" brushRef="#br0" timeOffset="3186">1852 829 8906,'12'-6'0,"-1"1"0,1-3 0,6 4 0,-1-2 0,0 2 0,1 2 0,-1 2 0,-1 2 0,-4 4 0,1-2 0,-5 8 0,0 1 0,-1 3 0,-1 1 0,-4-1 0,4-5 0,-4 5 0,13-14 0,-3 4 0,-2-12 0,1-6 0,3-5 0,2-7 0,1 5 0,2-6 0,3 0 0,1-5 0,8-3 0,-4-2 0</inkml:trace>
  <inkml:trace contextRef="#ctx0" brushRef="#br0" timeOffset="3503">2586 305 8906,'-18'0'0,"7"0"0,-1 0 0,10 0 0,2 0 0,8 0 0,9 2 0,1 4 0,-1 6 0,-5 3 0,-1 5 0,1 1 0,-2 2 0,3 2 0,-5-3 0,0 1 0,0-2 0,-3 5 0,-5-3 0,0-2 0,0-1 0,0-3 0,0 1 0,0-1 0,0-7 0,-7-2 0,-3-16 0,-8-2 0</inkml:trace>
  <inkml:trace contextRef="#ctx0" brushRef="#br0" timeOffset="3650">2690 445 8906,'10'-17'0,"0"-1"0,-6 1 0,2-1 0,7 3 0,1 1 0,5 2 0,4-1 0,8-1 0,-3 1 0,1 1 0,0-2 0,-8 5 0,2-1 0,-3 2 0,-12-3 0,-8 5 0,-16 8 0,-11 7 0</inkml:trace>
  <inkml:trace contextRef="#ctx0" brushRef="#br0" timeOffset="3904">2708 462 8906,'0'12'0,"0"0"0,0 1 0,0-3 0,0 2 0,2-3 0,4 3 0,5-6 0,5-4 0,1-2 0,1 0 0,-1-2 0,1-4 0,1-4 0,2-9 0,3-4 0,-3-6 0,-2 1 0,-1 1 0,-3 2 0,-3 4 0,-2 3 0,-6 5 0,1 1 0,1 0 0,-6 5 0,0 7 0,0 11 0,0 11 0,0-1 0,0 6 0,0 0 0,0 0 0,0-5 0,0 1 0,0-4 0,0-1 0,0-1 0,0 1 0,0-1 0</inkml:trace>
  <inkml:trace contextRef="#ctx0" brushRef="#br0" timeOffset="4151">3057 218 8906,'0'-18'0,"-6"1"0,1 0 0,-1 5 0,6 0 0,0 10 0,0 2 0,0 8 0,0 12 0,0 1 0,0 2 0,0 8 0,0 0 0,0 6 0,0 4 0,6 7 0,-1-1 0,-1 3 0,-2 3 0,4 5 0,0 0 0,-2-3 0,-2-7 0,3 1 0,1-11 0,0-5 0,2-7 0,-4-9 0,7-5 0,3-6 0,0-12 0,-3-6 0,12-11 0,-3-4 0</inkml:trace>
  <inkml:trace contextRef="#ctx0" brushRef="#br0" timeOffset="4367">3354 270 8906,'0'-17'0,"0"-1"0,0 1 0,0 7 0,-6 10 0,-2 14 0,-1 7 0,-5 8 0,-1 4 0,-1 2 0,3 0 0,1 0 0,0 0 0,-3 0 0,1 0 0,3 0 0,7-8 0,-2-4 0,4-3 0,2-3 0,0 1 0,0-1 0</inkml:trace>
  <inkml:trace contextRef="#ctx0" brushRef="#br0" timeOffset="4483">3284 375 8906,'0'-17'0,"2"7"0,4 4 0,-2-2 0,7 3 0,1 3 0,-2 6 0,5-1 0,-3 9 0,2 2 0,-3 1 0,5 1 0,-5-3 0,5-1 0,1 0 0,1 5 0</inkml:trace>
  <inkml:trace contextRef="#ctx0" brushRef="#br0" timeOffset="4820">3581 113 8906,'-2'-15'0,"-2"1"0,-2 2 0,1 10 0,5 2 0,0 8 0,2 12 0,1 3 0,3 6 0,6 4 0,-6 2 0,0 0 0,1 0 0,-5-6 0,4 0 0,-4 0 0,-2-2 0,2-1 0,2-9 0,2 0 0,-2 1 0,-3-1 0,5-9 0,2-8 0,2-10 0,-4-5 0,5-3 0,1 1 0,-2 0 0,5-7 0,-3 1 0,1 2 0,-1 1 0,3 3 0,-3-1 0,4 1 0,-5 1 0,1 5 0,-12-1 0,-6 12 0,-4-4 0,-23 27 0,6-3 0</inkml:trace>
  <inkml:trace contextRef="#ctx0" brushRef="#br0" timeOffset="4966">3511 567 8906,'-8'18'0,"5"-1"0,-7 1 0,2-1 0,4 1 0,2-1 0,2 0 0,2-1 0,4-4 0,4 1 0,9-7 0,4-2 0,7-2 0,-3-2 0,2-2 0,2-4 0,2-6 0,-4-3 0,0-3 0,0-1 0,-2-4 0,6 3 0,-13-13 0,5 6 0</inkml:trace>
  <inkml:trace contextRef="#ctx0" brushRef="#br0" timeOffset="5167">4018 61 8906,'-18'-8'0,"9"6"0,1-4 0,8 12 0,6 4 0,1 7 0,3 1 0,0-1 0,3 1 0,-3-1 0,-2 1 0,0-7 0,-5 1 0,3 1 0,0 3 0,-6 1 0</inkml:trace>
  <inkml:trace contextRef="#ctx0" brushRef="#br0" timeOffset="5486">3895 270 8906,'-11'0'0,"-1"0"0,2-2 0,-1-3 0,11 3 0,11-4 0,5 2 0,1-2 0,7 4 0,-1-6 0,-2 3 0,-1-1 0,-3 0 0,1 6 0,-1 0 0,-1 2 0,-5 4 0,-5 5 0,-2 5 0,0 3 0,2 3 0,-2 1 0,-2 6 0,-2-6 0,0 1 0,0 1 0,7-6 0,5 5 0,3-13 0,3-7 0,-1-8 0,-7-6 0,-2-7 0,-2 0 0,-1-1 0,1-1 0,-8-3 0,-3-1 0,1 2 0,-6 7 0,0 4 0,1 3 0,3 1 0,-6 6 0,-1 0 0,5 0 0,0 0 0,8 0 0</inkml:trace>
  <inkml:trace contextRef="#ctx0" brushRef="#br0" timeOffset="5700">4245 183 8906,'0'-17'0,"0"5"0,0 0 0,0 8 0,0-1 0,2 10 0,2 9 0,1 7 0,3 6 0,-4 8 0,2 0 0,-2 0 0,3 2 0,-1 2 0,-2 2 0,-2-2 0,-2-3 0,2-1 0,2-2 0,2-4 0,0 2 0,-6-7 0,0-3 0,0-2 0,0-1 0</inkml:trace>
  <inkml:trace contextRef="#ctx0" brushRef="#br0" timeOffset="5850">4280 393 8906,'-8'-10'0,"8"0"0,0 4 0,2 4 0,11-5 0,5 1 0,3 0 0,2 0 0,3-2 0,1-1 0</inkml:trace>
  <inkml:trace contextRef="#ctx0" brushRef="#br0" timeOffset="6136">4542 410 8906,'-12'6'0,"0"0"0,8 0 0,-3-14 0,9-4 0,3-3 0,5-3 0,8 1 0,-1-1 0,1 1 0,-1 1 0,-1 3 0,-3 3 0,-1 2 0,-1 0 0,7 5 0,-1-3 0,-5 2 0,-2 10 0,-3 5 0,-3 5 0,-2 1 0,-2 1 0,0-1 0,0 1 0,0-1 0,0 1 0,0-1 0,2-1 0,4-5 0,-4-3 0,13-8 0,-5 0 0</inkml:trace>
  <inkml:trace contextRef="#ctx0" brushRef="#br0" timeOffset="6350">4821 113 8906,'0'-17'0,"0"-1"0,0 1 0,0 5 0,0 0 0,0 9 0,0-3 0,0 12 0,2 5 0,4 5 0,-4 9 0,5 4 0,-1 4 0,0 2 0,2 8 0,-4 3 0,2 5 0,-3 1 0,-1 1 0,-2-3 0,2-2 0,4-1 0,-4-8 0,4 2 0,-4-6 0,-2-6 0,6-4 0,0-8 0,15-7 0,-2-2 0</inkml:trace>
  <inkml:trace contextRef="#ctx0" brushRef="#br0" timeOffset="6703">5450 131 8906,'11'-6'0,"1"0"0,-6 2 0,4 10 0,-3 6 0,1 3 0,-4 5 0,2 1 0,-2 2 0,-4 6 0,-4-4 0,-4 1 0,-2-1 0,-1-2 0,-5-5 0,3-3 0,1-3 0,0 1 0,-5-7 0,-1-2 0,3-10 0,3-5 0,6-5 0,4-1 0,2-7 0,0-1 0,2 0 0,4 0 0,-2-1 0,8 5 0,1-2 0,3 2 0,1 1 0,3 5 0,1 1 0,2 2 0,1 8 0,-7 1 0,1 6 0,-9 7 0,-3 8 0,-4 7 0,-2 2 0</inkml:trace>
  <inkml:trace contextRef="#ctx0" brushRef="#br0" timeOffset="6900">5258 532 8906,'-8'10'0,"6"0"0,-4-4 0,8-5 0,10 5 0,1-6 0,16-6 0,4-5 0,6-5 0,4-1 0,5-3 0,-3-1 0,-2-2 0,-1-2 0,-5 3 0,0-1 0,-4 2 0,-15 7 0,-1 4 0,-1 3 0,-11 1 0,-5 6 0,-9 0 0,-7-8 0,-1-2 0</inkml:trace>
  <inkml:trace contextRef="#ctx0" brushRef="#br0" timeOffset="7033">5572 393 8906,'-16'11'0,"3"1"0,1 1 0,8 5 0,-1 3 0,3 3 0,2-3 0,0 4 0,2-2 0,3-1 0,7-3 0,-2-3 0,1-3 0,3-3 0,1-2 0,-3-2 0,0-6 0,-1 0 0,7 0 0</inkml:trace>
  <inkml:trace contextRef="#ctx0" brushRef="#br0" timeOffset="7285">5747 26 8906,'0'-18'0,"0"11"0,0 7 0,0 9 0,0 15 0,0 5 0,0 4 0,5 7 0,1 3 0,-2 2 0,-2 3 0,4 3 0,0 1 0,0-1 0,1-5 0,-3 3 0,6-9 0,-2-1 0,-4-2 0,5-10 0,1-3 0,0-5 0,5-9 0,-13-3 0,6-7 0</inkml:trace>
  <inkml:trace contextRef="#ctx0" brushRef="#br0" timeOffset="7467">6026 148 8906,'-8'-12'0,"-3"3"0,-5 1 0,4 2 0,1 6 0,9 0 0,2 0 0,10 0 0,5 0 0,8 2 0,1 2 0,-3 4 0,-2 1 0,5-3 0,-1 6 0,-2 2 0,-1 1 0,-3 2 0,1 1 0</inkml:trace>
  <inkml:trace contextRef="#ctx0" brushRef="#br0" timeOffset="7820">5921 288 8906,'0'-12'0,"0"1"0,0 5 0,0-6 0,8 6 0,4-3 0,3 1 0,3 4 0,-1-4 0,1 2 0,-1 2 0,1 2 0,-1 2 0,0 0 0,-7 8 0,-4 4 0,-4 5 0,-2 7 0,-6 3 0,0 8 0,0-2 0,-1-4 0,5 4 0,-4-4 0,4 2 0,2-2 0,2-4 0,4-9 0,5-5 0,5-3 0,1-12 0,-1-5 0,-4-9 0,1-5 0,-5 0 0,0-5 0,-1 1 0,-1 0 0,-8 6 0,-4-3 0,-5 3 0,1 8 0,-2 3 0,1 0 0,1 0 0,-5 7 0,3-3 0,4 4 0,0 2 0,8 0 0</inkml:trace>
  <inkml:trace contextRef="#ctx0" brushRef="#br0" timeOffset="8333">6253 235 8906,'10'8'0,"-2"-4"0,-8 8 0,2 1 0,3 3 0,-3 1 0,4 3 0,-2 1 0,2 2 0,-4 6 0,4-5 0,-5-3 0,5-2 0,0-1 0,8-8 0,-3-5 0,-1-5 0,2-5 0,1-7 0,-3 2 0,0-1 0,-1-3 0,1-1 0,-4 3 0,4 0 0,-3-1 0,-3-3 0,4-1 0,-2-1 0,-2 1 0,0-1 0,-1 1 0,3-1 0,0 7 0,-6-1 0,0-2 0,0-1 0,0-3 0,0 7 0,0-1 0,0-1 0,0 3 0,0-2 0,0 8 0,0-1 0,0 10 0,0 5 0,0 8 0,0 1 0,0 4 0,0 2 0,0 7 0,0-3 0,0 2 0,0 7 0,2 5 0,2 0 0,2 0 0,0 3 0,-6-3 0,0 0 0,0-1 0,0-1 0,2-8 0,1-4 0,3-6 0,0-3 0,-6-3 0,0 1 0,0-11 0,0-7 0,-8-7 0,-1-11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2:05.6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53 433 8887,'8'-17'0,"-6"-1"0,4 1 0,-4-1 0,-2 7 0,0-1 0,0-2 0,0 5 0,0-3 0,0 8 0,0 0 0,-2 14 0,-2 9 0,-2 7 0,-6 10 0,7 11 0,1 3 0,2 3 0,2-7 0,0-1 0,0 0 0,0-1 0,0-11 0,2-2 0,3-7 0,7-9 0,6-9 0,3-2 0,4-8 0,2-8 0,-3-19 0,3-8 0,-2-7 0,-4-7 0,-9 11 0,-6-9 0,-4 7 0,-2 5 0,-2 2 0,-4 4 0,-6 4 0,-3 6 0,-3 5 0,-1 7 0,-2 3 0,-3 0 0,1 6 0,4-2 0,-5 8 0,5 4 0,-2 5 0,5-1 0,4 2 0,9-5 0,-3 3 0,4 2 0,2 1 0,0 3 0,0-1 0,8 0 0,1 1 0</inkml:trace>
  <inkml:trace contextRef="#ctx0" brushRef="#br0" timeOffset="231">106 520 8887,'11'0'0,"-1"-2"0,-2-3 0,-1 3 0,-3-6 0,4 2 0,2 0 0,1-7 0,7 3 0,-1-2 0,1 1 0,5-1 0,2-5 0,1-1 0,-1 1 0,0-1 0,-4 3 0,3 1 0,-3 2 0,-2 3 0,-1-5 0,-1 4 0,1 3 0,-7-7 0,-1 2 0,-2-3 0,-2 5 0,-6 2 0,0 8 0</inkml:trace>
  <inkml:trace contextRef="#ctx0" brushRef="#br0" timeOffset="602">193 573 8887,'10'17'0,"-5"1"0,-3-1 0,-2 1 0,2-3 0,2-1 0,2-3 0,8-7 0,-3 2 0,5-4 0,1-4 0,3-4 0,1-5 0,2-5 0,2-7 0,-3-2 0,3-1 0,2 1 0,-5-4 0,1 4 0,-2 0 0,2-1 0,-9 3 0,4 6 0,-3-1 0,1 1 0,-5-1 0,1 1 0,-1-1 0,-1 1 0,-2-1 0,-8 1 0,0 5 0,0 1 0,-2 7 0,-4-2 0,-2 12 0,-5 3 0,3 5 0,2 3 0,3-3 0,3 11 0,-2-1 0,-2-1 0,0 6 0,6-4 0,0 0 0,0 1 0,0-1 0,0-4 0,0 4 0,0 3 0,-2-7 0,-2 2 0,-2-3 0,-7 5 0,3 2 0</inkml:trace>
  <inkml:trace contextRef="#ctx0" brushRef="#br0" timeOffset="780">385 712 8887,'-8'10'0,"0"0"0,-3-4 0,3 3 0,10 9 0,4-1 0,5-5 0,11 0 0,3-1 0,2-1 0,-4-2 0,5-8 0,-1 0 0,0 0 0,-4-8 0,6-6 0,0-7 0,-1-8 0,3-4 0,-8-2 0,8 0 0,-4 0 0</inkml:trace>
  <inkml:trace contextRef="#ctx0" brushRef="#br0" timeOffset="947">909 241 8887,'15'-23'0,"-1"-1"0,-2 3 0,-8 2 0,-4 11 0,-12 10 0,-4 13 0,-1 5 0,-1 9 0,1 2 0,0 2 0,-1 0 0,1-2 0,-1-2 0,1 2 0,-1 2 0,3 0 0,1-4 0,2-6 0,7 3 0,-5-3 0,2-2 0,-5-1 0,3-3 0</inkml:trace>
  <inkml:trace contextRef="#ctx0" brushRef="#br0" timeOffset="1114">787 433 8887,'0'-17'0,"0"5"0,2 2 0,3 2 0,-1 3 0,8 3 0,2-2 0,1-2 0,3 0 0,-1 6 0,2 0 0,5 0 0,-5 2 0,4 2 0,-3 2 0,-3-2 0,-5-2 0,-2 0 0,-3 3 0,-1-3 0,-6 14 0,0-6 0</inkml:trace>
  <inkml:trace contextRef="#ctx0" brushRef="#br0" timeOffset="1764">909 450 8887,'-10'2'0,"2"2"0,1 2 0,5 8 0,-4-3 0,4 5 0,2 1 0,0 1 0,0-1 0,0 1 0,0-1 0,2 1 0,2-1 0,4 1 0,1-1 0,-3-7 0,6-4 0,1-4 0,3-2 0,1-2 0,3-4 0,1-8 0,2-7 0,3-1 0,-5-7 0,2 0 0,-1 2 0,3-6 0,-2 6 0,-2-2 0,-1 0 0,-9 7 0,-1-1 0,0 4 0,0 1 0,-7-5 0,3 0 0,-4 1 0,-2 3 0,0 1 0,-2 9 0,-4 3 0,5 6 0,-7 6 0,0 5 0,6 5 0,-4 3 0,4 3 0,2 1 0,0 6 0,-2-4 0,-2 1 0,-1-1 0,-1 0 0,6-4 0,0 3 0,0-3 0,0-2 0,0-1 0,2-8 0,4-5 0,5-3 0,5-4 0,1-3 0,1-7 0,-7-4 0,-1-1 0,0-1 0,-1 1 0,-3-1 0,4 1 0,-2 0 0,-1-1 0,-3 1 0,2-1 0,-2 1 0,-2-1 0,-2 1 0,0-3 0,0-3 0,6 10 0,0-5 0,-2 3 0,-3-1 0,-1-1 0,0-1 0,0 8 0,0 5 0,0 10 0,0 7 0,0 5 0,0 7 0,0 5 0,0 4 0,0 8 0,2 1 0,2 3 0,2 3 0,2 3 0,-4 1 0,2 1 0,-3-1 0,5-5 0,-2-5 0,0-3 0,2-6 0,-6-15 0,3-1 0,-3-13 0,-2-4 0,8-16 0,2-11 0</inkml:trace>
  <inkml:trace contextRef="#ctx0" brushRef="#br0" timeOffset="2267">1660 189 9017,'-8'-18'0,"8"8"0,0 5 0,10 3 0,13 4 0,6 3 0,2 7 0,-2 4 0,4 7 0,-5 0 0,-1-2 0,-4-1 0,0-3 0,-3 1 0,-7-1 0,-3 1 0,-4-1 0,-8 3 0,-6 1-1,-9 2 1,-11 0 0,-10-3-1,-5 1-1,-2 3 1,1-7 0,-3-5 0,6-1 1,4-1 0,8-2 0,2-8 0,2 0 0,4 0 0,9-2 0,6-4 0,12-2 0,6-5 0,5 1 0,6-2 0,5-1 0,8-3 0,5 1 0,6-1 0,3 1 0,3 0 0,-1-1 0,0 1 0,1-1 0,-1 1 0,-1-1 0,-5 1 0,-5 5 0,-10 2 0,-2 3 0,-8 1 0,-11 6 0,-16 0 0,-7 0 0,-12 8 0,-3 1 0</inkml:trace>
  <inkml:trace contextRef="#ctx0" brushRef="#br0" timeOffset="2447">1800 450 9010,'-18'8'0,"1"-4"0,1 8 0,3 1 0,1 3 0,2 3 0,-1 3 0,5 1 0,4-2 0,2 4 0,0-1 0,2-3 0,4-1 0,-3-5 0,9-3 0,2-6 0,1-5 0,3-1 0,-1 0 0,1-7 0,-1-3 0</inkml:trace>
  <inkml:trace contextRef="#ctx0" brushRef="#br0" timeOffset="2647">1887 485 9010,'6'-11'0,"0"-1"0,-1 0 0,1 5 0,0 7 0,0 13 0,-6 14 0,0 5 0,0 4 0,0 5 0,0 0 0,0 4 0,0-1 0,0 5 0,0-9 0,0-1 0,0-2 0,0-10 0,0-2 0,0 1 0,2-15 0,4 1 0,3-16 0,9-6 0</inkml:trace>
  <inkml:trace contextRef="#ctx0" brushRef="#br0" timeOffset="2864">2131 66 9010,'0'-17'0,"0"-1"0,0 1 0,2 7 0,4 6 0,6 8 0,3 6 0,3 7 0,-1 3 0,1 3 0,-1-4 0,1 5 0,-3-5 0,-3-1 0,3-1 0,-5 1 0,0-1 0,-4 0 0,1-5 0,-1 0 0,-2 1 0,-2 3 0,-2 1 0,-8 1 0,-1-1 0</inkml:trace>
  <inkml:trace contextRef="#ctx0" brushRef="#br0" timeOffset="3184">2166 346 9010,'0'-10'0,"2"-4"0,4 9 0,6 1 0,3 4 0,1 6 0,-5 5 0,3 5 0,-8 3 0,-2 2 0,-2 3 0,-2 7 0,-2-2 0,-4 2 0,-6-2 0,-1 2 0,-1-8 0,4-1 0,3-3 0,-7-1 0,12-13 0,-2-8 0,8-13 0,8-3 0,3-1 0,1 3 0,-3-1 0,-1 1 0,-6-1 0,5 1 0,3-1 0,2 7 0,1-1 0,1 8 0,-1-2 0,-1 6 0,-5 6 0,5-4 0,-5 4 0,5-4 0,1-2 0,1 0 0,-1 0 0</inkml:trace>
  <inkml:trace contextRef="#ctx0" brushRef="#br0" timeOffset="3364">2481 346 9010,'6'-18'0,"-1"1"0,1 5 0,-6 0 0,0-1 0,0 5 0,0 0 0,0 22 0,0 3 0,0 3 0,0 1 0,2 1 0,2 1 0,2-2 0,0 1 0,-6-1 0,0 2 0,0-2 0,0-1 0,0-3 0,0 1 0,0-1 0,0 1 0,0-1 0</inkml:trace>
  <inkml:trace contextRef="#ctx0" brushRef="#br0" timeOffset="3598">2358 835 9010,'-17'0'0,"7"0"0,4-2 0,12-4 0,6-6 0,11-5 0,6-5 0,4-1 0,2 2 0,0-4 0,0 3 0,0 5 0,0 3 0,-8 10 0,-4-1 0,-3 3 0,-5 11 0,-3 9 0,-6 9 0,-4 6 0,-4 2 0,-2 0 0,-4-2 0,-2-4 0,7 2 0,-3-8 0,12 0 0,3-5 0</inkml:trace>
  <inkml:trace contextRef="#ctx0" brushRef="#br0" timeOffset="3866">3284 258 8877,'-17'8'0,"-1"6"0,1 7 0,-1 8 0,1 4 0,-1 2 0,1 0 0,-1 0 0,3 0 0,1 0 0,3-2 0,-3-4 0,6-4 0,2-7 0,4-11 0,2-7 0,8-15 0,2-12 0</inkml:trace>
  <inkml:trace contextRef="#ctx0" brushRef="#br0" timeOffset="3980">3179 433 8877,'10'-8'0,"-2"6"0,-1-5 0,5 9 0,4 3 0,1 7 0,3-2 0,1 1 0,2 1 0,-1-2 0,-3 5 0,6-5 0,2 7 0</inkml:trace>
  <inkml:trace contextRef="#ctx0" brushRef="#br0" timeOffset="4250">3494 101 8877,'0'-23'0,"0"0"0,-2 1 0,-2 9 0,-2 1 0,-2 10 0,2 2 0,4 4 0,-3 13 0,3 7 0,2 1 0,0 14 0,2-2 0,2 5 0,1 7 0,1 1 0,-6 5 0,2 1 0,4 2 0,-4 0 0,4-5 0,-4-3 0,-2-3 0,0 1 0,0-9 0,0-4 0,0-4 0,-6-10 0,0 3 0,0-15 0,6-9 0,0-11 0,0-11 0,-8-5 0,6-8 0,-5 0 0</inkml:trace>
  <inkml:trace contextRef="#ctx0" brushRef="#br0" timeOffset="4717">3476 520 8877,'0'-11'0,"0"-1"0,0-2 0,6 5 0,2-1 0,1 0 0,5 1 0,2 3 0,3-4 0,2 0 0,3 1 0,5-1 0,-4-4 0,0 5 0,0 1 0,4-6 0,-5 5 0,-5-3 0,-5 0 0,1 7 0,-3-7 0,-4 8 0,-1 4 0,-7 12 0,0 3 0,0 3 0,8-9 0,4-3 0,3-4 0,3-2 0,1-2 0,3-4 0,1-5 0,-2-5 0,-3-7 0,-5 0 0,-3 1 0,-2 3 0,-2 1 0,-6 1 0,-2 0 0,-4-1 0,-4 8 0,-7 3 0,-1 1 0,1 0 0,-1 0 0,1 6 0,-1 0 0,7 0 0,1 2 0,2 4 0,-3-2 0,3 5 0,-2-1 0,4 6 0,-3-3 0,1 5 0,2-4 0,6-1 0,0 3 0,0 1 0,0 5 0,0 1 0,0 2 0,2 3 0,2-3 0,4 6 0,1 4 0,-5 0 0,4-2 0,-2-2 0,0 2 0,-1-4 0,-3 1 0,2-3 0,2-4 0,0-1 0,-6-3 0,0-7 0,0-10 0,0-10 0</inkml:trace>
  <inkml:trace contextRef="#ctx0" brushRef="#br0" timeOffset="4999">3965 363 8877,'0'-17'0,"0"7"0,6 4 0,0 12 0,-2 8 0,-2 7 0,3 0 0,1 6 0,-2 1 0,-2-1 0,-2-4 0,0 4 0,0-2 0,0-3 0,-6-3 0,0-1 0,3-1 0,1 1 0,-4-1 0,0 1 0,0-9 0,8-9 0,6-11 0,9-5 0,1-3 0,5-3 0,-4-1 0,-1 2 0,5 1 0,2 3 0,1 1 0,-1 5 0,0-5 0,-4 4 0,3-1 0,-3 1 0,-1-1 0,-3 7 0,0 2 0,-7 2 0,-2 2 0,-8 0 0</inkml:trace>
  <inkml:trace contextRef="#ctx0" brushRef="#br0" timeOffset="5214">4105 660 8877,'-18'19'0,"1"5"0,5 1 0,3 6 0,1-4 0,4-2 0,2-1 0,2-7 0,0 1 0,0-1 0,10-5 0,5-3 0,9-1 0,3-4 0,-4-4 0,4-4 0,-2-4 0,-3-1 0,-5-3 0,-3-5 0,-5-1 0,-1 1 0,-2-1 0,-6 1 0,-2-1 0,-4 1 0,-3 1 0,-9 5 0,1 5 0,-1 4 0,-5 2 0,-2 0 0,-1 0 0,1 0 0,2 0 0,5 8 0,1 1 0</inkml:trace>
  <inkml:trace contextRef="#ctx0" brushRef="#br0" timeOffset="5330">4454 1027 8877,'-17'0'0,"-1"0"0,1 0 0,7 0 0,2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6.7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9506,'17'2'0,"1"1"0,-1 3 0,1 6 0,-1-4 0,1 1 0,-3 3 0,-1 5 0,-3 1 0,-7 7 0,4-5 0,-8 5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2:14.4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420 228 8979,'-18'0'0,"1"0"0,-1 0 0,1 0 0,5 0 0,0-2 0,-1-2 0,-3-2 0,-1 0 0,-1 6 0,1 0 0,-1 0 0,1 0 0,-2 0 0,-3 0 0,-1 0 0,0 0 0,3 0 0,-3 0 0,4 0 0,-5 0 0,5 0 0,9 0 0,2 0 0,8 0 0,2 0 0,4 0 0,6 0 0,3 0 0,3 0 0,-1 0 0,1 0 0,1 0 0,4 0 0,5-2 0,-1-3 0,12 3 0,-5-6 0,3 2 0,0 0 0,4-1 0,4 3 0,1-2 0,3 2 0,5-4 0,-7 0 0,1 1 0,-1-1 0,7 0 0,-5 4 0,-1-2 0,2 3 0,-1-5 0,1 2 0,-1 0 0,-1-2 0,7 6 0,-11-3 0,3 3 0,0 2 0,-3-2 0,3-2 0,-6-2 0,-5 2 0,1 2 0,2 2 0,4 0 0,1 0 0,-5 0 0,4 0 0,-2 0 0,-1 0 0,7 6 0,-6 0 0,-2-2 0,-3-2 0,5-2 0,2 0 0,0 0 0,-1 0 0,-1-2 0,-4-2 0,2-4 0,1-2 0,7 7 0,-6-3 0,-1 4 0,3 2 0,-6-6 0,4 0 0,-4 2 0,-2 2 0,-1 2 0,-1 0 0,-1 0 0,-3 0 0,-6 0 0,4 0 0,-2 0 0,-1 0 0,-7 0 0,1 0 0,-9 0 0,-3 0 0,-12 0 0,-3-7 0,-9-3 0</inkml:trace>
  <inkml:trace contextRef="#ctx0" brushRef="#br0" timeOffset="497">2044 280 8978,'11'2'0,"1"4"0,-8 4 0,2 9 0,-4 4 0,-2 7 0,0 3 0,0 3 0,0 3 0,0 2 0,0 7 0,0-3 0,0 0 0,0-5 0,0-3 0,-2-2 0,-2 0 0,-2 0 0,0-8 0,6-3 0,0-5 0,0-2 0,8-7 0,4-4 0,3-4 0,-3-4 0,-1-2 0,1-4 0,-2-1 0,5 5 0,-3-4 0,3 2 0,3 0 0,-1-1 0,3 3 0,1-4 0,2-2 0,6 6 0,-5-3 0,-1 1 0,2 0 0,-3-2 0,5 4 0,-2-2 0,-4 3 0,-1-5 0,-3 2 0,1 0 0,-1-2 0,-1 5 0,-3-7 0,-1 2 0,-8-5 0,4 3 0,-8-8 0</inkml:trace>
  <inkml:trace contextRef="#ctx0" brushRef="#br0" timeOffset="747">2515 682 8978,'-8'-18'0,"5"7"0,-9-1 0,-2-1 0,5 5 0,-1 0 0,2 0 0,2 6 0,8-3 0,4 10 0,4-3 0,9 6 0,3-2 0,1 0 0,0 0 0,-5-6 0,-1 0 0,1 0 0,5 0 0,0 0 0,-2 0 0,-7 0 0,-2 2 0,1 3 0,-5-1 0,-2 8 0,-4 1 0,-2 3 0,0 1 0,0 1 0,0-1 0,0 1 0,-8 5 0,-4 0 0,-3 1 0,-3 1 0,7-6 0,-1 5 0,-1-5 0,-3-2 0,6 1 0,-5-1 0,5 1 0</inkml:trace>
  <inkml:trace contextRef="#ctx0" brushRef="#br0" timeOffset="1347">3074 804 8978,'0'-17'0,"2"-1"0,4 1 0,-2-1 0,7 1 0,3-1 0,1 1 0,3 1 0,-1 3 0,1 3 0,-1 2 0,1-3 0,-1 5 0,1 2 0,-1 2 0,-1 4 0,-3 4 0,-3 6 0,-2 3 0,3 2 0,-5 3 0,-2 1 0,-2 3 0,-2 5 0,-2-4 0,-4 0 0,-5 0 0,-5 4 0,1-5 0,1-1 0,2 2 0,3-11 0,-5 1 0,4-3 0,3-2 0,1-8 0,6-2 0,6-8 0,1-10 0,3 1 0,4-1 0,-5 1 0,1 0 0,0-1 0,-1 1 0,1 5 0,4 2 0,-3 1 0,3-1 0,-4 6 0,1-2 0,3 4 0,1 2 0,3 0 0,-1 0 0,1 0 0,-1 0 0,1 6 0,-1 0 0,1-2 0,-1 5 0,1 1 0</inkml:trace>
  <inkml:trace contextRef="#ctx0" brushRef="#br0" timeOffset="1663">3581 437 8978,'0'-17'0,"-2"0"0,-4-1 0,4 1 0,-4-1 0,2 8 0,-2 5 0,4 5 0,-3 7 0,3 11 0,2 1 0,0 10 0,0 4 0,0 6 0,0 0 0,0 8 0,0 3 0,0 6 0,5-1 0,1 5 0,-2-2 0,-2 0 0,4 6 0,0-6 0,-2-3 0,-2-7 0,3-5 0,1-10 0,-2-4 0,-2-6 0,-2-3 0,0-12 0,0-8 0,0-8 0,0-10 0,0 1 0,0-8 0,0-3 0</inkml:trace>
  <inkml:trace contextRef="#ctx0" brushRef="#br0" timeOffset="1830">3563 874 8978,'0'-17'0,"0"5"0,0 0 0,0-1 0,0 3 0,0-2 0,0 7 0,2-5 0,4 2 0,-2 2 0,7 4 0,3-3 0,1 1 0,3-6 0,-1 2 0,1 4 0,7-13 0,2-3 0</inkml:trace>
  <inkml:trace contextRef="#ctx0" brushRef="#br0" timeOffset="2133">3773 595 8978,'-10'-8'0,"10"-2"0,12-5 0,3 3 0,5-4 0,3 5 0,4-5 0,0-1 0,6-1 0,-4 1 0,2-1 0,-2 1 0,2 1 0,-7 3 0,-3 3 0,-2 2 0,-1-5 0,-8 13 0,-6 0 0,-8 10 0,-6 5 0,-8 3 0</inkml:trace>
  <inkml:trace contextRef="#ctx0" brushRef="#br0" timeOffset="2584">3860 542 8978,'10'0'0,"-3"2"0,-7 4 0,0-2 0,0 8 0,0 1 0,0 3 0,0 1 0,0 1 0,0-1 0,-5 0 0,-1 1 0,2-1 0,4-1 0,6-4 0,-2-5 0,9-7 0,5-2 0,3-3 0,8-5 0,-4-8 0,1 3 0,-1 3 0,4-1 0,-4 7 0,0 2 0,1 2 0,-9 2 0,-5 0 0,1 0 0,-5 10 0,-4 5 0,-8 7 0,-8-1 0,-3 4 0,-5-2 0,-1-1 0,-2-3 0,-2-1 0,3-1 0,-1-1 0,2-5 0,3-1 0,5-6 0,1 2 0,0 0 0,5-8 0,7-2 0,9-4 0,7-2 0,3-1 0,4-9 0,7-1 0,3-2 0,-4-1 0,-2 7 0,0-1 0,0 1 0,-4-1 0,5 3 0,-5 1 0,-8 3 0,3 7 0,-6-2 0,3 4 0,-5 2 0,-2 0 0,-8 0 0</inkml:trace>
  <inkml:trace contextRef="#ctx0" brushRef="#br0" timeOffset="2814">4070 892 8978,'-18'17'0,"1"-1"0,-1-5 0,7 5 0,1-5 0,2 5 0,2-5 0,8 1 0,4 2 0,4-7 0,7-1 0,3-4 0,3-2 0,-2-2 0,6-4 0,-1-3 0,-5-1 0,-2-4 0,-3 7 0,-3-1 0,-1 0 0,-8-5 0,2 1 0,-6 4 0,-6 2 0,-6 4 0,-3 2 0,-3 0 0,-1 2 0,-2 2 0,-3 2 0,1 6 0,8-4 0,1-1 0,2 1 0,8 6 0,-3-12 0,7 5 0</inkml:trace>
  <inkml:trace contextRef="#ctx0" brushRef="#br0" timeOffset="3200">4366 630 8978,'-17'-18'0,"7"10"0,4 8 0,5 8 0,2 12 0,5 1 0,6 2 0,-2 2 0,1-3 0,1 1 0,-2-2 0,3-1 0,-5-5 0,0-1 0,-1-3 0,1-1 0,-4 4 0,2-3 0,0-7 0,-6-4 0,0-11 0,0-5 0,0-1 0,0-3 0,0-1 0,0-2 0,0 1 0,0 3 0,0 1 0,0 1 0,2 1 0,2 3 0,3 3 0,3 2 0,-6 3 0,4 12 0,-8 5 0,-2 3 0,-4 3 0,2-1 0,-8 1 0,-1-1 0,-3 1 0,5-1 0,1 1 0,2-1 0,2-7 0,6 5 0,0-5 0</inkml:trace>
  <inkml:trace contextRef="#ctx0" brushRef="#br0" timeOffset="3446">4628 525 8978,'0'-18'0,"0"1"0,0 5 0,0 1 0,0 7 0,0-2 0,0 14 0,0 9 0,0 10 0,0 6 0,0 4 0,0 2 0,0 2 0,6 1 0,0-3 0,-2 2 0,-2-2 0,-2-2 0,0-4 0,0-2 0,0-2 0,6-8 0,0 2 0,-3-3 0,1-5 0,2-3 0,-4-20 0,6-11 0</inkml:trace>
  <inkml:trace contextRef="#ctx0" brushRef="#br0" timeOffset="3580">4803 612 8978,'-12'-10'0,"1"5"0,7 10 0,-2 7 0,4 6 0,2 5 0,0-4 0,0 4 0,0-3 0,-8 5 0,-1 2 0</inkml:trace>
  <inkml:trace contextRef="#ctx0" brushRef="#br0" timeOffset="3916">4978 403 8978,'9'-18'0,"5"10"0,-8 8 0,-2 10 0,3 6 0,-1 3 0,0 2 0,2 3 0,-6 1 0,4-4 0,-4 2 0,-2-1 0,0-3 0,0-1 0,-2-3 0,-4-3 0,2 3 0,-8-3 0,6-4 0,-5-2 0,7-6 0,-2-6 0,4-6 0,2-3 0,0-3 0,0 1 0,2-1 0,4 1 0,-4 5 0,6 0 0,-1-1 0,1 3 0,4-2 0,-4 11 0,-8 1 0,0 9 0,0 7 0,-8 9 0,-2 2 0</inkml:trace>
  <inkml:trace contextRef="#ctx0" brushRef="#br0" timeOffset="4164">4768 961 8978,'18'-7'0,"-1"-5"0,8-4 0,4-1 0,4-2 0,2-5 0,-2 3 0,-2-6 0,-2 2 0,3 3 0,-7 3 0,-2 1 0,-4 1 0,-7 7 0,0 4 0,-8 6 0,1 6 0,-3 6 0,-2 3 0,0 3 0,-2-1 0,-3 1 0,3-1 0,-4 1 0,4-1 0,2 1 0,-6-1 0,-2 2 0,-1 3 0,-5 1 0,4 0 0,-1-5 0,-9-1 0,-7 1 0</inkml:trace>
  <inkml:trace contextRef="#ctx0" brushRef="#br0" timeOffset="4313">4925 1066 8978,'-9'0'0,"3"0"0,12 0 0,9 2 0,10 2 0,1 2 0,-1-2 0,6-2 0,-2-2 0,6 0 0,6 0 0,-4-2 0,3-4 0,-3-6 0,6-3 0,1-3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2:36.4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1031 752 9221,'9'-8'0,"-1"6"0,-8-6 0,0 10 0,0 4 0,-2-2 0,-2 8 0,-3 1 0,-3 3 0,-4 1 0,-7 1 0,-2-1 0,1 1 0,-5 5 0,-2 0 0,-4-1 0,-2-3 0,-6-4 0,-1-1 0,-3-2 0,-3 1 0,-3-5 0,-1-2 0,-1-4 0,1-2 0,0 0 0,-1 0 0,1 0 0,-1 0 0,9-8 0,3-4 0,6-3 0,6-3 0,4-1 0,9-2 0,3-3 0,1 3 0,8-6 0,-2-2 0,4-4 0,2-2 0,0-2 0,0-2 0,0-2 0,0 3 0,6 3 0,2 4 0,0 2 0,-1-3 0,7 1 0,-2 0 0,3 4 0,3 2 0,5-6 0,0 2 0,0-2 0,3 2 0,-7-2 0,4 7 0,-3 3 0,-3 2 0,7 1 0,-1 1 0,-2 1 0,-1 5 0,3-3 0,2 6 0,2 0 0,4 1 0,-4-1 0,3 4 0,-1-2 0,-2 2 0,6-3 0,-4 1 0,4 2 0,2 2 0,-6 2 0,0 0 0,2 0 0,2 0 0,-4 8 0,0 3 0,2 5 0,2 1 0,2 7 0,-2 1 0,-2 0 0,-2 0 0,-5 6 0,3-4 0,-2 3 0,-4-1 0,-3-6 0,-4 4 0,-5 0 0,-1 0 0,-2 1 0,-6 3 0,0-4 0,0-2 0,-2 0 0,-2-3 0,-4 3 0,-1 2 0,3-6 0,-4 3 0,0-5 0,1-1 0,-3 5 0,-4 2 0,1 0 0,-3 0 0,9 1 0,-13-5 0,1 4 0,2 2 0,-1-5 0,1 1 0,-3-2 0,-1 3 0,0-5 0,4 4 0,-3-3 0,-1-3 0,0-5 0,5-2 0,1-3 0,-1 5 0,1-6 0,7 0 0,2-8 0,8-4 0,0 4 0,0-6 0,0 6 0,2-2 0,4-1 0,-2-1 0,8 4 0,1-4 0,3 2 0,1-6 0,1 1 0,-1-1 0,1 4 0,1-4 0,2 1 0,3-1 0,-1 6 0,-4-4 0,3 3 0,1-1 0,6-6 0,-6 6 0,1 2 0,1 2 0,0-3 0,6-1 0,-2 2 0,2 2 0,-4 2 0,1 0 0,-1 0 0,0 0 0,-4 0 0,4 0 0,-1 0 0,-5 0 0,4 0 0,0 0 0,1 0 0,-1 0 0,4 6 0,-4 0 0,0-2 0,1-3 0,5 5 0,-2 0 0,4-2 0,2-2 0,-6-2 0,2 0 0,4 0 0,4 0 0,1 2 0,-7 2 0,0 2 0,2-3 0,-6-1 0,8 0 0,-6 2 0,0 2 0,4 0 0,4-4 0,2 2 0,-2 2 0,5-1 0,1-5 0,1 0 0,1 0 0,-2 0 0,3 0 0,-1 0 0,1 0 0,-3 0 0,-1 0 0,1-2 0,0-3 0,-6 1 0,1-6 0,-3 0 0,-2 1 0,6-1 0,0-2 0,-3 4 0,-1 1 0,4 5 0,0-6 0,0 2 0,1 0 0,-5 1 0,4 5 0,-4 0 0,-2 0 0,-2-6 0,-2 0 0,-4 2 0,-2 2 0,0 2 0,-1 0 0,3 0-1,0 0 1,4 0 0,-6 0 0,0 0-1,1 0 0,9 0 0,-4 0 0,0 0 1,2 0 0,0 0 0,4 0 0,1 0 0,3 0 0,0 0 0,-8 0 0,-2 0-3,-2 0 0,0 0 1,4 0-1,-2 2-1,-2 4 1,-6-4-1,5 4 1,-1-3 0,0 3 1,-4-4 0,6 4-1,2-4 1,2-2 1,8 0 0,0 0 0,-2 0 0,-2 0 1,3 0 0,3 0 0,0 0-1,-1 0 1,5 0-1,-6 0 1,-1 0-3,3 0 0,0 0 0,3 0 1,-3 0-1,0 0 1,-4 0 0,7 0 0,3 0 0,1 0 1,-3 0 0,-3 0 0,1 0 0,0 0 1,-1 0-1,5 0 1,-5 0 0,-1 0 0,-2-2 0,-6-2 0,0-2 0,0 2 0,-6 3 0,0 1 0,0 0 0,-2 0 0,6 0 0,-6 0 0,2 0-1,0 0 0,1 1 0,5 3 0,-1 2-1,1-2 0,0 4 0,0-2 0,0-2-2,0-3 0,6 5 1,0 0 1,-3 2 0,-8-2 1,1-4 0,-6 3 0,2-3 0,4-2 0,-6 0 0,0 0 0,-1 0 0,-1 0 1,8 0 0,-2 0 0,4 0-1,2 0 1,0 0 0,2 0 0,2 0 0,1 0 0,1 0 0,-6-2 0,0-1 0,0-3 0,-2 0 0,-4 6 0,-6 0 0,-3 0 0,-3 0 0,1 0 0,-1 0 0,-5 0-5,-1 0-21,-7 0 4,4 0 8,-8 0 12,0 0 0,0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2:49.1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70 9710,'-6'-12'-32,"0"1"27,3-3 1,-1 7-1,0-1 5,-2 0 0,0 6 0,6-5 0,0 7 0,0 0 0,0 7 0,0 5 0,0 3 0,0 5 0,0 3 0,0 7 0,0 9 0,0 13 0,0 15 0,0 12 0,0 13 0,1-37 0,0 2 0,1 4 0,0 3 0,1 4 0,0 2 0,-1 3 0,0 0 0,1-2 0,1 0 0,0 2 0,0 1 0,0-2 0,0 0-39,0 0 1,0 0 0,-1-8-1,-1-1 1,-2-7 0,0-1-1,2 45 36,4-6 0,-4-5 0,4-8 1,-4-3-2,-2-6 1,0-13 0,2-1 0,1-4 0,3-2 1,0-10-1,-6-6 1,0-7-1,0-4 1,0-2-1,2-5-2,4-1 2,-5-8 1,7-1 134,-8-8 0,0-2-135,0-4 1,0 5 1,0-7 0,8 8 0,3 0-1,5 0 0,1 0 1,2-2-1,2-2-2,3-2 0,6 1 0,-3 5 0,2-2-3,0-4 0,-2 4 0,4-4 1,-5 2-3,-1-1 1,4 3 0,-6-4 0,-1 4-4,-3 2 1,-2 0 0,0 0 0,1 0 1,-7 0-1,-1-2 11,-3-4 0,7-3 0,-4-9 0</inkml:trace>
  <inkml:trace contextRef="#ctx0" brushRef="#br0" timeOffset="352">433 2285 9409,'-17'0'0,"5"0"0,1 0 0,7 0 0,-2 2 0,12 3 0,5 5 0,5 0 0,3 5 0,2-5 0,4 1 0,2 1 0,-4-7 0,4 5 0,0-2 0,0-5 0,-6-1 0,2-2 0,-2 0 0,2 0 0,-9 0 0,3 0 0,-2 0 0,1 0 0,-7 0 0,-1 0 0,-14 8 0,-2 4 0,1 5 0,-1 6 0,-3 4 0,3 8 0,-2 1 0,-3 4 0,3-3 0,-1 3 0,-1-3 0,3-3 0,-7 1 0,7-2 0,-1-4 0,4-6 0,2-4 0,0-2 0,-1 0 0,-1-7 0,6 5 0,0-5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2:58.2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70 156 9435,'-12'-12'-11,"1"1"-12,7 7 20,-4-4 1,8 16 0,0 4 0,0 5 1,0 6 1,0-2-1,0 8 1,0 0 0,0-2 0,6 3 0,0-6 0,-2-1 0,-2 2 0,5-6 0,5 4 0,3-6 0,3-5 0,-1-7 0,0-12 0,-1-9 0,-3-7 0,-1-4 0,-7 4 0,5-4 0,-2 2 0,-5 4 0,-1 0 0,-4 2 0,-1 0 0,-3 3 0,-8 5 0,3-1 0,-5 7 0,-1 3 0,-6 2 0,0 2 0,2 3 0,2 7 0,7 3 0,1 2 0,-1 1 0,2-1 0,3 6 0,7 0 0,0-2 0,0 6 0,0 0 0</inkml:trace>
  <inkml:trace contextRef="#ctx0" brushRef="#br0" timeOffset="252">399 0 9336,'-10'2'0,"4"4"0,4 5 0,2 5 0,0 1 0,0 2 0,0 4 0,6-1 0,2 5 0,0-2 0,-1-4 0,5 6 0,-6-1 0,-1 3 0,3 0 0,-6 0 0,6 6 0,-8-1 0</inkml:trace>
  <inkml:trace contextRef="#ctx0" brushRef="#br0" timeOffset="501">156 796 9336,'-7'-9'0,"-5"3"0,5 2 0,1-2 0,4 6 0,2 0 0,0 2 0,0 10 0,0 1 0,0 2 0,8 3 0,1-1 0,3 0 0,-1 1 0,1-7 0,5 1 0,0-1 0,1-1 0,-1 5 0,0-5 0</inkml:trace>
  <inkml:trace contextRef="#ctx0" brushRef="#br0" timeOffset="852">399 450 9332,'-12'-10'0,"3"3"0,-1 1 0,0 0 0,6-1 0,-1 1 0,3 6 0,2 0 0,0 9 0,2 14 0,3 8 0,7 6 0,3 3 0,-3 8 0,-1-4 0,1 3 0,-2-1 0,3-8 0,-7 3 0,-2-3 0,-2 2 0,3-9 0,1 2 0,-2-6 0,-2-6 0,-10-2 0,-3-4 0,-5-3 0,-1-4 0,0-8 0,-1 0 0,1-8 0,0-4 0,-1-3 0,9-2 0,1-1 0,0 1 0,7 0 0,-3 0 0,6-1 0,3 1 0,9 0 0,-3-3 0,5-1 0,1-2 0,6-2 0,2 4 0,0-4 0,0-2 0,6 6 0,-4-12 0,7 6 0</inkml:trace>
  <inkml:trace contextRef="#ctx0" brushRef="#br0" timeOffset="1214">572 208 9332,'0'-17'-20,"2"1"16,3 5 0,5 3 1,7 8-1,1 0 3,-1 0 0,0 8 0,1 3 0,-3 5 1,-4 1 0,3 2 0,-8 2 0,-3 4 0,-1 2 0,4-4 0,0 6 0,-2 0 0,-2-2 0,-8 0 0,-2-6 0,1 2 0,-1-2 0,-4-2 0,5-3 0,-1-3 0,0-1 0,1-8 0,1 1 0,4-3 0,-6-2 0,16-7 0,3-5 0,5-1 0,-1-1 0,-1 3 0,-3-3 0,1-1 0,5-3 0,0 1 0</inkml:trace>
  <inkml:trace contextRef="#ctx0" brushRef="#br0" timeOffset="1381">762 294 9293,'-2'-11'0,"-4"-1"0,-3 1 0,1-1 0,8 1 0,8 7 0,9-2 0,0 4 0,1-6 0,-1-1 0,0-1 0,-1 1 0,-3 5 0,-1-2 0,-1-7 0,6 3 0</inkml:trace>
  <inkml:trace contextRef="#ctx0" brushRef="#br0" timeOffset="1664">710 398 9293,'17'0'0,"1"-2"0,-1-2 0,0-1 0,1-9 0,-1 3 0,0-3 0,1 3 0,-9-5 0,14 7 0,-4-9 0</inkml:trace>
  <inkml:trace contextRef="#ctx0" brushRef="#br0" timeOffset="1864">952 139 9293,'-2'-12'0,"-3"1"0,3 7 0,-6-2 0,8 12 0,0 3 0,0 9 0,0-1 0,0 0 0,2 1 0,2-1 0,2 0 0,-1 0 0,-3 1 0,4-1 0,-4 0 0,13 8 0,-5 2 0</inkml:trace>
  <inkml:trace contextRef="#ctx0" brushRef="#br0" timeOffset="2181">900 623 9293,'-17'8'0,"0"3"0,5-1 0,3 1 0,1 3 0,0-6 0,3-3 0,5 3 0,0-2 0,1 0 0,11-6 0,0-2 0,-3-4 0,7-2 0,-5-5 0,4 1 0,3-1 0,-7-3 0,1-1 0,1 0 0,3 0 0,-1-1 0,-3 1 0,1 5 0,-5 3 0,-1-1 0,1 1 0,-2 5 0,2-12 0,-7 22 0,5 0 0,-4 7 0,4 7 0,0 1 0,-2 2 0,-3-2 0,1-2 0,2-2 0,2 1 0,-2-1 0,-2-5 0,-2-1 0,7 1 0,3 5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03.0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35 327 9144,'-8'-9'0,"-3"3"0,3-4 0,0 8 0,8-3 0,0 10 0,0-1 0,0 8 0,2 1 0,4 3 0,-2 1 0,6 0 0,-1 1 0,1-1 0,-4 0 0,3 0 0,1 1 0,-1-1 0,-3 0 0,4 1 0,-2-1 0,5 0 0,-3 1 0</inkml:trace>
  <inkml:trace contextRef="#ctx0" brushRef="#br0" timeOffset="452">225 33 9144,'-15'-11'0,"4"-1"0,1 8 0,4-1 0,4 5 0,-4 5 0,5 11 0,2 9 0,3 2 0,2 3 0,8 3 0,-5 2 0,3 1 0,-1 5 0,1 1 0,5 6 0,-2-2 0,-3 2 0,1-6 0,-5-1 0,0-3 0,-1 3 0,-1-11 0,-6 3 0,0-6 0,0-6 0,0-2 0,-2-3 0,-3-5 0,1-3 0,-8-8 0,6 0 0,-5 0 0,5-6 0,-4-2 0,1 1 0,-1-1 0,4-5 0,-3 1 0,1-3 0,-3-3 0,5 1 0,2 0 0,2 0 0,2-1 0,0 1 0,0 0 0,0-1 0,0 1 0,2 0 0,4-1 0,5 1 0,5 0 0,1-1 0,2 1 0,4 0 0,-2 0 0,6-1 0,0 3 0,0 3 0,-6-3 0,4 5 0,-2 1 0,0 3 0,-5 4 0,-7 2 0,1 8 0,5 1 0</inkml:trace>
  <inkml:trace contextRef="#ctx0" brushRef="#br0" timeOffset="786">364 743 9144,'-12'0'0,"3"-2"0,1-4 0,2 2 0,6-7 0,0-3 0,8 3 0,3-5 0,5-3 0,1 0 0,0-2 0,1-2 0,-1-4 0,0 0 0,1 2 0,-1 5 0,0-1 0,1-2 0,-7 0 0,-1 6 0,-3 0 0,1-1 0,-4 1 0,2 0 0,-1 7 0,-5 2 0,0 8 0,0 2 0,0 4 0,0 6 0,0 3 0,0 2 0,0 1 0,0-1 0,0 0 0,0 2 0,0 3 0,0 1 0,0-2 0,2 4 0,2-2 0,2-2 0,-2-2 0,-2-1 0,-2-1 0,0 0 0,0 0 0</inkml:trace>
  <inkml:trace contextRef="#ctx0" brushRef="#br0" timeOffset="969">537 708 9144,'-6'12'0,"0"-1"0,1-5 0,5 5 0,0 1 0,0 5 0,1-1 0,5-3 0,6-1 0,3-9 0,2 3 0,1-4 0,1-10 0,2-5 0,2-8 0,-2-8 0,-1-4 0,-3-1 0,-2-1 0,-3 1 0,11-1 0,-4 0 0</inkml:trace>
  <inkml:trace contextRef="#ctx0" brushRef="#br0" timeOffset="1103">883 189 9144,'0'-17'0,"-2"5"0,-4 1 0,4 7 0,-11 4 0,7 11 0,2 5 0,2 1 0,-3 8 0,-1 2 0,2 0 0,2-4 0,2 2 0,0-2 0,0-2 0,0-2 0,0-1 0,0-1 0,0 0 0,-8 0 0,-1 1 0</inkml:trace>
  <inkml:trace contextRef="#ctx0" brushRef="#br0" timeOffset="1287">831 224 9144,'-6'-12'0,"0"1"0,3 7 0,8-2 0,5 4 0,7 2 0,1 0 0,-1 0 0,0 6 0,0-1 0,1 1 0,-1 2 0,0-4 0,1 7 0,-1 3 0,-5-5 0,-3 3 0,-1 1 0,5 3 0,-3 1 0</inkml:trace>
  <inkml:trace contextRef="#ctx0" brushRef="#br0" timeOffset="1536">693 639 9144,'-12'0'0,"0"0"0,11 0 0,2 0 0,15 0 0,3-8 0,12-1 0,3-5 0,5-3 0,9 3 0,-4-11 0,2 2 0,0 0 0,-7-6 0,1 4 0,-3 0-1,-3 0 1,-7 2 0,-4 6-21,-3 0 0,-3-1 21,-7 9 0,-10 9 0,-10 9 0</inkml:trace>
  <inkml:trace contextRef="#ctx0" brushRef="#br0" timeOffset="1736">1073 448 9092,'-17'0'0,"5"0"0,1 0 0,7 0 0,-4 2 0,8 6 0,0 7 0,0 7 0,0 16 0,0 2 0,0 12 0,0 12 0,2-1 0,4 14 0,4-4 0,-1-4 0,7-3 0,-7-16 0,3-4 0,-1-6 0,-5-17 0,6-7 0,1-7 0,2-11 0,3-7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05.9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18 9192,'-7'-10'0,"5"2"0,-6 8 0,8 0 0,-6 2 0,0 6 0,3 9 0,-5 2 0,2 10 0,2 2 0,2 2 0,-3 1 0,-1 3 0,2-1 0,2-1 0,4 3 0,2-11 0,2 0 0,-3-4 0,7-11 0,2-6 0,3-4 0,0-6 0,-1-6 0,-5-9 0,-1-6 0,-2-4 0,-6-6 0,0 1 0,0-1 0,0 3 0,0 1 0,-2 4 0,-4 2 0,2 2 0,-7 6 0,-3-1 0,-1 3 0,-2 3 0,1 7 0,3 12 0,1 11 0,8-1 0,-3 16 0,7-7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06.1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1 224 9192,'0'-10'0,"2"-3"0,4 5 0,5-1 0,4-5 0,1-1 0,-3-3 0,-1 1 0,1 0 0,3 1 0,-1 3 0,-1 1 0,-3-1 0,-5 3-1,5-1-8,-7-1 7,4 3 0,-8 3 0,0 12 1,0 5 0,0 5 0,0 3 0,0 2 0,0 2 0,6 6 0,-1-4 1,-1 0-2,-2 0 1,4-2 1,0-6 0,7 8 0,-3 2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06.4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9149,'0'-11'0,"0"-1"0,0 8 0,0-1 0,0 10 0,0 7 0,0 9 0,0 4 0,0 2 0,0 4 0,2 7 0,2 4 0,2 1-1,-2-1 0,3-2 1,1-5-1,0 0-1,-1-1 1,1-1 0,-4-2 0,4-4 1,1-2 0,-5-2 0,4-6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06.8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33 242 9167,'-17'0'0,"7"-2"0,4-3 0,6 3 0,6-4 0,5 2 0,5-2 0,7-3 0,2-9 0,2 1 0,4 0 0,1 0 0,1-1 0,-2 1 0,-2 0 0,-8-1 0,2 3 0,-4 2 0,-2 1 0,-7 8 0,-2-11 0,-8 5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07.4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18 172 9167,'-10'8'0,"3"-5"0,7 9 0,0 1 0,0 3 0,0 1 0,0 0 0,0 1 0,1 7 0,5 4 0,2-4 0,3-2 0,-3-6 0,0-6 0,-4 3 0,7-8 0,3-3 0,1-3 0,2-5 0,1-7 0,-3-3 0,-1-3 0,-3 1 0,2 0 0,-3-6 0,2-2 0,-1 0 0,-1 0 0,3 2 0,-7 5 0,0 1 0,1 0 0,-5 5 0,4 1 0,-2 7 0,0 0 0,2 8 0,-1 7 0,-5 11 0,0 3 0,0 2 0,0-6 0,0 4 0,0-2 0,0 0 0,2-6 0,2-5 0,2 1 0,7 1 0,-1-3 0,-2-5 0,1-12 0,1-5 0,-3-5 0,5-7 0,-7-2 0,3-2 0,3-4 0,-3 5 0,0-3 0,-3 0 0,-3 2 0,4-4 0,-2 8 0,-3 2 0,-1 2 0,-2 1 0,0 1 0,0 8 0,0 3 0,0 12 0,0-3 0,0 9 0,-2 3 0,-3 6 0,3 1 0,-4 6 0,4 3 0,2 2 0,0 3 0,0 3 0,0 3 0,0 2 0,6 1 0,0 3 0,-1-4 0,3-2 0,-6-1 0,6-9 0,-3-3 0,1-6 0,2-6 0,-4-3 0,2-3 0,7-7 0,-3 4 0,7-8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6.9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68 297 9506,'-17'10'0,"0"4"0,-1-9 0,8 1 0,5-6 0,10 0 0,7 0 0,5 0 0,5-2 0,3-4 0,2-5 0,-3-5 0,5-1 0,2-3 0,2-3 0,0 4 0,-2-5 0,-2 3 0,2-2 0,0 3 0,-2-3 0,-4 4 0,0 1 0,-7 1 0,1 1 0,-5 5 0,-2-5 0,5 6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07.6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1 9028,'-18'0'0,"1"0"0,7 0 0,5 7 0,10 5 0,7 3 0,3 2 0,8 1 0,0-1 0,-1 0 0,-3 1 0,-2-1 0,0-2 0,1-1 0,-1-3 0,0 1 0,1 5 0,-1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07.9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 35 9028,'-17'0'0,"0"0"0,7 0 0,4 0 0,12 0 0,4-5 0,7-3 0,0 0 0,1 1 0,-1 1 0,0 6 0,1 0 0,-1 0 0,-6 0 0,-1 2 0,-2 3 0,-4 7 0,3 5 0,-1 4 0,-2 4 0,-2 2 0,4 0 0,-1 4 0,-1-4 0,-2-2 0,0 4 0,2-6 0,2-2 0,-1-8 0,-3-3 0,4-2 0,-2-3 0,6-6 0,-3-5 0,-3-6 0,-2 3 0,-2-3 0,0-1 0,0-3 0,0-1 0,-2 0 0,-4-1 0,3 1 0,-9 0 0,0-1 0,-5 1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08.2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9028,'11'0'0,"1"2"0,1 4 0,-3 4 0,0 7 0,-3 2 0,-3 4 0,4 2 0,-2 6 0,-1-2 0,3 1 0,-6-5 0,4-1 0,-4-5 0,-2-2 0,0 0 0,0 1 0,0-9 0,5-9 0,3-11 0,2-5 0,1-1 0,5-2 0,-3-2 0,-1-2 0,-1 0 0,6 5 0,-1 1 0,-5 0 0,3 5 0,-6 1 0,1-3 0,-5 6 0,4 1 0,-8 7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08.4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9028,'-8'17'0,"6"0"0,-4 0 0,4 1 0,2-1 0,0 0 0,0 1 0,0-1 0,0 0 0,2 1 0,4-3 0,6-3 0,3 1 0,2-7 0,2-2 0,5-2 0,-3-12 0,8-7 0,1-12 0,3-10 0,9-5 0,2-8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08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60 312 9057,'-18'0'0,"1"0"0,6 0 0,-1 0 0,10 0 0,2 0 0,10 0 0,5-2 0,4-4 0,4-5 0,6-5 0,4-7 0,2-2 0,-1 0 0,1 0 0,-3-4 0,-1 6 0,-4 0 0,-2-2 0,-2 6 0,-6-2 0,1 8 0,-1-3 0,0 7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09.2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 35 9057,'-11'6'0,"-1"-1"0,6 1 0,-5-6 0,7 0 0,-4 0 0,8 2 0,0 4 0,0 5 0,0 5 0,2 1 0,2 0 0,2 1 0,2-7 0,-5 1 0,5 1 0,2 3 0,-5-5 0,7-1 0,1-2 0,3-5 0,-3-1 0,3-2 0,3 0 0,0 0 0,0-2 0,-1-3 0,-1-7 0,0 2 0,1-1 0,-7 7 0,1-2 0,-7-1 0,7 3 0,1 6 0,-5 7 0,-2 14 0,-4 4 0,-2 0 0,0 6 0,0-6 0,0 0 0,0-4 0,0-4 0,-2-2 0,-4 1 0,4-9 0,0-3 0,10-12 0,2-5 0,3-5 0,2-3 0,3-2 0,-1-4 0,0-2 0,3-2 0,1-5 0,2-3 0,-2-3 0,-4 3 0,-5-3 0,3-4 0,-5-1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09.5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18 9057,'-2'-10'0,"-4"4"0,4 4 0,-6 4 0,8 4 0,2-2 0,2 7 0,4 3 0,2 1 0,1 1 0,6-3 0,-1-1 0,-5 1 0,5-3 0,-5 1 0,5 3 0,-1 1 0,-3 2 0,1-5 0,-7-1 0,0 1 0,-6 5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09.9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33 102 9057,'-17'0'0,"7"0"0,4-2 0,12-1 0,6-3 0,-3-6 0,3 5 0,1-3 0,2-3 0,3 5 0,-3 0 0,-1 2 0,-3 1 0,-5-3 0,5 2 0,1 4 0,-2-4 0,-5 12 0,-5 8 0,-5 7 0,3 0 0,-6 6 0,2 0 0,0 0 0,-1 0 0,3 3 0,-2-3 0,2-2 0,2 4 0,4-6 0,4-2 0,-2-7 0,7-5 0,3-1 0,1-10 0,1-9 0,-3-7 0,-1-5 0,-8 2 0,1-6 0,-3 2 0,-2 4 0,0-4 0,0 2 0,0 2 0,0 2 0,-6 7 0,-1 1 0,-3-3 0,6 5 0,-1-3 0,3 8 0,-6-11 0,-2 5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0.1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 9057,'12'0'0,"-1"0"0,-1 7 0,3 5 0,-3 3 0,-3 2 0,5 7 0,-6 1 0,-2 1 0,-2 5 0,-2 0 0,0-2 0,0-6 0,0-4 0,0-2 0,0 1 0,0-1 0,0-7 0,1-5 0,3-10 0,4-7 0,2-3 0,-5-8 0,7-2 0,-1 0 0,-1 0 0,5-4 0,-3 4 0,3 0 0,3 0 0,-7 2 0,-1 5 0,-1 3 0,1 4 0,-4-3 0,3 6 0,-1-1 0,-2 7 0,-6 2 0,0 8 0,0 9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0.5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 9057,'-15'2'0,"3"4"0,5-2 0,7 7 0,0 3 0,5-5 0,3 3 0,2 1 0,3 3 0,0-5 0,1-1 0,-3-1 0,3 1 0,-4-6 0,-1 3 0,-1 1 0,5-6 0,-9 6 0,8-8 0,-3-8 0,5-4 0,-5-3 0,-1-2 0,4 0 0,-5 1 0,3 3 0,3 1 0,-3 3 0,2-3 0,1 6 0,2 4 0,1 4 0,-5 4 0,-3 4 0,-8 7 0,0 2 0,0 4 0,0-4 0,0 4 0,0-3 0,0-3 0,-2-2 0,-2-1 0,-2-3 0,1-5 0,5 6 0,0-8 0,0 1 0,2-10 0,3-7 0,7-3 0,9-5 0,2-1 0,0-4 0,2-2 0,-4 4 0,8-6 0,0 1 0,6-7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7.1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 9506,'-8'17'0,"6"1"0,-4 1 0,2 3 0,-2 1 0,4 8 0,-3 0 0,3 6 0,2 4 0,2 1 0,1-3 0,3 4 0,-2 1 0,4-7 0,-2 0 0,0-8 0,1-3 0,-3-5 0,6-8 0,0-3 0,-1-2 0,-3-4 0,6-10 0,-1-4 0,7-7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0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121 1 9057,'-17'0'0,"0"0"0,-1 2 0,3 3 0,2 9 0,1 7 0,8 0 0,-2 10 0,3 4 0,-3 3 0,4 8 0,-4-5 0,4-5 0,2-5 0,0 0 0,0-6 0,2-2 0,4-4 0,-4 2 0,5-11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0.9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10 9057,'-9'-8'0,"5"7"0,8 6 0,7 5 0,5-4 0,3 5 0,4 3 0,6 1 0,2 0 0,-1-1 0,-3-3 0,-2 3 0,-2 1 0,-5 3 0,-1 7 0,0 1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1.1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43 225 9057,'-15'2'0,"3"4"0,-3-4 0,15 5 0,0-7 0,9 0 0,12 0 0,6-2 0,6-3 0,-2-1 0,11-10 0,0-3 0,5 0 0,1 0 0,0 0 0,-2-3 0,2-1 0,-6 0 0,-2 6 0,-5 2 0,-6 3 0,2-1 0,-8 7 0,-2 2 0,-10 2 0,-3 2 0,-8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1.3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 9057,'-12'5'0,"1"1"0,5 8 0,-4-3 0,3 5 0,3 1 0,2 8 0,2 4 0,0 3 0,0 3 0,6 0 0,1-1 0,3 1 0,3-1 0,-3-1 0,1-4 0,3-6 0,1-4 0,-5-1 0,5-9 0,-5-1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1.7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0 9057,'-17'0'0,"7"0"0,4 0 0,12 2 0,4 4 0,-1 5 0,5 5 0,-7 1 0,1 0 0,0 1 0,3 5 0,-5 0 0,-2-2 0,-2-2 0,-2-2 0,0 1 0,0-1 0,0 0 0,0 1 0,0-9 0,0-1 0,2-10 0,4-4 0,5-5 0,5 1 0,1-1 0,0-3 0,0-1 0,3-3 0,1 1 0,2 0 0,-2-1 0,-2 1 0,-1 0 0,-1 0 0,0-1 0,-5 7 0,-1-1 0,-7 8 0,4-3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1.8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41 156 9057,'-18'0'0,"7"0"0,-1 0 0,16 0 0,2 0 0,7 0 0,5 0 0,1-8 0,4-3 0,4-5 0,0-1 0,5 2 0,-5 1 0,0 3 0,-4-3 0,-4 1 0,-1 1 0,-1 6 0,0-3 0,1-1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2.1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35 139 9057,'-18'10'0,"9"-2"0,1-8 0,10-2 0,4-2 0,5-4 0,5-2 0,1 5 0,0-5 0,1 0-1,-1 1 0,0 5 1,1-2-1,-1 4 0,0 2 1,0 0 0,1 0 0,-3 2 0,-3 4 0,1-2 0,-5 5 0,0 1 0,-1 0 0,1-6 0,-4 3 0,2 1 0,1-6 0,-1 4 0,4-14 0,5-7 0,-4-7 0,5-8 0,1-5 0,10-9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2.5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0 9021,'-17'0'0,"-1"0"0,9 0 0,-7 0 0,5 0 0,3 2 0,2 4 0,6-2 0,6 7 0,6 1 0,3-3 0,2 7 0,1-5 0,1 5 0,4 1 0,-4-2 0,4-1 0,-6-3 0,-5 3 0,3 1 0,-5 10 0,7 2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2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9021,'18'-10'0,"-1"5"0,0 3 0,1 4 0,-1 3 0,-6 11 0,1 11 0,0 3 0,-3 7 0,5 1 0,-7-1 0,1 0 0,0-3 0,3 5 0,-3-13 0,2 1 0,1-4 0,6-11 0,1-6 0,-3-14 0,-1-7 0,-5-6 0,-1-1 0,-2-3 0,-6 2 0,0 0 0,0-2 0,-8 6 0,-4-4 0,-3 4 0,-2 1 0,5 7 0,1 1 0,-1 1 0,2-1 0,-5-1 0,5-7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3.1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9021,'2'17'0,"1"2"0,3 4 0,-2 6 0,-2 4 0,0 3 0,2 3 0,2 1 0,-1 0 0,-3-7 0,2-2 0,2-2 0,0-8 0,-6 2 0,2-12 0,3-5 0,-1-6 0,8-6 0,-7-3 0,7-10 0,1-4 0,3 3 0,1-3 0,0 2 0,1-2 0,-1 2 0,0-6 0,1 0 0,-1 0 0,0-2 0,1-5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7.3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25 9506,'0'-11'0,"0"-1"0,2 10 0,4 2 0,-2 2 0,7 10 0,3-1 0,2-1 0,1 6 0,-1-5 0,-3 5 0,-1 1 0,-1 1 0,7-1 0,-1 1 0,-7-1 0,-4 1 0,4 7 0,-1 2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3.6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86 9021,'-12'0'0,"3"1"0,1 5 0,2-2 0,6 8 0,0 1 0,0 2 0,0 3 0,0 1 0,2 2 0,4 2 0,-2 6 0,5-6 0,1 0 0,0 2 0,1-8 0,5 3 0,-3-9 0,-2-3 0,1 3 0,5-5 0,1-2 0,-1-2 0,0-4 0,1-4 0,1-5 0,4-5 0,-4-3 0,4-2 0,-4-4 0,-1-2 0,-1 4 0,-2-4 0,-1 0 0,-3 0 0,-5 6 0,4-2 0,-1 2 0,1-2 0,-4 6 0,3-3 0,-1 7 0,-2 1 0,-6 3 0,0 3 0,0 12 0,0 5 0,0 5 0,0 1 0,0 0 0,0 1 0,0 5 0,0 2 0,0 0 0,0 0 0,0 3 0,0-3 0,0 0 0,0 0 0,2 6 0,2-4 0,3 0 0,3-4 0,-4-4 0,5-3 0,1-3 0,-3-1 0,7-9 0,-5 3 0,5-6 0,1-6 0,0-5 0,0-12 0,1-6 0,-1-4 0,0-1 0,1-1 0,1 1 0,4-1 0,-6 2 0,2 3 0,-5 1 0,-3 0 0,7-6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3.8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260 31 9021,'-2'-9'0,"-2"1"0,-2 0 0,-1 6 0,1-2 0,-6 8 0,-1 8 0,-2 9 0,-1 4 0,-3 2 0,-2 2 0,4 5 0,-1 1 0,1 0 0,0-1 0,-1 1 0,3-3 0,3-3 0,-1 2 0,7-8 0,0 0 0,6-6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4.1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10 102 9021,'-10'0'0,"10"6"0,12 0 0,3-2 0,3-3 0,-1-1 0,2 0 0,2 0 0,2 0 0,0-1 0,-5-5 0,-1-4 0,0 1 0,1-7 0,-1 5 0,0-5 0,-5 1 0,-3 1 0,-1 3 0,-2 7 0,-14-2 0,-2 12 0,-1 7 0,-1 9 0,1-1 0,-6 6 0,1 0 0,5 0 0,-3-1 0,6 3 0,1-4 0,-1 0 0,-5-6 0,3 6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4.2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9021,'18'6'0,"-1"0"0,0-2 0,6 3 0,0-1 0,-1-2 0,4-2 0,1-2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4.4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 17 9021,'-2'-9'0,"-4"3"0,-5 4 0,1 2 0,-1 0 0,7 2 0,-2 4 0,4 5 0,2 5 0,0 3 0,0 4 0,6-4 0,0 4 0,0-3 0,1-3 0,-5 6 0,4 2 0,-4 0 0,-2 0 0,0 6 0,0-4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4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68 139 9021,'-17'0'0,"-1"0"0,1 0 0,7-2 0,5-4 0,10 2 0,7-7 0,5-3 0,6-1 0,-2-1 0,6 3 0,0 1 0,0-1 0,-6 5 0,2 1 0,-3 1 0,-3 0 0,0 0 0,0 6 0,-1 2 0,-5 4 0,-1 6 0,-6 9 0,2 4 0,-3 2 0,-1-1 0,-2 3 0,0-6 0,0-3 0,0-3 0,0 0 0,0 1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4.9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18 9021,'-9'-8'0,"1"6"0,10-5 0,4 7 0,5 0 0,4 2 0,1 3 0,-3 5 0,-1 0 0,-6 5 0,3-3 0,-1 3 0,-4 2 0,-2 1 0,-2-1 0,0 2 0,0 4 0,0-4 0,0 4 0,-8 4 0,-2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5.0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0 174 9021,'8'-12'0,"4"1"0,3 5 0,2-5 0,1-3 0,-1-1 0,6 3 0,0 1 0,-2-1 0,-2 2 0,-1-5 0,-1 5 0,0 1 0,1-7 0,-1 7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5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25 191 9021,'-11'11'0,"-1"1"0,10-8 0,2 1 0,4-3 0,12-2 0,3-2 0,0-3 0,0-5 0,-2-7 0,1-1 0,-1 1 0,0 0 0,1 0 0,-3-1 0,-3 1 0,1 0 0,-5-1 0,1 1 0,-5 6 0,4 1 0,0 2 0,-6 2 0,5 14 0,-7 4 0,0 5 0,0 6 0,0-2 0,-2 6 0,-2-2 0,-1-4 0,-1-2 0,6-1 0,0-1 0,0 0 0,0 1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5.6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9021,'10'-7'0,"-3"5"0,-5-6 0,2 10 0,2 4 0,0 3 0,-6 11 0,0 3 0,0 5 0,0 5 0,0 4 0,0 1 0,0 3 0,0 7 0,0-2 0,2 4 0,3 2 0,-3-2 0,4-4 0,-4-6 0,-2-3 0,2-5 0,2-3 0,2-6 0,7-11 0,-3-12 0,7-10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7.7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88 9506,'-9'-2'0,"3"-4"0,4 2 0,4-6 0,4 3 0,-3 1 0,9 6 0,2 0 0,-5 0 0,3 2 0,0 4 0,-3 5 0,5 5 0,-6 3 0,-1 2 0,1 3 0,4 5 0,-4-4 0,-1 0 0,1 1 0,6-3 0,-5-6 0,3 1 0,0-1 0,-6-7 0,5-4 0,3-4 0,1-12 0,1-6 0,-3-7 0,-1-4 0,-8 0 0,2-4 0,-4 4 0,-2 1 0,0-3 0,0 6 0,-2 2 0,-4 1 0,-2 3 0,-5 1 0,1 5 0,-2 5 0,5-2 0,-3 2 0,8 0 0,-11 6 0,5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5.8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243 33 9021,'-12'-6'0,"1"1"0,5-3 0,-6 2 0,7 4 0,-7-3 0,6 10 0,-3 7 0,-1 5 0,0 6 0,-1-2 0,-5 8 0,3 0 0,1-2 0,3 0 0,-5-6 0,3 2 0,-3-2 0,7-2 0,-1-3 0,0-5 0,-1 5 0,-1-22 0,2 4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5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9021,'17'0'0,"0"0"0,-1 2 0,-1 1 0,2 3 0,2 6 0,10-7 0,-6 1 0,-3 2 0,-3-4 0,0 7 0,0-7 0,1 4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6.2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45 9021,'-2'-15'0,"-4"3"0,4 3 0,-3 3 0,3 4 0,2 2 0,0 11 0,0 5 0,0 1 0,0 8 0,0 4 0,0 4 0,0 1 0,5 7 0,1 1 0,-2 0 0,-2 0 0,-2-1 0,0-7 0,0 1 0,0 0 0,0-9 0,0-2 0,0-5 0,-8-2 0,-1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6.4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9021,'0'-9'0,"2"1"0,4 8 0,6 0 0,3 0 0,2 0 0,0 0 0,1 0 0,-7 0 0,1 0 0,-1 2 0,-1 4 0,3-2 0,-7 7 0,0 8 0,-6 8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16.5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1 9021,'-17'17'0,"1"0"0,3 1 0,1-1 0,9 0 0,-3 0 0,4 1 0,2-1 0,8-2 0,3-1 0,4-4 0,3-3 0,-1-1 0,2-6 0,2 0 0,3 0 0,4-2 0,-3-4 0,0-7 0,0-8 0,4 0 0,-6-8 0,-2-2 0,6-2 0,0-1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25.2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52 154 9290,'-15'2'0,"1"2"0,5 4 0,1 1 0,2 11 0,6 10 0,0 9 0,0 7 0,6 2 0,2 0 0,0-4 0,-1-1 0,5-3 0,-5-5 0,3-3 0,4-3 0,-7-4 0,9-8 0,-7 1 0</inkml:trace>
  <inkml:trace contextRef="#ctx0" brushRef="#br0" timeOffset="368">121 16 9290,'-11'-10'0,"-1"5"0,3 7 0,-3 9 0,7 12 0,8 8 0,5 5 0,2 7 0,3 9 0,2 1 0,3 11 0,-1 3 0,0 6 0,1-2 0,-1 4 0,-5-5 0,-1-7 0,-7-5 0,2-12 0,-4-6 0,-2-3 0,0-10 0,-2-6 0,-4-8 0,-4-5 0,-7-8 0,7-2 0,3-2 0,-1-2 0,6-1 0,-4 1 0,4-6 0,2-5 0,0-4 0,0-4 0,0-2 0,0 4 0,0-6 0,0-2 0,0-1 0,8 3 0,2 2 0,1 0 0,1 0 0,-1 4 0,7-2 0,-1 4 0,0 5 0,2 5 0,3-3 0,1 5 0,-2 1 0,-2 2 0,-4 8 0,-3 4 0,3 4 0,-5 7 0</inkml:trace>
  <inkml:trace contextRef="#ctx0" brushRef="#br0" timeOffset="653">277 864 9290,'-9'0'0,"9"-6"0,11-4 0,6-3 0,7-6 0,-3-10 0,7 0 0,3-4 0,2-1 0,-4-1 0,-2 1 0,-2 1 0,-4 4 0,-2-2 0,-4 8 0,-1 4 0,-3 6 0,-7-3 0,4 14 0,-8 2 0,-2 10 0,-4-1 0,4 7 0,-3-3 0,3 6 0,2 5 0,0 1 0,0-4 0,0 2 0,0-2 0,0 4 0,0-2 0,2-2 0,3-2 0,-3-1 0,4-1 0,-4 8 0,-2 2 0</inkml:trace>
  <inkml:trace contextRef="#ctx0" brushRef="#br0" timeOffset="815">416 881 9290,'2'15'0,"3"-1"0,7-4 0,3-3 0,8 5 0,2-6 0,2-3 0,4-1 0,-4-4 0,2-3 0,1-7 0,3-3 0,-6-10 0,6-2 0,-6-8 0</inkml:trace>
  <inkml:trace contextRef="#ctx0" brushRef="#br0" timeOffset="965">848 362 9290,'0'-17'0,"-2"7"0,-4 4 0,5 6 0,-5 8 0,4 9 0,2 3 0,0 8 0,0 1 0,0-2 0,0 4 0,0-8 0,0-2 0,0-2 0,0-1 0,0 7 0,0 2 0</inkml:trace>
  <inkml:trace contextRef="#ctx0" brushRef="#br0" timeOffset="1132">831 397 9290,'2'-10'0,"4"4"0,5 4 0,4 8 0,3 2 0,-1-1 0,0 1 0,1 4 0,-3-5 0,-1 3 0,-3 3 0,1 1 0,3-1 0,-4-1 0,-5 1 0,4 3 0,-8 9 0,5 2 0</inkml:trace>
  <inkml:trace contextRef="#ctx0" brushRef="#br0" timeOffset="1333">814 708 9290,'-10'-10'0,"2"1"0,8 3 0,2 4 0,6-4 0,7 4 0,6 2 0,16-7 0,-2-5 0,1-3 0,1-2 0,3-1 0,2 1 0,1 0 0,-1-1 0,-2-1 0,-7 0 0,-4 0 0,-6 3 0,2 5 0,-2-1 0,-2 6 0,-9 5 0,-5 1 0</inkml:trace>
  <inkml:trace contextRef="#ctx0" brushRef="#br0" timeOffset="1517">1125 622 9278,'-17'5'0,"-1"1"0,3 2 0,3-2 0,-1 3 0,7 10 0,2 4 0,2 6 0,4 6 0,2 3 0,4 5 0,2 1 0,-5 8 0,7 5 0,1-3 0,3-6 0,-5-5 0,-1-11 0,-1-3 0,1-6 0,2 4 0,5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22.5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53 458 9217,'9'-17'0,"-3"0"0,-4-1 0,-2 1 0,0 0 0,0-1 0,0 1 0,0 0 0,0-1 0,0 11 0,0 7 0,0 15 0,0 14 0,0 4 0,0 1 0,0 7 0,0-1 0,0-2 0,0-1 0,2-10 0,2-4 0,4-4 0,1-2 0,3-1 0,5-5 0,0-5 0,1-4 0,-1-12 0,0-7 0,1-12 0,-1-9 0,-2-4 0,-3-6 0,-6 3 0,-5 3 0,-2 2 0,-5 7 0,-6 4 0,-3 6 0,-2 6 0,-3 5 0,-1 6 0,-2 5 0,-6 2 0,6 3 0,2 6 0,2 5 0,3-1 0,5 9 0,5-4 0,4-2 0,-5 8 0,-3 2 0</inkml:trace>
  <inkml:trace contextRef="#ctx0" brushRef="#br0" timeOffset="233">382 43 9217,'0'-10'0,"0"3"0,0 9 0,0 3 0,0 5 0,2 9 0,1 4 0,3 6 0,6 2 0,-5 0 0,1-3 0,0 3 0,-1 4 0,-3 3 0,4 3 0,2-3 0,-7 6 0,5 0 0</inkml:trace>
  <inkml:trace contextRef="#ctx0" brushRef="#br0" timeOffset="400">278 683 9217,'-18'0'0,"9"8"0,3 3 0,4 5 0,2 1 0,0 0 0,2 3 0,2 3 0,2 5 0,7-1 0,-1 0 0,3-2 0,2-4 0,1-1 0,-1-3 0,0 0 0</inkml:trace>
  <inkml:trace contextRef="#ctx0" brushRef="#br0" timeOffset="700">451 458 9217,'-8'-9'0,"4"-5"0,-7 8 0,7 2 0,-2 10 0,6 6 0,4 11 0,4 6 0,1 3 0,-3 11 0,4 3 0,-1 4 0,1 2 0,-4 0 0,3-2 0,-1-2 0,-4-2 0,-2-8 0,-2 3 0,0-7 0,0-5 0,-6-4 0,-2-8 0,-1-1 0,-5-5 0,5-3 0,-3-8 0,2-8 0,-1-3 0,3-5 0,8-1 0,0 0 0,0-1 0,0-5 0,0-2 0,0 0 0,0 0 0,0 0 0,2 4 0,4-2 0,3-8 0,9 4 0</inkml:trace>
  <inkml:trace contextRef="#ctx0" brushRef="#br0" timeOffset="1234">537 251 9217,'0'-18'0,"0"1"0,2 7 0,4 5 0,4 3 0,7 2 0,0 0 0,-1 2 0,-3 3 0,-3 7 0,-3 3 0,1 4 0,-4 3 0,2 1 0,-3-2 0,-1 4 0,-2-2 0,0 0 0,0 2 0,0-6 0,0 4 0,0-4 0,-5-1 0,-3-3 0,0-1 0,1-3 0,-1-5 0,2 5 0,4-7 0,-5 2 0,7-12 0,5-3 0,3-7 0,0 3 0,-1 1 0,7 1 0,-5-7 0,3 1 0,-1 0 0,1 0 0,3-1 0,-1 1 0,-3 0 0,-7-1 0,2 1 0,-4 0 0,4 5 0,-1 1 0,-1-3 0,-2 5 0,-4-1 0,-3 2 0,1-3 0,-8 5 0,8-7 0,-1 1 0,3 2 0,4 1 0,1-1 0,3 1 0,8-1 0,-3-4 0,5 5 0,1 1 0,-6-3 0,1 5 0,-1 0 0,-1-2 0,5 7 0,-5-7 0,7 8 0</inkml:trace>
  <inkml:trace contextRef="#ctx0" brushRef="#br0" timeOffset="1517">762 268 9217,'-11'6'0,"-1"-1"0,8 1 0,-3-6 0,16 0 0,7-2 0,5-4 0,2-3 0,-6-8 0,0-1 0,1 1 0,-1-2 0,0-2 0,-1-3 0,-5 3 0,5 2 0,-7 2 0,3 0 0,-1-1 0,-7 1 0,4 2 0,0 3 0,-7 2 0,5 5 0,-4 5 0,-2 0 0,0 9 0,0 7 0,0 3 0,0 2 0,0 2 0,0 8 0,0-4 0,0 2 0,0-1 0,0-5 0,0 6 0,0 0 0,0-2 0,0 6 0,0-6 0</inkml:trace>
  <inkml:trace contextRef="#ctx0" brushRef="#br0" timeOffset="1717">849 648 9217,'-12'0'0,"1"0"0,9 0 0,2 0 0,7-1 0,11-5 0,-1-6 0,0-3 0,6-1 0,0 3 0,-1 2 0,-3-3 0,-2 1 0,0 1 0,-1 4 0,-5 1 0,5 5 0,-7-2 0,1 8 0,3 5 0,-7 9 0,-2-1 0,-2 0 0,4 6 0,-1 0 0,1 0 0,-6-5 0</inkml:trace>
  <inkml:trace contextRef="#ctx0" brushRef="#br0" timeOffset="1986">1299 268 9217,'17'0'0,"-6"0"0,1 0 0,-8 2 0,2 4 0,-5 5 0,-1 4 0,0 3 0,0-1 0,0-5 0,-1-3 0,-3 1 0,-2-1 0,-2-5 0,2 2 0,5-6 0,-5-6 0,4-5 0,2-5 0,0-1 0,0 0 0,0-1 0,0 1 0,2 0 0,4 0 0,3-1 0,8 9 0,1 1 0</inkml:trace>
  <inkml:trace contextRef="#ctx0" brushRef="#br0" timeOffset="2151">1299 597 9217,'-8'9'0,"6"-1"0,-4-16 0,12-3 0,6-5 0,3-1 0,4-6 0,2-2 0,2-2 0,-2-4 0,4 4 0,-1-2 0,-3 1 0,-2 1 0,-2-6 0,1 6 0</inkml:trace>
  <inkml:trace contextRef="#ctx0" brushRef="#br0" timeOffset="2302">1558 147 9217,'0'-12'0,"0"1"0,0 7 0,0-2 0,0 12 0,0 3 0,0 11 0,0 3 0,0 6 0,0 3 0,0 3 0,0-1 0,0 1 0,6-6 0,2 0 0,1 1 0,3 3 0,5 2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31.3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104 641 9147,'-6'11'0,"0"1"0,-7-7 0,1 7 0,5-8 0,1 4 0,12-8 0,5 0 0,5-8 0,1-4 0,2-1 0,4 1 0,-4-3 0,5 3 0,-5-3 0,-2-2 0,8-1 0,-6 1 0,6 0 0</inkml:trace>
  <inkml:trace contextRef="#ctx0" brushRef="#br0" timeOffset="563">208 208 9167,'-18'8'0,"3"3"0,4 5 0,-5-5 0,5-1 0,-5-1 0,-1 1 0,0-6 0,-1 2 0,1-4 0,2-4 0,1-4 0,3-6 0,7-3 0,-2-2 0,4-1 0,2 1 0,0 0 0,2 0 0,4-1 0,3 3 0,9 3 0,-1 7 0,-2 5 0,-1 5 0,-3 9 0,3 7 0,-5-2 0,3 4 0,0 4 0,5 0 0</inkml:trace>
  <inkml:trace contextRef="#ctx0" brushRef="#br0" timeOffset="829">277 225 9172,'0'-17'0,"0"0"0,0 0 0,2 1 0,4 5 0,-4 5 0,5 12 0,-1 5 0,0 5 0,1 7 0,-3 3 0,4 5 0,2 6 0,-7 3 0,5-1 0,-2 3 0,0 2 0,1-5 0,-3 1 0,2-4 0,-2-1 0,0 0 0,0-1 0,3-1 0,3-4 0,-4-4 0,3-8 0,1-2 0,-1-3 0,3 3 0,5-5 0</inkml:trace>
  <inkml:trace contextRef="#ctx0" brushRef="#br0" timeOffset="1046">727 104 9172,'0'-17'0,"0"7"0,0 10 0,0 14 0,0 7 0,0 8 0,0 4 0,0 1 0,0 1 0,0-1 0,0-1 0,0-2 0,0-4 0,0-2 0,0 3 0,0-4 0,-8-1 0,-2-6 0</inkml:trace>
  <inkml:trace contextRef="#ctx0" brushRef="#br0" timeOffset="1230">709 191 9172,'10'7'0,"4"-3"0,-7 8 0,3-1 0,3-1 0,3 3 0,1-5 0,0 2 0,1 3 0,-7-3 0,-1 1 0,-3 3 0,-3 1 0,6 3 0,0-1 0</inkml:trace>
  <inkml:trace contextRef="#ctx0" brushRef="#br0" timeOffset="1430">536 693 9172,'-7'0'0,"7"0"0,7 0 0,13-2 0,3-4 0,6-6 0,9-3 0,2-2 0,1-3 0,1-3 0,-5 2 0,3-6 0,-3 0 0,-3 0 0,-7 6 0,-4-4 0,-4 2 0,-1 0 0,-3 6 0,-3 5 0,-5 1 0,-14 1 0,-3 3 0</inkml:trace>
  <inkml:trace contextRef="#ctx0" brushRef="#br0" timeOffset="1580">865 485 9172,'-7'10'0,"3"-1"0,-8-3 0,8 5 0,-1 11 0,3 3 0,2 2 0,2 1 0,1 7 0,5 0 0,2-1 0,-5 1 0,5-3 0,0-3 0,-1-6 0,3-5 0,5-7 0,0-3 0,1-8 0</inkml:trace>
  <inkml:trace contextRef="#ctx0" brushRef="#br0" timeOffset="1847">1142 485 9172,'-17'-6'0,"-1"0"0,1 3 0,8-7 0,3-2 0,4 3 0,6-3 0,5 1 0,9 1 0,5-5 0,-2 5 0,2 1 0,-2 3 0,0 2 0,0 0 0,2-2 0,0 6 0,-5 8 0,-3 4 0,-3 7 0,-5-2 0,-7 6 0,0-2 0,0 2 0,0-3 0,0 3 0,2-6 0,4-6 0,-4 5 0,6-14 0,-8 5 0</inkml:trace>
  <inkml:trace contextRef="#ctx0" brushRef="#br0" timeOffset="2082">1453 0 9172,'-9'2'0,"3"6"0,4 7 0,2 7 0,0 10 0,2 1 0,2 7 0,2 5 0,1 1 0,-3 6 0,4 0 0,2-1 0,-5 5 0,5-2 0,0-6 0,-1-4 0,-5-3 0,4-7 0,-3-1 0,1-4 0,0-4 0,-6-8 0,0 0 0,-8 1 0,-1-1 0</inkml:trace>
  <inkml:trace contextRef="#ctx0" brushRef="#br0" timeOffset="2230">1471 468 9172,'-8'-10'0,"6"-5"0,-4 13 0,12-6 0,6 0 0,3 6 0,2-5 0,3 1 0,3 0 0,-4-5 0,6 3 0,0-2 0,2-1 0,7-6 0</inkml:trace>
  <inkml:trace contextRef="#ctx0" brushRef="#br0" timeOffset="2679">1851 347 9172,'-11'0'0,"-1"0"0,-1 0 0,3 0 0,-1 0 0,7-8 0,0-4 0,8-3 0,4-2 0,7-1 0,0 1 0,5 0 0,1-1 0,-2 3 0,2 2 0,2 1 0,6 8 0,-6-2 0,-2 5 0,-2 1 0,4 3 0,1 7 0,-3 7 0,-10 12 0,-5 0 0,-4 6 0,-2 5 0,0-2 0,-2 7 0,-2-5 0,-2-7 0,-7-1 0,3-9 0,-1-1 0,-1-3 0,6-4 0,-5-3 0,7-12 0,-2-12 0,4-3 0,2-3 0,0 1 0,0 0 0,0 0 0,0-1 0,0 1 0,2 2 0,4 1 0,6 3 0,1 5 0,1-4 0,-3 2 0,3 5 0,1 1 0,2 2 0,2 0 0,5 0 0,-11 0 0,4 0 0,-1 0 0,-1 0 0,-5 7 0,5-5 0,-5 6 0</inkml:trace>
  <inkml:trace contextRef="#ctx0" brushRef="#br0" timeOffset="2929">2197 433 9172,'-7'-10'0,"3"-3"0,-6 5 0,3-1 0,1 3 0,6-6 0,0-1 0,2-1 0,2 1 0,3 1 0,3-1 0,1 3 0,7-1 0,-1-3 0,0-1 0,1-2 0,-1-1 0,0 1 0,-1 0 0,-3 1 0,-1 5 0,-7-3 0,7 9 0,-8-9 0,3 14 0,-7 0 0,0 8 0,0 9 0,0 1 0,-5 5 0,-1 0 0,2-2 0,2-2 0,2 4 0,0 0 0,0 0 0,0 2 0,0-6 0,0 5 0,0 2 0,0 1 0</inkml:trace>
  <inkml:trace contextRef="#ctx0" brushRef="#br0" timeOffset="3162">2232 796 9172,'-11'0'0,"-1"0"0,8 0 0,-2 0 0,10-2 0,4-3 0,2-7 0,1-3 0,6-3 0,1-1 0,-1-4 0,0 6 0,1-2 0,-3 5 0,-4 1 0,5 3 0,-5 1 0,5 1 0,-5 4 0,-1 10 0,-2 5 0,-5 5 0,5 3 0,0 2 0,0 2 0,-1-2 0,5-2 0,-7-1 0,9-1 0,-4 0 0</inkml:trace>
  <inkml:trace contextRef="#ctx0" brushRef="#br0" timeOffset="3362">2751 364 9172,'-17'-8'0,"-1"6"0,9-4 0,3 12 0,6 4 0,6-1 0,3 7 0,9-5 0,-3 5 0,-3 1 0,3 0 0,-3 1 0,1-1 0,-1 0 0,3 1 0,-5-1 0,7 0 0</inkml:trace>
  <inkml:trace contextRef="#ctx0" brushRef="#br0" timeOffset="3562">2734 571 9172,'0'12'0,"-2"0"0,-4 1 0,4 2 0,-4 3 0,4-1 0,2 0 0,2 2 0,2 3 0,4 1 0,2-2 0,1-8 0,6-3 0,1 0 0,-1-1 0,6-5 0,0 2 0,0-6 0,2-6 0,-6-4 0,4-9 0,-3-2 0,-3-2 0,0-2 0,1 4 0,-1-2 0,0 2 0,-1 1 0,-3 3 0,-1 0 0,-9-8 0,5-2 0</inkml:trace>
  <inkml:trace contextRef="#ctx0" brushRef="#br0" timeOffset="3961">3772 641 9127,'-27'0'0,"0"2"0,6 3 0,-2 7 0,6 9 0,5 2 0,8 0 0,-2-6 0,4 7 0,2-1 0,0 0 0,0-6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3:37.9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139 102 9222,'-34'-19'0,"1"-2"0,4-2 0,6 5 0,11 7 0,5 7 0,12-2 0,3 10 0,2 4 0,3 1 0,8 3 0,2 3 0,1-1 0,1-3 0,-4 1 0,6 7 0,-1 0 0,1-1 0,-5 7 0,1-12 0,-4 1 0,6 7 0,2 6 0</inkml:trace>
  <inkml:trace contextRef="#ctx0" brushRef="#br0" timeOffset="254">105 535 9222,'-18'0'0,"1"0"0,7-2 0,5-4 0,5-4 0,5-5 0,7 2 0,3 1 0,-3 6 0,-1-3 0,3 1 0,1 4 0,2 2 0,1 2 0,-3 2 0,-3 4 0,1-2 0,-5 9 0,-1 4 0,1 5 0,-2 3 0,-6-4 0,0 4 0,0 2 0,0-6 0,0 2 0,0-4 0,0-2 0,0 1 0</inkml:trace>
  <inkml:trace contextRef="#ctx0" brushRef="#br0" timeOffset="401">295 500 9222,'17'0'0,"0"0"0,7 0 0,-1 0 0,0 0 0,2 0 0,-6 6 0,4 2 0,-4 1 0,-3 3 0,-5 5 0,-5 0 0,-12 8 0,-4 2 0</inkml:trace>
  <inkml:trace contextRef="#ctx0" brushRef="#br0" timeOffset="619">18 863 9222,'6'0'0,"11"-1"0,12-5 0,13-4 0,4-7 0,4 0 0,2-1 0,6 1 0,0-2 0,-5-2 0,-5-3 0,-5 1 0,-11 6 0,-3 2 0,-6 3 0,-3-3 0,-18 5 0,-4-7 0</inkml:trace>
  <inkml:trace contextRef="#ctx0" brushRef="#br0" timeOffset="970">416 760 9222,'0'17'0,"0"-6"0,0 1 0,0 1 0,0 3 0,0 7 0,0 2 0,-2 0 0,-4 0 0,4-2 0,-3-6 0,3 1 0,2-1 0,0-6 0,0 1 0,2-10 0,3 0 0,5-8 0,0-4 0,5 1 0,-4-5 0,5 5 0,1 1 0,0-4 0,-1 5 0,-5-3 0,3 8 0,-8 2 0,1 8 0,-3 9 0,2 1 0,-2-1 0,-2 0 0,-2 0 0,-2-1 0,-4-5 0,4 5 0,-4-16 0,12 0 0,6-10 0,1-5 0,1-3 0,-3-1 0,3-4 0,-1-2 0,-2-4 0,5-11 0,-7 3 0</inkml:trace>
  <inkml:trace contextRef="#ctx0" brushRef="#br0" timeOffset="1387">641 466 9222,'0'-18'0,"2"7"0,4 1 0,5 2 0,-1 3 0,1 5 0,3 0 0,1 0 0,2 0 0,-1 2 0,-5 3 0,-5 7 0,2 5 0,-2 4 0,-3 4 0,-1 2 0,-2 0 0,-2 4 0,-1-2 0,-3 1 0,-6-5 0,6-1 0,1-7 0,-3-6 0,6 5 0,-6-7 0,1 1 0,5-2 0,-4-8 0,12 0 0,5 0 0,5-2 0,1-2 0,0-2 0,1 2 0,-1 2 0,0 0 0,1-1 0,-1-3 0,-2-2 0,-1 4 0,-3-2 0,-7-7 0,2 2 0,-4-5 0,-2-1 0,0 0 0,0-1 0,0 1 0,-6 0 0,-2-1 0,-1 1 0,5 5 0,-2 1 0,4-3 0,2-1 0,0 4 0,0-1 0,2-1 0,4-3 0,-2 5 0,7 1 0,3 0 0,1 1 0,4 3 0,2-4 0,2 1 0,-1-1 0,-3 6 0,6-11 0,2 5 0</inkml:trace>
  <inkml:trace contextRef="#ctx0" brushRef="#br0" timeOffset="1720">918 569 9222,'-10'8'0,"2"-6"0,8 8 0,2-7 0,4 3 0,6-2 0,3-2 0,2-4 0,1-2 0,-1-2 0,2-7 0,2 1 0,2-3 0,-1-2 0,-3-1 0,-4-1 0,-1-2 0,-3-2 0,1-2 0,3 4 0,-2-4 0,-1-2 0,-8 6 0,2-2 0,-4 3 0,-2 3 0,0 6 0,0-1 0,0 8 0,0-1 0,-2 8 0,-2 5 0,-2 2 0,0 1 0,6 8 0,0 3 0,0 1 0,0 2 0,0-4 0,0 4 0,0 2 0,0-4 0,0 6 0,0-1 0,0 7 0</inkml:trace>
  <inkml:trace contextRef="#ctx0" brushRef="#br0" timeOffset="1954">1004 950 9222,'-17'0'0,"0"0"0,5 0 0,1 0 0,9-2 0,2-2 0,9-4 0,7-1 0,3-1 0,2-3 0,4 1 0,2-1 0,-6-3 0,2 1 0,-4 4 0,-1 5 0,-1-2 0,0 2 0,1 2 0,-1 3 0,-6 2 0,-1 5 0,-2 6 0,-4 3 0,3 4 0,-1 4 0,-2 4 0,-2 0 0,4 4 0,-1-8 0,-1-2 0,-2-2 0,6-1 0,1-1 0</inkml:trace>
  <inkml:trace contextRef="#ctx0" brushRef="#br0" timeOffset="2170">1679 379 9137,'-17'-2'0,"-1"-4"0,1 4 0,7 2 0,7 12 0,5 5 0,3 6 0,9 4 0,-5 8 0,3-1 0,-1 1 0,-1-6 0,4-2 0,-5 0 0,-1 0 0,3-6 0,-3 0 0,2-8 0,1 3 0,6-7 0</inkml:trace>
  <inkml:trace contextRef="#ctx0" brushRef="#br0" timeOffset="2619">1800 258 9137,'-11'-10'0,"1"3"0,2-1 0,2 6 0,6-4 0,0 14 0,0 7 0,0 6 0,2 10 0,2 0 0,4 5 0,2 5 0,-5 7 0,5-4 0,0 2 0,-1 0 0,-3 1 0,4 3 0,-3-2 0,-3-2 0,4-2 0,-2 2 0,-3-7 0,-1-9 0,-2-5 0,0-7 0,0-1 0,-2-8 0,-3-3 0,1-4 0,-8-4 0,1-4 0,1-5 0,-5 1 0,3-1 0,-1-3 0,1-1 0,-1-2 0,5-3 0,0-1 0,1-2 0,1 0 0,6 4 0,2-2 0,4-2 0,-3-2 0,11 4 0,3-4 0,4-2 0,4 4 0,-4-6 0,4 0 0,2 2 0,0-4 0,4 8 0,-4 2 0,-2 2 0,-2 7 0,-6 3 0,1 1 0,-3 4 0,-3 10 0,-7 5 0,-3 5 0,-4 3 0,-3 2 0,-7 2 0,-3 8 0,-3-4 0</inkml:trace>
  <inkml:trace contextRef="#ctx0" brushRef="#br0" timeOffset="2853">1921 777 9137,'-11'6'0,"-1"-1"0,6 3 0,-5-2 0,7-4 0,4 4 0,12-10 0,3-4 0,2-2 0,1-1 0,-1-6 0,0-1 0,0 1 0,1-6 0,-1 0 0,0 0 0,1-2 0,-3 6 0,-2-4 0,-3 3 0,-2 3 0,3 5 0,-5 1 0,-2-3 0,6 7 0,-9 1 0,5 12 0,-4 3 0,-2 9 0,0 1 0,0 4 0,0-2 0,0 8 0,0 2 0,0 1 0,-6-3 0,1 0 0,-9-8 0,5 4 0</inkml:trace>
  <inkml:trace contextRef="#ctx0" brushRef="#br0" timeOffset="2984">2008 933 9137,'2'9'0,"3"-3"0,5-4 0,7-2 0,1 0 0,-1 0 0,0 0 0,2-2 0,5-4 0,-5-11 0,6-10 0</inkml:trace>
  <inkml:trace contextRef="#ctx0" brushRef="#br0" timeOffset="3150">2371 448 9137,'-17'-9'0,"5"3"0,3 14 0,1 9 0,-4 2 0,7 8 0,1-2 0,2-4 0,2 4 0,0-2 0,0 0 0,0 2 0,0-6 0,0 6 0,0-7 0</inkml:trace>
  <inkml:trace contextRef="#ctx0" brushRef="#br0" timeOffset="3318">2336 483 9137,'0'-10'0,"2"3"0,4 7 0,6 0 0,3 0 0,2 0 0,1 0 0,1 0 0,4 0 0,-4 1 0,4 3 0,-4 2 0,-1 7 0,-1-3 0,0 7 0</inkml:trace>
  <inkml:trace contextRef="#ctx0" brushRef="#br0" timeOffset="3553">2198 881 9137,'-17'0'0,"5"0"0,1 0 0,7 0 0,-2 0 0,12 0 0,7-2 0,8-4 0,6-4 0,8-7 0,1 0 0,5 0 0,-3-7 0,8 1 0,-1-7 0,1 1 0,2 4 0,-10 0 0,-3 2 0,-4 0 0,-10 0 0,2 5 0,-4 1-4,-9 0 0,-5 7 4,-10 4 0,-5 12 0,-7 4 0</inkml:trace>
  <inkml:trace contextRef="#ctx0" brushRef="#br0" timeOffset="3701">2509 725 9118,'-11'6'0,"-1"1"0,-1 3 0,5 2 0,2 5 0,5 2 0,1 4 0,0-2 0,1 6 0,3-2 0,2-4 0,8 4 0,-5-2 0,3-1 0,-1-3 0,1-2 0,5 0 0</inkml:trace>
  <inkml:trace contextRef="#ctx0" brushRef="#br0" timeOffset="4003">2769 708 9129,'-2'-10'0,"-2"2"0,-2 1 0,1 3 0,5-8 0,0-1 0,0-2 0,7-3 0,5 1 0,3 0 0,3-1 0,-1 1 0,0 2 0,-1 1 0,-5 3 0,4 7 0,-3-2 0,3 4 0,-3 4 0,-2 4 0,-3 5 0,-3 5 0,-2 9 0,-2 2 0,0 1 0,0 1 0,0-8 0,0 4 0,0 0 0,0-5 0,0 3 0,8-4 0,1-2 0</inkml:trace>
  <inkml:trace contextRef="#ctx0" brushRef="#br0" timeOffset="4252">3115 258 9129,'-10'0'0,"3"2"0,7 4 0,0 7 0,0 8 0,2 0 0,1 10 0,5 4 0,2 3 0,-4 8 0,3-3 0,-1-1 0,-4 0 0,3 4 0,-1-5 0,0-3 0,2-1 0,-6-3 0,3-1 0,-3-4 0,-2-6 0,0-4 0,0-2 0,0 1 0,0-1 0</inkml:trace>
  <inkml:trace contextRef="#ctx0" brushRef="#br0" timeOffset="4384">3150 604 9129,'-2'-15'0,"-2"1"0,-2 3 0,0 5 0,6-6 0,2 6 0,4-3 0,6-1 0,3 1 0,4 3 0,4-6 0,4 1 0,0 1 0,6-5 0,-4 3 0,3-3 0,11-2 0,1-1 0</inkml:trace>
  <inkml:trace contextRef="#ctx0" brushRef="#br0" timeOffset="4685">3790 396 9052,'-18'0'0,"7"0"0,-1 0 0,11 8 0,-1 4 0,7 5 0,5 6 0,1-2 0,9 8 0,1 2 0,2 1 0,0 1 0,-6-2 0,1-4 0,-1-2 0,0 0 0,-1-4 0,-3 2 0,-1-2 0,-9-9 0,13 3 0,-7-5 0</inkml:trace>
  <inkml:trace contextRef="#ctx0" brushRef="#br0" timeOffset="4920">3894 587 9052,'-6'-18'0,"0"1"0,8 0 0,10-1 0,5 1 0,6 0 0,-4 5 0,6 3 0,-2-1 0,0 0 0,0 7 0,-5-3 0,-3 6 0,-3 6 0,-7 7 0,-3 8 0,-9 0 0,-5 6 0,-1 0 0,1 0 0,-3-4 0,5 4 0,-2-2 0,1-4 0,1-2 0,-1-1 0,5-1 0,-4 0 0,9-7 0,-7-2 0</inkml:trace>
  <inkml:trace contextRef="#ctx0" brushRef="#br0" timeOffset="5203">4240 258 9052,'0'17'0,"0"2"0,0 4 0,0 6 0,0 4 0,5 4 0,1 1 0,-2 2 0,-2-1 0,0-10 0,2-6 0,1-4 0,-1-2 0,-2 1 0,0-9 0,2-5 0,2-8 0,7-7 0,-3-11 0,3-3 0,5-1 0,-5-3 0,10-4 0,-4 2 0,-1 2 0,-1 8 0,0-4 0,1 0 0,-1 6 0,-9 4 0,-8 15 0,-16 15 0,-11 12 0</inkml:trace>
  <inkml:trace contextRef="#ctx0" brushRef="#br0" timeOffset="5421">3946 898 9052,'-8'10'0,"6"-1"0,-2-3 0,8 6 0,6-3 0,7 1 0,0-3 0,0-3 0,1 4 0,1-2 0,2-2 0,2-2 0,0-2 0,-5 0 0,-1 0 0,0 0 0,0 0 0,1-2 0,-1-2 0,0-2 0,-7-7 0,5-5 0,-5-9 0</inkml:trace>
  <inkml:trace contextRef="#ctx0" brushRef="#br0" timeOffset="5584">4240 777 9052,'-10'-2'0,"4"-4"0,4 4 0,10-7 0,4 5 0,3-2 0,-4 0 0,1 6 0,1 0 0,-5 0 0,8-7 0,-7-3 0</inkml:trace>
  <inkml:trace contextRef="#ctx0" brushRef="#br0" timeOffset="5970">4222 846 9052,'-9'0'0,"3"-2"0,12-2 0,5-1 0,-1-3 0,1 4 0,3-2 0,1 2 0,-3 1 0,-1-1 0,3-2 0,1 2 0,2 2 0,1 2 0,-1 0 0,0 0 0,1 0 0,-3 2 0,-2 2 0,-1 2 0,-2 1 0,3-3 0,-1 2 0,-9 8 0,3-3 0,-2 3 0,0-1 0,2-1 0,-1-1 0,-6 6 0,-5 1 0,2-9 0,-8-1 0,-1 0 0,-2-6 0,-3 3 0,1-3 0,0-2 0,5 0 0,1 0 0,7-7 0,-2-5 0,4-3 0,10 5 0,-6-13 0,5 4 0</inkml:trace>
  <inkml:trace contextRef="#ctx0" brushRef="#br0" timeOffset="6253">4828 500 9052,'0'12'0,"-2"-3"0,-2 1 0,-2-1 0,-7-3 0,1 4 0,-3-1 0,-2 1 0,-1-6 0,1 4 0,0-3 0,-1 1 0,7 0 0,-1-6 0,-1 0 0,5 0 0,1-8 0,7-3 0,0-5 0,2-1 0,3 0 0,7-1 0,3 1 0,2 0 0,1 0 0,-1-1 0,0 7 0,1 1 0,-1 2 0,0 5 0,-5 1 0,-1 2 0,1 15 0,5 4 0</inkml:trace>
  <inkml:trace contextRef="#ctx0" brushRef="#br0" timeOffset="6417">4638 846 9052,'-18'0'0,"11"0"0,7 0 0,7-6 0,13-1 0,3-5 0,5-7 0,5 2 0,0-6 0,-2 3 0,-3 3 0,-5 0 0,4 1 0,-4 3 0,-7 1 0,1 9 0,-7-5 0,7 8 0</inkml:trace>
  <inkml:trace contextRef="#ctx0" brushRef="#br0" timeOffset="6584">4793 881 9052,'-7'9'0,"3"1"0,-8-4 0,8-2 0,1 5 0,6-1 0,1 3 0,8-3 0,1 0 0,3-1 0,1-1 0,0-6 0,2 0 0,4 0 0,-1-7 0,5-7 0,-1-5 0,1-4 0,2-8 0,6 4 0</inkml:trace>
  <inkml:trace contextRef="#ctx0" brushRef="#br0" timeOffset="6920">5364 466 9052,'-11'0'0,"-1"0"0,8 7 0,4-5 0,12 6 0,3-1 0,3-5 0,-1 6 0,0-2 0,0 0 0,1 5 0,-1-3 0,-2 1 0,-3 5 0,1 1 0,-5 3 0,0-1 0,-1 0 0,-1 1 0,-6-1 0,0 2 0,0 4 0,-7-6 0,-3 3 0,-2-7 0,1 1 0,5-5 0,-5 1 0,-3-3 0,6-1 0,-7-6 0,5 0 0</inkml:trace>
  <inkml:trace contextRef="#ctx0" brushRef="#br0" timeOffset="7034">5485 621 9052,'10'-11'0,"-4"-1"0,3 1 0,3-7 0,3 1 0,4 0 0,3-1 0,1-1 0,-2-4 0,4 4 0,0-4 0,0 4 0,0 1 0,-8 3 0,-5 3 0,-1-3 0,6 5 0</inkml:trace>
  <inkml:trace contextRef="#ctx0" brushRef="#br0" timeOffset="7370">5555 639 9052,'-18'7'0,"9"-5"0,1 6 0,16-8 0,3 0 0,5-2 0,1-2 0,0-4 0,0-1 0,1-1 0,1-3 0,2 1 0,2-1 0,0-8 0,-5-3 0,-1 3 0,0 2 0,0 0 0,-1-2 0,-3-2 0,-1 2 0,-6 1 0,3 3 0,1 0 0,-1-1 0,-5 7 0,2-1 0,-4 8 0,-2-1 0,0 10 0,0 9 0,0 7 0,0-2 0,0 6 0,0 0 0,0 4 0,0-4 0,0 0 0,0-2 0,0 0 0,0 2 0,0-4 0,0 2 0,0-1 0,-2-3 0,-4-2 0,-3 8 0,-9 2 0</inkml:trace>
  <inkml:trace contextRef="#ctx0" brushRef="#br0" timeOffset="7586">5745 812 9052,'-10'7'0,"5"5"0,3-3 0,4 1 0,3-2 0,7-4 0,3-3 0,2-1 0,1 0 0,-1 0 0,0-1 0,1-5 0,-3-4 0,-3-7 0,-7 0 0,-3 5 0,-2 0 0,0-1 0,-2 5 0,-3 1 0,-7-1 0,-3 6 0,-3-4 0,1 4 0,0 10 0,-1 2 0</inkml:trace>
  <inkml:trace contextRef="#ctx0" brushRef="#br0" timeOffset="7883">6229 379 9052,'0'17'0,"0"-5"0,0-1 0,0 3 0,-2-1 0,-1 1 0,-5-5 0,-2-1 0,-1 4 0,-7-7 0,1 1 0,0-6 0,5-8 0,3-3 0,1-4 0,2-3 0,8 1 0,4 0 0,-2 5 0,7 2 0,3 3 0,-5 1 0,3 6 0,1 0 0,-5 10 0,-2 7 0,-4 8 0,-2 10 0</inkml:trace>
  <inkml:trace contextRef="#ctx0" brushRef="#br0" timeOffset="8083">5918 777 9052,'-10'-2'0,"5"-4"0,5 4 0,5-5 0,9-1 0,7-4 0,6-3 0,7-2 0,3-1 0,3 1 0,-1 0 0,5 0 0,-2-1 0,-3 1 0,-5 0 0,-3-1 0,-4 3 0,-2 3 0,-2 3 0,-6 5 0,1-2 0,-1-7 0,0 11 0,-7-14 0,-2 7 0</inkml:trace>
  <inkml:trace contextRef="#ctx0" brushRef="#br0" timeOffset="8283">6247 639 9052,'-8'-10'0,"-2"2"0,1 10 0,3 6 0,4 9 0,2 8 0,0 8 0,0-1 0,0 3 0,6-2 0,1 11 0,1-2 0,0-3 0,0-5 0,-5-3 0,3-2 0,-2 2 0,6-6 0,-8 7 0,5-5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4:55.025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1153 507 32359,'-18'15'0,"1"1"-42,-1 1 0,-7-1 0,-6 13 0,-6 2-32,-3 2 1,-9 2-1,3 0 1,-5 0-32,-1-1 1,1-1-1,5-2 1,5-5-50,4-7 1,2 2-1,0-11 1,2 0-151,4-4 0,4-4 0,7-2 1,-1 0-19,-4 0 0,3 0 0,-3-2 0,4-2-84,1-2 0,-1-6 1,-3 5-1,-1-3-230,2-4 1,-1-1 0,1-3 0,-2 1-272,1-1 1,3 1-1,2-1 5,-1 1 1,1-2 0,1-5 446,4-5 0,3 4 1,5 2-1,-2 3 171,2 3 1,2-3 0,2-1 0,0-2 223,0 1 1,0-3 0,0 0 0,2 0 191,4 0 1,-2-5 0,6 7-1,-1 0 299,1-2 1,2 5 0,5-5 0,1 2 202,-1-1 1,2-1 0,3 4 0,1-2 84,-2 1 0,-1 3 1,-3 1-1,3 1-37,3-1 0,-4 1 1,5 1-1,-5 3-284,-1 1 0,-1 8 1,0-3-1,1 1-244,-1 0 1,7 0-1,-1 6 1,-2 0-177,-1 0 1,-3 0 0,3 0-1,1 0-100,2 0 1,0 0 0,-5 0-1,-1 2-276,1 4 1,-1-2 0,3 5 0,1 1-203,2 0 1,1 1 0,-7 5 0,3-2-85,3-3 0,-4 3 0,5 7 0,-5 2 108,-2-1 0,-5 3 1,-2 0-1,-1 2 233,1 4 1,-6-3 0,4-1 0,-2 0 185,-1 0 0,1 0 0,-6 4 0,0-3 214,0-3 0,-2 4 0,-4-4 0,-3 0 158,-1 1 1,-4-1 0,7-4 0,-3 2 212,-4-1 1,-1 3-1,-3-2 1,3-1 323,3-3 0,-1-2 1,5-1 1439,-2-4 241,6-5-999,-3-7-1219,7 0-286,0-7 0,0 3-318,0-8 0,2 8 389,3-2 1,5 4 0,8 1-211,-1-5 1,2 4 0,3-6 0,1 2 94,-2 0 0,-1-1 0,-1 3 0,3-2-133,1 2 0,6-4 0,-4 2 0,0 3 77,1 1 1,5-4 0,-4 0 0,2 2 196,0 2 0,-6 2 0,4 0 0,1 0-48,-1 0 1,-4 0 0,4 0 0,0 0-28,1 0 1,-5 2 0,6 2 0,0 2-299,-2-2 1,4-2 0,-5 0 0,-1 1 163,0 3 0,4 0 1,-4-6-1,1 0 50,-1 0 0,4 0 0,-4 0 0,2 0 20,4 0 0,-4 0 0,1 0 0,-1 0 35,0 0 0,2 0 0,6 0 0,0 0 52,0 0 0,0 0 0,2 0 0,1 0 26,3 0 0,2 0 0,-4 0 0,1 0 26,-1 0 1,4 0 0,-2 0-1,-2 0 32,-3 0 1,3 0 0,0 0 0,-4 0 85,-2 0 0,4 0-144,-8 0 0,-2 0 0,2 0 0,-6 0 0,5 0 0,-3 0 0,-4 0 0,4 0 0,-1 0 0,-3 0 0,-2 0 0,-1 0 0,-1 0 0,1 0 0,-1 0 0,1 0 0,-1 0 0,1 0 0,-1 0 0,1 0 0,-1 0 0,1 0 0,-1 0 0,1 0 0,-7 0 0,1 0 0,-8 0 0,3 0 0,-7 0 0,0 0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8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0 120 9478,'12'2'0,"-3"4"0,-1 6 0,4 3 0,-6 3 0,-2-1 0,-2 1 0,-1-1 0,3 1 0,2-1 0,0 1 0,-6-1 0,0-7 0,6-4 0,2-12 0,1-6 0,-3-3 0,4-3 0,-1 1 0,1-1 0,-6-5 0,4 0 0,-2 1 0,-1 3 0,1 0 0,-6-3 0,0-1 0,2 0 0,2 5 0,2 1 0,0 7 0,-6 4 0,0 12 0,0 6 0,0 3 0,0 3 0,0-1 0,0 1 0,0 5 0,0 0 0,0-2 0,0-1 0,0-3 0,0 1 0,0-1 0,0 1 0,2-3 0,2-1 0,1-3 0,-1 3 0,-2 2 0,-2 1 0,0 1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08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514 462 9843,'-7'-10'-63,"3"-3"35,-8 7 0,6 0 21,-5 6 0,1 8 1,-4 5-1,3 7 2,-3 3 0,-1 6 0,-3-4 0,-1 3-1,-5 3 0,3 8 0,-6 3 0,2 1 0,3 0 0,-3 3 1,2-5-1,1-2 1,3-2 1,4-2 0,1-2 0,4-4-3,2-6 7,3-4 0,-3-1 0,-2-1 0</inkml:trace>
  <inkml:trace contextRef="#ctx0" brushRef="#br0" timeOffset="203">8 602 9604,'0'-18'0,"-2"9"0,-4 3 0,6 4 0,0 2 0,10 2 0,5 4 0,9 3 0,1 9 0,2 1 0,4 4 0,2 3 0,2 5 0,0-2 0,0 2 0,0 0 0,0 0 0,-2-4 0,-4-2 0,4-1 0,-4-7 0,4 1 0,2-1 0</inkml:trace>
  <inkml:trace contextRef="#ctx0" brushRef="#br0" timeOffset="702">776 60 9604,'-7'-17'0,"3"5"0,-8 1 0,8 5 0,-2-6 0,4 10 0,2 2 0,0 10 0,6 7 0,2 7 0,0 5 0,-1 4 0,5 9 0,-4 5 0,0 5-2,-1 7 0,5-5 0,-6 4 0,0-2-3,1 3 0,-5-3 1,4 6-1,-2-4 1,2-7 0,-4-7 0,4-11 0,-2-4-3,1-5 0,-1-13 4,8-5 0,0-12 0,5-5 0,0-7-1,1-5 1,5-4 0,1-8 0,-1 2-1,2 4 1,-6-2-1,5 9 1,-5 5-2,-1 3 1,-1 9 0,1-5 1,-1 2 0,-1 12 0,-5 11 1,-5 7 1,-4 9-1,-2-2 1,-2 6-1,-4 6 1,0-4 0,-9 5 0,-5-3-1,1-4 1,0 2 0,1-12-1,3 0 0,3 0 1,-4-9 0,5-8 0,-5-2 0,-1-1 0,-1-1 0,1-10 1,-1-5-1,1-5 1,-1-3 0,1-4 0,0-6 0,-1-4 0,3-2 0,1 0 0,2 0 0,-1 0 0,-3 0 0,-1 0 0</inkml:trace>
  <inkml:trace contextRef="#ctx0" brushRef="#br0" timeOffset="886">776 427 9460,'0'-17'0,"0"-1"0,0 1 0,0-1 0,2 1 0,4-1 0,6 9 0,11 1 0,6 2 0,4 0 0,4-2 0,2 5 0,3-5 0,3-2 0,-6 6 0,2-2 0,-6 3 0,-6-3 0,-4 4 0,-8-4 0,1 4 0,-1 2 0,-5 0 0,0 0 0,-9 0 0,13 8 0,-6 1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06.7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479 243 9903,'-1'-9'-60,"-5"3"0,2-2 49,-8 2 0,6 8 1,-3 10-1,-1 5 3,0 6 0,-1 7 0,-9 10 0,-1 7-1,-2 3 0,-7 3 0,5 1 1,0 2-1,0 3 0,-4 3 0,5-10 0,5-7-2,5-7 1,1-5 0,5-3-14,-2-7 13,6-11 11,-3-12 0,-1-18 0,-2-9 0</inkml:trace>
  <inkml:trace contextRef="#ctx0" brushRef="#br0" timeOffset="234">8 348 9567,'-8'-17'0,"8"9"0,0 8 0,14 9 0,11 15 0,2 5 0,4 4 0,2 2 0,2 0 0,0 0 0,0 0 0,0 0 0,-2-2 0,-2-2 0,-2-2 0,-8-6 0,3 4 0,-5-2 0,-1-3 0,-1-9 0,0-3 0,1-2 0,7 5 0,2-3 0</inkml:trace>
  <inkml:trace contextRef="#ctx0" brushRef="#br0" timeOffset="684">1754 104 9561,'-7'-10'-4,"5"2"0,-6 10 4,8 4 0,-6 4 0,-2 9 0,-1 4 0,-5 6 0,-9 12 0,-6 6 0,-6 5 0,-6 6 0,-4 2 0,-7 6 0,-2-4 0,-5-1 0,7-5 0,2-11 0,11-12 0,8-14 0,15-4 0,-1-9 0,13-6 0,4-7 0,10-3 0,7 4 0,4-4 0,5 3 0,1 3 0,2-4 0,8 0 0,3 0 0,7 1 0,-2-1 0,1 2 0,3-4 0,1 1 0,3-5 0,-3 6 0,-1-1 0,-3-5 0,-7 4 0,2 1 0,-6-1 0,-6 0 0,-6 4 0,-11-5 0,3-9 0,-5-7 0</inkml:trace>
  <inkml:trace contextRef="#ctx0" brushRef="#br0" timeOffset="938">1650 51 9553,'-16'-17'0,"4"-1"0,3 8 0,3 5 0,4 7 0,-4 9 0,4 13 0,8 14 0,2 9 0,0 5 0,-1 7 0,5 3 0,-4 7 0,-1 1 0,1 0 0,-2 0 0,-4-2 0,2-4 0,2-6 0,0-11 0,-6-8 0,0-6 0,0-4 0,0-8 0,7-3 0,3-11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04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53 655 9479,'-18'0'0,"1"0"0,7 0 0,2-2 0,8-4 0,0-8 0,0-7 0,2 0 0,4-9 0,6-1 0,3-2 0,9-2 0,1 2 0,0 4 0,0 6 0,6 4 0,-3 3 0,1 3 0,0 1 0,-8 10 0,2 2 0,-3 12 0,-3 9 0,-1 6 0,-5 10 0,-5 6 0,-4 9 0,-2 0 0,-2 7 0,-4-5 0,-5-2 0,-5-1 0,-1-5 0,-1-5 0,1-4 0,-1-4 0,3-4 0,1-8 0,3-7 0,5 0 0,-6-9 0,8-1 0,-2-9 0,6-7 0,6-11 0,6-6 0,3-4 0,5-2 0,3-2 0,6-2 0,4-2 0,2-3 0,0 7 0,0 6 0,0 3 0,0 5 0,-2 8 0,-4 3 0,-6 6 0,-3 6 0,-3 4 0,-1 6 0,-5 5 0,-3 1 0,-8 11 0,0 0 0,0 0 0,-2 2 0,-2 6 0,-4 0 0,-1 0 0,-3 0 0,-5 0 0,-3 2 0,-3 4 0,4-10 0,-3 2 0,7-6 0,3-6 0,2-1 0,-3-5 0,1-3 0,8-4 0,-4-8 0</inkml:trace>
  <inkml:trace contextRef="#ctx0" brushRef="#br0" timeOffset="334">1258 8 9871,'-12'-2'-35,"1"-3"1,7 5 0,-4 2 0,2 11 30,0 8 0,-5 16 1,3 0-1,0 6 3,0 5 1,-5 9-1,1 3 1,-3 0-1,-3 0 1,1-2 0,-1-5 0,1-1 0,-1 1 0,7-9 0,-1-3 0,0-6-1,3-6 1,-1-4 0,6-7-1,-2-1 0,0 1 0,6-11 1,0-7-1,-2-11 0,-3-11 1,3 3 0,-14-14 0,6 6 0</inkml:trace>
  <inkml:trace contextRef="#ctx0" brushRef="#br0" timeOffset="532">804 323 9608,'-6'-12'-3,"0"0"1,-2 9-1,4-5-2,-1 0 0,-1 8 2,6 0 1,13 8-1,5 11 1,3 4 1,4 7 1,1-3-1,5 2 1,-2 2 0,2 2 0,-4 0 0,2-2 0,0-4 0,-2-2 0,4 4 0,-7-7 0,-1-5 0,2-3 0,-3-4 0,7 1 0,2-5 0,2-4 0,2-2 0</inkml:trace>
  <inkml:trace contextRef="#ctx0" brushRef="#br0" timeOffset="1198">1450 393 9489,'-27'0'0,"3"0"0,5 0 0,2-2 0,-1-4 0,3 2 0,3-8 0,10 1 0,12-9 0,3-1 0,7-2 0,9-8 0,0 3 0,4 1 0,2 4 0,-2 0 0,-2 3 0,-2 7 0,2 3 0,-4 4 0,0 8 0,-1 6 0,-5 9 0,-2 9 0,-3 10 0,-4 5 0,-7 6 0,-3 9 0,-4 2 0,-3-1 0,-7-3 0,-4-2 0,-1-1 0,-2-5 0,-5-5 0,5-6 0,-4-8 0,3-7 0,3-7 0,-1-9 0,1 2 0,7-6 0,4-6 0,4-6 0,4-9 0,6-4 0,8-2 0,5-4 0,8-8 0,-4 0 0,0 4 0,1 4 0,3 10 0,-4-5 0,2 5 0,4 4 0,-6 3 0,-1 14 0,-5 0 0,-1 0 0,-1 8 0,-1 5 0,-5 7 0,-5 3 0,-4 2 0,-2-3 0,0 3 0,0 2 0,-2 0 0,-2 4 0,-4-4 0,-1-1 0,-3 3 0,-5-6 0,-1-2 0,1-1 0,1-9 0,3 1 0,1 0 0,-2-3 0,7-1 0,-9-8 0,14 0 0,-6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10.4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113 472 9642,'-27'-6'0,"4"0"0,-3-6 0,3 6 0,10 1 0,14 5 0,15 0 0,11-2 0,16-2 0,9-2 0,10 2 0,8 0 0,4 0 0,5-3-1,7-3 1,1-2 0,-35 4 0,1-1-1,4 0 1,0 0-3,5 1 0,1-1 0,3-3 0,2 1 0,2-1 0,1 0 0,0 1 0,0 1-71,-2 0 0,0 1 0,-1-3 0,1 0 0,3 0 1,0-1-1,0 0 0,0 1 70,-3-1 1,-1 1 0,-2-3 0,-2 0-1,-5 3 1,-1-1 0,-2 1 0,0-1-1,1 0 0,-1 1 0,-5 2 0,-1 2 0,1 3 0,1 1 0,41-4-2,-14 4 1,-9 2 0,-19 2-1,-5 0-1,-5 0 1,-6 0-2,-6 0 6,-4 0 1,-17 6 0,-6 2 1,-6 1 0,6 3 0,8 5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17.9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88 105 9254,'-18'-9'-10,"7"1"-9,-1 8 0,6 0 3,-6 0 1,7 0-6,-7 0 9,8 0 11,-4 0 0,10 0 0,6 0 1,10 0 0,1 0 0,10 0 0,2-2 0,2-4 0,10 4 0,3-6 0,5 3 0,1-1 0,6-2 0,3 4 0,-1-2 0,0 2 0,-4 0 0,-7 1 0,-5-3 0,-1 2 0,-4 2 0,-10 2 0,-6 0 0,-11 0 0,-4 0 0,-7 0 0,5 0 0,-4-2 0,6-2 0,0-2 0,-4 0 0,7 6 0,1 0 0,5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14.3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85 313 9164,'-9'0'0,"-1"0"0,4 0 0,4 0 0,-7 0 0,3 0 0,4 0 0,-6 0 0,6 0 0,-4 0 0,4 0 0,-5 0 0,8 0 0,5 0 0,4 0 0,7 0 0,1 0 0,-1 0 0,1 0 0,-1 6 0,1 2 0,-1 1 0,1 5 0,-1 7 0,1 4 0,1 3 0,4 3 0,-3 2 0,3 2 0,-6-1 0,-5 1 0,4 6 0,-7 0 0,3-4 0,0-6 0,-8 0 0,1-8 0,-3-1 0,-2-3 0,0-7 0,0-1 0,-2-7 0,-3 2 0,-13-12 0,-9-4 0</inkml:trace>
  <inkml:trace contextRef="#ctx0" brushRef="#br0" timeOffset="233">68 819 9164,'-18'0'0,"7"0"0,-1 0 0,-1 0 0,5 0 0,2-1 0,12-5 0,5 2 0,11-8 0,3-1 0,2-3 0,2 1 0,4 1 0,-2 2 0,-2-1 0,-1-3 0,1-1 0,-4-1 0,0 1 0,-5 5 0,3 1 0,-4-1 0,-1 2 0,-1-3 0,1 5 0,-1-2 0,1-2 0,-1-5 0</inkml:trace>
  <inkml:trace contextRef="#ctx0" brushRef="#br0" timeOffset="668">505 400 9164,'0'-11'0,"0"-1"0,-8 8 0,6-4 0,-6 16 0,10 4 0,2 5 0,2 7 0,7 5 0,-3 9 0,2 5 0,-1 2 0,1-4 0,3 3 0,-1-1 0,-2-4 0,-7-2 0,5-5 0,0 0 0,0-3 0,-7-8 0,3 2 0,-4-3 0,0-11 0,4-3 0,-4-12 0,6-3 0</inkml:trace>
  <inkml:trace contextRef="#ctx0" brushRef="#br0" timeOffset="936">662 435 9164,'0'-9'0,"-8"1"0,8 21 0,-2 7 0,6 5 0,0 6 0,5 2 0,1 2 0,0 0 0,-4 0 0,1-6 0,1-2 0,0-2 0,0-3 0,0-9 0,-3-3 0,7-2 0,-2-2 0,1-6 0,3 0 0,1 0 0,3-8 0,-1-6 0,1-5 0,-1-5 0,1-1 0,-1 4 0,1-2 0,-1 1 0,-5 3 0,-3 1 0,-1 1 0,-2 7 0,2-5 0,2 5 0</inkml:trace>
  <inkml:trace contextRef="#ctx0" brushRef="#br0" timeOffset="1218">836 575 9164,'-5'-12'0,"-1"1"0,0-1 0,6-5 0,8-1 0,3 1 0,5-1 0,1 1 0,7-3 0,-1-1 0,0-2 0,2 1 0,-5 3 0,3 1 0,-4 1 0,-1 0 0,-3-1 0,-1 3 0,-4 1 0,-3 2 0,5 6 0,-6-5 0,0 7 0,-6-2 0,0 12 0,0 6 0,0 3 0,-2 3 0,-2 1 0,-2 2 0,2 3 0,2 5 0,2-4 0,0 2 0,0 4 0,0-6 0,0-1 0,0-5 0,0-1 0,6 5 0,0 0 0,-2-2 0,-2-1 0,-2-3 0,8 1 0,1-1 0</inkml:trace>
  <inkml:trace contextRef="#ctx0" brushRef="#br0" timeOffset="1518">1028 907 9164,'-7'9'0,"-1"1"0,-4-4 0,5-6 0,8 0 0,5-10 0,4-5 0,7-3 0,1 3 0,-1 3 0,1-3 0,-1 5 0,1 0 0,-1 4 0,1 4 0,-1 2 0,1 0 0,-1 0 0,-5 8 0,-1 4 0,1 3 0,-2 3 0,-1 5 0,-5 0 0,2-1 0,-2-3 0,-2-1 0,-2-1 0,0 1 0,0-1 0,0-9 0,2-8 0,4-10 0,-2-7 0,5-5 0,1-3 0,0-2 0,1-2 0,7-8 0,-1-4 0,1-3 0,-1-9 0</inkml:trace>
  <inkml:trace contextRef="#ctx0" brushRef="#br0" timeOffset="1818">1797 313 9164,'-8'-17'0,"6"7"0,-4 2 0,10 10 0,4 4 0,2 5 0,3 1 0,9 4 0,1 3 0,-2 0 0,-3 1 0,-5-3 0,-1 3 0,2 3 0,-1-4 0,-1 5 0,3 3 0,-5 0 0</inkml:trace>
  <inkml:trace contextRef="#ctx0" brushRef="#br0" timeOffset="1984">1762 662 9164,'0'-17'0,"-2"5"0,-4 1 0,6 1 0,0-4 0,10 5 0,5 1 0,3-6 0,1 4 0,3-1 0,1-1 0,2 2 0,-4-3 0,3 3 0,-3 2 0,-1-3 0,-3 5 0,8 0 0,2 6 0</inkml:trace>
  <inkml:trace contextRef="#ctx0" brushRef="#br0" timeOffset="2235">1849 942 9315,'2'-16'-3,"2"3"1,4 1 0,2-2 1,3 5 0,10-5-1,5-3 1,-1-5 1,12-7 0,-3 4 0,5-2-2,2-4 1,3-8 1,-5-2 0,8 0 0,-5 6 0</inkml:trace>
  <inkml:trace contextRef="#ctx0" brushRef="#br0" timeOffset="2598">2321 453 9190,'-18'-10'0,"9"-6"0,3 5 0,6-5 0,6 1 0,5 3 0,5-1 0,1 5 0,3 0 0,3 0 0,-4 2 0,5 6 0,-5 0 0,-1 0 0,-3 2 0,-3 4 0,-6 6 0,1 5 0,-1 5 0,-2 3 0,-2 2 0,-2 0 0,-2 2 0,-2-3 0,-2-1 0,0-6 0,6 4 0,0-3 0,0-10 0,0-3 0</inkml:trace>
  <inkml:trace contextRef="#ctx0" brushRef="#br0" timeOffset="2914">2705 51 9190,'0'-17'0,"-2"7"0,-4 4 0,4-4 0,-5 8 0,7-3 0,0 10 0,0-1 0,1 8 0,3 3 0,2 7 0,2 5 0,-4 8 0,4 2 0,1 3 0,-3 5 0,6 9 0,-1 5 0,-1 5 0,6-2 0,-7 4 0,3 2 0,0 0 0,-3-2 0,3-16 0,-4-3 0,-1-7 0,-5-5 0,4-6 0,-4-5 0,-2-13 0,0-3 0,0-8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23.9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105 175 9143,'-17'0'0,"5"0"0,0-2 0,-1-4 0,3 4 0,-2-4 0,7 4 0,-7 2 0,8 0 0,-4 0 0,8 0 0,2 0 0,4 0 0,-4 0 0,6 0 0,-8 0 0,0 0 0,7 0 0,3-2 0,8-2 0,1-3 0,4-3 0,1 0 0,9-3 0,5 1 0,5-2 0,6 1 0,7-1 0,4 5 0,2 1 0,-4-4 0,4 6 0,-3 1 0,-9-3 0,-5 6 0,-12-4 0,-2 4 0,-2 2 0,-14 0 0,3 0 0,-14 0 0,-4 0 0,-8 0 0,-2 0 0,-5 0 0,13 0 0,-6 0 0,8 0 0,0 0 0,0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19.9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134 88 9224,'-15'-2'0,"3"-4"0,2 4 0,5-4 0,-5 4 0,0 2 0,4 0 0,12 0 0,2 8 0,6 2 0,-3 1 0,3 1 0,1 0 0,3 3 0,-1-3 0,-5-2 0,0-7 0,1 3 0,-3 6 0,1-6 0,-7 7 0,4-3 0</inkml:trace>
  <inkml:trace contextRef="#ctx0" brushRef="#br0" timeOffset="452">47 454 9224,'-12'6'0,"1"0"0,-1 0 0,2-6 0,8-8 0,10-2 0,2-1 0,3-1 0,5 2 0,3-3 0,3 3 0,-3 2 0,0 1 0,1 3 0,1-2 0,-2 2 0,4 2 0,-1 4 0,-3 4 0,-2 6 0,-3 9 0,-2 2 0,-3-1 0,-7 3 0,2 0 0,-4 0 0,-2 0 0,-2 5 0,-4-5 0,-4 0 0,1 0 0,-7-1 0,6-7 0,-1-1 0,-1-5 0,8 5 0,-3-7 0,-1 1 0,6-2 0,-4-10 0,12-4 0,-2-2 0,7-5 0,3 1 0,-4 6 0,1-3 0,3 1 0,1-4 0,3 4 0,-1-1 0,1 5 0,-1-2 0,1 2 0,-1-2 0,1 4 0,-1-5 0,1 1 0,-1 0 0,1-8 0,-1 5 0</inkml:trace>
  <inkml:trace contextRef="#ctx0" brushRef="#br0" timeOffset="932">519 402 9224,'-10'2'0,"4"6"0,4 7 0,2 7 0,2 7 0,2-4 0,4 2 0,1 4 0,1 0 0,4-2 0,-5-5 0,-1-5 0,4-1 0,-5-3 0,3-3 0,-4-5 0,6-7 0,-3-7 0,3-5 0,-6-3 0,2-11 0,-3-3 0,3-2 0,-4 2 0,2 6 0,-2 3 0,-2 3 0,-2-1 0,0 1 0,0-1 0,0 1 0,2 0 0,2-1 0,1 1 0,1-1 0,-6 1 0,0-1 0,0 7 0,0-1 0,0 8 0,0 6 0,0 14 0,0 5 0,0 10 0,0-2 0,2 6 0,4 6 0,-2 3 0,7 11 0,3 3 0,2 6 0,1 6 0,0 4 0,1 3 0,-1 3 0,1-7 0,-1 1 0,1-10 0,-1-11 0,-5-9 0,-2-9 0,-3 0 0,1-16 0,-2-7 0,-4-10 0,6-8 0,-1-5 0,-5-5 0,6-1 0</inkml:trace>
  <inkml:trace contextRef="#ctx0" brushRef="#br0" timeOffset="1519">920 420 9192,'-8'-10'0,"5"0"0,-9 4 0,8 6 0,-2 2 0,4 14 0,4 3 0,2 10 0,4 2 0,2 2 0,-1 2 0,5 0 0,-3-2 0,3-4 0,-4 2 0,-1-7 0,1-3 0,0-2 0,-4-3 0,5-4 0,3-7 0,1-3 0,3-2 0,-1 0 0,-5-7 0,0-5 0,-1-6 0,-1-5 0,4-2 0,-7-6 0,1 4 0,0 1 0,-2-3 0,-6 6 0,0 2 0,0 1 0,0 3 0,0-1 0,-8 3 0,-4 3 0,-3 6 0,-3 4 0,1 2 0,-1 0 0,7 0 0,-1 0 0,8-1 0,-2-5 0,6 2 0,6-6 0,6 0 0,3 1 0,3-3 0,-1-5 0,1-1 0,-1 1 0,1-1 0,-1 1 0,1-1 0,-3 1 0,-1 1 0,-3 5 0,-5-3 0,6 8 0,-8 0 0,3 8 0,-7 4 0,0 8 0,0 7 0,0 0 0,0 9 0,0-1 0,0-2 0,6 6 0,0-4 0,-2 2 0,-2-2 0,4 2 0,0-6 0,-3 1 0,-1-1 0,-2-2 0,0-5 0,0-1 0,0 1 0,0-1 0</inkml:trace>
  <inkml:trace contextRef="#ctx0" brushRef="#br0" timeOffset="1802">1217 874 9192,'-10'-12'0,"5"0"0,3-1 0,2 3 0,2-2 0,3 1 0,7 1 0,-2 0 0,1 6 0,3-1 0,1 1 0,3 2 0,-1 2 0,1 0 0,-6 6 0,-3 1 0,1 3 0,0 4 0,-5-1 0,5 1 0,-2-2 0,-2-7 0,-4 5 0,3-2 0,-1-4 0,8-10 0,-8-4 0,4-7 0,-3-3 0,1-3 0,8-4 0,-4-10 0,1-2 0,1-2 0,0-7 0,5-4 0,0-11 0</inkml:trace>
  <inkml:trace contextRef="#ctx0" brushRef="#br0" timeOffset="2034">1636 227 9192,'0'-17'0,"-6"5"0,1 1 0,1 7 0,10-2 0,5 4 0,5 4 0,1 4 0,3 5 0,3 5 0,-4 1 0,5 3 0,-5 1 0,-2 2 0,-5 3 0,-2-5 0,-1 2 0,1-1 0,-6 3 0,2-2 0,-4 0 0,-2-5 0</inkml:trace>
  <inkml:trace contextRef="#ctx0" brushRef="#br0" timeOffset="2202">1584 489 9192,'-8'-9'0,"8"-1"0,0 6-1,10-2 0,7-1 1,7 3-1,5-4-4,4-2 0,-4 0 0,0-1 1,0 3-2,-2 0 1,4 4 0,-8-5 0,-1 1 5,-3 4 0,-1 2 0,-1 2 0</inkml:trace>
  <inkml:trace contextRef="#ctx0" brushRef="#br0" timeOffset="2386">1706 664 9138,'-8'10'0,"-3"-4"0,5-4 0,6-2 0,8 0 0,9 0 0,2-2 0,5-4 0,1-4 0,6-7 0,-4-1 0,-2 1 0,5-1 0,-7 1 0,-2-1 0,-1 1 0,-3-6 0,1-1 0,-1 1 0,0 5 0</inkml:trace>
  <inkml:trace contextRef="#ctx0" brushRef="#br0" timeOffset="2586">1968 402 9138,'-10'-12'0,"3"3"0,1-1 0,0 0 0,0 5 0,8-5 0,2 0 0,2 0 0,7 7 0,-1-5 0,4 2 0,1 0 0,0 0 0,1 6 0,-1 0 0,1 2 0,-3 4 0,-1 6 0,-2 3 0,-9 9 0,3 1 0,-4 0 0,-2 0 0,2 4 0,2-5 0,2-3 0,-2-2 0,-2-1 0,-2-1 0,0 1 0</inkml:trace>
  <inkml:trace contextRef="#ctx0" brushRef="#br0" timeOffset="2884">2265 0 9138,'-10'0'0,"2"2"0,8 4 0,0 0 0,2 10 0,2 5 0,2 4 0,8 4 0,-5 8 0,3 4 0,0 5 0,-3 7 0,5 5 0,-2 6-1,1 4 1,1 4 0,-1 0 0,-1-1-3,2-3 0,-1-6 0,-1-3 0,-4-15-4,-1-11 1,-5-8-7,4-7 8,-4-8 0,0-8 5,4-8 0,-4-8 0,6 4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34.4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70 8938,'-11'-5'0,"-1"-1"0,6-2 0,-6 2 0,9 4 0,-5-13 0,16 5 0,1-7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34.8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79 18 8938,'-18'0'0,"1"0"0,-1 0 0,6-6 0,1 0 0,9 1 0,2 5 0,10 7 0,11 5 0,4 4 0,2 1 0,1 0 0,3 1 0,-2-1 0,2 1 0,-4-1 0,0 1 0,-2 1 0,-3 4 0,-3-3 0,-3 5 0,-3-2 0,-1 1 0,-8 1 0,1-4 0,-3 4 0,-2 3 0,0 1 0,0 4 0,0-2 0,0-2 0,0-6 0,0 4 0,0-1 0,0-5 0,-2-7 0,-3-3 0,-13-7 0,-9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48:51.0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78 288 9453,'-10'-8'0,"-5"6"0,11-6 0,-8 8 0,8 0 0,-3-2 0,7-3 0,2 3 0,3-6 0,7 0 0,4 6 0,1-6 0,0 1 0,1 5 0,-1-6 0,1 2 0,-1 0 0,-5 0 0,0 6 0,1 0 0,1 10 0,-1 6 0,-1 5 0,-8 2 0,2-5 0,-4 1 0,-2 4 0,5-1 0,1 5 0,-2 0 0,-2 0 0,-2-3 0,0 3 0,0-2 0,0-4 0,0-1 0,0-3 0,0 1 0,0-1 0,0 1 0,0-1 0,0 1 0</inkml:trace>
  <inkml:trace contextRef="#ctx0" brushRef="#br0" timeOffset="285">43 585 9453,'-12'0'0,"1"0"0,-1 0 0,4-2 0,8-4 0,8 2 0,10-8 0,-1-1 0,1-3 0,1 5 0,2-1 0,3-2 0,-3-1 0,4-3 0,-2 1 0,1 0 0,1-1 0,-6 6 0,5 1 0,-5-3 0,-1-1 0,-1-3 0,0 1 0,1 1 0,-1 5 0,1-5 0,-1 6 0,1-1 0,-1-1 0,-5 6 0,0-5 0,-1 7 0,7-4 0</inkml:trace>
  <inkml:trace contextRef="#ctx0" brushRef="#br0" timeOffset="600">497 43 9453,'-2'-11'0,"-4"-1"0,4 10 0,-3 2 0,3 10 0,4 11 0,2 4 0,1 3 0,-1 3 0,4 7 0,0 5 0,0 2 0,-1 3 0,-1 1 0,-4-1 0,2-1 0,2 1 0,0-5 0,-4-2 0,1-4 0,3-2 0,0-8 0,-6-4 0,0-4 0,8-1 0,-6-10 0,4-8 0,-5-8 0,-1-10 0,0-7 0,0-2 0</inkml:trace>
  <inkml:trace contextRef="#ctx0" brushRef="#br0" timeOffset="950">724 131 9453,'0'-18'0,"-2"3"0,-2 1 0,-1 2 0,-1 9 0,6-1 0,2 13 0,4 9 0,-5 11 0,7-2 0,-2 4 0,0 4 0,2-10 0,-5 10 0,3-4 0,-2-4 0,4 1 0,-2-7 0,-2 2 0,-2-1 0,3-9 0,1-1 0,-2 1 0,0-5 0,2-2 0,-2-4 0,7-2 0,-1-8 0,4-3 0,-3-5 0,-1-1 0,4-1 0,-5 1 0,-1-1 0,4 1 0,-5 1 0,1 3 0,0 1 0,-2 0 0,2-5 0,1-1 0</inkml:trace>
  <inkml:trace contextRef="#ctx0" brushRef="#br0" timeOffset="1267">881 253 9453,'-11'0'0,"-1"0"0,8 0 0,-2-2 0,12-4 0,6-6 0,3-3 0,5-3 0,1 1 0,2 0 0,1-1 0,-9 1 0,1-1 0,1 1 0,-9 5 0,9 0 0,-3-1 0,-4-3 0,3 5 0,-5 1 0,2 2 0,-6 0 0,1 3 0,-3 5 0,-2 0 0,0 2 0,-2 9 0,-1 3 0,-3 1 0,0 3 0,4 1 0,-2 3 0,-2 1 0,0 8 0,6-4 0,0 2 0,0 0 0,0-5 0,0 3 0,0-2 0,0-4 0,0-1 0,0-3 0,0 1 0,0-1 0,0-5 0,0-1 0,8 1 0,2 5 0</inkml:trace>
  <inkml:trace contextRef="#ctx0" brushRef="#br0" timeOffset="1616">986 567 9453,'-10'-2'0,"5"-4"0,5 5 0,4-7 0,1 0 0,9 6 0,-2-4 0,1 6 0,1 4 0,-5 4 0,-1 2 0,0-5 0,-4 7 0,2 2 0,-1 1 0,-5 3 0,0-1 0,0 1 0,0-1 0,0 0 0,0-5 0,0 0 0,2-8 0,4 1 0,-4-3 0,14-4 0,-7-3 0,1-7 0,6-4 0,-5-1 0,3-2 0,-2-5 0,3 5 0,-3-6 0,3 1 0,3 1 0,-1-6 0,1 4 0,-1-2 0,1 5 0,-1-3 0</inkml:trace>
  <inkml:trace contextRef="#ctx0" brushRef="#br0" timeOffset="2049">1545 585 9453,'-23'0'0,"-1"0"0,3 0 0,8 0 0,1 0 0,8 0 0,-4 0 0,24 0 0,3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8.3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35 9440,'-16'18'-22,"5"-1"1,3 1 11,8-1 1,2-1 7,4-5 0,3-3 0,9-8 2,-1 0 0,-5-6 0,-2-2 0,-1-1 0,1-5 0,-6 5 0,4-3 0,-1-2 0,-5-1 0,4-3 0,-6 9 0,-6 3 0,3 2 0,-9-2 0,0 4 0,3-6 0,1 8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35.1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18 332 8938,'-10'-2'0,"4"-4"0,4 2 0,4-5 0,4 1 0,9-6 0,11 3 0,1-5 0,4-1 0,2-3 0,2-1 0,2-4 0,3-3 0,-3 7 0,2-2 0,-8 3 0,-8 3 0,-3-1 0,-3 3 0,-1 1 0,-5 3 0,-3 7 0,-8-4 0,0 8 0,-8 0 0,-1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35.4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43 8938,'0'-17'0,"-8"-1"0,6 11 0,-3 7 0,3 9 0,2 7 0,0 3 0,0 5 0,0 5 0,2 9 0,1 3 0,3-2 0,-2-2 0,4 4 0,-2-1 0,0-3 0,1-6 0,-3 2 0,6-6 0,0 1 0,-1-5 0,-5-4 0,4-3 0,0-4 0,-4-9 0,7-14 0,-7-9 0,4-15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35.6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8938,'0'-10'0,"0"5"0,0 10 0,0 7 0,0 4 0,0 1 0,0 3 0,0 3 0,2-4 0,2 5 0,4-5 0,2-2 0,-5 1 0,5-1 0,0-1 0,0-5 0,1-3 0,7-8 0,-1 0 0,1 0 0,-1-2 0,0-4 0,1-5 0,-1-7 0,1-3 0,-3-2 0,-3 1 0,2 3 0,-7 2 0,1-1 0,0 1 0,-2-1 0,-6 1 0,0-1 0,0 1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35.9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33 227 8938,'-17'0'0,"7"0"0,4-8 0,12-1 0,6-1 0,9-5 0,3 3 0,-1-2 0,2 3 0,-4-5 0,7 4 0,-3-3 0,-4-3 0,-1 3 0,-3 1 0,1 5 0,-1 1 0,-5-4 0,-3 5 0,-1-3 0,-2 6 0,-6-4 0,0 8 0,0 0 0,0 8 0,0 4 0,0 3 0,0 3 0,0 5 0,0 0 0,0 0 0,0 3 0,6-5 0,0 6 0,-3 0 0,-1 0 0,0-5 0,2 3 0,2-2 0,-2 1 0,-2-1 0,-4-8 0,-2-1 0,-2-2 0,-15-1 0,1 7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3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25 297 8938,'-17'0'0,"9"0"0,8 0 0,8-2 0,9-2 0,1-2 0,-1 2 0,1 2 0,1 2 0,2 0 0,3 0 0,-1 2 0,-6 4 0,1 6 0,-6-2 0,-3 1 0,-1 3 0,-2 1 0,-4 1 0,4-4 0,-4 3 0,13-21 0,-5-2 0,-1-11 0,7-2 0,-4-6 0,3-1 0,3 1 0,1-2 0,4-6 0,-1 0 0,7 0 0,-8-7 0,20 5 0,-4-6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36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36 193 8938,'-12'-6'0,"2"-2"0,3-1 0,1-3 0,6-5 0,0-1 0,2 1 0,3 1 0,7 3 0,4 1 0,3 0 0,2-3 0,3 1 0,-3 3 0,-2 7 0,-1-2 0,-1 4 0,-1 4 0,-3 4 0,-3 5 0,-2 5 0,4 7 0,-7 2 0,-1 1 0,-2-1 0,-2 4 0,0-6 0,0-1 0,0-3 0,2-2 0,2 1 0,2-1 0,0-7 0,-6-2 0,0-8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36.8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 8938,'0'-11'0,"0"-1"0,2 8 0,2 0 0,2 8 0,2 2 0,-4 10 0,2 3 0,-3 0 0,1 1 0,0-3 0,2 1 0,-2-1 0,-2 1 0,-2-1 0,2-1 0,4-5 0,-3-3 0,9-8 0,-6-8 0,4-3 0,-1-5 0,1-1 0,0-1 0,3 1 0,-1-1 0,0 1 0,3-1 0,-1 3 0,-3 3 0,-5-1 0,4 5 0,-2-2 0,-3 6 0,-5-4 0,6 10 0,0 4 0,-2 6 0,0 9 0,0 4 0,2 5 0,-3 6 0,5-1 0,-2 8 0,0-2 0,2 0 0,-6-1 0,5-5 0,-1 0 0,0 0 0,0-8 0,-4-3 0,2-5 0,1-2 0,9-7 0,-2-4 0,-5-12 0,1-4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37.0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8938,'-10'2'0,"4"4"0,4 3 0,2 11 0,0 1 0,0 2 0,0 6 0,0-3 0,0-1 0,0 0 0,0-2 0,0-5 0,2-1 0,4 1 0,-4-1 0,6 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37.3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8938,'17'6'0,"1"0"0,7 5 0,4-3 0,4 0 0,2 0 0,0 3 0,0-3 0,0 2 0,0 3 0,-2-3 0,-4 0 0,-8 0 0,-7-1 0,-1-3 0,-7 6 0,-2 1 0,-10-3 0,-5 2 0,-13-1 0,-3 7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37.5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16 263 8938,'-10'0'0,"4"0"0,12 0 0,9 0 0,13-2 0,3-4 0,5-6 0,11-3 0,0-3 0,5 1 0,6-1 0,2-5 0,4-2 0,-5 0 0,-5-1 0,-9 3 0,-5 8 0,-5 1 0,-6 2 0,-3 9 0,-9-3 0,1 4-1,-1 2 1,-9 0 0,-8 0 0,-8 8 0,-9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8.6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36 9372,'-10'-8'0,"-5"4"0,3-8 0,4 9 0,2-5 0,12 8 0,-2 2 0,6 4 0,-1 3 0,1 1 0,2 6 0,5-5 0,-1 5 0,-5 1 0,-5 1 0,2-7 0,-2 1 0,-2 1 0,-2 3 0,-2 1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37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0 8909,'-12'0'0,"1"0"0,-3 0 0,4 2 0,1 4 0,1 5 0,2 7 0,6 7 0,2 10 0,4 10 0,-2 7 0,7 6 0,3 6 0,2 4 0,1 10 0,1 1 0,-3 3 0,-3-1 0,3-13 0,-3 2 0,1-6 0,-1-7 0,2-7 0,-9-17 0,1-4 0,2-6 0,-6-3 0,4-3 0,-4-7 0,-2-2 0,0-8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46.7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1170 856 9281,'10'0'0,"-2"8"0,-8 4 0,0 3 0,-8 3 0,-4-1 0,-5 3 0,-6 3 0,-6-2 0,-12 7 0,-8-1 0,-7 0 0,-8-6 0,-10 3 0,-3-5 0,-3-2 0,12-7 0,-2-4 0,4-4 0,4-2 0,2-8 0,10-6 0,3-5 0,6-4 0,4-8 0,5 2 0,0-4 0,3-2 0,10-6 0,0-2 0,7-1 0,4-5 0,2-1 0,6-3 0,0 3 0,0 3 0,8 3 0,4 5 0,3-2 3,3 2 0,-1 8 1,1 2-1,-1 0 1,1 2 0,7-8 0,4 4 0,2-4-3,-2 2 1,4 4-1,-4-2 1,4 4-2,2 1 0,-6 3 0,0 8 0,0 1 0,-1 2 0,5 8 0,-4-1 0,4 3 0,2 2 0,-1 0 0,1 2 0,2 3 0,4 7 0,-4 4 0,4 1 0,-4 1 0,-3-1 0,1 6 0,0 3 0,-2-1 0,-4 0 0,2 4 0,-7-4 0,-3 3 0,-2 3 0,-3-6 0,-2 0 0,-5-2 0,-1 1 0,0-1 0,-4-6 0,2 1 0,-3-1 0,-1 1 0,-2-1 0,0 1 0,0-1 0,0-5 0,0-1 0,0 1 0,0 0 0,0-1 0,0-7 0,0 4 0,0-8 0,0 0 0,0-8 0,0 6 0,0-5 0,0 7 0,0 0 0,0 0 0</inkml:trace>
  <inkml:trace contextRef="#ctx0" brushRef="#br0" timeOffset="717">1572 996 9402,'-35'-17'0,"0"-1"0,8 9 0,4 3 0,3 4 0,3 2 0,-1 0 0,7 0 0,-1 0 0,8 0 0,-2 0 0,12 0 0,-2 0 0,10 0 0,5 0 0,1 2 0,11 2 0,4 1 0,3-1 0,11 0 0,-1 0 0,9 2 0,7-2 0,-2-2 0,2-2 0,4 0 0,5 0 0,7 0 0,5 0 0,1 0 0,1 0 0,-5-2 0,9-2 0,-6-2 0,-1 2 0,-9-4 0,-15 3 0,-3-1 0,-7-2 0,-3 4 0,-1-6 0,-3 3 0,0 3 0,-6 2 0,3 0 0,-3-2 0,-2-2 0,-2 0 0,-2 6 0,-4 0 0,-1 0 0,3 0 0,-6 0 0,-2 0 0,-1 0 0,-3-2 0,1-1 0,-1-3 0,1 0 0,-1 6 0,-5 0 0,-1 0 0,-5 0 0,6 0 0,-8 0 0,3 0-3,-7 0 3,0 0 0,0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5:57.8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53 315 9035,'-16'-17'0,"3"1"0,1 4 0,8 3 0,-2 3 0,4 4 0,2-6 0,0 10 0,0 4 0,0 4 0,2 9 0,2 2 0,2 3 0,8 9 0,-3 0 0,3 7 0,-2 5 0,3-6 0,-5 4 0,1-3 0,1 1 0,-2 0 0,3-6 0,-1 0 0,2 0 0,-7-8 0,1-4 0,-2-4 0,0-1 0,2-3 0,-3-3 0,-3-4 0,6-8 0,-8 0 0</inkml:trace>
  <inkml:trace contextRef="#ctx0" brushRef="#br0" timeOffset="384">350 350 9237,'0'12'0,"-2"-3"0,-2 1 0,-2 0 0,0 1 0,6 7 0,0 1 0,0 5 0,0 1 0,0 6 0,0-4 0,0-2 0,6 4 0,2-5 0,2-5 0,3-5 0,3-1 0,3-7 0,2-2-1,3-2 0,5-4 1,-6-4-1,-2-6-2,-1-3 0,-3-10 1,1-4-1,-1-4 0,1-2 0,-9 0 1,-3 2-1,-4 2 0,-2 2 1,-2 1 0,-4-1 0,-5 6 1,-5 4 0,-3 3 0,-2 2 0,-5 5 1,-1 1 0,4 2 0,-4 6 0,0 2 0,-1 4 0,1 4 0,-2 7 0,6 3 0,3 3 0,5-2 0,1 6 0,5 0 0,1 1 0,2-7 0,6 2 0,8 4 0,1 1 0</inkml:trace>
  <inkml:trace contextRef="#ctx0" brushRef="#br0" timeOffset="684">1328 140 9199,'-18'-2'0,"1"-3"0,-1 3 0,1-4 0,-1 4 0,1 2 0,5 2 0,1 4 0,-3 5 0,1 11 0,-1 3 0,2 2 0,-1 4 0,3 2 0,0 4 0,1 2 0,-1 2 0,6-1 0,-4-5 0,2 0 0,1 0 0,-1 0 0,6-2 0,-2-4 0,-4-6 0,4-3 0,-4-3 0,2 1 0,-1-1 0,1-7 0,-8-4 0,0 3 0,-5 1 0</inkml:trace>
  <inkml:trace contextRef="#ctx0" brushRef="#br0" timeOffset="967">891 350 9199,'0'-12'0,"0"1"0,0 5-1,0-6 1,2 10-1,4 2 1,4 10 0,7 11-1,1 5 1,-1 1 0,6 0 0,3 4 0,-1-4 0,0-2 0,4 4 0,-4-5 0,2-3 0,5-2 0,-7-1 0,0-1 0,-2-1 0,1-4 0,-1 1-3,-6-7 1,1 0-3,-1-6 5,-7 0 0,5-8 0,-5-2 0</inkml:trace>
  <inkml:trace contextRef="#ctx0" brushRef="#br0" timeOffset="1700">1799 490 9029,'-17'0'0,"-1"0"0,1 0 0,-1 0 0,1 0 0,5 0 0,1 0 0,7-2 0,-2-4 0,4-6 0,2-3 0,0-5 0,0-3 0,2-6 0,4-4 0,-2-4 0,7-2 0,3-1 0,1 1 0,3 2 0,-1 2 0,1 2 0,-1 4 0,1 4 0,1 9 0,3 4 0,1 7 0,0 3 0,-5 2 0,-1 2 0,0 3 0,1 13 0,-1 11 0,-1 4 0,-4 2 0,1 6 0,-7 1 0,-2 1 0,-2 0 0,-4 5 0,-4-3 0,-8 1 0,-7 1 0,0-2 0,-8 3 0,0-3 0,1-2 0,1-9 0,6-6 0,-2-5 0,1-8 0,3 1 0,1-10 0,1-2 0,7-4 0,4-6 0,4-4 0,2-7 0,0-1 0,2 1 0,4 1 0,6 3 0,3 1 0,3 0 0,-1-5 0,1-1 0,-1 1 0,3 1 0,1 3 0,4 3 0,2 2 0,-3-3 0,5 5 0,0 2 0,-2 2 0,6 2 0,-4 0 0,2 0 0,-2 0 0,4 8 0,-6 3 0,1 5 0,-5 1 0,4 1 0,0-1 0</inkml:trace>
  <inkml:trace contextRef="#ctx0" brushRef="#br0" timeOffset="2071">2341 210 9029,'-12'12'0,"2"0"0,3 1 0,1 8 0,6 5 0,0 1 0,0 4 0,0 0 0,0 0 0,2-2 0,4 2 0,-3-4 0,9 1 0,2-3 0,1-4 0,3-7 0,-1-5 0,1-1 0,-1-4 0,0-4 0,1-8 0,-3-9 0,-3-10 0,4-6 0,-5-2 0,3-2 0,-2-4 0,-5 4 0,-7-4 0,0 5 0,0 1 0,0 6 0,-2 1 0,-3 3 0,-7 4 0,-4-1 0,-1 1 0,-1-2 0,-5 5 0,-2 9 0,-2 1 0,5 2 0,-1 6 0,4 2 0,1 4 0,1 5 0,1 11 0,3 3 0,1 2 0,8-3 0,-2 5 0,-3 0 0,-1 6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6:00.9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38 105 8989,'-18'-8'0,"1"-2"0,15 3 0,8 5 0,7 6 0,5 1 0,-1-5 0,3 0 0,3 0 0,-2 0 0,6 0 0,1 0 0,-1 0 0,-4-5 0,6-3 0,2 0 0,2 0 0,4 0 0,2 5 0,4-5 0,1-2 0,-3 6 0,6-2 0,1 3 0,2-3 0,3 4 0,-3-4 0,1 4 0,1 2 0,-9 0 0,9 0 0,-3 0 0,-5 0 0,7 0 0,-5 2 0,3 2 0,-2 2 0,-3 1 0,-5-1 0,4 4 0,1 0 0,-5-1 0,2-5 0,-4 2 0,-2-2 0,0 4 0,-1-2 0,-1-3 0,-3-1 0,3-2 0,-6 0 0,4 2 0,4 4 0,-10-4 0,10 4 0,-2-2 0,0 2 0,-2-4 0,0 3 0,2-1 0,-2 2 0,-6-4 0,4 4 0,0-2 0,-1 2 0,3-5 0,-6 5 0,0-4 0,0-2 0,4 0 0,-3 0 0,-1 0 0,0 0 0,0 0 0,-3 0 0,3 2 0,2 4 0,-6-4 0,3 4 0,-3-4 0,2-2 0,-3 0 0,5 0 0,-2 0 0,1 0 0,-1 0 0,-6 0 0,1-2 0,-1-4 0,1 4 0,-1-4 0,1 4 0,-1 0 0,1-4 0,-9 6 0,-3 0 0,-4 12 0,-2 9 0,0-1 0,0 5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6:07.3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28 9216,'-17'-17'0,"7"7"0,2 12 0,8 15 0,2 12 0,4 10 0,-2 2 0,5 9 0,-1 7 0,-4 3 0,4 10 0,-2 5 0,-2 1 0,-3 2 0,-1-8 0,0-1 0,0-8 0,0-7 0,-5-9 0,-1-5 0,0-7 0,-2-9 0,6-1 0,-5-21 0,7 4 0,1-12 0,5-6 0,4 2 0,7 1 0,1-1 0,-1 0 0,7 6 0,1-3 0,2 1 0,4 0 0,2 0 0,2 6 0,2 0 0,4 0 0,-4 0 0,3 0 0,-3 0 0,-2 0 0,-8 2 0,-2 2 0,1 2 0,1 7 0,8-3 0</inkml:trace>
  <inkml:trace contextRef="#ctx0" brushRef="#br0" timeOffset="270">472 622 9179,'-18'-2'0,"1"-2"0,-1-2 0,1 2 0,-1 2 0,9 4 0,5 4 0,8 6 0,7-2 0,11 1 0,3 1 0,2-2 0,2 3 0,6-5 0,0 0 0,0-1 0,-2 1 0,-2-4 0,-4 2 0,-2-2 0,4 0 0,-5-1 0,-3 3 0,-7 2 0,-5-2 0,-1 6 0,-4 3 0,-10 3 0,-6 1 0,-3 4 0,-3-1 0,-1 7 0,-2 2 0,-3 2 0,-5 7 0,6 1 0,2 0 0,1 2 0,5-6 0,1 3 0,3-3 0,7-2 0,-4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6:01.8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141 331 9025,'-18'-2'0,"1"-4"0,-1 4 0,1-2 0,-1 8 0,3 8 0,3 11 0,4 6 0,1 4 0,5 2 0,-4 0 0,6 0 1,6 0 0,5-8 0,11-4 0,3-5 2,2-7 1,0-5-3,2-12 1,4-5-2,-4-13 0,-1-3 0,-3-8 0,-4 0 0,-5 0 0,-10 2 0,-1 2 0,-3 2 0,-2-2 0,-2 6 0,-5 2 0,-9 3 0,-5 3 0,-8 7 0,3 4 0,-1 4 0,-4 2 0,4 8 0,0 4 0,2 5 0,3 7 0,3-5 0,3 6 0,5-2 0,5 1 0,4 1 0,2-4 0,0 5 0,0 1 0,2-4 0,4 6 0,5 2 0,5 2 0,1-4 0,1 0 0,-1 2 0,1 2 0,-9 2 0,-3-2 0,-4-4 0,-2-5 0,0-5 0,0-1 0,0-1 0,0-7 0,2-3 0,2-8 0,2-5 0,7-4 0,1-7 0,5-3 0,5-3 0,7 2 0,-2-7 0,4 3 0,2 4 0,-6 1 0,0 5 0,0 1 0,-2 3 0,-2 7 0,-7-2 0,-1 4 0,1 2 0,-3 2 0,-1 4 0,-2 5 0,-9-3 0,5 0 0,-8-8 0</inkml:trace>
  <inkml:trace contextRef="#ctx0" brushRef="#br0" timeOffset="302">525 401 9039,'0'-18'0,"-2"3"0,-2 1 0,-2 2 0,0 1 0,6 3 0,0 8 0,0 12 0,0 9 0,0 6 0,2 10 0,2 2 0,2 2 0,2-1 0,-4-5 0,1 0 0,-1 0 0,-2-8 0,-2-3 0,2-5 0,4-2 0,-4-5 0,4 0 0,-2-8 0,2-1 0,3-6 0,1-9 0,5-11 0,-3-5 0,6-1 0,5 0 0,-4 0 0,3-6 0,-7 2 0,-3 4 0,-3 2 0,5 8 0,-4-1 0,-2 5 0,-3 7 0,-3-2 0,4 2 0,-4 4 0,2 10 0,-6 6 0,-4 3 0,-7 3 0,-5 7 0,-9 2 0</inkml:trace>
  <inkml:trace contextRef="#ctx0" brushRef="#br0" timeOffset="486">472 942 9039,'-11'8'0,"-1"3"0,6 3 0,-3 0 0,1-3 0,2 1 0,8 3 0,4-3 0,4 2 0,7-9 0,0-1 0,1-2 0,1-2 0,5 0 0,3 0 0,0 0 0,6-10 0,-4-5 0,4-8 0,2-4 0,-2-3 0,-2-5 0,-2-1 0,2-5 0,-6 4 0,-1-4 0,3 4 0,0 2 0</inkml:trace>
  <inkml:trace contextRef="#ctx0" brushRef="#br0" timeOffset="1086">804 470 9039,'-7'-9'0,"5"-7"0,-4 5 0,4 1 0,4-2 0,4-1 0,-1 3 0,11 0 0,3 2 0,1 5 0,-1 1 0,-1 2 0,-1 0 0,1 0 0,-7 7 0,-1 7 0,-2 5 0,-4 5 0,-3 7 0,-1-2 0,-1 4 0,-5 2 0,2 4 0,-8-3 0,1-3 0,1 0 0,-6-7 0,7-3 0,-1-4 0,4-1 0,4-1 0,2 1 0,2-9 0,4-3 0,6-4 0,3-10 0,1-3 0,-3-5 0,-1-1 0,-2-1 0,3 1 0,-3-1 0,-2 1 0,3-1 0,-3 3 0,0 1 0,-1 3 0,7 5 0,-2-4 0,3 2 0,-3 3 0,0 5 0,1 0 0,3 0 0,1 5 0,-1 3 0,-5 2 0,5-4 0,-5 5 0,-3-7 0,-8-4 0,-11-11 0,-5-5 0,-1-1 0,1-1 0,2 1 0,3-1 0,7-1 0,-2-3 0,4-1 0,2 0 0,0 3 0,2-1 0,4-2 0,6-6 0,9 5 0,2 1 0,-1-2 0,-3 11 0,-2-3 0,1 3 0,-1 5 0,-5-5 0,0 8 0,-8 2 0,1 10 0,-3 4 0,0 7 0,2 1 0,2-1 0,0 3 0,-6 1 0,0 4 0,0 2 0,0-5 0,2 3 0,2-2 0,1 1 0,1 5 0,-6-4 0,0 0 0,0 0 0,-8 6 0,-1-3 0</inkml:trace>
  <inkml:trace contextRef="#ctx0" brushRef="#br0" timeOffset="1234">1171 855 9039,'0'17'0,"0"-5"0,0-1 0,0 1 0,8 4 0,3-5 0,5-5 0,7-10 0,1-4 0,-3-3 0,-2-9 0,5 1 0,-1-8 0,-2 2 0,6-14 0,1 2 0</inkml:trace>
  <inkml:trace contextRef="#ctx0" brushRef="#br0" timeOffset="1685">1905 243 9039,'-12'-5'0,"0"-1"0,1 0 0,-7 6 0,3 13 0,1 7 0,4 7 0,3 10 0,-5 0 0,6 9 0,2 3 0,2 1 0,2-5 0,0-4 0,0-4 0,0-2 0,8-10 0,4-6 0,3-7 0,3-4 0,-1-10 0,1-10 0,-1-4 0,1-1 0,-3-8 0,-3-2 0,-7-3 0,-3 1 0,-2 6 0,0-4 0,0 2 0,0 3 0,0 3 0,-2 1 0,-3 1 0,-7 0 0,2-1 0,-1 1 0,-3-1 0,-1 1 0,3-1 0,0 3 0,-1 3 0,5-3 0,0 15 0,8 0 0,2 7 0,4 3 0,4 13 0,7-3 0</inkml:trace>
  <inkml:trace contextRef="#ctx0" brushRef="#br0" timeOffset="1834">1922 435 9039,'0'-17'0,"0"5"0,2 1 0,4-3 0,-2 1 0,9-1 0,5 0 0,3-5 0,8 2 0,-4-9 0,1 3 0,-1 0 0,4-1 0,-4 7 0,0 0 0,1-1 0,-3 1 0,-13 7 0,-10 2 0,-10 8 0</inkml:trace>
  <inkml:trace contextRef="#ctx0" brushRef="#br0" timeOffset="2118">2009 488 9039,'-7'17'0,"5"-7"0,-4-2 0,12-8 0,5-2 0,5-4 0,7-4 0,2-9 0,2-4 0,4-6 0,1 1 0,-1-1 0,-4-2 0,-2-2 0,0 4 0,-5 2 0,-1 2 0,-3 3 0,-9 3 0,3 2 0,-2-1 0,-2 8 0,-8 3 0,-4 7 0,2 2 0,-6 3 0,2 7 0,3 4 0,5 1 0,0 2 0,0 5 0,0 1 0,0 6 0,0-4 0,0-2 0,0 4 0,0-3 0,0-1 0,0 0 0,0 4 0,0-4 0,0 3 0,-8-7 0,-2 4 0</inkml:trace>
  <inkml:trace contextRef="#ctx0" brushRef="#br0" timeOffset="2302">2132 645 9039,'0'12'0,"0"-1"0,0-5 0,0 6 0,7-2 0,5 3 0,5-3 0,7-2 0,-3-3 0,6-5 0,0 0 0,1 0 0,-1 0 0,4-4 0,-2-5 0,2-9 0,-4-5 0,0 2 0,-2-3 0,7-14 0,-5 1 0</inkml:trace>
  <inkml:trace contextRef="#ctx0" brushRef="#br0" timeOffset="2519">2498 226 9039,'-7'-18'0,"5"1"0,-4 0 0,6 7 0,6 2 0,5 2 0,5 0 0,1 1 0,1 7 0,-1 3 0,1-1 0,-3 10 0,-1 3 0,-3 5 0,-7 3 0,2-2 0,-4 4 0,-2 0 0,0 6 0,0-5 0,-2 1 0,-4 0 0,4-8 0,-4 2 0,3-5 0,-3-6 0,4 3 0,-4-3 0,-4 3 0,1 3 0</inkml:trace>
  <inkml:trace contextRef="#ctx0" brushRef="#br0" timeOffset="2668">2638 366 9039,'0'-18'0,"0"1"0,0-1 0,2 7 0,2-1 0,4-2 0,1-1 0,3 3 0,5 1 0,1-3 0,-1-2 0,3-1 0,1 0 0,2-1 0,-1 1 0,3 1 0,-2 2 0,-1 3 0,-3-3 0,-9 5 0,-5-3 0,-3 8 0,-2-4 0</inkml:trace>
  <inkml:trace contextRef="#ctx0" brushRef="#br0" timeOffset="2985">2708 331 9039,'-10'7'0,"2"-5"0,8 6 0,8-10 0,4-2 0,5-3 0,7-3 0,-5-2 0,4-5 0,-3-1 0,-3 1 0,1-1 0,-1 1 0,1-1 0,-1 1 0,-5 1 0,-3 3 0,1 1 0,0-1 0,-6 3 0,1-2 0,-3 6 0,-2-5 0,0 7 0,0-4 0,0 16 0,0 4 0,-2 5 0,-3 6 0,3-1 0,-4 5 0,4 0 0,2 0 0,0 0 0,0 2 0,0 4 0,0-3 0,0-5 0,0-2 0,0-4 0,0-1 0,0 7 0,-8-5 0,-2 5 0</inkml:trace>
  <inkml:trace contextRef="#ctx0" brushRef="#br0" timeOffset="3285">2743 645 9039,'0'-17'0,"8"7"0,1 2 0,3 2 0,0 0 0,-1 1 0,7 5 0,-1 0 0,1 0 0,-3 2 0,-1 3 0,-3 7 0,3 4 0,-4 1 0,-1 1 0,1 1 0,0 4 0,-6-9 0,1 3 0,-3-1 0,-2-1 0,8-5 0,4-4 0,1-8 0,1-8 0,-2-9 0,1-6 0,3-5 0,1-4 0,1-3 0,-1-4 0,-1 4 0,-3-6 0,-1 1 0,1-5 0,1 2 0,0 1 0,-5 1 0,-1 4 0,4 2 0,-5 4 0,3 4 0,-6 4 0,4 8 0</inkml:trace>
  <inkml:trace contextRef="#ctx0" brushRef="#br0" timeOffset="3482">3232 86 9039,'-16'-17'0,"5"-1"0,1 7 0,4-1 0,6 2 0,0-1 0,10 5 0,5 6 0,3 4 0,1 3 0,4 3 0,-3 2 0,3 5 0,-1 1 0,1-1 0,-4 1 0,4-1 0,-3 1 0,-5-1 0,-3 1 0,4-1 0,-7 0 0</inkml:trace>
  <inkml:trace contextRef="#ctx0" brushRef="#br0" timeOffset="3717">3319 331 9039,'-17'-6'0,"1"-2"0,4-2 0,3 7 0,3-3 0,6 4 0,0 2 0,10 0 0,5 0 0,3 2 0,-1 2 0,1 1 0,-1 9 0,-1-2 0,-5 3 0,-3-3 0,-8-1 0,0 5 0,0 5 0,0-1 0,0 3 0,0-4 0,0-1 0,-6-1 0,-2-1 0,-1-4 0,5-5 0,-4-7 0,8 0 0</inkml:trace>
  <inkml:trace contextRef="#ctx0" brushRef="#br0" timeOffset="3886">3459 261 9039,'2'-16'0,"2"3"0,1 1 0,9 8 0,-2-2 0,3 4 0,3 10 0,-1 2 0,1 2 0,-1-1 0,1 1 0,-3 5 0,-1 1 0,-3-1 0,-7 1 0,2-1 0,-4 1 0,-4-1 0,-4 1 0,-5-1 0,-5 0 0,-9 1 0,-2-1 0</inkml:trace>
  <inkml:trace contextRef="#ctx0" brushRef="#br0" timeOffset="4085">3179 680 9039,'-17'0'0,"-1"0"0,1 0 0,0 0 0,7 0 0,10-2 0,13-2 0,9-4 0,7-1 0,6-3 0,6-5 0,7-1 0,8 1 0,-1-7 0,5 1 0,-2 0 0,0-2 0,6 5 0,-5-1 0,-3 5 0,-2 5 0,-9 7 0,-6-2 0,-8 4 0,-8 2 0,-4 0 0,-1 0 0,-9-8 0,-9 6 0,-9-5 0</inkml:trace>
  <inkml:trace contextRef="#ctx0" brushRef="#br0" timeOffset="4318">3633 628 9039,'-7'15'0,"-3"-1"0,0-3 0,-3 1 0,7 5 0,2 1 0,2-1 0,4-5 0,4 0 0,7-1 0,9-1 0,-1-2 0,8-8 0,2 0 0,2 0 0,-4-2 0,-1-4 0,-3-6 0,-4-3 0,-7-3 0,-5 1 0,-1-1 0,-4 1 0,-4 0 0,-8 1 0,-7 2 0,-7 3 0,-7 7 0,4-2 0,-2 4 0,-4 2 0,6 0 0,-1 0 0,3 0 0,0 0 0,-6 6 0,5 0 0,-7 7 0,4-3 0</inkml:trace>
  <inkml:trace contextRef="#ctx0" brushRef="#br0" timeOffset="4952">106 1536 9088,'-35'-8'0,"8"-2"0,3-7 0,13 5 0,5 1 0,4 7 0,4-4 0,4 8 0,5 0 0,11 0 0,1 0 0,0 0 0,2 0 0,8 0 0,10 0 0,2 0 0,3 0 0,5-6 0,5-2 0,8-1 0,8-5 0,9-2 0,14-1 0,-45 8 0,1 1 0,0-2 0,1 2 0,2 2 0,0 0 0,-1 1 0,1 1 0,0-1 0,0 0 0,4 0 0,-1 0 0,-6 2 0,0 1 0,4-3 0,-1 0 0,-4 1 0,-1 0 0,-1 2 0,1 0 0,46-8 0,-2 1 0,-4-3 0,-6 0 0,-1 1 0,3-7 0,2 1 0,5-1 0,-15 7 0,-3 1 0,-14 0 0,-8 1 0,-1 5 0,-1-2 0,0 4 0,1 2 0,-1 0 0,1 2 0,-1 2 0,0 2 0,1 5 0,-3-3 0,-1 0 0,-3 0 0,-3-1 0,5-3 0,3 2 0,-3-2 0,-5-2 0,4-2 0,3 0 0,6 0 0,-1-6 0,3-2 0,-4 1-1,-1-1 0,-1 2 0,-1 6 0,-3 0-3,-1 0 0,-9 0 0,3 2 1,-2 2 0,2 2 0,-10-1 0,2-5 1,-6 2-3,-6 4 4,-9-4 1,-20 14 0,-17-7 0,-12 1 0,-23 13 0,-12-3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6:13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88 452 9074,'-8'-10'0,"6"-5"0,-4 3 0,4-3 0,-3-3 0,-1 1 0,0 7 0,6 6 0,0 16 0,0 11 0,0 8 0,0 6 0,0 4 0,0 4 0,0-1 0,0 3 0,2-10 0,2-6 0,2-4 0,7-6 0,-1-7 0,3-5 0,3-1 0,-1-12 0,1-15 0,-3-14 0,-3-12 0,1-5 0,-7-1 0,-2 3 0,-2 1 0,-2 8 0,0-1 0,-2 5 0,-4 6 0,-5 9 0,-11 11 0,-1 1 0,2 4 0,-4 10 0,1 7 0,3 7 0,1 3 0,9 2 0,1-3 0,2 1 0,4-2 0,3-1 0,2-3 0,5 1 0,6-1 0,3 1 0,11-1 0,1 0 0</inkml:trace>
  <inkml:trace contextRef="#ctx0" brushRef="#br0" timeOffset="265">455 138 9074,'0'-12'0,"0"1"0,0 9 0,0 2 0,0 9 0,0 9 0,0 5 0,0 6 0,0 4 0,2 2 0,1 0 0,3 0 0,-2 0 0,0 0 0,0 0 0,2 0 0,-2 0 0,-2-6 0,-2-2 0,1 0 0,5 0 0,-4 0 0,4 2 0,-4-5 0,-2-5 0,-16 6 0,-3 3 0</inkml:trace>
  <inkml:trace contextRef="#ctx0" brushRef="#br0" timeOffset="466">297 784 9074,'-9'8'0,"3"3"0,6-1 0,6 2 0,5 1 0,7-5 0,3-2 0,2-4 0,-1-2 0,-3 0 0,-1 0 0,-1 0 0,1 0 0,-1 0 0,1-2 0,-1-4 0,0-6 0,1 3 0,-1-3 0,1-7 0,-1-8 0</inkml:trace>
  <inkml:trace contextRef="#ctx0" brushRef="#br0" timeOffset="869">612 417 9074,'0'-17'0,"0"-1"0,0 1 0,0-1 0,0 1 0,0-1 0,2-1 0,4-2 0,7-3 0,8 3 0,-1-4 0,3 4 0,-1 3 0,1 4 0,-4 5 0,4-3 0,-3 6 0,-3 4 0,-1 4 0,-3 4 0,-3 8 0,-2 7 0,-2 6 0,-6 8 0,0 2 0,0 4 0,0-4 0,0 3 0,-2-5 0,-4-6 0,2 2 0,-6-7 0,3-3 0,3-1 0,0-3 0,-2 0 0,4-7 0,-6-10 0,8-11 0,0-5 0,0-1 0,0-1 0,2 3 0,2 1 0,2 2 0,2 3 0,-4-5 0,3 4 0,3 3 0,-4 1 0,6 6 0,1 0 0,3 0 0,-5 2 0,1 2 0,2 3 0,1 3 0,-3-4 0,-3 5 0,1 1 0,0-2 0,-6 5 0,3-5 0</inkml:trace>
  <inkml:trace contextRef="#ctx0" brushRef="#br0" timeOffset="1086">944 435 9074,'0'-18'0,"-2"3"0,-2 1 0,-2 3 0,0 5 0,6-6 0,2 0 0,4 3 0,-2-7 0,7 5 0,3-3 0,2 2 0,1-3 0,2 3 0,3-3 0,1-3 0,0 1 0,-5 1 0,-1 5 0,1-3 0,-3 6 0,-3-2 0,-2 7 0,-5-3 0,-3 12 0,4 5 0,-4 5 0,-2 1 0,0 1 0,0 1 0,0 2 0,0 3 0,0 5 0,0-6 0,0 0 0,0 3 0,0-7 0,-2 6 0,-4 0 0,-3 3 0,-9 7 0</inkml:trace>
  <inkml:trace contextRef="#ctx0" brushRef="#br0" timeOffset="1253">926 697 9074,'-11'0'0,"-1"2"0,-2 3 0,7-1 0,1 8 0,4 2 0,10-5 0,1 3 0,3 1 0,0 3 0,5-4 0,6-1 0,-1 1 0,-3-2 0,-2-3 0,1-7 0,-1 0 0,1 0 0,-1 0 0</inkml:trace>
  <inkml:trace contextRef="#ctx0" brushRef="#br0" timeOffset="1502">1171 435 9074,'11'7'0,"-1"7"0,-2 7 0,0 1 0,-5 7 0,3 2 0,-2 2 0,-2 2 0,-2 0 0,0-2 0,0-4 0,0 2 0,-2-8 0,-2-1 0,-2-3 0,-7-9 0,1-5 0,-3-3 0,-3-4 0,1-3 0,-1-7 0,9-4 0,1-1 0,2 0 0,0-1 0,0 1 0,6-1 0,2 1 0,4-1 0,-2 1 0,8-1 0,1 1 0,3-8 0,1-3 0</inkml:trace>
  <inkml:trace contextRef="#ctx0" brushRef="#br0" timeOffset="1752">1450 120 9074,'-17'0'0,"-1"0"0,3-2 0,3-3 0,4 3 0,22 2 0,3 11 0,3 5 0,1-1 0,0-1 0,1-2 0,-7 1 0,3-3 0,-9 2 0,3-1 0,0-1 0,-3 5 0,3-3 0,4-4 0,-7 0 0</inkml:trace>
  <inkml:trace contextRef="#ctx0" brushRef="#br0" timeOffset="2152">1241 400 9074,'-18'0'0,"1"0"0,7 0 0,10 0 0,13 0 0,7 0 0,3 0 0,6-2 0,-4-2 0,1-2 0,-1 2 0,4-3 0,-6-1 0,-1 0 0,-3 0 0,-3 0 0,-3 5 0,-1-3 0,-8 0 0,3 8 0,-8 4 0,-5 5 0,-6 5 0,2 7 0,-1 0 0,-1 1 0,2 1 0,1-6 0,5 7 0,-2-3 0,2 0 0,2 0 0,4-5 0,4-1 0,4-7 0,7-4 0,1-4 0,-1-2 0,0-10 0,-1-5 0,-4-7 0,-7 1 0,3-4 0,-2 1 0,-4 3 0,-6 2 0,-6 1 0,-7 1 0,-1 1 0,1 5 0,0 1 0,-1 6 0,1-2 0,-1 2 0,7 2 0,1 4 0,2 4 0,2-4 0,6 14 0,0-7 0</inkml:trace>
  <inkml:trace contextRef="#ctx0" brushRef="#br0" timeOffset="2469">1712 155 9074,'10'-17'0,"-1"7"0,-3 4 0,4 4 0,5 4 0,-3 4 0,-2 6 0,-6 9 0,2 4 0,-3 3 0,-1 1 0,-2 6 0,0-2 0,0-4 0,0 2 0,0-8 0,0-2 0,0-1 0,0-3 0,0 1 0,0-11 0,0-7 0,6-7 0,2-11 0,0 1 0,-1-1 0,7 1 0,-4-1 0,1 1 0,1-1 0,0 1 0,5-1 0,1 1 0,-7 5 0,1 1 0,0-1 0,-11 2 0,-2 3 0</inkml:trace>
  <inkml:trace contextRef="#ctx0" brushRef="#br0" timeOffset="2652">1677 627 9074,'-15'17'0,"1"1"0,4-1 0,3 1 0,1-1 0,6 1 0,0-1 0,13-1 0,5-5 0,3-5 0,4-4 0,1-2 0,5-2 0,-4-4 0,-2-5 0,4-11 0,-4-3 0,3-2 0,3-4 0,-6-2 0,8-10 0,-6-1 0</inkml:trace>
  <inkml:trace contextRef="#ctx0" brushRef="#br0" timeOffset="3101">2515 243 9057,'-17'0'0,"-1"-2"0,1-4 0,7 4 0,4-6 0,12 8 0,6 0 0,3 0 0,3 0 0,-1 2 0,1 4 0,-1 4 0,1 7 0,-1 2 0,1 5 0,-7-5 0,-1 6 0,-2-1 0,-4-1 0,3 2 0,-1-3 0,-2 1 0,-2 0 0,-2-5 0,-2-3 0,-4-3 0,2-3 0,-7-3 0,7-4 0,-4 6 0,8 0 0,0 1 0</inkml:trace>
  <inkml:trace contextRef="#ctx0" brushRef="#br0" timeOffset="3303">2585 417 9057,'-9'0'0,"9"-6"0,13 1 0,8 1 0,-1-4 0,5 0 0,-2 0 0,1 1 0,1-5 0,-4 4 0,4-1 0,3-5 0,-5 0 0,4 1 0,0 1 0,0-1 0,-5-3 0,1-1 0,-4-1 0,7 1 0,1-1 0</inkml:trace>
  <inkml:trace contextRef="#ctx0" brushRef="#br0" timeOffset="3850">2638 592 9057,'0'-10'0,"0"1"0,-2 5 0,-4-2 0,4 0 0,-6 6 0,8-2 0,0-4 0,2 4 0,4-4 0,2 3 0,5-1 0,-1-2 0,2 2 0,-5-6 0,5-1 0,3-5 0,5-1 0,3-3 0,-4-3 0,2-6 0,16-4 0,-2-2 0</inkml:trace>
  <inkml:trace contextRef="#ctx0" brushRef="#br0" timeOffset="4218">3057 103 9057,'0'-12'0,"0"1"0,-2 7 0,-4-2 0,4 4 0,-6 4 0,8 4 0,0 5 0,0 5 0,0 3 0,0 3 0,0 1 0,6 8 0,0-4 0,-2 2 0,-2 0 0,0-7 0,2 3 0,1-2 0,-1 1 0,-2-1 0,0-6 0,2 1 0,2-1 0,0-5 0,-4-2 0,3-3 0,-3-1 0,14-14 0,-6-1 0</inkml:trace>
  <inkml:trace contextRef="#ctx0" brushRef="#br0" timeOffset="4452">3249 85 9057,'-2'-9'0,"-4"3"0,4 6 0,-4 6 0,4 5 0,2 5 0,0 3 0,0 5 0,0 5 0,0 4 0,0 2 0,2 1 0,4 5 0,-4 4 0,4 5 0,-4-3 0,-2-6 0,6-4 0,0-4 0,-3-2 0,-1-2 0,-2-8 0,0 2 0,2-11 0,4-6 0,4-12 0,7-4 0</inkml:trace>
  <inkml:trace contextRef="#ctx0" brushRef="#br0" timeOffset="4702">3371 225 9057,'0'12'0,"0"-1"0,0 3 0,0 2 0,0 1 0,2 0 0,4 1 0,2-1 0,5-1 0,-1-2 0,1-3 0,3-7 0,1 2 0,1-4 0,-3-4 0,-1-4 0,-4-8 0,-2-7 0,-3 2 0,-5-5 0,0 5 0,0 2 0,-5-1 0,-3 3 0,-2 1 0,-4 2 0,-1 8 0,-3-1 0,1 3 0,0 2 0,5 2 0,2 3 0,0 7 0,1 4 0,5 1 0,-12 1 0,7-1 0</inkml:trace>
  <inkml:trace contextRef="#ctx0" brushRef="#br0" timeOffset="4935">3633 51 9057,'0'-18'0,"0"1"0,2 7 0,4 4 0,-2 12 0,5 6 0,-1 5 0,-4 6 0,4 4 0,-2 8 0,-2 0 0,-2 0 0,-2 6 0,0 2 0,0-1 0,0 1 0,5-2 0,1-6 0,-2 2 0,-2 3 0,6-11 0,1 12 0,9-14 0</inkml:trace>
  <inkml:trace contextRef="#ctx0" brushRef="#br0" timeOffset="5302">3982 190 9057,'-11'0'0,"1"2"0,0 2 0,1 2 0,-1 2 0,-4-3 0,3 7 0,7 6 0,-2 3 0,4 2 0,2-1 0,2 3 0,2-2 0,4-2 0,1-1 0,5-5 0,7-3 0,3-6 0,-3-4 0,-2-2 0,-3-2 0,-3-4 0,-1-6 0,-8-9 0,4-2 0,-2-1 0,-1-1 0,-1 6 0,-10-5 0,-5 5 0,-5 2 0,-1 1 0,-1 3 0,1 3 0,-1 2 0,1-4 0,-1 7 0,1 1 0,0 2 0,7 4 0,4 4 0,4 5 0,-6 5 0,-1 1 0</inkml:trace>
  <inkml:trace contextRef="#ctx0" brushRef="#br0" timeOffset="5469">4017 347 9057,'2'-9'0,"4"1"0,6 0 0,3-3 0,5 1 0,1-2 0,2 1 0,-1 1 0,-1-6 0,0 5 0,5-5 0,1-1 0,-6-1 0,2 1 0,-3-8 0,-3-3 0</inkml:trace>
  <inkml:trace contextRef="#ctx0" brushRef="#br0" timeOffset="5669">4314 68 9057,'0'12'0,"0"-1"0,0 5 0,0 5 0,0 6 0,2 8 0,2 0 0,2 0 0,0 6 0,-6 0 0,2-3 0,3-1 0,-3-10 0,4-3 0,-4-5 0,-2-1 0,0-9 0,-8-1 0,-1-8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6:22.7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36 218 9265,'-8'-10'0,"4"-4"0,-8 8 0,8 3 0,-1 8 0,5 7 0,5 4 0,-1 7 0,8 2 0,0 0 0,-3 1 0,7 3 0,-6-4 0,1 0 0,1 0 0,-2 4 0,3-5 0,-1-3 0,1-2 0,-3-7 0,0 0 0,-2 1 0,5 3 0,-3 1 0</inkml:trace>
  <inkml:trace contextRef="#ctx0" brushRef="#br0" timeOffset="498">36 375 9265,'-18'-10'0,"8"-5"0,5 3 0,3-4 0,4-1 0,3-1 0,7 1 0,9 0 0,5 1 0,1 4 0,0-3 0,4 5 0,-4 0 0,-2 5 0,1-3 0,-5 2-2,2 2 1,-7 10 0,-10 6 0,-4 5-2,-2 6 0,-8 3 1,-6 5-1,-5-2 2,-4 2 1,-7-4 0,5 0-1,0-2 1,0-3 0,1-9 0,7-3 0,0 0 0,-1-1 0,6-5 0,1 2 0,7-6 0,0-4 0,10-4 0,11-1 0,3 3 0,9-4 0,2 2 0,2 5 0,-4 1 0,-2 2 0,0 0 0,0 0 0,-5 2 0,-1 3 0,-5 7 0,-5 4 0,-7 1 0,2 2 0,-6 5 0,-6 5 0,-5-2 0,-11 0 0,-3-2 0,-2-3 0,4-3 0,-5-3 0,1-3 0,0-1 0,12-8 0,-3 4 0,3-1 0,1-7 0,2 0 0,12-2 0,12-9 0,3-3 0,3-1 0,7-5 0,4-1 0,4-4 0,2-3 0,-2 5 0,-2-4 0,-2 2 0,2 3 0,-5 3 0,14-6 0,-3-2 0</inkml:trace>
  <inkml:trace contextRef="#ctx0" brushRef="#br0" timeOffset="898">437 235 9247,'6'-12'0,"2"3"0,2 1 0,1-4 0,7 5 0,-1-3-1,1-4 1,-1-1 0,1-3 0,-1 1-2,0-1 1,1 1 0,-1-1 0,1 1 1,-3-1 0,-3 1 0,-4 9 0,-10 8 0,-4 10 0,-4 11 0,-7 5 0,1-1 0,5 0 0,-5 4 0,5-6 0,-3-1 0,2-3 0,-1-1 0,5-1 0,-2 1-1,6-1 1,4-7 0,12-4 0,4-5-1,1-1 1,2-7 0,3-5-1,1-3 1,-2-3 0,-1 6 0,-3 1 0,1-3 0,-1-1 0,-5-1 0,-2 3 0,-3 1 0,-1 8 0,-14-4 0,-1 8 0</inkml:trace>
  <inkml:trace contextRef="#ctx0" brushRef="#br0" timeOffset="1082">472 497 9238,'-17'10'0,"9"-3"0,10-7 0,13 0 0,5-7 0,9-5 0,4-3 0,6-3 0,-2 1 0,3-1 0,-5 1 0,-6-1 0,2 1 0,-7 1 0,-3 3 0,-2 1 0,-1 8 0,-16-4 0,-4 8 0,-16 0 0</inkml:trace>
  <inkml:trace contextRef="#ctx0" brushRef="#br0" timeOffset="1232">647 480 9238,'-8'9'0,"6"1"0,-6-6 0,3 4 0,-1 1 0,0-3 0,6 6 0,0 1 0,2 1 0,2 0 0,4-5 0,1-1 0,3 0 0,5-4 0,1 1 0,-1-1 0,7-2 0,1-4 0,2-3 0,4-7 0,2-11 0,10-5 0,1-7 0</inkml:trace>
  <inkml:trace contextRef="#ctx0" brushRef="#br0" timeOffset="1631">1468 25 9238,'0'-9'0,"0"-1"0,0 4 0,0 6 0,0 0 0,0 10 0,0 5 0,2 5 0,1 1 0,3 3 0,6-1 0,-4-8 0,1-1 0,5-2 0,-4-3 0,3 3 0,7-6 0,3-4 0,6-2 0,-6-2 0,-3-4 0,-3-2 0,-1-5 0,-3 1 0,-1-2 0,-6 5 0,5-3 0,-14 0 0,1-5 0</inkml:trace>
  <inkml:trace contextRef="#ctx0" brushRef="#br0" timeOffset="1815">1363 514 9238,'-12'12'0,"1"0"0,7-8 0,10 3 0,13-9 0,6-3 0,6-7 0,2-4 0,2-3 0,2-2 0,4-3 0,-4-1 0,3 4 0,-3-2 0,-2 1 0,-2 3 0,-2 1 0,-4 1 0,-1-1 0,-9 3 0,-5 3 0,-8-3 0,3 5 0</inkml:trace>
  <inkml:trace contextRef="#ctx0" brushRef="#br0" timeOffset="1982">1555 462 9238,'-10'18'0,"3"-1"0,7 0 0,0 1 0,0-1 0,0 1 0,0-1 0,1 1 0,5-1 0,-2-1 0,8-5 0,-1 5 0,7-6 0</inkml:trace>
  <inkml:trace contextRef="#ctx0" brushRef="#br0" timeOffset="2231">1730 392 9238,'0'-9'0,"0"1"0,0 8 0,0 2 0,0 4 0,2 7 0,3 8 0,-3 7 0,4 7 0,-4 1 0,-2 5 0,2 4 0,2 7 0,2 1 0,-2-1 0,-2 6 0,0-2 0,1-5 0,3-8 0,0-7 0,-6-1 0,0-7 0,0-5 0,2-11 0,4-7 0,3-18 0,9-7 0</inkml:trace>
  <inkml:trace contextRef="#ctx0" brushRef="#br0" timeOffset="2581">1922 218 9238,'-10'-18'0,"4"1"0,4 5 0,2 0 0,8 8 0,4-1 0,1 5 0,-1 5 0,3 5 0,-5 8 0,2-1 0,-1 1 0,-7 5 0,2 2 0,-4 2 0,-2 4 0,0-4 0,0 1 0,0-1 0,0 0 0,-6-6 0,-2 3 0,1-5 0,-1-2 0,0-7 0,4-2 0,-2 0 0,1-6 0,7 5 0,3-7 0,7 0 0,-2-5 0,1-1 0,3 2 0,2 2 0,1-4 0,0-2 0,1-1 0,-1 5 0,1-4 0</inkml:trace>
  <inkml:trace contextRef="#ctx0" brushRef="#br0" timeOffset="2882">2079 357 9238,'-10'-7'0,"2"5"0,16-12 0,2 6 0,2 0 0,-1 1 0,1-5 0,5 4 0,1 1 0,-1-1 0,1-6 0,-1 5 0,1-3 0,-1 0 0,1 6 0,-1-5 0,0-3 0,1-1 0,-1-3 0,-7 8 0,-2 3 0,-8 9 0,-2 3 0,-4 7 0,4 4 0,-4 1 0,4 3 0,2 3 0,0-4 0,-2 6 0,-1-1 0,-3-1 0,-2 2 0,4-3 0,-4 1 0,-1-2 0,-3 6 0,-5 1 0</inkml:trace>
  <inkml:trace contextRef="#ctx0" brushRef="#br0" timeOffset="3049">2166 584 9238,'0'12'0,"0"0"0,0 1 0,0-3 0,2 0 0,4-3 0,4 5 0,9-6 0,2-2 0,3-2 0,5-2 0,-4-2 0,2-6 0,4-10 0,2-1 0,0-8 0,-2 0 0,-2 0 0,1-3 0,4-4 0</inkml:trace>
  <inkml:trace contextRef="#ctx0" brushRef="#br0" timeOffset="3282">2568 340 9238,'-8'17'0,"6"1"0,-4-1 0,4 1 0,2-7 0,2-1 0,4-2 0,6-4 0,3-2 0,3-2 0,-1-2 0,1-4 0,-7-4 0,1-7 0,0-1 0,-3 1 0,-1-1 0,-8 1 0,0-1 0,-8 3 0,-3 1 0,-5 5 0,-1 1 0,-1 2 0,1 6 0,-1 2 0,1 4 0,1-2 0,5 7 0,5 3 0,-4 1 0,1 3 0</inkml:trace>
  <inkml:trace contextRef="#ctx0" brushRef="#br0" timeOffset="3587">2882 113 9238,'-9'-8'0,"1"4"0,6-6 0,-4 3 0,4 1 0,-6 14 0,8 3 0,0 5 0,0 1 0,0 3 0,0 1 0,0 4 0,0 2 0,0 3 0,0 4 0,0 3 0,0 4 0,2-2 0,2 7 0,2 1 0,-2-2 0,-2-3 0,-2-7 0,2-2 0,4-4 0,-4-3 0,3-9 0,-3 1 0,-2-9 0,8-9 0,2-9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6:22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175 173 9288,'2'-10'-5,"4"4"0,-2 4 4,7 2 1,-5 0 0,4 2 0,-2 4 0,-4 6 0,-4 3 0,-4 3 0,-2-1 0,-8-5 0,3-2 0,-5-3 0,-1-3 0,-1-2 0,-1-2 0,-3 0 0,-1 0 0,0-2 0,7-4 0,3-5 0,1-5 0,8-7 0,-2 0 0,5-1 0,1-1 0,1 6 0,5-5 0,6 5 0,3 2 0,9 7 0,-1 4 0,-2 6 0,-1 6 0,-3 5 0,-1 13 0,-3 7 0,-1 8 0,-8 5 0,4 9 0</inkml:trace>
  <inkml:trace contextRef="#ctx0" brushRef="#br0" timeOffset="133">70 540 9277,'-9'-2'0,"5"-4"0,8-6 0,5 2 0,11-1 0,3-3 0,6-1 0,-2-3 0,2 1 0,2 1 0,2 5 0,0-5 0,-3 4 0,3 5 0,-6-1 0</inkml:trace>
  <inkml:trace contextRef="#ctx0" brushRef="#br0" timeOffset="401">402 16 9277,'-11'-6'0,"-1"0"0,6 2 0,-6 10 0,9 4 0,-3 7 0,6 2 0,6 5 0,-5 3 0,7 10 0,-2 4 0,0 5 0,6-1 0,-5 3 0,1 5 0,0 3 0,-2 0 0,-6-7 0,0-5 0,0-1 0,0-2 0,0-6 0,0-2 0,0-4 0,0-4 0,0-8 0,-8 1 0,-2-1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6:28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367 51 9301,'-11'-11'0,"-1"1"0,0 0 0,3 1 0,-7 5 0,5-2 0,-5 6 0,-1 6 0,-1 5 0,1 7 0,-1 5 0,1 8 0,-1 8 0,1 0 0,-1 5 0,1 1 0,-1 0 0,1-1 0,-1 3 0,1-6 0,0-5 0,5-6 0,2-3 0,2-2 0,3-8 0,5-5 0,0-8 0,0 4 0</inkml:trace>
  <inkml:trace contextRef="#ctx0" brushRef="#br0" timeOffset="550">70 331 9301,'0'-10'0,"8"4"0,4 12 0,5 8 0,7 7 0,-3 0 0,8 7 0,0-3 0,-2-4 0,1 0 0,-7-1 0,2-1 0,-1-3 0,-3-5 0,-4 3 0,-3-2 0,-6-10 0,-12 0 0,-6-6 0,-3-10 0,-3 2 0,1-3 0,0-3 0,5 1 0,0-1 0,-1 1 0,5 0 0,2-1 0,4 1 0,2-1 0,0 1 0,2-1 0,4 1 0,4-1 0,7 1 0,2-1 0,5 1 0,-3-1 0,6 1 0,-2 1 0,-3 5 0,3-3 0,-4 6 0,-3-1 0,-5-5 0,-1 4 0,6-1 0,-9 5 0,-3-6 0,-4 7 0,-2-7 0,0 0 0,0-5 0,-2 5 0,-4 1 0,4 7 0,-5-4 0,7 8 0,0 0 0,0 8 0,0 3 0,0 5 0,0 7 0,2 2 0,1 4 0,3 8 0,0 0 0,-6 10 0,0 3 0,0 6 0,6 1 0,0 5 0,-2 0 0,-3 0 0,-1-8 0,0 1 0,0-9 0,0-3 0,0-10 0,0-10 0,0-3 0,0-11 0,0-9 0,0-9 0</inkml:trace>
  <inkml:trace contextRef="#ctx0" brushRef="#br0" timeOffset="951">752 34 9301,'15'8'0,"-3"3"0,3-1 0,-3 2 0,2 1 0,-3 3 0,3 1 0,-8 1 0,-3-1 0,-1 1 0,-2 5 0,0 0 0,0-1 0,0-3 0,-7-7 0,-5-1 0,-4 3 0,-1-6 0,0-3 0,-1-3 0,1-2 0,5 0 0,0 0 0,8-2 0,-1-3 0,5 3 0,5-6 0,7 2 0,4 0 0,1-5 0,1 5 0,-1 0 0,0-2 0,1 6 0,-1-6 0,1 3 0,-1-1 0,-5 0 0,0 6 0,-9 0 0,5-8 0,-8-1 0</inkml:trace>
  <inkml:trace contextRef="#ctx0" brushRef="#br0" timeOffset="1367">717 348 9301,'0'18'0,"0"-1"0,0 1 0,0-1 0,0 1 0,0-1 0,0 0 0,0 1 0,5-6 0,3-3 0,0 1 0,0 0 0,5-6 0,-1 1 0,4-3 0,1-4 0,0-1 0,1-5 0,-1-2 0,-5 6 0,0-2 0,1 4 0,1 4 0,-3 4 0,-5 6 0,-4 3 0,-2 3 0,0 1 0,0 4 0,0-3 0,-2 3 0,-2-3 0,-1-3 0,-7-5 0,6-1 0,0 1 0,14-4 0,4-6 0,3-6 0,3-4 0,1 2 0,2-3 0,3-1 0,7-6 0,-4 7 0,2-3 0,0 0 0,8-7 0,8-8 0</inkml:trace>
  <inkml:trace contextRef="#ctx0" brushRef="#br0" timeOffset="1802">1380 139 9301,'-15'11'0,"3"1"0,-1-6 0,7 5 0,2 3 0,2 2 0,2 3 0,0 2 0,0 4 0,0 3 0,0-7 0,2 2 0,2-3 0,2-3 0,7 1 0,-1-3 0,3-3 0,3-6 0,-7-4 0,1-2 0,2 0 0,-7-2 0,-1-4 0,-4-6 0,-2 2 0,0-1 0,-2-1 0,-4 2 0,-3-5 0,-9 5 0,3-1 0,3-1 0,-3 2 0,5-3 0,-2 3 0,1 2 0,5-3 0,-4 3 0,2-2 0,1 4 0,1-5 0,4-1 0,-4-4 0,12 5 0,3 3 0,9 8 0,-6 0 0,-1 0 0,3 0 0,-5 0 0,3 0 0,0 8 0,5 2 0</inkml:trace>
  <inkml:trace contextRef="#ctx0" brushRef="#br0" timeOffset="2068">1415 296 9301,'0'-18'0,"0"1"0,8 5 0,4 1 0,3-3 0,3-1 0,5-3 0,2 1 0,0-1 0,1 1 0,3-1 0,-6 1 0,-2-1 0,-1 1 0,-3 1 0,-1 3 0,-5 1 0,-3 8 0,-16 4 0,-1 10 0</inkml:trace>
  <inkml:trace contextRef="#ctx0" brushRef="#br0" timeOffset="2366">1450 331 9301,'18'0'0,"-1"0"0,6-8 0,1-4 0,-3-1 0,-2 1 0,1-3 0,1 3 0,1-4 0,-7-1 0,2 1 0,-7 3 0,2 3 0,-1 2 0,-7-5 0,4 3 0,0 0 0,-6-5 0,4 3 0,-4 4 0,-2 3 0,0 10 0,0 7 0,0 4 0,-2 1 0,-2 1 0,-2-1 0,2 1 0,2 5 0,2 0 0,0 0 0,0 3 0,0-7 0,-2 6 0,-2-1 0,-2-1 0,-7 0 0,3-5 0</inkml:trace>
  <inkml:trace contextRef="#ctx0" brushRef="#br0" timeOffset="2533">1537 523 9301,'8'17'0,"4"-1"0,3-4 0,3 1 0,-1-5 0,1 0 0,-1-1 0,3-1 0,1-6 0,4 0 0,2 0 0,-5-2 0,3-6 0,0-9 0,-5 0 0,5-9 0</inkml:trace>
  <inkml:trace contextRef="#ctx0" brushRef="#br0" timeOffset="2785">1869 139 9301,'12'0'0,"0"0"0,-1 0 0,5 2 0,-5 3 0,-5 7 0,2-2 0,-2 1 0,-2 5 0,-2 5 0,-2-1 0,0 5 0,-2-2 0,-4 0 0,2 3 0,-6-5 0,1 2 0,-1-1 0,4-5 0,-4-3 0,3-3 0,1-7 0,-2 4 0,-2-8 0</inkml:trace>
  <inkml:trace contextRef="#ctx0" brushRef="#br0" timeOffset="2932">1939 313 9301,'0'-11'0,"0"-1"0,2 0 0,4 3 0,4-7 0,7 6 0,1-1 0,-1-1 0,6 1 0,3-5 0,-1 2 0,0 3 0,0 1 0,-3-4 0,1 5 0,-2 1 0,-7-4 0,-3 7 0,3 1 0,-6-6 0,0 0 0</inkml:trace>
  <inkml:trace contextRef="#ctx0" brushRef="#br0" timeOffset="3251">1992 296 9301,'0'10'0,"1"-3"0,5-7 0,6 0 0,3 0 0,3 0 0,-1 0 0,1 0 0,-1-6 0,3-1 0,1-3 0,2-4 0,1-1 0,-7-3 0,1 1 0,-1 0 0,-5 1 0,-1 0 0,1 1 0,-2-4 0,3-3 0,-7 5 0,-2-1 0,-2 7 0,-2-1 0,0 0 0,-6 10 0,0 10 0,2 12 0,-3-1 0,1 4 0,2-3 0,2-3 0,2 3 0,-2 1 0,-2 2 0,-2-1 0,1-3 0,5-2 0,0 1 0,0-1 0,0 1 0,0-1 0,-8 8 0,-2 3 0</inkml:trace>
  <inkml:trace contextRef="#ctx0" brushRef="#br0" timeOffset="3551">2044 593 9301,'-10'-8'0,"4"-4"0,4 3 0,4-1 0,4 2 0,-2 2 0,8 4 0,1-3 0,3 3 0,1-2 0,1 8 0,-3 5 0,-1 7 0,-4-3 0,-3-1 0,-1 0 0,-6 5 0,2-1 0,4-5 0,-4 5 0,4-4 0,-2 1 0,1-1 0,3-6 0,6-10 0,-3-4 0,3-2 0,-4-7 0,1-7 0,5 1 0,5-2 0,-1-2 0,5-8 0,-2 0 0,0 0 0,8 0 0,-3-8 0,7-1 0</inkml:trace>
  <inkml:trace contextRef="#ctx0" brushRef="#br0" timeOffset="3801">2393 296 9301,'16'-10'0,"-3"-5"0,15 3 0,-1-5 0,0-7 0,2 5 0,4-4 0,-2 3 0,-2 3 0,-8 1 0,3 3 0,-5 3 0,-1 2 0,-9 2 0,7 6 0,-6 0 0</inkml:trace>
  <inkml:trace contextRef="#ctx0" brushRef="#br0" timeOffset="4235">2446 313 9301,'-10'0'0,"-4"2"0,9 4 0,-1-2 0,6 8 0,0-7 0,0 7 0,0 0 0,0 5 0,2-1 0,3-5 0,7-5 0,4-4 0,3-2 0,2 0 0,3 0 0,-3 0 0,-7 0 0,-3 0 0,3 0 0,1 0 0,-3 2 0,0 4 0,-8 4 0,1 7 0,-3 0 0,-8 1 0,-1-3 0,-1-1 0,0-2 0,-3-1 0,5 7 0,0-7 0,6 1 0,2-8 0,4 2 0,5-4 0,5-4 0,1-2 0,1-4 0,-1-2 0,1 5 0,-1-7 0,1-2 0,-1-1 0,4-3 0,-1 1 0,-5-1 0,1 1 0,-1 0 0,1-1 0,-4 1 0,3-1 0,-5 1 0</inkml:trace>
  <inkml:trace contextRef="#ctx0" brushRef="#br0" timeOffset="4451">2847 191 9301,'0'-12'0,"0"1"0,0-3 0,0 6 0,0 3 0,0 10 0,0 7 0,-2 11 0,-2 6 0,-1 4 0,-1 2 0,6 2 0,0 2 0,0 2 0,0 7 0,0-3 0,0 2 0,0-1 0,0-7 0,0 2 0,2-4 0,4-3 0,-3-6 0,9-7 0,2-7 0,1-7 0,3-14 0,-1-3 0</inkml:trace>
  <inkml:trace contextRef="#ctx0" brushRef="#br0" timeOffset="4717">3022 383 9301,'-12'18'0,"3"-1"0,1 1 0,2-1 0,6 0 0,0 1 0,0-1 0,2 1 0,4-3 0,5-3 0,5-6 0,1-4 0,1-2 0,-1 0 0,1 0 0,-1-8 0,-1-4 0,-3-3 0,-1-3 0,-6-5 0,4-2 0,-3 0 0,-3-1 0,-4-3 0,-6 6 0,-5 2 0,-5 1 0,5 5 0,-1 1 0,-2 4 0,-1 3 0,-3 1 0,1 6 0,-1 0 0,1 0 0,5 8 0,3 3 0,1 5 0,2 1 0,6 1 0,0-1 0</inkml:trace>
  <inkml:trace contextRef="#ctx0" brushRef="#br0" timeOffset="5052">3162 453 9301,'2'-16'0,"3"3"0,7 1 0,-2 6 0,1-3 0,3-1 0,2 0 0,1 5 0,0-5 0,1 0 0,-1 0 0,3 5 0,1-5 0,2 0 0,-1 0 0,-9 5 0,-1-5 0,0 0 0,-3 1 0,1 3 0,-4-6 0,-2 2 0,5-3 0,-1 1 0,-2 6 0,-6-5 0,0 7 0,0-4 0,0 10 0,0 4 0,0 5 0,0 5 0,0 3 0,-2 3 0,-4 1 0,4 2 0,-4-1 0,5 5 0,1 4 0,0-4 0,0 0 0,0 0 0,0-2 0,0 6 0,0-6 0,0 0 0,7 6 0,3-5 0</inkml:trace>
  <inkml:trace contextRef="#ctx0" brushRef="#br0" timeOffset="5401">3773 278 9301,'-16'18'0,"3"-1"0,3 1 0,2-1 0,3 7 0,5-1 0,0-2 0,0-1 0,7-5 0,5-1 0,3-3 0,3-7 0,-1 2 0,1-6 0,-1-6 0,-5-9 0,-2-9 0,-1 1 0,1-2 0,-6 5 0,2-3 0,-4 4 0,-2 1 0,-2 1 0,-2-1 0,-4 3 0,-2 3 0,-1-1 0,-7 7 0,1 2 0,5 4 0,2 6 0,1 3 0,-1 1 0,6 6 0,-11 1 0,5 10 0</inkml:trace>
  <inkml:trace contextRef="#ctx0" brushRef="#br0" timeOffset="5619">4035 139 9301,'0'-18'0,"0"10"0,0 8 0,0 10 0,0 6 0,0 1 0,0 3 0,0 3 0,0 2 0,0 6 0,0-2 0,0 2 0,0 2 0,2 2 0,2 0 0,2 0 0,-1 0 0,-5 0 0,-7 0 0,-3 0 0</inkml:trace>
  <inkml:trace contextRef="#ctx0" brushRef="#br0" timeOffset="5782">3860 645 9301,'-17'8'0,"-1"4"0,7 3 0,-1 3 0,0 1 0,3 4 0,-5-1 0,6 7 0,-1 2 0,-5 2 0,4-4 0,-1 0 0,-1-8 0,-5 4 0</inkml:trace>
  <inkml:trace contextRef="#ctx0" brushRef="#br0" timeOffset="6067">3738 802 9301,'17'-2'0,"1"-2"0,-1-1 0,1-1 0,1 6 0,3 0 0,1 0 0,0 0 0,-5 0 0,-3-2 0,-3-4 0,3 4 0,-5-6 0,2 3 0,-1-1 0,-7-2 0,2 2 0,4 4 0,-10-6 0,0 10 0,-10 4 0,-4 4 0,3 7 0,-13 1 0,5-1 0</inkml:trace>
  <inkml:trace contextRef="#ctx0" brushRef="#br0" timeOffset="6267">3895 750 9301,'12'-10'0,"-1"4"0,-5 4 0,6 2 0,1 0 0,3 2 0,1 2 0,3 4 0,3 2 0,-3-1 0,5 5 0,-2-4 0,0-3 0,1 7 0,-7-4 0</inkml:trace>
  <inkml:trace contextRef="#ctx0" brushRef="#br0" timeOffset="6618">4279 243 9301,'-17'-9'0,"5"-1"0,1 4 0,7 4 0,-4-4 0,10 12 0,4 6 0,-2 3 0,5 3 0,1-1 0,0 1 0,1-1 0,5 1 0,-4-1 0,1 1 0,-5-3 0,2-3 0,-5-2 0,7-5 0,0-3 0,5 4 0,-7-6 0,-2-4 0,-1-2 0,-5-7 0,6 3 0</inkml:trace>
  <inkml:trace contextRef="#ctx0" brushRef="#br0" timeOffset="6868">4140 698 9301,'-8'17'0,"6"-7"0,-4-3 0,12-7 0,6-1 0,3-5 0,5-4 0,3-7 0,4-1 0,0 1 0,4-3 0,-6-1 0,3-2 0,3 1 0,-6 3 0,-2 1 0,-3 3 0,-3 3 0,0-1 0,1 5 0,-1-2 0,-7 6 0,-2 4 0,-8 10 0</inkml:trace>
  <inkml:trace contextRef="#ctx0" brushRef="#br0" timeOffset="7087">4384 698 9301,'-10'7'0,"-3"3"0,5 7 0,0 1 0,1-1 0,1 1 0,6-1 0,0 1 0,0-1 0,8 1 0,3-1 0,5-1 0,1-5 0,3-1 0,1-6 0,4 2 0,2-2 0,-5-4 0,1-4 0,-4-4 0,-1-2 0,3-1 0,-1-7 0,-5 1 0,1-1 0,-9 1 0,1-1 0,0 1 0,-6-1 0,6 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8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18 9372,'-17'0'0,"7"0"0,4-2 0,12-2 0,6-2 0,3 0 0,1 8 0,-4 4 0,1 4 0,-5 9 0,0 3 0,-1 1 0,1 6 0,-4-6 0,2 1 0,-2 1 0,4-6 0,-1 4 0,1-3 0,0-3 0,0-5 0,-3-2 0,7-3 0,-2-1 0,-1-8 0,-1-3 0,-2-5 0,-6-8 0,0 1 0,0-1 0,0 1 0,0 0 0,-2-1 0,-2 1 0,-2-1 0,1 1 0,5-1 0,0 1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6:37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280 280 9390,'-8'-18'0,"6"7"0,-4-1 0,2 2 0,0-3 0,-1 1 0,-1 8 0,4-1 0,-2 10 0,-4 9 0,-2 7 0,5 8 0,-7 12 0,-2 4 0,-1-1 0,-5 13 0,-1-5 0,-2 2 0,1 1 0,3-3 0,4-1 0,1-5 0,2-5 0,6-12 0,-3-6 0,1-3 0,2-11 0,14-9 0,2-9 0</inkml:trace>
  <inkml:trace contextRef="#ctx0" brushRef="#br0" timeOffset="133">88 612 9390,'17'-10'0,"0"6"0,1 6 0,-1 4 0,1 6 0,-1-7 0,3 1 0,3 2 0,-4-4 0,5 8 0,3-9 0,0 5 0</inkml:trace>
  <inkml:trace contextRef="#ctx0" brushRef="#br0" timeOffset="400">454 88 9390,'-2'-10'0,"-4"4"0,3 4 0,-7 4 0,2 4 0,4 6 0,2 5 0,2 5 0,0 3 0,0 2 0,0 2 0,2 6 0,2 0 0,2 0 0,6 0 0,-5 0 0,1-2 0,0-4 0,-2 2 0,-6-8 0,2 0 0,3 3 0,-3-7 0,4 4 0,-4-3 0,-2-3 0,-2 3 0,-4 3 0,-3-4 0,-9 7 0</inkml:trace>
  <inkml:trace contextRef="#ctx0" brushRef="#br0" timeOffset="601">297 786 9390,'0'18'0,"0"-5"0,0 3 0,2 3 0,4 1 0,4 5 0,7-2 0,0 1 0,1 1 0,-1-6 0,1 3 0,-1-7 0,1-3 0,1-8 0,3 1 0,1-3 0,-2-2 0,-1-7 0,-3-7 0,1-5 0,-1-5 0,0-7 0,1 4 0,-1 0 0,1-14 0,-1 4 0</inkml:trace>
  <inkml:trace contextRef="#ctx0" brushRef="#br0" timeOffset="833">577 420 9390,'0'-18'0,"5"1"0,1-1 0,0 3 0,2 3 0,1-3 0,9 5 0,-1 0 0,1 4 0,-1 4 0,1 2 0,-1 0 0,1 0 0,-1 8 0,-1 4 0,-3 3 0,-1 3 0,-8 5 0,2 2 0,-4 2 0,-2 5 0,-6 1 0,-2 1 0,0-1 0,0-3 0,-3 1 0,3-8 0,0-2-1,1-1 0,-1-3 0,4 1-3,-2-1 4,0-7 0,6-3 0,0-7 0</inkml:trace>
  <inkml:trace contextRef="#ctx0" brushRef="#br0" timeOffset="1000">716 524 9382,'6'-17'0,"2"0"0,2-1 0,-1 1 0,5-1 0,-3 3 0,3 3 0,3-6 0,5 5 0,1-5 0,-2 3 0,-1 1 0,-3-3 0,1-1 0,-1 1 0,-5 5 0,0 3 0,1 1 0,-5-6 0,0 12 0,-8-5 0</inkml:trace>
  <inkml:trace contextRef="#ctx0" brushRef="#br0" timeOffset="1336">786 524 9382,'2'-11'0,"2"-1"0,2-1 0,7 3 0,-1-2 0,3-1 0,3-3 0,-1-1 0,1-1 0,-1 1 0,1-1 0,5 1 0,0-3 0,-1-1 0,-3-2 0,-1-1 0,-3 7 0,-1 0 0,-3-1 0,-1 1 0,2-1 0,3 8 0,-15 3 0,2 9 0,-6 3 0,0 7 0,0 4 0,1 1 0,-3 1 0,2-1 0,2 0 0,2 1 0,0-1 0,0 1 0,0 5 0,0 0 0,-2-1 0,-4-3 0,4-1 0,-4-1 0,5 1 0,1-1 0,-2 1 0,-2-1 0,-2 0 0,-8 1 0,5-1 0</inkml:trace>
  <inkml:trace contextRef="#ctx0" brushRef="#br0" timeOffset="1603">908 699 9382,'-7'10'0,"3"5"0,-6-3 0,2 3 0,2 3 0,6-1 0,0 1 0,0-1 0,8-5 0,4-2 0,3-3 0,3-3 0,5-2 0,0-2 0,-1 0 0,-3 0 0,-1-2 0,-3-3 0,-3-7 0,1-4 0,-7-1 0,-2-1 0,-4 7 0,-6 1 0,-5 2 0,-5 4 0,-1-3 0,-1 1 0,1 2 0,-1 2 0,1 10 0,-1 1 0,1 3 0,-1 0 0,7-3 0,1 5 0,2-2 0,2-1 0,22-1 0,3-2 0</inkml:trace>
  <inkml:trace contextRef="#ctx0" brushRef="#br0" timeOffset="1820">1258 350 9382,'-2'-16'0,"-4"5"0,4-5 0,-6 16 0,8 2 0,0 12 0,0 7 0,8 8 0,4-6 0,1 1 0,-1 1 0,3-6 0,-3 5 0,3-5 0,3-2 0,-6 1 0,-1-3 0,3-1 0,1-2 0,-5-8 0,13 3 0,-3-7 0</inkml:trace>
  <inkml:trace contextRef="#ctx0" brushRef="#br0" timeOffset="2033">1345 367 9382,'0'-17'0,"0"-1"0,0 1 0,0-1 0,2 3 0,2 1 0,2 3 0,13 5 0,-2-4 0,3 2 0,-1 4 0,5 3 0,-1 2 0,-2 3 0,-1 2 0,-11 8 0,-3-1 0,-4 7 0,-2 3 0,-2 8 0,-2-4 0,-5 2 0,-7 0 0,2-5 0,-9 3 0,4-2 0,1-3 0,7-5 0,1-3 0,0-5 0,1-1 0,5-2 0,-4-14 0,8-2 0</inkml:trace>
  <inkml:trace contextRef="#ctx0" brushRef="#br0" timeOffset="2333">1642 88 9382,'17'0'0,"-7"8"0,-2 3 0,-2 5 0,-1 1 0,1 8 0,-6 5 0,0 3 0,0 1 0,0 7 0,0-2 0,0-4 0,0-4 0,0-10 0,0 3 0,-2-5 0,-4-1 0,5-9 0,-7-3 0,8-12 0,0-5 0,2-7 0,4-3 0,3-4 0,1-3 0,5 7 0,-5-2 0,2 1 0,-1-1 0,-5 4 0,4-5 0,0 5 0,-1 2 0,-3 5 0,4 0 0,-2-1 0,-3 5 0,-12 0 0,-3 8 0</inkml:trace>
  <inkml:trace contextRef="#ctx0" brushRef="#br0" timeOffset="2552">1520 682 9382,'-8'17'0,"-2"2"0,0 3 0,5 1 0,3 0 0,2-5 0,7-3 0,5-3 0,4-6 0,1-4 0,1-4 0,-1-4 0,0-8 0,1-7 0,-3 2 0,-1-3 0,-4 7 0,-3 3 0,-1 1 0,-8-5 0,-3 4 0,1-1 0,-8 7 0,-2 2 0,-1 2 0,-3 2 0,1 2 0,0 2 0,-1 2 0,8 0 0,-5 1 0,5 3 0</inkml:trace>
  <inkml:trace contextRef="#ctx0" brushRef="#br0" timeOffset="2853">2061 385 9382,'8'-10'0,"1"2"0,9 8 0,-1 0 0,1 0 0,-1 0 0,1 0 0,-9 8 0,-3 4 0,-6 3 0,-6 1 0,-5-3 0,-5-1 0,5-8 0,-1 2 0,-2-4 0,-1-2 0,-3 0 0,1 0 0,0 0 0,1-8 0,2-4 0,5-3 0,1-3 0,2 1 0,6-1 0,0 1 0,0-1 0,8 7 0,4-1 0,3-2 0,3 1 0,-1 1 0,0 6 0,1 4 0,-1 18 0,1 3 0</inkml:trace>
  <inkml:trace contextRef="#ctx0" brushRef="#br0" timeOffset="3002">1991 682 9382,'18'-2'0,"-1"-4"0,6-4 0,3-7 0,3-1 0,8 1 0,-3-7 0,7 1 0,-4 0 0,-2-2 0,-8 5 0,-4-5 0,-3 0 0,-3 5 0,1-5 0</inkml:trace>
  <inkml:trace contextRef="#ctx0" brushRef="#br0" timeOffset="3252">2393 228 9382,'0'-12'0,"-2"2"0,-4 2 0,4 3 0,-6 7 0,8 3 0,0 7 0,0 4 0,0 1 0,0 2 0,0 5 0,0 1 0,0 6 0,0-2 0,0 2 0,0 2 0,0 4 0,0 2 0,0 2 0,0-7 0,0-4 0,-2-1 0,-3-2 0,3 4 0,-4-8 0,4-1 0,2-3 0,-8-2 0,-2 1 0</inkml:trace>
  <inkml:trace contextRef="#ctx0" brushRef="#br0" timeOffset="3686">3091 35 9376,'0'-17'-3,"2"7"1,4 4 2,6 5 0,1 2 0,1 3 0,-4 4 0,-3 2 0,5 1 0,-4 7 0,0-1 0,-1 1 0,-1 1 0,-6 3 0,0 3 0,0 2 0,-8-4 0,-3 4 0,-7 1 0,-5-1 0,-4 0 0,-8 4 0,2-4 0,4-2 0,-4-3 0,4-9 0,-2-3 0,2-2 0,3-2 0,19-8 0,7-4 0,9-2 0,15-6 0,5 3 0,4-3 0,7-3 0,1-5 0,-2-1 0,-2 2 0,2 1 0,-2 3 0,-5-1 0,1 1 0,-7 1 0,-3 3 0,-4 3 0,-1 2 0,-1 3 0,-15 5 0,-4 0 0</inkml:trace>
  <inkml:trace contextRef="#ctx0" brushRef="#br0" timeOffset="3869">3109 280 9371,'0'12'0,"-2"-3"0,-4-1 0,4 8 0,-4 1 0,4 10 0,2 6 0,0 4 0,0 4 0,0 5 0,0 5 0,0 1 0,0-1 0,0-5 0,0-5 0,0-10 0,0-4 0,0-2 0,0-3 0,2-9 0,4-1 0,4-16 0,7 2 0</inkml:trace>
  <inkml:trace contextRef="#ctx0" brushRef="#br0" timeOffset="4153">3266 245 9371,'0'-17'0,"2"-1"0,4 1 0,-2 5 0,7 2 0,3 3 0,1 3 0,9-4 0,-1 2 0,-2 2 0,-1 2 0,-3 8 0,-1 2 0,-5 3 0,-5 9 0,-4-1 0,-2 8 0,0 1 0,0-1 0,-8 2 0,-3 6 0,-5 0 0,-1 0 0,-1-6 0,1-2 0,-1-2 0,1-3 0,1-3 0,3-2 0,3 1 0,2-1 0,-5-7 0,3-2 0,-7-8 0</inkml:trace>
  <inkml:trace contextRef="#ctx0" brushRef="#br0" timeOffset="4300">3388 315 9371,'12'-6'0,"0"0"0,1 2 0,3 2 0,1 2 0,3 0 0,3 0 0,-2 0 0,6 0 0,-1 0 0,-5 0 0,4 0 0,-2 0 0,-1 2 0,-3 4 0,-9-4 0,5 14 0,-5-7 0</inkml:trace>
  <inkml:trace contextRef="#ctx0" brushRef="#br0" timeOffset="4619">3598 367 9358,'0'12'0,"0"0"0,0 1 0,0 3 0,0 9 0,0 2 0,0 2 0,0 0 0,-2 0 0,-2 4 0,-4-2 0,-1-1 0,5-9 0,-2 2 0,4-3 0,-6-11 0,4-1 0,-7-8 0,7-2 0,-2-4 0,4-5 0,4-3 0,2 0 0,4 5 0,1 1 0,3-6 0,5 5 0,1-3 0,-1 0 0,3 7 0,1-5 0,4 2 0,2 4 0,3-4 0,4 3 0,1 1 0,0 2 0,0 2 0,2 0 0,2 0 0,2 0 0,7 8 0,-3 1 0</inkml:trace>
  <inkml:trace contextRef="#ctx0" brushRef="#br0" timeOffset="4683">4331 594 9341,'18'0'-1,"-1"0"1,1-7 0,-9 5 0,-1-6 0,-8 8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6:53.2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193 462 9188,'-2'10'0,"-4"-5"0,4-1 0,-6 0 0,1 4 0,-5 2 0,2-6 0,-1 1 0,5-3 0,-6-2 0,8 0 0,-11 0 0,11 0 0,-8 0 0,1 0 0,-7 0 0,6 0 0,1 0 0,5 0 0,-6 0 0,8 0 0,-3-7 0,7-5 0,0-4 0,6 5 0,1-1 0,3 0 0,4 3 0,-5-5 0,3 6 0,2-1 0,1 5 0,3-2 0,-1 4 0,-5 2 0,-3 2 0,-1 4 0,-4 5 0,-2 5 0,-2 3 0,0 3 0,0 1 0,0 8 0,0-2 0,0 2 0,0-2 0,-2 2 0,-2-5 0,-2-1 0,2 0 0,2-2 0,2-5 0,-2-1 0,-3 1 0,3-7 0,-4 1 0,4-8 0,-6-12 0,-1-11 0</inkml:trace>
  <inkml:trace contextRef="#ctx0" brushRef="#br0" timeOffset="383">298 43 9188,'0'-18'0,"0"1"0,0 9 0,0 8 0,0 12 0,0 9 0,0 0 0,0 9 0,0 2 0,0 7 0,0 0 0,2 10 0,1 3 0,3 4 0,2 10 0,-4-2 0,2 4 0,-2 2 0,-1-2 0,1-4 0,2-6 0,-2-3 0,0-9 0,0-1 0,2-4 0,-2-8 0,-3-6 0,-1-10 0,0 1 0,0-1 0,0 1 0,0-1 0,0 0 0,0 1 0,-1-8 0,-3-6 0,-4-8 0,-2-8 0,-1-11 0,-7-4 0</inkml:trace>
  <inkml:trace contextRef="#ctx0" brushRef="#br0" timeOffset="531">298 706 9188,'0'-11'0,"0"-1"0,2 8 0,3-2 0,5-1 0,8 1 0,-1 0 0,0-2 0,3 4 0,1-5 0,3-1 0,-3 0 0,4 1 0,-2-3 0,8-11 0,-3 3 0</inkml:trace>
  <inkml:trace contextRef="#ctx0" brushRef="#br0" timeOffset="817">595 392 9188,'-8'-10'0,"6"1"0,-4 3 0,4-4 0,2-7 0,8 1 0,3 3 0,5 3 0,1 2 0,1-4 0,-1 7 0,1 1 0,-1 2 0,-5 2 0,0 0 0,1 2 0,3 4 0,-7-1 0,-1 11 0,-2 5 0,0 4 0,0-1 0,-6 5 0,0 0 0,0-2 0,-2 6 0,-2-6 0,-2 2 0,2 1 0,-4-9 0,3 2 0,1-3 0,-6 5 0,0 2 0</inkml:trace>
  <inkml:trace contextRef="#ctx0" brushRef="#br0" timeOffset="999">752 375 9188,'2'-10'0,"3"2"0,7 0 0,-2 6 0,1-3 0,3 3 0,2 2 0,3 0 0,2 2 0,3 3 0,-3 7 0,-2-2 0,-1 1 0,-1 3 0,1 2 0,-9 1 0,-1-2 0,-2-1 0,0-2 0,0 7 0,-6 8 0</inkml:trace>
  <inkml:trace contextRef="#ctx0" brushRef="#br0" timeOffset="1565">595 776 9188,'-10'10'0,"4"-2"0,14-10 0,9-2 0,10-2 0,6-8 0,2 3 0,2-5 0,4-1 0,-2-6 0,5-1 0,1 3 0,0 2 0,-7 1 0,1 1 0,-6-1 0,-4 1 0,-5 1 0,1 3 0,-4 3 0,-5 2 0,-9-4 0,5 7 0,-10-1 0,-2 6 0,-2 0 0,-10 0 0,-1 0 0,3 6 0,0 1 0,3 3 0,3 4 0,-4-5 0,0 3 0,-1 2 0,5-5 0,-4 1 0,2 0 0,0-1 0,1-3 0,3 6 0,-2 1 0,-2 3 0,-2-4 0,4-1 0,-2 3 0,3 1 0,1 3 0,2-1 0,0 1 0,0-7 0,0 1 0,0 2 0,0 1 0,0 3 0,0-1 0,0 1 0,0-1 0,0 1 0,0-1 0,0-5 0,0-1 0,0 3 0,0-4 0,0 1 0,2-7 0,3 2 0,7-4 0,9-8 0,3-2 0,-5-1 0,-5-5 0,1-2 0,-5-1 0,0 0 0,-3-1 0,-7 1 0,-2 7 0,-3 4 0,-7 4 0,-4 2 0,-1 0 0,-1 0 0,7 0 0,-1 0 0,1-8 0,-7-1 0</inkml:trace>
  <inkml:trace contextRef="#ctx0" brushRef="#br0" timeOffset="1783">1450 322 9188,'-9'8'0,"3"-4"0,12 7 0,5 3 0,5 0 0,1-1 0,1-1 0,-1 1 0,1 3 0,-1 1 0,1 1 0</inkml:trace>
  <inkml:trace contextRef="#ctx0" brushRef="#br0" timeOffset="2150">1450 706 9188,'-17'0'0,"-1"0"0,7 0 0,-1 0 0,8-2 0,-2-3 0,6-5 0,6 0 0,6-11 0,9 3 0,4-3 0,3-4 0,-5 5 0,4-1 0,-2 6 0,-3 3 0,-3 8 0,-2-2 0,1 4 0,-3 16 0,-3 5 0,-6 7 0,-4 5 0,-4 2 0,-2 1 0,-4 1 0,-1 0 0,5-8 0,-4-3 0,2-5 0,0-1 0,0-7 0,4-1 0,-3-2 0,3-4 0,-4-10 0,4-6 0,2-3 0,6-3 0,2 3 0,-1 1 0,1 2 0,0 3 0,-2-3 0,5 6 0,5-1 0,1 1 0,1 2 0,-3 0 0,-3-2 0,11 4 0,-3-6 0</inkml:trace>
  <inkml:trace contextRef="#ctx0" brushRef="#br0" timeOffset="2500">1869 340 9188,'0'-28'0,"0"3"0,0 8 0,0-1 0,0 1 0,0 9 0,0 8 0,0 8 0,0 11 0,0 3 0,0 1 0,6 14 0,0-2 0,0 4 0,2 3 0,-4 3 0,5 9 0,-1 2 0,-4 3 0,4-1 0,-3-6 0,1 1 0,2-1 0,-4-2 0,6-3 0,-1-8 0,1-8 0,-6-6 0,2-7 0,-2-3 0,1-3 0,-3-4 0,6-10 0,-8-4 0,0 2 0,0-8 0,0 6 0,0-5 0,0 7 0,0-6 0,0 4 0,0-3 0,0-9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6:58.6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123 385 9136,'-17'0'0,"-1"0"0,1 0 0,-1 0 0,3 2 0,1 2 0,4 3 0,3 3 0,1 2 0,6 5 0,0 1 0,0-7 0,2 1 0,4 2 0,3-7 0,9-1 0,-1-4 0,1-4 0,-1-4 0,1-5 0,-7 1 0,-1-2 0,-2-1 0,-2-3 0,-6-1 0,0-1 0,-2 7 0,-4 1 0,-6 2 0,2 2 0,-1 4 0,-3-3 0,5 3 0,-3-4 0,2 6 0,-1 6 0,5 5 0,4 5 0,2 1 0,0 1 0,0-1 0,6 3 0,-1 1 0,-1 2 0,-2-1 0,4-3 0,0-1 0,-2 1 0,-2 4 0,4-3 0,-1 3 0,-1-4 0,0-7 0,0 0 0,2 1 0,7-5 0,-1-2 0,4-4 0,1-2 0,0-2 0,1-4 0,-3-4 0,-1-5 0,-2 1 0,1 3 0,-5-1 0,0-6 0,0 1 0,3-1 0,-1 1 0,0 0 0,-1-3 0,1-3 0,2 3 0,3-5 0,-1 2 0,-3 0 0,-5-6 0,6 5 0,0 1 0,-3-2 0,1 5 0,-6-3 0,2 4 0,-3 1 0,-1 1 0,-2 7 0,0 4 0,-2 12 0,-1 6 0,-3 3 0,0 8 0,6 3 0,0-1 0,0 0 0,0 4 0,0-5 0,0-3 0,0-2 0,0-1 0,0-1 0,0 1 0,0-1 0,0 1 0,2-9 0,4-3 0,5-4 0,-1-2 0,2-2 0,1-4 0,-3 2 0,2-7 0,1-3 0,3-1 0,1-3 0,1-1 0,-1-3 0,1-1 0,7-16 0,2 3 0</inkml:trace>
  <inkml:trace contextRef="#ctx0" brushRef="#br0" timeOffset="285">1136 53 9064,'-10'8'0,"8"-4"0,10 5 0,2-1 0,1-2 0,5-4 0,-2 2 0,-3 2 0,1 1 0,5-1 0,-7-4 0,6 6 0,-7-8 0</inkml:trace>
  <inkml:trace contextRef="#ctx0" brushRef="#br0" timeOffset="651">996 367 9064,'-17'0'0,"5"0"0,1 0 0,7 0 0,-2 0 0,12-2 0,5-3 0,5-3 0,1-6 0,1 5 0,-1 1 0,1-4 0,-1 4 0,1 1 0,-1-1 0,1 2 0,-1 6 0,0 0 0,-5 8 0,0 4 0,-1 5 0,-1 6 0,-2-3 0,-6 3 0,2-4 0,2-1 0,1-1 0,-3 1 0,2-1 0,8-1 0,-3-5 0,3-11 0,-1-11 0,-3-5 0,-2-1 0,-2-1 0,-6 1 0,0-1 0,0 1 0,-2 1 0,-4 5 0,2 1 0,-8 6 0,-1-2 0,-3 2 0,-1 3 0,-1 1 0,1-8 0,-1-2 0</inkml:trace>
  <inkml:trace contextRef="#ctx0" brushRef="#br0" timeOffset="917">1381 140 9064,'7'18'0,"-5"-6"0,6-3 0,-2 1 0,0 0 0,5 1 0,-3 7 0,2-1 0,-6 1 0,1-1 0,-3 1 0,4-7 0,0 1 0,2-8 0,-2 2 0,-3-10 0,7-4 0,0-2 0,0-3 0,-5-9 0,7-1 0,2 2 0,1 1 0,1 3 0,-3-1 0,-1 1 0,1-1 0,1 1 0,0-1 0,-3 1 0,-7 7 0,12 3 0,-7 7 0</inkml:trace>
  <inkml:trace contextRef="#ctx0" brushRef="#br0" timeOffset="1318">1346 577 9064,'-6'12'0,"0"-1"0,0-5 0,8 4 0,4-2 0,-2-1 0,7-3 0,3 2 0,2-2 0,-5 4 0,1-2 0,1-3 0,3 5 0,1-2 0,-5 0 0,-2-4 0,-3 4 0,-1-6 0,-6 0 0,0-8 0,0-10 0,0 1 0,0-1 0,0 1 0,0-1 0,0 1 0,0 0 0,0-1 0,2 3 0,2 1 0,2 2 0,8 3 0,-3-3 0,5 6 0,-5 4 0,1 2 0,2 0 0,-7 8 0,1 4 0,-2 3 0,0 3 0,0-1 0,-6 1 0,-2-3 0,-4-3 0,4 3 0,-6-5 0,0 0 0,4 3 0,-7-7 0,7 0 0,-4-8 0,8-4 0,8-4 0,2-7 0</inkml:trace>
  <inkml:trace contextRef="#ctx0" brushRef="#br0" timeOffset="2017">1765 298 9064,'-2'-10'0,"-2"2"0,-2 0 0,0 4 0,6-7 0,0 7 0,2-4 0,2 10 0,4 4 0,2 6 0,-5-3 0,5 3 0,-2 2 0,-4 1 0,-2 3 0,-2-1 0,0 0 0,0 1 0,0-1 0,0 1 0,0-1 0,0 1 0,0-1 0,0-7 0,0-4 0,0-12 0,5-4 0,1-7 0,-2-1 0,-2 1 0,-2-1 0,2 1 0,4-1 0,-2 1 0,5 0 0,1-1 0,0 1 0,-4-1 0,5 3 0,1 1 0,-2 2 0,5 7 0,-3-5 0,3 2 0,-3 4 0,-2 10 0,-3 6 0,-3 3 0,-2 3 0,-2-1 0,0 3 0,0 3 0,0-4 0,0 5 0,0-5 0,0-2 0,0-5 0,-2 0 0,-3 1 0,3-5 0,-6 0 0,14-16 0,1-4 0,1-3 0,0-3 0,4 1 0,-5-1 0,3 1 0,4 0 0,-5-7 0,3 1 0,0 2 0,-3 1 0,7 3 0,-6-1 0,1 3 0,1 3 0,-8-3 0,3 5 0,1 0 0,-6 2 0,6 10 0,-6 4 0,2 6 0,2 3 0,-1 9 0,-5 1 0,0 0 0,0 0 0,0 1 0,0-5 0,0 2 0,0-2 0,0-1 0,0-3 0,8-1 0,4-4 0,-4-12 0,-1-10 0</inkml:trace>
  <inkml:trace contextRef="#ctx0" brushRef="#br0" timeOffset="2351">2289 18 9064,'-10'-2'0,"4"-4"0,4 4 0,2-5 0,0 9 0,0 3 0,0 5 0,0 8 0,0 1 0,0 4 0,0-1 0,0 7 0,0 2 0,0 2 0,0 4 0,0 1 0,0 3 0,0-2 0,6 4 0,0-3 0,-2-1 0,-2-2 0,-2-4 0,2-2 0,1-2 0,3 2 0,0-5 0,-6-3 0,0-4 0,0-9 0,0-2 0,0-10 0,0-4 0,0 4 0,8-21 0,2 3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7:04.9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26 225 9241,'0'-11'0,"0"-1"0,0-2 0,0 5 0,0-3 0,0 8 0,0-4 0,0 16 0,0 4 0,2 5 0,4 6 0,-3-3 0,9 3 0,-8-3 0,2-3 0,2 0 0,-1 1 0,3-1 0,-4 1 0,5-1 0,-5-7 0,6-4 0,2-4 0,-5-4 0,1-4 0,0-6 0,-1-3 0,3-3 0,5 1 0,1-1 0,-6 3 0,-3 1 0,-1 3 0,6-1 0,-20 10 0,4 4 0</inkml:trace>
  <inkml:trace contextRef="#ctx0" brushRef="#br0" timeOffset="183">43 697 9241,'-11'6'0,"-1"-1"0,8 3 0,-4-4 0,1 2 0,7 0 0,0-6 0,7-2 0,13-4 0,3-6 0,6-3 0,-2-9 0,2 1 0,2 2 0,2 1 0,0-3 0,-2 0 0,-3 1 1,-3 3 0,-2 7 0,-5 1 0,-1-1 16,1 2-17,-9-5 0,-1 13 0,-8-6 0</inkml:trace>
  <inkml:trace contextRef="#ctx0" brushRef="#br0" timeOffset="350">218 557 9296,'0'12'0,"0"-1"0,0 1 0,0 5 0,0 1 0,0-1 0,0 3 0,0 3 0,0 4 0,0 0 0,6 4 0,0-5 0,-1-1 0,3 0 0,-6 6 0,6-4 0</inkml:trace>
  <inkml:trace contextRef="#ctx0" brushRef="#br0" timeOffset="567">323 627 9296,'0'-18'0,"0"9"0,0 1 0,0 21 0,0 7 0,0 5 0,2 4 0,2 4 0,1-2 0,-1-2 0,-2 0 0,0 4 0,2-1 0,2-3 0,0-8 0,-6 2 0,0-3 0,0-3 0,5 1 0,1-1 0,0 1 0,2-9 0,2-1 0</inkml:trace>
  <inkml:trace contextRef="#ctx0" brushRef="#br0" timeOffset="917">515 330 9296,'2'-18'0,"2"1"0,1 0 0,3 5 0,-2 0 0,4 8 0,7 0 0,1 8 0,-7 2 0,1 12 0,-6-5 0,5 11 0,-7 1 0,2 0 0,-4 0 0,-2 0 0,0 5 0,0-5 0,0 0 0,0 0 0,0-1 0,0-7 0,0 0 0,0 1 0,0-8 0,2-3 0,4-9 0,5-3 0,-1 1 0,2-8 0,1 0 0,3 3 0,1-7 0,1 7 0,-1-3 0,1 0 0,-3 6 0,-1-3 0,-3 1 0,1-6 0,6 5 0</inkml:trace>
  <inkml:trace contextRef="#ctx0" brushRef="#br0" timeOffset="1217">689 470 9296,'-9'-8'0,"1"4"0,10-8 0,4-1 0,3-3 0,11-1 0,3-1 0,6 1 0,-2-1 0,2 1 0,1-1 0,-3 1 0,4 0 0,-8-1 0,-2 1 0,-1-1 0,-3 7 0,1-1 0,-1-2 0,-7-1 0,-2 5 0,-10 2 0,-4 8 0,4 2 0,-4 4 0,4 6 0,2 3 0,0 3 0,0-1 0,0 1 0,0-1 0,0 1 0,0-1 0,0 0 0,0 1 0,0-1 0,0 3 0,0 1 0,0 2 0,0 1 0,0-7 0,0 1 0,0-1 0,-8 1 0,-1-1 0</inkml:trace>
  <inkml:trace contextRef="#ctx0" brushRef="#br0" timeOffset="1367">864 662 9296,'-6'11'0,"0"1"0,1 0 0,12 3 0,5-3 0,4-6 0,1-4 0,0-2 0,1-2 0,-1-4 0,1 2 0,-1-8 0,1-1 0,-1-11 0,1-3 0</inkml:trace>
  <inkml:trace contextRef="#ctx0" brushRef="#br0" timeOffset="1636">1318 260 9296,'8'10'0,"4"-4"0,-3-4 0,3-2 0,-8 7 0,4 3 0,-8 7 0,-2 1 0,-4-1 0,2-7 0,-6-2 0,2 0 0,-5-6 0,1 3 0,4-10 0,3-7 0,3-4 0,2-1 0,2-1 0,3 1 0,5 0 0,8 1 0,-1 4 0,1 5 0,-1 7 0</inkml:trace>
  <inkml:trace contextRef="#ctx0" brushRef="#br0" timeOffset="1818">1283 609 9296,'-17'0'0,"9"-2"0,8-1 0,10-5 0,5-2 0,10-2 0,5-5 0,1-2 0,-2-5 0,2 5 0,-6-2 0,0 5 0,0 4 0,-1 1 0,-7-7 0,1 3 0,-1 3 0,1-3 0,-1 5 0</inkml:trace>
  <inkml:trace contextRef="#ctx0" brushRef="#br0" timeOffset="2053">1615 208 9296,'-10'-12'0,"5"0"0,1 9 0,-2-3 0,4 2 0,-4-2 0,4 6 0,2 0 0,0 8 0,0 9 0,0 3 0,0 3 0,0-2 0,0 8 0,0 2 0,0 2 0,0 4 0,0 2 0,0 2 0,0-2 0,0-2 0,0-3 0,0 1 0,0 0 0,6-2 0,0-4 0,-2-3 0,-2-1 0,-2-6 0,7 6 0,3-7 0</inkml:trace>
  <inkml:trace contextRef="#ctx0" brushRef="#br0" timeOffset="2601">2191 190 9498,'-15'12'0,"1"-2"0,3-3 0,5 7 0,-4 0 0,2 7 0,4 8 0,2 10 0,2 3 0,0 3 0,0 4 0,0-7 0,2-1 0,2-6 0,2-6 0,8-4 0,-3-7 0,5-1 0,1-9 0,-1-8 0,-3-10 0,-1-5 0,-6-10 0,4-3 0,-3-1 0,-3 0 0,-2 0 0,-2-6 0,-2 0 0,-4 0 0,-1 2 0,-7 4 0,2 6 0,-1 3 0,3-3 0,-1 2 0,-3 3 0,-2 5 0,5 9 0,-1-2 0,-1 4 0,-3 2 0,4 8 0,3 4 0,1 3 0,2-3 0,6-1 0,2-1 0,4 2 0,-2 1 0,7-7 0,3-2 0,1-2 0,5-2 0,3 0 0,-3-6 0,3-2 0,-2-1 0,3-5 0,-3-1 0,6-3 0,0 1 0,0-1 0,-5 1 0,1-1 0,-4 1 0,-1-1 0,-3 7 0,-1 1 0,-2 2 0,-9 2 0,5 6 0,-8 0 0</inkml:trace>
  <inkml:trace contextRef="#ctx0" brushRef="#br0" timeOffset="2933">2244 487 9498,'-10'2'0,"2"2"0,1 2 0,5 0 0,-4-6 0,12-2 0,7-2 0,9-2 0,-1-10 0,8-1 0,-6-1 0,6-5 0,-7 2 0,3 0 0,-2-3 0,0 3 0,1 0 0,-7-1 0,-1-1 0,-5 2 0,5 1 0,-6 3 0,-1-1 0,5 1 0,-8-1 0,-2 1 0,-2 7 0,-2 2 0,-8 8 0,6 8 0,-4 4 0,4 3 0,2 3 0,0 1 0,0 4 0,0-3 0,0 3 0,0 2 0,0-1 0,0-1 0,0 2 0,0-5 0,0 5 0,0-2 0,0 0 0,-8 1 0,6 1 0,-5 2 0</inkml:trace>
  <inkml:trace contextRef="#ctx0" brushRef="#br0" timeOffset="3117">2436 522 9498,'-10'10'0,"2"5"0,8-3 0,2 3 0,4 3 0,6-1 0,3-7 0,1-2 0,-3-2 0,-1-1 0,0 1 0,5-6 0,3 0 0,3 0 0,-4-2 0,5-3 0,-5-9 0,-2-7 0,9 1 0,1-5 0</inkml:trace>
  <inkml:trace contextRef="#ctx0" brushRef="#br0" timeOffset="3353">2715 173 9658,'8'-10'0,"4"4"0,3 4 0,-3 2 0,-1 2 0,3 4 0,0 4 0,-1 7 0,-3 1 0,-2-1 0,-2 3 0,-6 1 0,0 2 0,0-1 0,0-3 0,0-2 0,0 1 0,0-1 0,-2 1 0,-2-1 0,-4-1 0,-2-5 0,4 3 0,-5-8 0,-1 7 0,-5-3 0</inkml:trace>
  <inkml:trace contextRef="#ctx0" brushRef="#br0" timeOffset="3484">2768 330 9658,'11'-12'0,"1"1"0,2-3 0,1 0 0,3 1 0,1 1 0,4-1 0,1-3 0,7-3 0,2-1 0,-2 3 0,0-4 0,4 9 0,-2-4 0,-4-1 0,4-1 0,-6 1 0</inkml:trace>
  <inkml:trace contextRef="#ctx0" brushRef="#br0" timeOffset="3837">2907 330 9658,'-7'10'0,"5"-3"0,-4-7 0,12 0 0,3-2 0,9-3 0,1-7 0,5-4 0,-3-1 0,6 0 0,0-3-6,0-3 1,-3 3-1,3-5 1,-2 2-8,-4 0 0,-1-1 0,-5 7-23,-3-1 8,4 9 17,-15 1 1,5 10 6,-12 4 0,5 3 0,-5 9 0,4 1 1,2 5 1,-6-5 0,0 4 0,2-3 0,2-3 1,2 3 0,0 1 1,0 2 0,0 0 0,0-5 0,0-1 0,0 1 0,0-8 0,0 5 0,0-5 0</inkml:trace>
  <inkml:trace contextRef="#ctx0" brushRef="#br0" timeOffset="4370">3012 574 9483,'-17'0'0,"5"0"0,0 0 0,9 0 0,-3 0 0,12-2 0,5-3 0,1 1 0,3-8 0,5-1 0,1 5 0,-3 2 0,-1 4 0,0 2 0,1 0 0,-1 0 0,-1 8 0,-2 3 0,-3 5 0,-7-4 0,2-1 0,-4 3 0,-2 1 0,0 3 0,2-8 0,4-5 0,-4-5 0,5-5 0,1-7 0,4-4 0,-3-1 0,3-2 0,2-3 0,1-1 0,3-8 0,-1 4 0,1-2 0,-1-1 0,-5 9 0,-1-2 0,3 3 0,1 3 0,-5-1 0,-4 1 0,2 5 0,-3 1 0,1 15 0,-6 1 0,0 9 0,0-2 0,2-1 0,4 3 0,4-1 0,7-1 0,1-6 0,-1-4 0,1-2 0,-1-2 0,1-4 0,-3-4 0,-1-7 0,-5-1 0,-1 1 0,-2 0 0,-6-1 0,0 1 0,-8 5 0,-5 2 0,-9 3 0,3 3 0,-4 9 0,5 7 0,6 4 0,-3 1 0,5 1 0,-1-1 0,-1 0 0,8 1 0,-2-1 0,4 1 0,2-1 0</inkml:trace>
  <inkml:trace contextRef="#ctx0" brushRef="#br0" timeOffset="4637">3728 120 9483,'0'-17'0,"0"-1"0,0 9 0,0 1 0,0 10 0,0 4 0,0 5 0,0 5 0,0 9 0,0 4 0,0 4 0,0 2 0,0 2 0,0 2 0,2 2 0,4-3 0,-4 1 0,4 0 0,-4 2 0,-2-2 0,0-8 0,0-4 0,2-2 0,3-4 0,-3-1 0,14-3 0,-6 1 0</inkml:trace>
  <inkml:trace contextRef="#ctx0" brushRef="#br0" timeOffset="5303">4112 208 9465,'0'-12'0,"0"0"0,0 9 0,2-5 0,2 10 0,2 4 0,6 9 0,-5 10 0,3 1 0,4-1 0,-5 4 0,1-6 0,-2 0 0,-4 3 0,4-7 0,-3 4 0,-1-3 0,0-9 0,2 1 0,-2-8 0,7 2 0,3-4 0,2-10 0,1-6 0,1-5 0,-1-4 0,0-6 0,1 5 0,-3 3 0,-3 1 0,4-3 0,-7 0 0,3 2 0,0 1 0,-7 3 0,5-1 0,-2 1 0,0-1 0,-3 1 0,-3 7 0,6 2 0,-8 16 0,0 4 0,0 3 0,0 3 0,0-1 0,0 3 0,0 1 0,0 2 0,0 1 0,2-7 0,2 0 0,2 1 0,0-1 0,-6 1 0,2-3 0,3-3 0,-1 4 0,8-5 0,0-3 0,5-4 0,0-8 0,-5 0 0,0-8 0,-1-1 0,-1-3 0,6-7 0,-7 0 0,3 1 0,0 3 0,-7 2 0,7-1 0,2 1 0,-5-1 0,3 1 0,0-9 0,5-1 0</inkml:trace>
  <inkml:trace contextRef="#ctx0" brushRef="#br0" timeOffset="5636">4828 260 9440,'-17'0'-19,"7"0"1,3-2-1,8-4 19,5-5 0,4 1 0,9-2 0,3-1 0,1-3 0,6-1 0,-4-1 0,1 1 0,-1-1 0,4 1 0,-6 1 0,-1 3 0,-3 1 0,-4 6 0,-1-3 0,-2 1 0,-8 4 0,1 10 0,-10 2 0,-7 5 0,-4-1 0,-1 1 0,-8 3 0,-2 1 0</inkml:trace>
  <inkml:trace contextRef="#ctx0" brushRef="#br0" timeOffset="6185">4794 382 9382,'-8'18'-23,"6"-1"0,-4-7 18,12-4 1,4-6-1,7-4 1,0-4 2,1-2 0,-1 1 0,3-5 0,1 3 1,2-3 0,1 4 1,-7-1-1,1-1 1,-1 2 0,1-5 0,-1 3 0,-1 2 0,-3 1 0,-1 1 0,-8 2 0,1 6 0,-10 0 0,-5 2 0,-8 4 0,1 5 0,5 5 0,1 1 0,-1 1 0,2-1 0,1 1 0,5-1 0,-2 1 0,2-1 0,2 1 0,2-1 0,0 1 0,0-1 0,0 1 0,0-1 0,8-7 0,4-4 0,3-4 0,5-4 0,1-4 0,2-8 0,-2-7 0,1-1 0,-1-7 0,2-2 0,-1-2 0,-3 0 0,-1 2 0,-1 4 0,1 2 0,-3-4 0,-1 4 0,-3-3 0,1 7 0,-2 6 0,-4 15 0,-5 7 0,-1 11 0,-1-1 0,-5 1 0,4-1 0,-4 3 0,4 1 0,2 2 0,0 0 0,0-5 0,0-1 0,0 1 0,0-1 0,0 1 0,0-1 0,2-1 0,2-3 0,2-1 0,7-8 0,-1 2 0,3-4 0,3-4 0,-3-4 0,-3-6 0,4-3 0,-5-5 0,7-1 0,5-2 0,-4-6 0,5 5 0,3-7 0,0 4 0</inkml:trace>
  <inkml:trace contextRef="#ctx0" brushRef="#br0" timeOffset="6670">5597 103 9307,'0'17'0,"0"1"0,0-1 0,0 1 0,0-1 0,2 1 0,2-1 0,2 1 0,5-1 0,-3-1 0,2-5 0,3-5 0,-3-4 0,2-2 0,1 0 0,3 0 0,-1-8 0,1-3 0,-1-7 0,5-5 0,1 2 0,-4-9 0,-1 1 0,-4 2 0,3-4 0,-5 8 0,1 3 0,1 7 0,-8-3 0,4 16 0,-8 0 0,0 8 0,0 10 0,0-1 0,2 0 0,2 1 0,1-1 0,1 1 0,-4-1 0,4 1 0,-2-7 0,8 1 0,-7-8 0,7 2 0,2-4 0,1-2 0,3-2 0,-1-4 0,0-6 0,1-3 0,-1-5 0,1-1 0,-1-2 0,1-1 0,-1 7 0,-1 0 0,-5-1 0,3 6 0,-8 1 0,-2 7 0,-10-2 0,-4 12 0,-7 4 0</inkml:trace>
  <inkml:trace contextRef="#ctx0" brushRef="#br0" timeOffset="7120">5789 365 9307,'-2'12'0,"-4"-1"0,4 1 0,-4 5 0,5 1 0,1-1 0,0 1 0,1-1 0,5 1 0,6-1 0,-2-1 0,-1-3 0,1-3 0,0-2 0,-6-1 0,3-3 0,1 2 0,-6 0 0,8-6 0,-6-2 0,1-4 0,3-4 0,-4-7 0,4 0 0,2-1 0,-1-5 0,5-1 0,-2 3 0,1 2 0,3 1 0,1 3 0,1 3 0,-1 4 0,0 8 0,1 0 0,-8 2 0,-5 4 0,-3 8 0,-2 7 0,0 0 0,0 7 0,-2-1 0,-3 0 0,1-6 0,-6 3 0,0-5 0,1-2 0,-1 1 0,-4-3 0,3-3 0,7-2 0,-2-4 0,6-6 0,6 0 0,5-10 0,5 0 0,3-2 0,3-1 0,1-3 0,8 5 0,-2-1 0,4 0 0,2 3 0,0 1 0,0 8 0,0 0 0,0 0 0,0 0 0</inkml:trace>
  <inkml:trace contextRef="#ctx0" brushRef="#br0" timeOffset="7216">6645 627 9307,'0'-10'0,"0"-13"0,0 3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7:28.5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35 403 8913,'-12'-6'0,"1"0"0,7 0 0,-4 6 0,10 0 0,4-2 0,5-2 0,5-2 0,3 1 0,3 5 0,3-2 0,2-4 0,-4 4 0,5-6 0,-1 2 0,0 0 0,-6 1 0,3 3 0,-5-2 0,-2-2 0,1 0 0,-1 6 0,1 0 0,-1 0 0,-7 0 0,5 0 0,-5 0 0</inkml:trace>
  <inkml:trace contextRef="#ctx0" brushRef="#br0" timeOffset="266">175 1 8913,'-10'8'0,"2"1"0,8 11 0,0 3 0,0 6 0,0 6 0,2 6 0,2 5 0,2 5 0,6 1 0,-5-1 0,3-3 0,4-1 0,-5-8 0,1 1 0,0-3 0,-1-2 0,-5-8 0,2-2 0,-4-1 0,-2-1 0,0 0 0,0-5 0</inkml:trace>
  <inkml:trace contextRef="#ctx0" brushRef="#br0" timeOffset="1115">821 245 9107,'-18'-11'0,"1"-1"0,1-2 0,5-1 0,-5 3 0,7 1 0,-3-3-1,0-1 0,8 3 1,-1 0-3,3-1 0,2 3 0,2 0 0,3 3 1,7 3 1,11 2 0,4 2 0,3 0 1,-1 0 0,0 6 0,4 1 0,-2 5 0,-2 7 0,-8-1 0,3 5 0,-7-2 0,-5 3 0,-5-3 0,-7 8 0,0 2 0,0 2 0,-7 2 0,-5-2 0,-5-2 0,-7-2 0,-3-7 0,-8 1 0,0-4 0,0-1 0,6-9 0,0-3 0,0-4 0,2-2 0,2 0 0,7 0 0,1 0 0,7-2 0,4-4 0,8-5 0,10-5 0,1-1 0,16-1 0,4 1 0,6-1 0,0 1 0,6 0 0,-1 1 0,1 4 0,-4-3 0,3 5 0,-1-2 0,-4 1 0,-2 7 0,-4-4 0,-2 2 0,-2 1 0,-8-1 0,-3 6 0,-18 0 0,-10 2 0,0 3 0,2 5 0,8 8 0,0-1 0,0 1 0,0 5 0,2 0 0,4-3 0,6-7 0,3 1 0,3-8 0,1-3 0,5-1 0,-5-4 0,4-5 0,-3-11 0,-3-9 0,-1-6 0,-5-2 0,-5 0 0,-4 0 0,-2 0 0,-2 2 0,-4 2 0,-5 2 0,-5 8 0,-3-2 0,-5 5 0,-5 6 0,2 5 0,-2 7 0,0 0 0,2 0 0,-6 7 0,6 5 0,-2 6 0,-1 5 0,1 4 0,-4 10 0,2 4 0,2 5 0,0 12 0,-6 5 0</inkml:trace>
  <inkml:trace contextRef="#ctx0" brushRef="#br0" timeOffset="1484">332 1119 9089,'-2'-10'0,"-2"2"0,-2 0 0,-5 4 0,5-7 0,0 7 0,8-6 0,6 6 0,9-1 0,10-7 0,14 4 0,8-2 0,7-3 0,8-3 0,10-1 0,3 1 0,3 5 0,1-5 0,7 5 0,-1-3 0,0 2 0,-7-1 0,-6 5 0,-10 0 0,-12 0 0,-7-5 0,-10 3 0,-4-2 0,-8 1 0,-2 5 0,-13-4 0,0 1 0,-1-1 0,1 6 0,-2-2 0,-4 4 0,14 2 0,-15 8 0,-1 9 0,-9 11 0</inkml:trace>
  <inkml:trace contextRef="#ctx0" brushRef="#br0" timeOffset="2233">594 1136 9050,'0'-17'0,"-2"1"0,-4 4 0,4 5 0,-6 9 0,8 5 0,0 11 0,2 7 0,2 12 0,2 4 0,-2 5 0,6 5 0,-1 3 0,3 4 0,0 6 0,-7 6 0,5 6 0,0 5 0,0 5 0,-7-5 0,5-1 0,-2-1 0,0 1 0,0-14 0,-6 0 0,0-6 0,0-2 0,0 6 0,0-6 0,0-3 0,0-7 0,0-5 0,0-8 0,0 0 0,0 0 0,0-8 0,0-4 0,0-3 0,0-3 0,0 1 0,0-1 0,0 0 0,0 1 0,0-8 0,0-5 0,0-10 0,0 1 0,2-6 0,3 2 0,-1-3 0,6 3 0,0 0 0,-1 0 0,-3-3 0,6 5 0,1 2 0,3-4 0,1 2 0,1 3 0,-1 1 0,-5 0 0,0-2 0,1-2 0,3 0 0,1 6 0,1 0 0,-1 0 0,-7 2 0,-2 2 0,-1 2 0,-5 0 0,6-14 0,-8-2 0,0-7 0</inkml:trace>
  <inkml:trace contextRef="#ctx0" brushRef="#br0" timeOffset="2534">891 2568 9050,'-18'-8'0,"7"6"0,-1-3 0,10 5 0,2 5 0,8-3 0,9 6 0,1-2 0,-1 0 0,1 1 0,1-3 0,2 2 0,3-2 0,-1-2 0,-6-2 0,1 0 0,-1 0 0,1 0 0,-1 0 0,1 0 0,-1 0 0,1 0 0,-9 0 0,-1 0 0,-10 8 0,-2 3 0,-3 5 0,-3 1 0,0 7 0,-3 1 0,3 2 0,2 4 0,-5 0 0,3 0 0,0-2 0,4 2 0,-1 0 0,1-1 0,-8 3 0,4-6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7:33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88 429 9327,'-12'0'0,"0"0"0,7 0 0,-5 2 0,2 4 0,-5-4 0,1 4 0,4-4 0,0-2 0,8 0 0,2 0 0,4 0 0,6 0 0,3-8 0,3-4 0,-1-3 0,1-3 0,-1 1 0,1-1 0,-1 3 0,1 3 0,5-3 0,0 5 0,-1 0 0,-3-3 0,-2 7 0,1 2 0,-1 2 0,-5 4 0,-2 4 0,-3 7 0,-3 9 0,-2-3 0,-2 6 0,0-1-3,0-1 1,0 6-1,0-6 1,0-1-3,0-3 1,0-2 0,0 1-3,0-1 7,0-7 0,-7 6 0,-3-7 0</inkml:trace>
  <inkml:trace contextRef="#ctx0" brushRef="#br0" timeOffset="333">402 150 9255,'0'-18'0,"0"1"0,-6 5 0,0 1 0,3-3 0,3 6 0,5 2 0,-1 4 0,6 4 0,0 4 0,-1 6 0,1 3 0,4 5 0,-5 1 0,-1 2 0,4 8 0,-4-3 0,-1 1 0,1 0 0,0-6 0,-4 4 0,2-2 0,-3-3 0,-1-3 0,0-3 0,2-3 0,2-1 0,0-6 0,-6 5 0,0-14 0,0-3 0,2-8 0,4-3 0,-3-9 0,7-3 0,0-4 0,0-2 0,-5 1 0,7-1 0,0 2 0,-3 3 0,7-1 0,-6 8 0,1 0 0,1-2 0,-8 11 0,2-3 0,-4 1 0,5 8 0,-5 8 0,4 12 0,-12 11 0,-3 4 0</inkml:trace>
  <inkml:trace contextRef="#ctx0" brushRef="#br0" timeOffset="649">489 901 9255,'-9'-2'0,"3"-4"0,12-4 0,3-9 0,3-3 0,0-1 0,-1-8 0,7 4 0,-1-2 0,1 0 0,-1 7 0,1-1 0,-3 4 0,-3 1 0,1 7 0,-5 1 0,2 2 0,2 2 0,3 10 0,-3 8 0,-3-1 0,-5 15 0,4-1 0,2 4 0,-6-2 0,1 0 0,-1-1 0,2-5 0,-4-2 0,4-1 0,-2-1 0,2 1 0,-4-1 0,5 1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7:42.0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53 400 9329,'-18'2'0,"1"4"-5,7-4 0,2 6 1,18-8 0,6-2 0,5-4 3,0-6 0,6 3 0,3-3 0,1-2 1,-2-1 0,2 3 0,-6 1 0,0-3 0,0-1 0,5-1 0,-7 2 0,-2 3 0,-1-3 0,-3 5 0,1-1 0,-1 2 0,-7-6 0,-3 5 0</inkml:trace>
  <inkml:trace contextRef="#ctx0" brushRef="#br0" timeOffset="145">227 348 9303,'-7'17'0,"-1"1"0,-4-1 0,4 1 0,1-1 0,5 7 0,-4 1 0,4 0 0,2 0 0,2 4 0,2-5 0,4-3 0,1-2 0,3-1 0,5-8 0,1-3 0</inkml:trace>
  <inkml:trace contextRef="#ctx0" brushRef="#br0" timeOffset="398">280 400 9303,'2'-9'0,"4"3"0,-3 4 0,7 4 0,-2 4 0,0 9 0,-4 10 0,1 3 0,-1 3 0,4 2 0,-2 2 0,-2-3 0,-2-2 0,-2 1 0,0-6 0,0 0 0,0 0 0,0-1 0,-2-9 0,-4-3 0,4-4 0,2-8 0,12-2 0,3-4 0,-3-6 0,1-9 0,5-2 0,3 1 0,-1 1 0,-7-1 0,3-1 0,-3 2 0,1-6 0,3 7 0,1-5 0</inkml:trace>
  <inkml:trace contextRef="#ctx0" brushRef="#br0" timeOffset="545">454 453 9303,'-11'0'0,"-1"0"0,8 0 0,4-8 0,12-4 0,3-1 0,3 1 0,1-3 0,3 3 0,1-4 0,-2-1 0,-1-1 0,5 1 0,2 0 0</inkml:trace>
  <inkml:trace contextRef="#ctx0" brushRef="#br0" timeOffset="861">507 470 9299,'-12'16'0,"1"-5"0,9 3 0,2-8 0,7 0 0,11-6 0,1 0 0,5 0 0,-5-6 0,4-2 0,-1-2 0,1-3 0,-6-3 0,3-1 0,-7-3 0,1-3 0,-1 4 0,-1-5 0,-4 5 0,0 1 0,-6 1 0,3 0 0,-3-1 0,-2 1 0,0-1 0,0 8 0,-2 3 0,-1 9 0,-3 3 0,2 7 0,2 4 0,2 3 0,0 2 0,0 3 0,0 7 0,0-2 0,0 4 0,0 2 0,0-6 0,0 0 0,8 0 0,1 6 0</inkml:trace>
  <inkml:trace contextRef="#ctx0" brushRef="#br0" timeOffset="1045">594 680 9281,'-10'8'0,"3"-5"0,9 9 0,3 2 0,-1 1 0,8 1 0,2-3 0,1-1 0,3-8 0,-1 2 0,0-4 0,1-2 0,-1 0 0,1-2 0,-1-6 0,1-10 0,-1-3 0,1-12 0,-1-4 0,1-9 0,-1 1 0</inkml:trace>
  <inkml:trace contextRef="#ctx0" brushRef="#br0" timeOffset="1212">821 16 9281,'-8'-10'0,"6"5"0,-3 10 0,9-1 0,3 6 0,3 0 0,4-1 0,-1-3 0,1 4 0,-3 0 0,3-1 0,-6-5 0,7 12 0,-5-7 0</inkml:trace>
  <inkml:trace contextRef="#ctx0" brushRef="#br0" timeOffset="1548">786 261 9281,'-9'2'0,"3"3"0,12-3 0,5 4 0,-1-2 0,2 2 0,-7 4 0,5 7 0,-2 0 0,-2 3 0,-6 1 0,2 3 0,3-3 0,-3-2 0,6-1 0,0-1 0,-4-1 0,7-5 0,-5-3 0,6-8 0,-2-8 0,1-3 0,-5-5 0,-4 5 0,-4-1 0,-4-2 0,-2 5 0,-5-1 0,1 2 0,3 0 0,-3 3 0,-4-5 0,7-8 0</inkml:trace>
  <inkml:trace contextRef="#ctx0" brushRef="#br0" timeOffset="1831">978 138 9281,'10'2'0,"-4"4"0,2-2 0,-1 10 0,1 3 0,0 4 0,6 9 0,-5-5 0,1 0 0,-4 0 0,2-2 0,-3-5 0,-1-1 0,-2 1 0,0-8 0,2-3 0,2 1 0,0-8 0,-6 0 0,0-10 0,0-5 0,5-5 0,3-1 0,0-4 0,0-2 0,3 3 0,-3-3 0,2 2 0,3 4 0,-3 1 0,2 3 0,-1-1 0,-1 1 0,4-1 0,-7 1 0,3 0 0,2 1 0,5 4 0,1 5 0,-1 7 0</inkml:trace>
  <inkml:trace contextRef="#ctx0" brushRef="#br0" timeOffset="2081">1118 453 9281,'-17'-8'0,"7"4"0,4-8 0,12 7 0,6-7 0,3-2 0,3-1 0,5-3 0,0 1 0,-2-1-1,-1 1 1,-3 1 0,-1 3 0,-3 3-6,-1 2 1,-6-3 5,6 5 0,-1-8 0,7 5 0</inkml:trace>
  <inkml:trace contextRef="#ctx0" brushRef="#br0" timeOffset="2465">1048 558 9262,'-17'19'0,"-1"4"0,7-3 0,1 5 0,2-2 0,4 0 0,4-1 0,6-9 0,6-1 0,3 2 0,11-7 0,3-1 0,2-6 0,-2-6 0,2-5 0,-8-11 0,-2-3 0,-1-2 0,-3 4 0,-1-5 0,-4 1 0,-7 0 0,-3 6 0,-2-2 0,0 3 0,0 3 0,-2 5 0,-3 2 0,-7 3 0,-4 1 0,-1 6 0,-1 0 0,1 0 0,-1 2 0,1 3 0,0 5 0,-1 0 0,6 5 0,1-3 0,-1 4 0,2 1 0,-3 1 0,5-3 0,0-1 0,1-3 0,-5 1 0,6 5 0,2 1 0,2-8 0,2 5 0,0-13 0,0 6 0,0-16 0,0-2 0,0-7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7:37.1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119 173 9326,'-12'-10'0,"1"4"0,7-3 0,-12 7 0,14-6 0,-6 8 0,8 0 0,0 2 0,2 2 0,4 2 0,4 5 0,7-3 0,-1 2 0,-4 3 0,3-5 0,-5 0 0,1-2 0,1 0 0,-6 1 0,6-3 0,1 2 0,-3 0 0,0-4 0,-3 4 0,-1-4 0,2 5 0,2-7 0</inkml:trace>
  <inkml:trace contextRef="#ctx0" brushRef="#br0" timeOffset="685">154 679 9326,'-16'2'0,"3"2"-1,1 2 0,2 2 0,-3-4 1,1 2 0,6-1 0,-5-5 0,7 0 0,-4-2 0,8-3 0,0-7 0,0-4 0,6 5 0,2-1 0,1-1 0,5-3 0,-4 1 0,1 1 0,3 4 0,1 2 0,-3 3 0,0 3 0,1-4 0,3 4 0,-1-2 0,-1 8 0,-3 8 0,-7-3 0,2 3 0,-2 3 0,2 7 0,-4-3 0,4 5 0,-4-5 0,-2-2 0,0 1 0,0-1 0,0 1 0,0-1 0,0-7 0,0 5 0,0-5 0</inkml:trace>
  <inkml:trace contextRef="#ctx0" brushRef="#br0" timeOffset="848">224 592 9323,'0'-10'0,"2"3"0,3 7 0,7 0 0,9 0 0,3 0 0,-3 2 0,-2 3 0,-1-1 0,-1 6 0,1 0 0,-1-1 0,-1-3 0,-5 6 0,-5 1 0,-4 3 0,-2 1 0,0 1 0</inkml:trace>
  <inkml:trace contextRef="#ctx0" brushRef="#br0" timeOffset="1086">49 994 9323,'-12'6'0,"1"-1"0,-3-1 0,6-2 0,5-2 0,12 0 0,11-2 0,5-4 0,4-3 0,8-11 0,2-1 0,1-2 0,9-8 0,-4 2 0,1-4 0,1-2 0,-7 6 0,3 1 0,-4 3 0,-6 4 0,-4 1 0,0 3 0,-6 1 0,-3 5 0,-10 3 0,-5 8 0,-10 0 0,-5 0 0,-8 0 0</inkml:trace>
  <inkml:trace contextRef="#ctx0" brushRef="#br0" timeOffset="1516">381 819 9323,'0'18'0,"0"-1"0,0 1 0,0-1 0,0 0 0,0 1 0,0-1 0,0 1 0,0-1 0,0 1 0,0-1 0,0 1 0,0-1 0,0 1 0,0-1 0,0-7 0,2-4 0,4-10 0,5-2 0,-1-8 0,4 3 0,3-5 0,4-1 0,3 1 0,-7 5 0,2 3 0,5 0 0,-5 6 0,4-4 0,-3 4 0,-5 10 0,-3 4 0,-6 3 0,-4 3 0,4-1 0,-1 1 0,1-1 0,-6 1 0,-6-1 0,-1 1 0,-1-1 0,0 0 0,-3-5 0,5 0-4,-8-8 1,14 3 0,0-7 1,8-7 0,7-7-1,-1-5 0,-2-5 0,1-7 1,7 0-1,1-6-1,0-3 1,-5-3 0,7 4 3,-3-2 0,-3-7 0,0 3 0</inkml:trace>
  <inkml:trace contextRef="#ctx0" brushRef="#br0" timeOffset="1865">695 505 9233,'-17'-10'0,"7"0"0,4 5 0,4 1 0,2-8 0,8 8 0,4-2 0,3 4 0,3 2 0,-1 2 0,1 4 0,-1 6 0,1 9 0,-3 2 0,-3-1 0,-6-3 0,-5 4 0,-1 3 0,0-1 0,0 0 0,0 4 0,-1-4 0,-5 1 0,-6-1 0,-2-2 0,1-5 0,3-1 0,2 1 0,1-9 0,1-3 0,4-4 0,-4-2 0,12 0 0,4 0 0,7-2 0,1-2 0,-1-2 0,0-7 0,1 3 0,-1-1 0,1-1 0,-7 0 0,1-5 0,2-1 0,1 1 0,-5-6 0,-4-1 0,3-7 0,1 4 0</inkml:trace>
  <inkml:trace contextRef="#ctx0" brushRef="#br0" timeOffset="2032">870 435 9233,'-10'-2'0,"4"-4"0,6 2 0,6-5 0,6 1 0,3-6 0,3 5 0,-1-1 0,1 0 0,-1 6 0,1-2 0,-1-5 0,1 5 0,-9 0 0,7 14 0,-7 2 0</inkml:trace>
  <inkml:trace contextRef="#ctx0" brushRef="#br0" timeOffset="2332">922 575 9233,'-9'17'0,"-7"-5"0,6-1 0,1 3 0,1-4 0,8 1 0,8-7 0,3 0 0,5-8 0,1-5 0,1-9 0,-1 1 0,1-1 0,-7 1 0,1-1 0,1-1 0,3-5 0,-4 5 0,-1-4 0,3 3 0,-6 3 0,-1 1 0,-1 3 0,0 1 0,0 6 0,-6-5 0,0 7 0,0-4 0,-2 16 0,-2 3 0,-2 5 0,0-4 0,6-1 0,0 3 0,0 1 0,0 3 0,0-1 0,0 1 0,0-1 0,0 1 0,0-1 0,0 1 0,0-1 0,8 1 0,-6 7 0,6 2 0</inkml:trace>
  <inkml:trace contextRef="#ctx0" brushRef="#br0" timeOffset="2615">940 1011 9233,'-6'12'0,"-2"-2"0,-2-3 0,7 7-4,-3-2 0,6-5 0,6-3 0,5-8 0,5-5 1,1-9-1,1 1 3,-1-1 1,2-5 0,1 0 0,-1 1 0,-3 3 0,-3 1 0,3 1 0,-2 0 0,-3-1 0,-5 6 0,6 1 0,-7 7 0,7-2 0,-8 6 0,2 6 0,-4 6 0,-2 3 0,0 3 0,0-1 0,0 0 0,0 1 0,0 5 0,2 1 0,3-3 0,-3-2 0,4-1 0,-4-1 0,-2 1 0</inkml:trace>
  <inkml:trace contextRef="#ctx0" brushRef="#br0" timeOffset="3165">1411 383 9205,'-11'0'0,"-1"0"0,6 0 0,-6 0 0,9 0 0,-5 7 0,8 7 0,0 5 0,0 5 0,0 7 0,2-4 0,2 2 0,1 0 0,7-6 0,-6 4 0,0-1 0,2-5 0,-5-7 0,7-3 0,-2 3 0,5-6 0,-1-3 0,2-5 0,-3-5 0,5-5 0,-5-9 0,5-3 0,1-1 0,1-6 0,-1 5 0,1 1 0,-1-2 0,-5 8 0,-2-3 0,-3 7 0,-3-1 0,6 6 0,-8 2 0,4 12 0,-4 6 0,-2 3 0,0 11 0,-2 3 0,-2 2 0,-2-2 0,-6 4 0,7-6 0,1 2 0,2 0 0,-4-6 0,0 5 0,2-3 0,2-4 0,2-1 0,0-3 0,0 1 0,0-1 0,8-7 0,4-4 0,3-18 0,1-6 0,-3-3 0,-1-4 0,0-2 0,5-8 0,1 0 0,-1-8 0,1-1 0</inkml:trace>
  <inkml:trace contextRef="#ctx0" brushRef="#br0" timeOffset="3565">1708 348 9205,'-8'0'0,"8"0"0,14-2 0,9-4 0,-1-6 0,-3-3 0,0-3 0,3 3 0,1 3 0,0-3 0,-5 3 0,-1-4 0,-1-1 0,-3 1 0,-1 5 0,-10 3 0,-2 8 0,-8 0 0,-9 2 0,-1 4 0,1 5 0,-1 7 0,1 3 0,-1 2 0,1-1 0,1-1 0,3 1 0,1 1 0,-1-2 0,5-1 0,2-1 0,4 2 0,2 3 0,0-7 0,0-5 0,0 1 0,8-5 0,3-2 0,5-4 0,1-2 0,1-2 0,1-4 0,3-6 0,1-3 0,0-3 0,-5 1 0,-1-1 0,1 1 0,-7 0 0,1 1 0,0 2 0,-3 3 0,-1 7 0,0-12 0,1 7 0</inkml:trace>
  <inkml:trace contextRef="#ctx0" brushRef="#br0" timeOffset="3731">1813 714 9205,'-12'16'0,"3"-3"0,1-1 0,4-8 0,10 2 0,5-4 0,5-4 0,3-4 0,3-6 0,1-3 0,6-3 0,-6 1 0,1-2 0,1-5 0,2-3 0,8-8 0</inkml:trace>
  <inkml:trace contextRef="#ctx0" brushRef="#br0" timeOffset="4031">2337 295 9193,'0'12'0,"0"0"0,0 1 0,-2-3 0,-4-1 0,-6-1 0,3 0 0,-3-4 0,-1 2 0,-3-2 0,-1-4 0,-1-4 0,1-2 0,5-8 0,2 3 0,2-5 0,5-1 0,1-1 0,2 1 0,2-1 0,3 1 0,-1 5 0,8 1 0,2-1 0,1 2 0,3 2 0,-1 8 0,0 2 0,1 4 0,-1 4 0,1 7 0</inkml:trace>
  <inkml:trace contextRef="#ctx0" brushRef="#br0" timeOffset="4198">2197 627 9193,'-8'10'0,"-3"-4"0,3-4 0,2-2 0,12 0 0,8-2 0,7-4 0,0-6 0,8-9 0,0-4 0,-1-3 0,3 5 0,-6-4 0,2 0 0,4 0 0,-6-1 0,-1-3 0,-7 4 0,-5 2 0,3-6 0,-5 4 0</inkml:trace>
  <inkml:trace contextRef="#ctx0" brushRef="#br0" timeOffset="4365">2511 33 9193,'0'-11'0,"0"-1"0,-7 8 0,5-2 0,-4 12 0,4 8 0,2 7 0,0 6 0,0 10 0,0 2 0,0 2 0,0 7 0,2-1 0,2 3 0,2 3 0,7-9 0,-11 7 0,6-7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7:46.9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1625 9260,'12'0'0,"-1"0"0,3 0 0,7 0 0,3 0 0,-3 0 0,6 0 0,0 0 0,2 0 0,1 0 0,-9-2 0,2-2 0,-3-2 0,-5-2 0,-3 2 0,-4 2 0,-12-5 0,-6 1 0,-8 4 0,-5 2 0,2 2 0,-4 0 0,-3 0 0,5 2 0,-4 4 0,2 4 0,3-1 0,3 9 0,2-3 0,-1 7 0,1-1 0,5 6 0,2 2 0,3 6 0,3 6 0,2 4 0,2 7 0,0 2 0,0 4 0,2-1 0,2 7 0,3 4 0,3 5 0,0-1 0,3 4 0,-3-4 0,-2-2 0,3 1 0,-3 1 0,0-2 0,0-8 0,5-6 0,-3-3 0,2-3 0,-1-3 0,1-3 0,7-5 0,3 2 0,1-2 0,2-6 0,-4-2 0,3 0 0,-3-6 0,-1 2 0,-3-3 0,0-3 0,1-2 0,5-1 0,0-3 0,-1-1 0,-3-2 0,1-1 0,1 7 0,2-1 0,-1 1 0,-3-1 0,-2 2 0,3 3 0,3 1 0,-9 0 0,3-5 0,-1-3 0,-1-3 0,3 4 0,-1-7 0,1 1 0,-1-2 0,1-8 0,1 0 0,4 0 0,-1 6 0,7-1 0,2-1 0,2-2 0,4 0 0,1 2 0,5 2 0,2-2 0,-4 0 0,5-1 0,3 3 0,1-2 0,-3-2 0,-3-2 0,-1-2 0,-4-4 0,5-5 0,1-11 0,2-1 0,-1 2 0,-5 1 0,5 3 0,5-1 0,5 1 0,-1-1 0,3 3 0,-4 1 0,-2 3 0,1 7 0,-1-4 0,1 2 0,-1 0 0,0 1 0,1 5 0,1 0 0,4 0 0,-3 0 0,5 0 0,-2 0-1,0 0 1,8 0 0,-4 0-1,0 0-4,-3 0 1,-5-8 0,-2-4 0,3-3-1,3-3 0,-4 7 1,5 1-1,-5 0 0,-2 0 0,1 5 1,-1-5-1,-2 2-1,-3 4 1,-4-3 0,-8-1 0,0 0 0,0 0 0,-6-5 0,-2 3 0,0-2 1,0 1 1,-4-1-1,5-5 1,-1-1 0,0 1 1,-6-1-1,3 1 1,-5-1-1,-2 1 1,7 1 0,-1 3 0,0 3-1,2 2 0,-3-3 1,5 3-1,0 0 0,0 0 0,1-5 0,3 3 0,-2-2-1,2 1 1,0-1-1,0-5 1,-4 1-1,-2 4 1,-2-1 0,-5 5 0,-1 0 0,1 1 0,-3-1 1,-1 4 0,-2-2 0,-8-8 1,3 3 0,1-5 1,-6-1-1,6-3 1,-2-1 0,-1-2 0,7-6 0,-4 5 0,1 3 0,5 2 0,-4-5 0,-1 1 0,1 2 0,0 1 0,-6 3 0,4-1 0,-3 1 0,1 0 0,0-1 0,-6-1 0,0-5 0,0-5 0,0-4 0,0-2 0,0 0 0,0 0 0,-6-7 0,-2-5 0,1-1 0,-1 1 0,-4 10 0,4 10 0,1 2 0,-1 4 0,-4 1 0,5 5 0,-3 3 0,4-2 0,-6 9 0,-1 1 0,5 0 0,0 0 0,1-2 0,5-2 0,-4 2 0,4-5 0,2 3 0,-8-15 0,-2 3 0</inkml:trace>
  <inkml:trace contextRef="#ctx0" brushRef="#br0" timeOffset="1067">1590 437 9499,'-18'0'0,"1"0"0,0 0 0,-1 0 0,8 0 0,3-2 0,7-4 0,7 4 0,5-4 0,4 3 0,1-3 0,6 2 0,3-6 0,1 0 0,4 1 0,4 3 0,3-6 0,5-1 0,2-3 0,-1-1 0,5 1 0,-1 3 0,7 1 0,-3-4 0,6-3 0,-3 3 0,-3 1 0,-1-1 0,-1-1 0,-1 0 0,-1-1 0,6 6 0,-7 1 0,1-1-2,-1 2 0,7-5 1,-5 5-1,-3-1-3,-1-1 0,-4 8 1,-6-4-1,0 2 0,0 1 0,-8-1 0,-4 6 0,-4 0 1,-1 0 0,-1-6 1,1 0-1,-1 2 2,1 2 0,1 2 0,3 0 0,1 0 0,-2 0 1,4 0-1,1 2 1,-1 2-1,0 2 0,4 0 1,-4-6-1,1 0-1,-1 0 0,6 0 1,-4 0-1,2 2-1,0 4 0,-5-4 1,3 3-1,-2-3-1,-4-2 1,5 2-1,-3 2 1,-2 2-1,-1-2 1,3 0 0,0 0 0,-1 1 1,-3-1 0,-2 4 0,1-2 0,-1 0 1,1 1 0,-1-5 1,1 4-1,-1-4 0,1-2 1,-1 2 0,1 2 0,-1 2-1,0-2 1,1-2 0,-1-2 0,-1 2-1,-4 3 1,3-3-1,-3 4 1,3-2-2,3 2 1,-7-2 0,1 5 0,2 1-1,1 0 1,3-4-1,-1 5 1,2 1-2,5-2 1,-5 3-1,2-5 1,-5 2-1,-4 3 0,-1-3 0,7 0 0,-1-1 0,1 1 0,-7 0 0,1 3 0,0-1 0,-3 2 0,7-1 0,-5 1 0,3-3 0,-2 3 1,1 1 0,-5 3 0,0-1 0,0 1 1,3-1 0,-3 3 0,0 3 0,0 6 1,-1-2 0,-3 2-1,2 4 1,-2 6 0,-2-2 0,0 6 0,2-2 0,1-1 0,1 1 1,-6-6-1,0 0 0,0 0 0,0 0 1,0-2-1,0-2 0,0-2 0,0-6 0,0 4 1,0-1-1,0-5 0,0-8 0,0-1-2,0 2 1,0-7 1,0 1 1,0-31 0,0-6-1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01.5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909 952 9417,'-8'9'0,"4"5"0,-8-6 0,-1 1 0,-8 3 0,-5 5 0,-1 1 0,-4-1 0,-2 1 0,-4-1 0,-4 3 0,-5 3 0,1-4 0,1 5 0,1-5 0,4-1 0,0-7 0,2-1 0,3 0 0,6-1 0,7-5 0,4 2 0,-1-4 0,1-2 0,1-2 0,3-2 0,3-4 0,2-1 0,0-3 0,4-5 0,-3-1 0,-3 1 0,4-1 0,-4 1 0,1-3 0,-1-3 0,-2 2 0,-3-7 0,1 1 0,3 0 0,1 4 0,-4-4 0,5 1 0,1 5 0,-4 2 0,6-1 0,3-1 0,1-2 0,2-3 0,0 5 0,0-4 0,0-2 0,0 3 0,0-3 0,0 0 0,0 0 0,0 4 0,0-6 0,2-3 0,3-1 0,-1 1 0,8 0 0,0 5 0,-3 2 0,7-6 0,-5 4 0,5 0 0,1 3 0,1 5 0,-3 2 0,1-1 0,1 1 0,-9-1 0,10 1 0,-3 1 0,1 5 0,1-5 0,1 6 0,1-1 0,4-1 0,-1 6 0,5-4 0,0 1 0,0-1 0,-4 4 0,6-3 0,1 1 0,-3 4 0,6 0 0,-6 0 0,2-2 0,0 2 0,-2 2 0,4 2 0,-3 0 0,-3 0 0,4 0 0,-4 0 0,0 0 0,1 0 0,3 2 0,-6 2 0,-2 4 0,-1 2 0,-3-1 0,1 5 0,-1-2 0,1 1 0,-7-3 0,-1 2 0,-2 1 0,-1-3 0,-1 2 0,-4-7 0,4 7 0,-6-6 0,-6 5 0,-4 9 0,-7-1 0,0 7 0</inkml:trace>
  <inkml:trace contextRef="#ctx0" brushRef="#br0" timeOffset="800">839 78 9523,'-27'-17'0,"5"-1"0,9 1 0,-3-1 0,16 11 0,0 7 0,10 9 0,5 7 0,3 3 0,-1 3 0,1 1 0,5 2 0,2-3 0,1 3 0,-1 2 0,-2-4 0,-3 6 0,1 2 0,2 2 0,0 0 0,-5-2 0,-1-1 0,1 1 0,-7 7 0,-1 5 0,-2 0 0,-4-1 0,-4 7 0,-6-4 0,-8 1 0,-7 1 0,0-1 0,-8 7 0,-2-3 0,-2-3 0,-2 1 0,0-7 0,0-2 0,0-2 0,2-10 0,4-4 0,6-5 0,3-7 0,3-3 0,7-10 0,4-4 0,4 4 0,2-7 0,0 3 0,0 4 0,2-6 0,4 8 0,-4-2 0,6-2 0,-1-2 0,3-1 0,8 1 0,-1 4 0,0-4 0,-1 2 0,-4-2 0,3 4 0,-3-3 0,3 3 0,3 2 0,-1-6 0,1 0 0,-1 0 0,1-2 0,5 7 0,2-7 0,2 2 0,4 0 0,-3-6 0,1 5 0,2-1 0,2 0 0,7-3 0,1 3 0,0 0 0,2 0 0,-6 2 0,1 6 0,-5 0 0,-4 0 0,-1 0 0,1 0 0,-6 0 0,-4 0 0,-1 0 0,-1 0 0,1 0 0,-9 0 0,-1 0 0,0 0 0,-4 0 0,8 0 0,-9 2 0,3 4 0,-2-2 0,2 8 0,-4-1 0,6 7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9.1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51 9372,'0'-17'0,"-8"-1"0,6 9 0,-6 3 0,10 14 0,4 9 0,-4 2 0,6 11 0,-2 1 0,-1 2 0,7 2 0,-6 1 0,0 3 0,2 2 0,-5 6 0,7-5 0,0 1 0,0 0 0,-5 3 0,7-5 0,0-2 0,-3-2 0,5-4 0,-6-4 0,1-6 0,5-4 0,-4-3 0,1-4 0,-7-7 0,2-10 0,4-13 0,-1-9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12.8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88 140 9428,'-17'0'0,"-1"-2"0,1-4 0,-1 4 0,8-6 0,3 8 0,9 0 0,3 0 0,-1 0 0,8 0 0,0 0 0,5 0 0,1 0 0,-1-1 0,1-3 0,-1-2 0,0 0 0,1 6 0,1 0 0,5 0 0,-3-2 0,8-2 0,0-2 0,-2 3 0,6 1 0,-4 2 0,6 0 0,6 0 0,-4-2 0,4-2 0,-4-2 0,-2 2 0,-1 2 0,1 2 0,-2 0 0,-4 0 0,4 0 0,-3 0 0,3 0 0,1 0 0,1 0 0,0 0 0,-2 0 0,-4 0 0,6-6 0,-2 0 0,4 3 0,-4 1 0,2 2 0,-8 0 0,2 0 0,1 0 0,-7 0 0,4 0 0,-2 0 0,-3 0 0,-3 0 0,-2 0 0,1 0-2,-1 0 1,1 0 0,-1 0 0,1 0-3,-1 0 0,1 0 0,-1 0 2,1 0 0,-1 0 0,1 0 1,-1 0 0,0 0 0,-5 0 0,0 0 0,1 0 0,3 0 1,1 0 0,1 0 0,-1 0 0,1 0 0,-1 2 0,1 1 0,-1 3-1,1-2 1,5-2 0,0-2 0,0 0-1,3 0 1,-7 0-1,4 0 1,-3 0-2,-3 0 1,6 0 0,1 2-1,-3 2 0,-1 2 0,3 0 1,0-6-1,-2 0 0,-1 0 0,-3 0 0,3 0 0,1 0 0,2 0 0,1 0 1,-7 0-1,1 0 0,-1 0 1,0 0 0,1 0 0,-1 0 0,1 0 1,-1 0-1,1 0 0,1 0 1,4 0 0,-1 0 0,5 0 0,0 0-1,0 0 1,2 0 0,6 0-1,0 0 0,0 0 0,0 0 1,0 0-1,0 0-1,0 0 1,6-6 0,-1 0-1,-3 2 0,-6 2 1,2 2 0,-4 0-1,4-2 1,2-4 0,0 4 0,-2-3 0,-2 3 0,-2 2 0,2 0 0,8 0 1,2 0-1,-2 0 0,-2-6 0,-2 0 0,2 2-1,3 2 1,-3 2 0,4 0 0,-4 0-1,-2 0 1,-4 0-1,0 0 1,2 0-1,-2 0 1,-6 0-1,4 0 1,2 0 0,2 0 0,-4 2 0,0 2 0,2 2 0,2-2 1,2-2-1,0-2 1,0 0-1,0 0 0,0 0 1,0 0-1,0 0 0,0 0 0,0 0 0,0 0 1,0 0-2,0 0 1,0 0 0,-3 0 0,0 0 0,-3 0 0,-2 2 1,4 1-1,-2 3 0,2-2 1,0-2 0,0-2 0,-2 0 0,2 0 0,4 0 0,4 0 0,2 0-1,-2 0 1,3 0 0,-1 0 0,0 0-1,1 0 0,-5 0 0,4 0 1,-4 0-1,-2 0 0,-6 0 0,0 0 0,2 0 0,2 0 1,-4 0-1,-2 2 1,1 2 0,-1 2 0,0 0 0,4-6 0,-4 2 0,-2 3 0,6-3 0,-2 4 0,4-4-1,2-2 1,-6 0 0,1 0 0,3 0-1,5 0 1,-7 0-1,4 0 1,-2 0-1,0 0 0,0 0 0,-2 0 1,-2 0-1,3 0 0,-5 0 1,0 0-1,0 0 1,0 0 0,2 0 0,4 0 0,-2 0-1,-2 0 1,1 0 0,4 0 0,1 0-1,0 0 1,0-2-1,0-2 1,0-2-1,0 3 0,6-1 0,-2 0 0,-4-2 0,-4 2 0,-2-4 0,6 1 0,0-1 0,-1 0 0,1 2 0,0 4 0,2-2 0,4-1 1,-2-1-1,5 4 1,-1-2-1,-4-2 0,-2 0 1,0 6-1,1 0 0,3 0 0,-2 0 0,-8 0 0,-4 0-1,-2 0 1,5 0-1,-7 0 0,-2 0 1,-1 0 0,-3 0-2,1 0 3,-9 0 0,-9 0 0,-9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24.6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103 166 9669,'-18'-6'0,"3"-2"0,3-1 0,3 3 0,3-6 0,4 8 0,-6-11 0,8 3 0,-2-4 0,-2-1 0,-2 0 0,1 5 0,5 0 0,-2 6 0,-4-5 0,4 9 0,-4 2 0,6 12 0,4 17 0,2 13 0,-2 13 0,3 20 0,1 17 0,-4-43 0,0 2 0,0 5 0,0 1 0,0 2 0,-1 0 0,-1 2 0,0 1 0,1-2 0,0 0 0,-1-1 0,0-2 0,0 40 0,-2-17 0,0-14 0,0-14 0,0-9 0,0-14 0,0-6 0,0-11 0,0-6 0,0-12 0,0 4 0,0-8 0,0 5 0,2 3 0,4-4 0,5 4 0,5 2 0,1 0 0,3 0 0,1 0 0,2 0 0,6-6 0,-3 0 0,-1 2 0,0 2 0,-2 2 0,-5 0 0,-1-2 0,1-3 0,-7 1 0,1-8 0,-8-7 0,4-8 0</inkml:trace>
  <inkml:trace contextRef="#ctx0" brushRef="#br0" timeOffset="300">260 934 9669,'-8'-9'0,"1"-1"0,-5 4 0,6 4 0,12-4 0,4 4 0,7 2 0,1 2 0,-1 4 0,6-4 0,2 6 0,1-2 0,-1-1 0,-2 1 0,-5-4 0,-1 2 0,1 2 0,-1 0 0,1-6 0,-1 0 0,0 0 0,-5 0 0,-2 2 0,-2 3 0,-3-1 0,-5 8 0,-5 0 0,-3 7 0,0 4 0,0 6 0,-5 4 0,3 2 0,-2 0 0,1 0 0,1 6 0,-4 0 0,3-4 0,-3-6 0,5 0 0,-1-8 0,2-2 0,2-1 0,6-3 0</inkml:trace>
  <inkml:trace contextRef="#ctx0" brushRef="#br0" timeOffset="599">959 690 9878,'-8'-18'0,"-2"7"0,-7-1 0,9 8 0,8-2 0,8 6 0,9 4 0,1 4 0,-1 2 0,1 7 0,-1 6 0,2-1 0,5-3 0,-5-7 0,4-1 0,-3 3-1,-3 2 0,-5 1 0,0-1 0,1-3 1,3-1 0,1-1 0,1 7 0</inkml:trace>
  <inkml:trace contextRef="#ctx0" brushRef="#br0" timeOffset="883">871 1214 9853,'-17'0'-41,"5"0"0,2-2 19,3-4 0,3 2 0,10-8 16,5-1 1,5-5 0,3-3-1,5-2 5,5 1 1,-4 5 0,0 3 0,-2 3 0,1-3 0,-1 6 0,-6 2 0,1 5 0,-3 2 0,-3 5 0,-4 6 0,-8 9 0,0 5 0,0 1 0,-2-4 0,-2 4 0,-4 0 0,-1 0 0,3-3 0,-4 3 0,0-2 0,1-3 0,5-3 0,-4-4 0,2-1 0,0-2 0,-7-1 0,3 7 0</inkml:trace>
  <inkml:trace contextRef="#ctx0" brushRef="#br0" timeOffset="1016">1028 1214 9682,'6'-12'0,"0"0"0,2 7 0,-2-5 0,5 2 0,5 2 0,1 6 0,1 0 0,-1 0 0,1 0 0,-1 0 0,1 0 0,-1 0 0,1 0 0,-1 2 0,1 4 0,-1-4 0,0 6 0,1-8 0</inkml:trace>
  <inkml:trace contextRef="#ctx0" brushRef="#br0" timeOffset="1450">1168 1266 9682,'-11'8'0,"-1"3"0,6 3 0,-4 0 0,3-3 0,3 3 0,2 1 0,2 3 0,2-3 0,4-3 0,3 4 0,9-7 0,-1 1-3,1-4 1,5 2-1,0-3 1,1-1-8,1-2 0,-6-2 0,4 0 0,-3-2-1,-3-4 1,1 3 0,-1-9 0,1-2 1,-1-1 0,-1-5 0,-3-1 1,-3-4 1,-2-2 0,3-2 1,-5-6-1,0 0 2,2 0 0,-4 0 0,5 0 0,-1 0 2,-4 0 0,0 6 0,0 2 0,2 0 0,-3-1 1,-1 7 0,-2-2 1,0 3 1,0 11 0,0 1 0,0 10 0,0 4 0,0 5 0,0 11 0,0 3 0,0 2 0,0 4 0,0 8 0,-2 4 0,-3 1 0,3 3 0,-4 5 0,4 3 0,2 3 0,0-4 0,0 4 0,0-3 0,0-3 0,0-2 0,0-3 0,0-8 0,0-8 0,0-6 0,2-9 0,4-5 0,-4-3 0,5-8 0,1-8 0,2-1 0</inkml:trace>
  <inkml:trace contextRef="#ctx0" brushRef="#br0" timeOffset="1733">1622 1249 9489,'8'-12'0,"6"0"0,7-1 0,-2-3 0,7-1 0,-1-1 0,4 1 0,-4-1 0,0 3 0,-1 1 0,-1 3 0,0 1 0,-7-4 0,-5 3 0,5 7 0,-14-4 0,6 8 0</inkml:trace>
  <inkml:trace contextRef="#ctx0" brushRef="#br0" timeOffset="2316">1779 1196 9489,'-7'10'0,"5"0"0,-6-5 0,0 7 0,6-2 0,-4 1 0,5 3 0,1 2 0,0 1 0,0 0 0,0 1 0,0-1 0,0 1 0,0-1 0,0-5 0,0 0 0,0 1 0,7-5 0,5-2 0,3-4 0,3-2 0,-1-4 0,1-6 0,-1-7 0,7-7 0,-1 1 0,0-6 0,2-4 0,-5 4 0,3 2 0,-4 0 0,-1-1 0,-1 7 0,1-2 0,-8 3 0,-3 18 0,-7 8 0,0 8 0,0 3 0,0 1 0,0-1 0,0 1 0,0-1 0,2 1 0,2-1 0,2 1 0,0-7 0,-4-1 0,4-2 0,-3-3 0,9-5 0,2 0 0,-5-1 0,3-5 0,0-6 0,-3-3 0,7-3 0,-6 1 0,1-1 0,1 1 0,-6-7 0,3 1 0,1 2 0,0 1 0,-6 3 0,3-1 0,1 1 0,-6-1 0,4 1 0,-4 5-5,-2 1 3,0 7 1,0-2-1,0 12 1,0 6 0,0 3 0,0 2 0,0 3 0,0 3 1,0-1 0,0 7-1,0 2 0,0 2 1,0 2 0,0 0 0,0-1-1,0 1 1,2 0-1,2-2 1,2-2-1,-3-2 0,-1-7 1,-2 1-1,0-4 0,0-7 0,0 0 1,0-8 0,8-4 0,2-10 0</inkml:trace>
  <inkml:trace contextRef="#ctx0" brushRef="#br0" timeOffset="2667">2705 1004 9527,'-17'0'0,"5"0"0,0 0 0,10 0 0,2-2 0,10-4 0,6-5 0,9-5 0,6-3 0,6-3 0,3-1 0,3-8 0,-4 4 0,4-2 0,1 0 0,-5 5 0,0-3 0,-6 4 0,-4 7 0,-13 1 0,1 7 0,-1-2 0,-9 7 0,-7 3 0,-9 9 0</inkml:trace>
  <inkml:trace contextRef="#ctx0" brushRef="#br0" timeOffset="3120">2897 952 9527,'-17'9'0,"5"1"0,2-4 0,3 6 0,-5 3 0,6 3 0,0-1 0,6 0 0,2-5 0,4 0 0,-2-8 0,8 1 0,-1-10 0,7-7 0,-1-4 0,1-1 0,-3 0 0,-1-1 0,-3 1 0,1 1 0,5 3 0,1 3 0,-1 2 0,-1 0 0,-2 4 0,-3-1 0,-5-1 0,4 8 0,-3 4 0,-3 5 0,-4 7 0,-6 3 0,-7 4 0,-8 2 0,1 1 0,-3 3 0,2-4 0,-3-2 0,11-2 0,-5-7 0,3-3 0,-1-1 0,6-8 0,5 2 0,10-12 0,11-4 0,9-9 0,0-3 0,1-1 0,3 0 0,-4 5 0,0-1 0,0-4 0,-1 9 0,-7-3 0,1 3 0,-1 4 0,-7 1 0,-2 5 0,-1-2 0,-7 8 0,0 10 0,-7 3 0,-11 3 0</inkml:trace>
  <inkml:trace contextRef="#ctx0" brushRef="#br0" timeOffset="3436">2723 1441 9527,'-12'0'0,"2"2"0,2 3 0,5-3 0,8 4 0,13-12 0,9-5 0,4-5 0,4-1 0,-2-7 0,12-1 0,-3 0 0,-3 0 0,-2-4 0,-2 3 0,0 1 0,0 0 0,-2 2 0,-4 7 0,-8 3 0,-7 1 0,-1 6 0,-5-4 0,2 3 0,-8 1 0,-2 6 0,-2 0 0,-10 0 0,-1 0 0,-1 2 0,0 2 0,3 2 0,7 1 0,-4-1 0,0 6 0,6 3 0,-3 3 0,1-3 0,-2-3 0,4 3 0,-4-3 0,4 4 0,2 1 0,0 1 0,0-1 0,0 0 0,0 1 0,-8-1 0,-1 1 0</inkml:trace>
  <inkml:trace contextRef="#ctx0" brushRef="#br0" timeOffset="3704">3019 1476 9483,'0'-12'0,"0"0"0,8 8 0,4-1 0,3 3 0,3 2 0,-1 0 0,1 0 0,-1 0 0,1 0 0,-7 2 0,-1 3 0,0 7 0,-1 4 0,-5 1 0,2 1 0,-4-1 0,-2 0 0,0-5 0,0 0 0,0 1 0,0-3 0,0 2 0,0-8 0,6-4 0,2-14 0,1-5 0,5-5 0,1-7 0,5 2 0,1-4 0,2-2 0,3 0 0,-3 0 0,4-15 0,8-4 0</inkml:trace>
  <inkml:trace contextRef="#ctx0" brushRef="#br0" timeOffset="4200">3351 969 9483,'0'-11'0,"0"-1"0,2 8 0,4-2 0,6 4 0,-3 2 0,3 0 0,2 0 0,1 0 0,3 6 0,-1 2 0,-1 2 0,-5 3 0,-3 5 0,-8 3 0,0 4 0,0 2 0,0-5 0,-2 3 0,-2-2 0,-2 0 0,-7 1 0,3-7 0,0 1 0,-3-7 0,7 1 0,0-8 0,14 2 0,3-10 0,5-4 0,1-2 0,3-1 0,1-7 0,4 1 0,3-1 0,-1-5 0,4-2 0,-4-2 0,-2-4 0,4-2 0,-3-2 0,-1 0 0,0 0 0,-4 6 0,-7 1 0,-4 3 0,-3 4 0,5 7 0,-6 3 0,-2 7 0,-10-2 0,4 12 0,-4 7 0,2 7-1,-2 3 1,5 8 0,-5-4 0,2 2-3,-2 1 0,4-1 0,-4 6 0,4-2 0,2-4 0,0 2 0,0-6 1,0 0-1,0 0 1,0-1 0,0-7-1,0 1-2,0-1 5,0-7 0,8 5 0,2-5 0</inkml:trace>
  <inkml:trace contextRef="#ctx0" brushRef="#br0" timeOffset="4502">3735 1284 9441,'-11'17'0,"-1"0"0,8 1 0,-2 1 0,5 3 0,1 1 0,0 0 0,1-5 0,5-1 0,6 1 0,3-3 0,5-1 0,1-5 0,2-1 0,1-2 0,-5-6 0,3 0 0,1 0 0,-2-2 0,-7-6 0,-3-7 0,3-7 0,-6-3 0,-2 4 0,-5-2 0,-1 1 0,0 1 0,-1 0 0,-5-3 0,-6 3 0,2 7 0,-1 5 0,-3-1 0,-1 0 0,-3 6 0,1-1 0,-1 3 0,1 2 0,-1 0 0,1 0 0,-1 0 0,7 7 0,-1 5 0,-2 4 0,5 3 0,-1 2 0,2 3 0,4-3 0,3-2 0,-7-1 0,-2-1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31.2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18 223 9322,'-10'2'0,"5"4"0,3-4 0,2 6 0,0-8 0,0 2 0,0 4 0,2-2 0,3 7 0,5-7 0,8 4 0,-1-2 0,1-1 0,-1 1 0,2-6 0,3-2 0,1-3 0,8-5 0,-4-8 0,2 1 0,1-1 0,-3 1 0,2 0 0,-6-1 0,-4 1 0,-1-1 0,-3 1 0,-3-1 0,-4 1 0,-24-1 0,-3 1 0</inkml:trace>
  <inkml:trace contextRef="#ctx0" brushRef="#br0" timeOffset="202">106 328 9322,'-16'8'0,"4"4"0,5-3 0,7 3 0,0 2 0,0 1 0,0 4 0,0 3 0,0 1 0,0-2 0,2 5 0,1-3 0,5-2 0,2-1 0,-6-3 0,4-1 0,-1-5 0,-5 5 0,6-6 0</inkml:trace>
  <inkml:trace contextRef="#ctx0" brushRef="#br0" timeOffset="508">175 416 9322,'2'17'0,"2"2"0,2 5 0,0-3 0,-6 8 0,0 2 0,0 2 0,0 2 0,0 0 0,-2 0 0,-4 0 0,4-8 0,-6-4 0,3-3 0,-1-3 0,0 1 0,6-9 0,0-1 0,6-10 0,1-2 0,3-3 0,4-3 0,1 4 0,1-6 0,-3-1 0,-1-3 0,0-1 0,5-3 0,1-1 0,-1-2 0,-7-8 0,13 4 0,-4-8 0</inkml:trace>
  <inkml:trace contextRef="#ctx0" brushRef="#br0" timeOffset="652">385 416 9322,'8'-10'0,"-4"-6"0,7 5 0,-5-3 0,6 1 0,1 1 0,3 0 0,1-3 0,1 1 0,-1 2 0,1 9 0,-1-3 0,1 4 0,-9 2 0,-1 0 0,-8 0 0</inkml:trace>
  <inkml:trace contextRef="#ctx0" brushRef="#br0" timeOffset="1135">333 485 9322,'-6'12'0,"-2"-2"0,-2-2 0,6-3 0,6-7 0,14-3 0,5-7 0,10-4 0,-2-3 0,2-2 0,-2-3 0,4-1 0,-5 4 0,1-2 0,0 1 0,-8 3 0,2 1 0,-3 1 0,-3-1 0,-5 3 0,-2 1 0,-3 3 0,-1 7 0,-6-2 0,0 12 0,0-2 0,0 9 0,0 5 0,0 3 0,0 10 0,0-2 0,0 4 0,0 2 0,0 0 0,0 0 0,-2 0 0,-3 0 0,3-6 0,-6 0 0,2 0 0,0-2 0,-7-1 0,3-9 0,-2 0 0,1 1 0,-1-6 0,-5-3 0,-1-1 0,1-4 0,5 4 0,0-3 0,-1-1 0,5 0 0,2 2 0,4-2 0,4 6 0,4-3 0,4 5 0,9-6 0,2-2 0,3-2 0,-1-2 0,-6 0 0,3 0 0,3 0 0,-9-6 0,1-2 0,-3 0 0,-2 1 0,-7-7 0,1 2 0,-8-3 0,-1 3 0,-11 2 0,-3 1 0,-1-1 0,1 6 0,1-2 0,1 4 0,0 2 0,-1 0 0,3-1 0,3-5 0,-4-4 0,7-7 0</inkml:trace>
  <inkml:trace contextRef="#ctx0" brushRef="#br0" timeOffset="1683">979 206 9447,'-12'0'0,"0"0"0,9 0 0,-3 0 0,12 0 0,5 0 0,-1 8 0,2 1 0,1 3 0,3 0 0,-5-3 0,-1 5 0,0-2 0,-1 1 0,-5 3 0,2 1 0,-4 1 0,-2-1 0,-2 1 0,-4-1 0,-5 1 0,-5-1 0,-3 0 0,-3 1 0,-3-1 0,-2 1 0,0-1 0,-4 1 0,4-3 0,1-3 0,3 2 0,6-9 0,-1-1 0,1-2 0,9-2 0,8 0 0,12 0 0,9 0 0,6-2 0,8-2 0,0-3 0,0-3 0,0-2 0,0-3 0,0 1 0,0 3 0,0-1 0,-3-4 0,0 3 0,-3 1 0,-8 6 0,2-3 0,-5-1 0,-7 0 0,3 4 0,-8-5 0,0 5 0,-6-6 0,-8 8 0,-2-3 0,-7 7 0,5 7 0,2 5 0,1 4 0,-1 1 0,6 6 0,-4 1 0,2-3 0,1-2 0,-3 5 0,4-1 0,-2-2 0,2-1 0,2-3 0,2 1 0,-7-1 0,-3 1 0</inkml:trace>
  <inkml:trace contextRef="#ctx0" brushRef="#br0" timeOffset="1833">1258 468 9447,'-10'2'0,"5"4"0,3 5 0,2 5 0,0 3 0,0 3 0,0 1 0,0 2 0,0-4 0,0 3 0,0-3 0,0-1 0,0-3 0</inkml:trace>
  <inkml:trace contextRef="#ctx0" brushRef="#br0" timeOffset="2018">1049 695 9447,'-12'0'0,"2"2"0,2 4 0,3-2 0,5 7 0,0 3 0,0 1 0,2-3 0,3 0 0,7 1 0,4 3 0,7 1 0,2-1 0,2-5 0,4-5 0,2-4 0,2-4 0,2-4 0,4-5 0,3-13 0,11-7 0,3-9 0,6-13 0,4-1 0,2-10 0,0-2 0,-32 29 0,1-2 0,1-1 0,0 1 0</inkml:trace>
  <inkml:trace contextRef="#ctx0" brushRef="#br0" timeOffset="2750">2131 223 9395,'-17'0'0,"-1"0"0,1-1 0,0-5 0,7 4 0,12-8 0,13 6 0,9-4 0,3-1 0,2-3 0,8-5 0,2-1 0,1 1 0,-1-1 0,-8 3 0,-2 1 0,2 2 0,0 1 0,-2-5 0,-5 5 0,-5-5 0,-17 14 0,-8-2 0,-7 6 0,-5 4 0,1 2 0,-1-4 0,1 3 0,-1 3 0,1 0 0,-1 3 0,1-1 0,-1 2 0,3 1 0,1 3 0,3-1 0,-3 1 0,1 5 0,1 0 0,4 0 0,0 3 0,6-7 0,-5 6 0,1-1 0,0-1 0,0-6 0,8-7 0,4-2 0,4-10 0,7-12 0,1-5 0,-1-4 0,2-7 0,3 5 0,1 0 0,-2 0 0,-1-4 0,-3 5 0,1 3 0,-1 2 0,1 3 0,-1 4 0,-1 7 0,-5 10 0,-3 7 0,-10 11 0,-4 5 0,-5-1 0,-11 6 0,-3-4 0,0 4 0,0 2 0,-6-6 0,2-2 0,-4 0 0,-2 0 0,7-7 0,5-1 0,4-5 0,1-1 0,7-5 0,-1-2 0,16-4 0,4-4 0,11-4 0,10-6 0,4-3 0,2-3 0,0-1 0,0-4 0,0 1 0,0-5 0,-2 2 0,-4 4 0,-4 1 0,-7 5 0,-1 1 0,1 3 0,-9 7 0,-9-2 0,-11 12 0,-13 11 0,-3 10 0</inkml:trace>
  <inkml:trace contextRef="#ctx0" brushRef="#br0" timeOffset="3002">2166 573 9395,'26'0'0,"-5"-8"0,10-4 0,4-3 0,4-3 0,1 1 0,-7-1 0,-2 1 0,-1-1 0,-9 7 0,2-1 0,-5 6 0,-7-5 0,-5 7 0,-10 0 0,-2 8 0,-5 6 0,5 7 0,2 0 0,-4 1 0,2-1 0,3 1 0,1-1 0,2 1 0,0-1 0,-2 1 0,-4-1 0,4 1 0,-14 7 0,7 2 0</inkml:trace>
  <inkml:trace contextRef="#ctx0" brushRef="#br0" timeOffset="3269">2341 747 9395,'-10'0'0,"2"-2"0,8-3 0,0 3 0,2-12 0,4 8 0,4 0 0,7 6 0,1-5 0,1-1 0,3 2 0,1 2 0,0 4 0,-7 4 0,-3 3 0,-1 1 0,-6 6 0,3-5 0,-1 5 0,-4 1 0,-2-5 0,0 0 0,4 1 0,-4-5 0,7 0 0,-5-10 0,2-4 0,6-6 0,-4-9 0,1-2 0,5 1 0,1-5 0,1 0 0,-3-2 0,-1 0 0,8-8 0,7-8 0</inkml:trace>
  <inkml:trace contextRef="#ctx0" brushRef="#br0" timeOffset="3701">2778 276 9395,'7'-10'0,"3"2"0,7 8 0,1 0 0,-1 0 0,1 6 0,-1 2 0,1 2 0,-1 3 0,-7 3 0,-2 1 0,-2 1 0,-1-1 0,1 1 0,-6-1 0,0 1 0,0-1 0,0 0 0,0-9 0,0-8 0,6-2 0,0-9 0,7-7 0,-1-5 0,9-6 0,3 4 0,-1-3 0,2-3 0,-5 0 0,5 0 0,-2 4 0,0 2 0,1 2 0,-9 3 0,-1 1 0,-3 1 0,-5-1 0,6 13 0,-8 0 0,4 14 0,-8 4 0,0 3 0,0 3 0,0 5 0,0 2 0,0 2 0,0 4 0,0-3 0,0-1 0,0 0 0,0 0 0,5-6 0,1 5 0,-2-3 0,-2 0 0,-2 0 0,0-5 0,0-1 0,0 1 0,0-1 0,-8 1 0,-1-1 0</inkml:trace>
  <inkml:trace contextRef="#ctx0" brushRef="#br0" timeOffset="3934">3179 520 9395,'-17'18'0,"1"-1"0,3 1 0,1-1 0,8 1 0,-2 1 0,4 2 0,2 3 0,0 5 0,0-6 0,4-2 0,8-1 0,1-3 0,15-1 0,-1-3 0,0-1 0,2-8 0,6 0 0,-2-6 0,-4-4 0,2-9 0,-8-1 0,-1-7 0,-3-4 0,-7 3 0,-2-3 0,-3 2 0,-3 4 0,-4 1 0,-6 3 0,-5-1 0,-5 1 0,-1 1 0,-3 5 0,-1 5 0,-2 4 0,-1 2 0,7 0 0,-1 0 0,1 0 0,0 2 0,-1 4 0,1 5 0,-1 12 0,1 5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39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71 175 9725,'0'-11'0,"0"-1"0,0 8 0,-8-3 0,6 7 0,-6 0 0,8-8 0,0 6 0,0-8 0,0 4 0,6 2 0,0-7 0,8 7 0,-3-2 0,-3 2 0,-2-2 0,-4 4 0,-2-5 0,0 7 0,0 0 0,2-6 0,4 0 0,3-6 0,9 7 0,-1 1 0,6-4 0,1 2 0,-3 2 0,-2 2 0,5-4 0,1 1 0,0 1 0,0 2 0,-1 2 0,-7 0 0,1 2 0,-1 4 0,-7-3 0,-4 9 0,-4 2 0,-2 1 0,0 5 0,-2 3 0,-6 6 0,-10 4 0,1 8 0,-8 0 0,1-3 0,1-1 0,0 4 0,5 0 0,3-2 0,3-3 0,-1-7 0,7-1 0,2-3 0,2-4 0,4-1 0,4-5 0,5-3 0,5-4 0,3-8 0,3 0 0,1 0 0,0-8 0,-3-4 0,1-3 0,2-3 0,1 1 0,-7-1 0,-5 3 0,-1 3 0,-7 4 0,2 10 0,-10 4 0,-2 6 0,-1 11 0,3 6 0,-2 6 0,2 6 0,2 3 0,2 9 0,2 1 0,4 4 0,-2 3 0,5 3 0,1-4 0,0 0 0,-4-8 0,3 3 0,-1-9 0,-4-3 0,-2-4 0,-2-8 0,0-2 0,-8-8 0,-4 0 0,-3-7 0,-3-8 0,-7-4 0,-4-2 0,-4 0 0,-2 0 0,0 0 0,0-2 0,0-4 0,1-6 0,-1-3 0,0-3 0,2 1 0,4 0 0,3 1 0,9 2 0,1 3 0,5-3 0,3-1 0,8-3 0,0 1 0,8-8 0,1-3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0.4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18 245 9674,'-10'-7'-6,"2"5"1,10-8 0,4 6-1,8-2 6,7 2 0,8 2 0,14 0 0,9-1 0,10-3 0,14-2 0,8 4 0,7-2 0,8 2 0,-6-3 0,-6 1 0,-9 2 0,-6 2 0,-6-4 0,-8-2 0,-14 1 0,-11-1 0,-7-4 0,-9 4 0,1-1 0,-11 3 0,-7-6 0,-2 8 0,-7-3 0,1-1 0,2 4 0,6-8 0,0-1 0,0-3 0,0-1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0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0 9480,'-18'0'0,"9"0"1,5 2-1,15 4 0,3-4 0,15 4 0,2-2 0,2 1 0,4-3 0,2 4 0,2-4 0,-3-2 0,5 6 0,-2 0 0,-4-2 0,-6-2 0,-6-2 0,-8 0 0,1 0 0,-1 0 0,-7 1 0,-4 5 0,-12 2 0,-7 8 0,-7-1 0,-3 4 0,-6 5 0,3-3 0,1 4 0,0 3 0,2-5 0,5 4 0,3-2 0,3-3 0,-1 3 0,7-2 0,8 0 0,7-5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1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35 210 9584,'-12'-6'0,"1"0"0,7-8 0,-2 3 0,4-5 0,4-1 0,4-1 0,0 1 0,9-1 0,5 1 0,-1-1 0,0 3 0,-1 1 0,-1 5 0,1 1 0,-1 2 0,1 8 0,-1 4 0,-5 4 0,-2 9 0,-3 4 0,-3 6 0,-2 4 0,-2 0 0,0-2 0,0-2 0,0-5 0,-2 3 0,-2-2 0,-2-3 0,1-3 0,3-4 0,-4-3 0,4-4 0,-6-8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1.7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9584,'0'-17'0,"0"-1"0,0 8 0,0 3 0,0 9 0,0 3 0,0 7 0,0 4 0,2 9 0,2 4 0,2 4 0,-2 2 0,4 8 0,-3 3 0,1 5 0,2 1 0,-4 0 0,6 1 0,-1-1 0,1 1 0,-6-3 0,2-3 0,-2-7 0,1-3 0,-3-8 0,4-2 0,-4-1 0,-2-9 0,0-5 0,-2-10 0,-2-2 0,-1-10 0,-9-6 0,4-9 0,-7-2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1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88 9584,'0'-11'0,"0"-1"0,2 8 0,4-2 0,6 4 0,3 2 0,9-6 0,1 1 0,2-1 0,4-2 0,-4 6 0,2-4 0,8-3 0,8-1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2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1 123 9584,'0'-18'0,"5"6"0,1 1 0,-2-3 0,4-1 0,0-1 0,1 5 0,3-3 0,6 8 0,-1 2 0,0 2 0,1 4 0,-1 4 0,-5 4 0,-2 7 0,-3 1 0,-3-1 0,-2 6 0,-2 3 0,0-1 0,0 0 0,-6 4 0,-1-4 0,-1 1 0,0-1 0,-3-2 0,3-5 0,0-1 0,0 1 0,-5-9 0,3-1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9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34 367 9372,'-10'-17'0,"0"-1"0,6 1 0,-1-1 0,1 1 0,4 5 0,4 1 0,3-3 0,3-2 0,0 5 0,3-1 0,-1 0 0,1 3 0,3-5 0,1 8 0,1 2 0,-1 3 0,1 2 0,-1 5 0,-5 4 0,-2 7 0,-3 3 0,-3 3 0,4 2 0,-2 6 0,-2-3 0,-2-3 0,0 0 0,2-4 0,1 3 0,3-1 0,-4-6 0,2 1 0,7-10 0,-1-8 0,-4-8 0,-2-12 0,-4-1 0,-2-2 0,0-2 0,0 3 0,0-1 0,0 2 0,0 1 0,0 3 0,-2 1 0,-4 5 0,2-5 0,-8 4 0,-1-3 0,3 5 0,-2 4 0,1-3 0,1 7 0,2-6 0,16 6 0,4-2 0,3-4 0,3-1 0,-7-1 0,3-4 0,3 3 0,5-3 0,1-1 0,-6-1 0,1 3 0,-1 1 0,1 2 0,-1-1 0,1 5 0,-1-4 0,1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2.2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9584,'8'-9'0,"3"3"0,5 4 0,1 8 0,1 1 0,-1 3 0,1 4 0,-7-5 0,1 3 0,1 2 0,3 1 0,-6-3 0,-5-1 0,-3 3 0,-2 1 0,0 3 0,-7 7 0,-3 2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2.4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1 315 9584,'19'-2'0,"5"-4"0,5 2 0,11-8 0,9-1 0,7-3 0,6-9 0,8-2 0,-2-2 0,-4 0 0,2 2 0,-8-3 0,-5 7 0,-11 4 0,-3 7 0,-16 2 0,-1 3 0,-12-5 0,-10 6 0,-2 0 0,-12 8 0,-3 2 0,-5 2 0,-9 8 0,-4-12 0,-9 5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2.8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 9584,'-16'2'0,"5"3"0,-3 5 0,8 8 0,3-1 0,1 0 0,2 3 0,0 1 0,0 4 0,0 3 0,0-5 0,0 4 0,0 0 0,0 0 0,0-5 0,2 1 0,1-4 0,3-1 0,8-3 0,-5-1 0,3-4 0,0-3 0,-1-1 0,7-6 0,1-2 0,5-3 0,-5 1 0,2-8 0,-5-2 0,-5-1 0,-1-3 0,2 1 0,-6-1 0,-4 1 0,-2 5 0,-2 3 0,-4-1 0,-6 0 0,-3 6 0,-5-3 0,-1 1 0,-2 0 0,-1 0 0,7 6 0,-1 0 0,1-8 0,-1-1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3.0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88 9584,'-18'-17'0,"3"-1"0,1 3 0,3 1 0,-3 3 0,6 7 0,3-4 0,8 10 0,3 4 0,8 3 0,-1 9 0,7-1 0,3 1 0,0-1 0,-5 1 0,-1-1 0,1 1 0,-1-1 0,1 1 0,-1-3 0,1-3 0,-7 3 0,1-3 0,0 3 0,5 3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3.4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18 105 9584,'-10'-8'0,"2"4"0,8-7 0,0-3 0,2 4 0,4 1 0,6-1 0,3 0 0,5 6 0,1-3 0,2 1 0,-2 0 0,-1 0 0,-3 6 0,1 0 0,-8 8 0,-3 4 0,-1 3 0,0 3 0,0 5 0,-6 0 0,-2-1 0,-4-3 0,4 4 0,-6-1 0,2-5 0,1-3 0,-3-5 0,4 5 0,-2-2 0,0-10 0,6-2 0,0-2 0,2-10 0,4-2 0,-2 1 0,8-1 0,1 3 0,3 7 0,1-2 0,1 4 0,-1 2 0,3 2 0,1 2 0,2 2 0,2-1 0,-3-5 0,3 0 0,2 0 0,-6 0 0,3 0 0,-5 0 0,-1-7 0,-1-3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3.7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86 9584,'0'-18'0,"0"1"0,0-1 0,0 7 0,0-1 0,0 8 0,0-2 0,0 12 0,0 6 0,0 9 0,0 4 0,0 3 0,2-5 0,1 8 0,3 4 0,-2 4 0,0 1 0,0-5 0,4 2 0,1 4 0,-3-4 0,4 4 0,0-4 0,-1-3 0,-5 1 0,4-2 0,-2-2 0,0-1 0,-1-9 0,-5 2 0,0-11 0,0-4 0,0-24 0,0-3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4.2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9758,'0'25'-9,"0"4"1,0 6-1,0 6 1,0 6 1,0 3 0,1 2 1,5 1-1,6-1 4,3 1 1,3-9 0,-1-5-1,3-8 3,3-8 0,-2 1 0,9-7 0,-1-3 0,6-14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4.4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0 350 9687,'2'-12'0,"4"2"0,6 1-1,3-1 1,5-2 0,3-7 0,8-2-9,8-3 0,0-5 0,5 4 0,-1 0-2,-4-1 1,-2 1 0,-2 4 0,-2-2 2,-4 1 0,-6 9 0,-9 3 3,-3 2 0,-9 2 5,-2 6 0,-8 8 0,-9 2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5.0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53 184 9573,'-8'10'0,"6"0"0,-5-6 0,1 3 0,0 3 0,-2 2 0,4 5 0,-2 1 0,3-1 0,1 3 0,2 1 0,0 2 0,0-1 0,0-3 0,0-2 0,0 1 0,2-6 0,3-3 0,7-1 0,-2-2 0,1-6 0,-7-2 0,2-4 0,-2-6 0,2-3 0,-4-3 0,4-1 0,-3-2 0,3-3 0,-4 1 0,4 6 0,-2-1 0,2 1 0,-2-1 0,7 1 0,-5 1 0,4 7 0,-3 9 0,5 7 0,-6 13 0,-2 1 0,-2 2 0,-2 8 0,0-1 0,0 1 0,0-2 0,0-4 0,0-8 0,0 1 0,0-1 0,-2-1 0,-2-3 0,-2-1 0,2-8 0,10 2 0,-2-6 0,8-4 0,1-4 0,3-2 0,1-1 0,3-7 0,1 1 0,2-1 0,0 1 0,-5-1 0,-1-1 0,1-4 0,-1 1 0,-1-5 0,-4 0 0,-7 0 0,3 0 0,-2-4 0,-2 2 0,-2-2 0,0 3 0,2 1 0,1 2 0,-1 4 0,4 1 0,-2 3 0,0 7 0,-6 10 0,0 12 0,0 5 0,0 6 0,0-1 0,0 7 0,0 2 0,0 2 0,0 0 0,0-2 0,0-2 0,0 2 0,0-6 0,0-1 0,0-5 0,0-1 0,5-1 0,1 0 0,2-7 0,-2-4 0,-2-4 0,7-4 0,3-4 0,2-5 0,1-7 0,2-3 0,3-4 0,1-3 0,6 5 0,-4-6 0,3-2 0,3-2 0,-6 4 0,-2 0 0,4 0 0,0-6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5.5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28 9573,'6'17'0,"0"1"0,5-1 0,-5 1 0,0-1 0,2 1 0,-6 5 0,3 0 0,-3 0 0,-2 3 0,0-7 0,0 4 0,0-3 0,0-3 0,0 1 0,0-7 0,0 1 0,2-8 0,4 2 0,-2-4 0,8-2 0,1-2 0,3-4 0,1-4 0,1-7 0,-1-1 0,1 1 0,-1-7 0,1-1 0,-1 0 0,0 0 0,1 0 0,-1 3 0,-1-1 0,-4 2 0,1 1 0,-5 3 0,0-1 0,-1 1 0,-1 5 0,-6 1 0,0 7 0,0 4 0,0 11 0,0 5 0,0 1 0,-6 7 0,1-1 0,1-2 0,2-1 0,2 3 0,0 0 0,0-1 0,0-3 0,0-2 0,0 1 0,0-7 0,0 1 0,8-8 0,3 0 0,5-8 0,1-6 0,1-7 0,1-3 0,4-3 0,3 2 0,5-8 0,-2-2 0,2-2 0,-6 5 0,8-4 0,-6 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5:59.9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34 173 9372,'-12'10'0,"3"-3"0,1 1 0,4-6 0,10 4 0,-2-4 0,7-2 0,3 0 0,1-2 0,3-4 0,-1-5 0,1-3 0,-3 0 0,-1 3 0,-2-3 0,-7 4 0,7-1 0,2-3 0,-5 1 0,1-1 0,-2 2 0,0 3 0,-5-5 0,3 2 0,0 7 0,-6-7 0,2 8 0,4-2 0,-4 6 0,4 6 0,-4 6 0,-2 3 0,0 5 0,0 1 0,0 2 0,5 8 0,1-2 0,-2 3 0,-2-3 0,0 2 0,2-8 0,2 0 0,-2 2 0,-1-5 0,1 3 0,2-3 0,0-9 0,-6 1 0,8 0 0,1 5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5.8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9572,'-9'8'-6,"3"4"1,4 3 3,2 3 1,0 1 0,2 4 0,2 7 0,2 3 1,5-4 0,-3-2 0,0 0 0,-1 0 0,5-6 0,-6 3 0,-2-5 0,0-9 0,0-2 0,1-1 0,1-7 0,-8 2 0,-4-6 0,5-9 0,-5-1 0,2-5 0,-2-4 0,4-3 0,-4 5 0,4-4 0,2-2 0,8 5 0,2-1 0,1 4 0,1 1 0,0 1 0,5-1 0,1 1 0,-1 7 0,1 4 0,-1 4 0,-7 10 0,-4 4 0,-6 5 0,-6 6 0,2-1 0,-8 5 0,-1-2 0,-3-3 0,-1 3 0,-1-2 0,3-2 0,3-1 0,-4-3 0,15 1 0,-7-1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6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9555,'9'0'0,"-1"1"0,-8 5 0,0-2 0,0 8 0,0 3 0,0 7 0,0 5 0,0 8 0,0 0 0,0 0 0,0 2 0,2 1 0,2 3 0,2-2 0,2-8 0,-5-4 0,5-2 0,2-3 0,-4 3 0,5-2 0,1-7 0,6-9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6.3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1 175 9555,'23'-8'0,"0"-4"0,9-3 0,-1-3 0,5 3 0,5 3 0,2-3 0,-4 3 0,1-2 0,-1 3 0,-8-3 0,-4 8 0,-1 3 0,-3-7 0,-6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7.0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0 278 9555,'0'17'0,"0"-5"0,0 0 0,0-8 0,2 3 0,4-7 0,6 0 0,3-2 0,5-3 0,1-7 0,2-4 0,8-1 0,-2 0 0,4-1 0,2 1 0,-7 5 0,-5 2 0,-4 1 0,-1-1 0,-1 6 0,1-2 0,-11 4 0,-5 4 0,-7 4 0,-5 6 0,-8 1 0,-5 1 0,2-3 0,1 3 0,-3-4 0,0 1 0,1 3 0,3 0 0,3-1 0,5-1 0,3-1 0,8 7 0,0-1 0,2 1 0,2-1 0,6-1 0,5-5 0,-1 5 0,9-6 0,-4-1 0,-1-3 0,5 2 0,0-2 0,-1-2 0,-3-2 0,-7-8 0,-1-2 0,1-2 0,-2-3 0,0-1 0,-7 1 0,3 1 0,-2-2 0,-2 5 0,-2-3 0,0-2 0,0 5 0,0-3 0,0 6 0,2-4 0,4 3 0,5 3 0,-1-4 0,4 0 0,3-1 0,5-5 0,7 4 0,-4 1 0,0-1 0,0 0 0,6 1 0,-3-5 0,-1 4 0,-4 2 0,-4-5 0,-1 3 0,-3-1 0,-3-1 0,-2 6 0,-6-6 0,1-1 0,1-3 0,-8-1 0,-3-1 0,3 7 0,-6 1 0,2 0 0,0 1 0,0 5 0,4-10 0,-3 8 0,3 2 0,-4 10 0,4-2 0,2 8 0,0 1 0,0 3 0,0 1 0,0 3 0,0 1 0,0 2 0,0 8 0,0-3 0,0 1 0,0 0 0,0 0 0,0 4 0,0-2 0,0-2 0,-2-6 0,-2 5 0,-2-3 0,2-4 0,4-3 0,4-5 0,2-1 0,8-8 0,-5 3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7.3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 9555,'0'-9'0,"0"-7"0,8 16 0,3 0 0,5 10 0,3 5 0,3 3 0,1 1 0,-2 4 0,-3 5 0,-5 7 0,-3 1 0,-2 5 0,3-2 0,-5 8 0,-2-1 0,-2-1 0,-2-3 0,0-7 0,0-2 0,0-3 0,0-5 0,0-8 0,0-7 0,0-2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7.7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507 18 9323,'-2'-9'0,"-4"3"0,2 4 0,-8 6 0,-1 7 0,-3 13 0,-3 14 0,-2 11 0,-7 7 0,-5 8 0,2 10 0,-9 2 0,3-3 0,2-1 0,2-4 0,2-4 0,4-8 0,1-7 0,5-8 0,7-12 0,3-6 0,-3-4 0,6-9 0,1-4 0,7-14 0,0-9 0,0-3 0,0-9 0,-8-8 0,-2-7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9323,'10'8'0,"5"-2"0,-3 9 0,6 7 0,5 3 0,4 6 0,8 10 0,2 5 0,4 5 0,1 7 0,7 0 0,-5 0 0,-1 2 0,-2-13 0,-8 0 0,-4-9 0,-6-3 0,-3-8 0,-5-3 0,-3-5 0,3-1 0,-3-1 0,3 1 0,-5-1 0,-2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48.1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 9323,'-18'0'0,"1"0"0,-1 0 0,8 0 0,-5 8 0,5 1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8:54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1083 978 9712,'-11'0'0,"1"2"0,2 4 0,-5-2 0,1 8 0,-5 1 0,-7 3 0,3 1 0,-8 1 0,-4 1 0,-6 4 0,0-3 0,-5 1 0,-1-5 0,0-5 0,-1-1 0,-7 3 0,1-3 0,0-2 0,-1-2 0,3-6 0,1-2 0,3-4 0,7-4 0,0-7 0,6-1 0,4 1 0,6-8 0,-4-4 0,1-2 0,5 1 0,3-5 0,5 3 0,3-9 0,2-4 0,3 6 0,5-1 0,0 3 0,0 2 0,0-2 0,2-2 0,3-2 0,7 3 0,4 1 0,3 2 0,4-2 0,6-4 0,-2 4 0,3-4 0,1 5 0,2 1 0,4-6 0,1 0 0,1 4 0,-6 6 0,2 6 0,-6 8 0,2-1 0,-2 1 0,2 5 0,-5 2 0,1 3 0,4 3 0,-2 2 0,2 0 0,2-2 0,-2-2 0,0 0 0,4 8 0,2 2 0,4 2 0,-5 8 0,5-3 0,-4 7 0,-2 5 0,0-2 0,0 8 0,0 2 0,0 2 0,-6 4 0,-2 2 0,-2 4 0,-3 1 0,-3-3 0,-4 4 0,-1-1 0,-2 1 0,-8 2 0,1 5 0,-3 0 0,-2 1 0,-9-7 0,-7-1 0,-5 0 0,-1-1 0,-5-5 0,-2 2 0,-4-4 0,-2-2 0,6-6 0,0-2 0,-2-2 0,-2-4 0,4-1 0,2-5 0,1-3 0,5-6 0,2-4 0,9-4 0,4-4 0,4-6 0,4-3 0,4-3 0,6-1 0,3-4 0,3 3 0,-1-3 0,3 6 0,3 5 0,-2-4 0,6 5 0,1-3 0,-1 2 0,2-1 0,6 5 0,0 0 0,0 1 0,5 1 0,1 6 0,-2 0-2,-2 0 1,-2 0-1,2 0 1,1 0-3,3 0 1,0 8 0,-6 1 0,0 3 0,0 0 1,0-7 0,-1 5 0,3 0-1,4-1 1,-4-5 0,6 2 0,-1-4-2,5-2 1,-2 0 0,1 0 0,1 0-1,-3 0 0,7-8 0,-5-1 0,3-3 0,-3 0 1,5 3 0,-3-5 0,5 2-1,-1-1 1,4 3 0,-9 0-1,3 3-1,3 3 1,-1 2 0,1 2 0,-3 0 0,-3 0 0,3 0 0,-1 0 0,3 2 0,0 4 0,11-4 1,-11 5-1,2-1 0,1 0 0,-3 6 1,-2-5-1,-3 1 0,-6 0 0,1 0 0,-1-4 0,-4 3 0,-6 3 0,2-6 0,-6 2 0,2-4 0,0-2 1,1 0 0,5 0 0,1 0 0,5 0 1,-4-8-1,6-2 1,-3-1-1,1-1 1,-2 2-1,-8-3 1,-4 3-1,-2 2 0,5 0 0,-7 5 0,-2-3-1,-1 2 1,3 2 0,0 2 0,-1-2-4,-3-4 1,-2 4-5,1-4 8,-1 4 0,-9 4 3,-8 4 0,-8 4 0,-9 7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09:05.4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1381 717 8864,'-18'0'0,"1"0"0,-1 0 0,1 0 0,5 5 0,1 3 0,-3 2 0,4-4 0,-1 5 0,7-5 0,-4 4 0,0-2 0,4 3 0,-5-3 0,1 2 0,-6 1 0,3 5 0,-5-3 0,-1-1 0,-3 0 0,-3 5 0,-6 1 0,-4-1 0,-4 6 0,-4 1 0,-3-3 0,-1-2 0,-5-7 0,3-2 0,-4-2 0,-1-5 0,7-1 0,3-2 0,-1 0 0,-3 0 0,1-2 0,-2-3 0,1-5 0,1 0 0,-3 0 0,7 5 0,2-5 0,2 0 0,4-5 0,4 3 0,6-3 0,3-3 0,3 1 0,1-1 0,5-1 0,5-5 0,4 3 0,2-8 0,0-2 0,0-2 0,0-2 0,0 2 0,2 2 0,4 2 0,-2 0 0,7-4 0,3 2 0,1 2 0,3 5 0,1-5 0,3-2 0,1-2 0,8-2 0,-4 0 0,2 0 0,0 1 0,0-1 0,6 0 0,-2 2 0,-4 4 0,4 3 0,-5 9 0,1 1 0,0 5 0,-2 1 0,4 6 0,-4-2 0,-2 2 0,5 2 0,-5 4 0,0 2 0,0 2 0,6 6 0,-4-4 0,3 1 0,-1 5 0,0 1 0,6 3 0,0-1 0,0 1 0,-1 7 0,1 2 0,0 2 0,0 0 0,0 0 0,0 6 0,2 0 0,4 0 0,-10-6 0,4 0 0,-4 1 0,-4-3 0,0 4 0,-6-6 0,3 0 0,-3 0 0,-3 5 0,-5-5 0,-3 0 0,-2 0 0,-3 4 0,-5-5 0,0-1 0,0 2 0,0-5 0,0 3 0,-2-4 0,-3-1 0,1-3 0,-6-1 0,2-3 0,2-7 0,6 4 0,0-8 0,8 0 0,4 0 0,3 0 0,3 0 0,1 0 0,5 0 0,5 0 0,-2 0 0,4 0 0,4 0 0,4 0 0,9 0 0,-1 0 0,3 0 0,3 0 0,-1 0 0,2 0 0,3 0 0,1 0 0,6 0 0,-4-2 0,2-2 0,4-2 0,8-1 0,1 3 0,1-2 0,2 2 0,-6-4 0,3 3 0,-3 1 0,-2 2 0,0-4 0,2 0 0,1 2 0,3 2 0,11 0 0,-3-2 0,-3-1 0,-1 1 0,-5 2 0,-3 2 0,0 0 0,-2 0 0,4 0 0,-10 0 0,4 0 0,1 0 0,-1 0 0,-4 2 0,-7 2 0,-9 1 0,1 9 0,-7-4 0,1 1 0,0 1 0,-3-2 0,-3 3 0,2-3 0,2-2 0,0 3 0,-6-5 0,0-2 0,-1-2 0,1-2 0,0 0 0,0 0 0,0 0 0,-2 0 0,-2 0 0,-4 0 0,-1 0 0,3 0 0,-4 2 0,0 2-1,0 2 1,6 7-1,-1-3 1,3 2-2,1-1 1,3-5 0,2 4 0,4-2-1,1-5 1,1 5 0,4-2 0,-3-2-1,3-2 1,-5-8-1,1 0 1,-2 0-1,-5-1 1,-1-1-1,-2-6 1,0 5-1,0 1 1,6 0 0,0 4 0,-1-2 0,3 2 0,-6 2 0,6 2 0,-1 0 0,5 0 0,-3 0 0,1 0 1,0 0-2,-1 0 1,1-1 0,4-3 0,-5-4 0,-1-2 0,-2 6 0,-5-3 0,3 1 0,2 0 0,6-6 0,-5 6 0,1 3 0,0 1 0,5 2 0,-3 0 1,1 0-1,1 0 0,-6 0 0,5 0 0,1 0 0,-3 0 0,-1 5 0,-8 1 0,2-2 0,4-2 0,-2-2 0,5 0 0,1 0 0,-1 0 0,3 0 0,7-2 0,3-4 0,1-5 0,6-5 0,-6 1 1,-2 1-2,-1 2 1,1 3 0,-2-5 0,-5 4 0,-5 3 0,-1 1 0,-4 4 1,2-2-1,-3-2 0,-3 0 0,-4 6 0,-1 0 0,1 0 0,2 0 1,0 0-1,-2 0 0,-2 0 0,-2 0 0,4 0 1,-4 0 0,-2 0 0,-1 8 0,-7 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6:02.2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35 243 9588,'-7'-12'0,"-5"1"0,4 5 0,2-6 0,4 7 0,4-5 0,4 2 0,10 2 0,7 6 0,0 0 0,2 0 0,-3 2 0,5 2 0,-2 4 0,-3 2 0,3 1 0,-2 5 0,-2-1 0,-1 3 0,-5-5 0,-3 11 0,4 11 0,-7 1 0</inkml:trace>
  <inkml:trace contextRef="#ctx0" brushRef="#br0" timeOffset="335">123 453 9588,'11'2'0,"1"2"0,0 3 0,-3 3 0,7-4 0,-5 5 0,3 3 0,-2 2 0,1 3 0,-7 2 0,0 3 0,2-3 0,-6 0 0,3 1 0,-5 1 0,-5-2 0,1-3 0,-8-5 0,-2-1 0,-1-2 0,-3 1 0,1-5 0,5-4 0,1-2 0,7-8 0,-2-3 0,6-5 0,6-1 0,2-7 0,7-1 0,1-2 0,3-4 0,2 4 0,-1 0 0,1-1 0,2 1 0,7 6 0,-7-2 0,-2 3 0,-1 3 0,-3 5 0,1 0 0,-1 16 0,0-2 0</inkml:trace>
  <inkml:trace contextRef="#ctx0" brushRef="#br0" timeOffset="552">332 680 9588,'0'17'0,"-2"3"0,-4 3 0,5-2 0,-5 6 0,4-1 0,2-5 0,2-2 0,2-1 0,3-3 0,3-3 0,-4 2 0,5-9 0,3-1 0,2-2 0,-1-4 0,-1-4 0,-3-5 0,3-5 0,-4-7 0,-1-2 0,-1 0 0,-4-1 0,-2 3 0,-2 6 0,0-1 0,0 1 0,-2 1 0,-4 5 0,-5 5 0,-5 4 0,4-4 0,1 0 0,-3 2 0,-1 2 0,3 2 0,2 2 0,2 4 0,-5-4 0,11 14 0,-6-7 0</inkml:trace>
  <inkml:trace contextRef="#ctx0" brushRef="#br0" timeOffset="820">507 540 9588,'-16'-12'0,"3"3"0,1 1 0,8-6 0,-2 3 0,4-5 0,2-1 0,0-1 0,0 1 0,0-1 0,8 1 0,2-1 0,4 1 0,3-1 0,-3 3 0,9 3 0,-4 5 0,-1-1 0,-1 8 0,-1 0 0,-5 9 0,3 7 0,-8 3 0,-2 3 0,-2 1 0,-2 6 0,0-4 0,0 3 0,0 3 0,0-6 0,0-2 0,-2-4 0,-4-1 0,4-1 0,-4 1 0,4-8 0,2-3 0,0-7 0</inkml:trace>
  <inkml:trace contextRef="#ctx0" brushRef="#br0" timeOffset="1118">681 173 9560,'2'-17'-6,"4"-1"0,-4 7 0,6 1 1,-2 0-2,0 1 1,7 5 0,-3 0 0,2 8 2,-1 7 1,-5 7-1,6 3 1,-1 4 2,-1 3 0,-2 6 0,-6 7 0,2-2 1,1-2 0,1-2 0,-6 0 0,0-2 0,0-4 0,-2 4 0,-2-6 0,-3-2 0,-3-7 0,4-1 0,-6-5 0,9-6 0,-3-6 0,4-8 0,2-10 0,0 1 0,0-1 0,6-5 0,1-2 0,3 0 0,4 0 0,-1-5 0,1 7 0,-3 2 0,3 1 0,-4-3 0,1 0 0,3 1 0,-4 5 0,1 5 0,-7-3 0,4 5 0</inkml:trace>
  <inkml:trace contextRef="#ctx0" brushRef="#br0" timeOffset="1282">786 592 9494,'-6'12'0,"-1"0"0,-1 1 0,0 3 0,2 1 0,6 3 0,0 1 0,0 2 0,0 1 0,2-9 0,4-1 0,6-3 0,-3-5 0,3 4 0,2-2 0,1-4 0,3-3 0,-1-2 0,3-5 0,3-6 0,-4-3 0,14-11 0,-6-1 0</inkml:trace>
  <inkml:trace contextRef="#ctx0" brushRef="#br0" timeOffset="1615">1188 191 9500,'-16'-8'0,"3"-2"0,1-1 0,-1-1 0,5 8 0,2-4 0,14 8 0,9 0 0,1 0 0,5 0 0,-2 2 0,3 4 0,-5-2 0,4 6 0,-3-1 0,-3 1 0,1-4 0,-1 6 0,1 1 0,-1 3 0,1 1 0,-1 1 0</inkml:trace>
  <inkml:trace contextRef="#ctx0" brushRef="#br0" timeOffset="1950">1136 435 9500,'-10'-2'0,"4"-4"0,4 3 0,2-9 0,2 2 0,4-1 0,6 5 0,3 6 0,1 6 0,-3 5 0,-1 5 0,-1 1 0,7 3 0,-3 3 0,-3 6 0,4-2 0,-7 2 0,3 0 0,0-1 0,-7 3 0,7-8 0,2-2 0,-5-3 0,3-7 0,2-5 0,-1-6 0,-1-8 0,-4-7 0,-1-6 0,-5-9 0,4 5 0,-4 0 0,-2 0 0,0 0 0,-2 3 0,-4-1 0,-2 0 0,-5 7 0,3 3 0,2 1 0,-3 6 0,5-6 0,0 9 0,6-13 0,0 6 0</inkml:trace>
  <inkml:trace contextRef="#ctx0" brushRef="#br0" timeOffset="2417">1520 313 9485,'11'2'-8,"1"4"0,-8 3 1,2 9-1,-4-1 7,-2 1 1,6-1 0,-1 1 0,-1-1 0,-2 1 0,-2-1 0,0 1 0,0-1 0,2-7 0,4-4 0,-2-6 0,6-6 0,-3-6 0,5-5 0,-4-5 0,-1-1 0,1 2 0,0-1 0,-4 1 0,4-2 0,1 1 0,-5 3 0,2 2 0,-4-1 0,-2 1 0,6-1 0,0 1 0,-3-1 0,-1 7 0,-2-1 0,0-2 0,0 5 0,0-3 0,0 10 0,0 2 0,0 8 0,0 9 0,0 3 0,0 3 0,2 2 0,2 6 0,2 0 0,-2 6 0,4-2 0,-1 8 0,1-2 0,0-1 0,0 9 0,-4-5 0,1 1 0,-1-4 0,0-4 0,0-4 0,2-4 0,-2-6 0,0-4 0,2-1 0,-3-8 0,9-5 0,2-3 0,-7-9 0,9-11 0,-6-9 0</inkml:trace>
  <inkml:trace contextRef="#ctx0" brushRef="#br0" timeOffset="2683">2061 226 9453,'-10'-18'0,"1"7"0,3-1 0,4 6 0,-6-4 0,0 3 0,5 3 0,-7 10 0,0 5 0,0 5 0,5 9 0,-7 4 0,-2 4 0,-1 2 0,3 0 0,3 0 0,-1-2 0,0-4 0,6 2 0,-2-8 0,5-1 0,1-3 0,0-2 0,0 1 0,0-8 0,0-3 0</inkml:trace>
  <inkml:trace contextRef="#ctx0" brushRef="#br0" timeOffset="2832">1974 330 9453,'2'-9'0,"4"3"0,-3 4 0,9 4 0,2 4 0,1-2 0,3 7 0,-3 3 0,-3 1 0,3-3 0,-3 0 0,4-1 0,1-1 0,0 6 0,1-15 0,-1 7 0</inkml:trace>
  <inkml:trace contextRef="#ctx0" brushRef="#br0" timeOffset="3117">2201 103 9453,'0'-17'-3,"0"-1"1,0 9 1,0 3 0,0 12 0,0 7 0,0 9 1,6-3 0,0 6 0,-3 1 0,-1 3 0,4-2 0,0 0 0,-2-2 0,-2-3 0,-2-3 0,0-2 0,0 1 0,0-1 0,2-7 0,2-2 0,1 0 0,3-6 0,-2 3 0,4-10 0,5-7 0,-1-6 0,-3-5 0,-1 4 0,4-6 0,-3 1 0,3 1 0,-4-6 0,-1 6 0,1 1 0,0 3 0,-6 1 0,11 1 0,-5-1 0</inkml:trace>
  <inkml:trace contextRef="#ctx0" brushRef="#br0" timeOffset="3366">2271 400 9444,'-6'18'0,"0"-1"0,-6 3 0,7 1 0,1 2 0,2-1 0,2-3 0,0-2 0,0 1 0,0-1 0,2-5 0,4-2 0,5-2 0,5-3 0,-1-7 0,-1-1 0,-3-3 0,-1-8 0,4 2 0,-5-3 0,-1-3 0,-2 1 0,-6 0 0,0-1 0,0 6 0,-2 3 0,-4 1 0,-3 2 0,-9 6 0,1 0 0,-1 0 0,7 0 0,-1 0 0,8 0 0,-4 0 0</inkml:trace>
  <inkml:trace contextRef="#ctx0" brushRef="#br0" timeOffset="3633">2533 278 9444,'-18'0'0,"9"0"0,1 0 0,8-2 0,2-2 0,4-4 0,5-1 0,5-3 0,1-5 0,1 1 0,-1 5 0,-5-5 0,-1 6 0,3-1 0,1-1 0,-3 6 0,0-4 0,1 3 0,-5-7 0,8 12 0,-7-6 0</inkml:trace>
  <inkml:trace contextRef="#ctx0" brushRef="#br0" timeOffset="4083">2550 278 9444,'-10'0'0,"3"2"0,7 4 0,-6 4 0,0 7 0,2 0 0,2 1 0,2-1 0,0 1 0,0-1 0,6 1 0,0-1 0,0 1 0,1-1 0,-3-1 0,8-3 0,2-1 0,1-8 0,3 2 0,-1-4 0,0-2 0,1-8 0,-1-4 0,-1-3 0,-4-3 0,3 1 0,-3-1 0,1 1 0,-1-1 0,2 7 0,-9-1 0,7 10 0,-6 2 0,0 8 0,-6 9 0,0 1 0,0-1 0,0 1 0,0-1 0,-2 1 0,-4-1 0,4 1 0,-4-1 0,4 0 0,2-5 0,0 0 0,2-8 0,4 1 0,4-5 0,7-5 0,1-7 0,-1 2 0,1-1 0,-1-3 0,0-1 0,1-3 0,-1-1 0,1-5 0,7 5 0,2-6 0</inkml:trace>
  <inkml:trace contextRef="#ctx0" brushRef="#br0" timeOffset="4466">2987 51 9370,'-10'-2'0,"4"-4"0,2-1 0,-1-5 0,3-4 0,-4 14 0,12-3 0,1 5 0,7 5 0,-2 7 0,-9 4 0,3 1 0,-2 0 0,2 1 0,-4-1 0,4 1 0,-4-1 0,-4 7 0,-2-1 0,-2-2 0,-2-3 0,4-5 0,-1-1 0,-3-2 0,4 3 0,-2-1 0,0-8 0,8 4 0,2-10 0,4-4 0,2-6 0,1-3 0,5-3 0,-3 1 0,-1-1 0,0 1 0,5-1 0,1 1 0,-1-1 0,-1 1 0,-3 1 0,-1 3 0,1 1 0,3 0 0,1-5 0</inkml:trace>
  <inkml:trace contextRef="#ctx0" brushRef="#br0" timeOffset="4667">3057 365 9370,'-12'6'0,"0"2"0,-1 2 0,5-6 0,0 3 0,16-9 0,4-3 0,3-7 0,3-4 0,-1-1 0,1-1 0,-1 1 0,0 0 0,-1-1 0,-4 1 0,3 5 0,-3 2 0,3 2 0,-5-5 0,-2 3 0</inkml:trace>
  <inkml:trace contextRef="#ctx0" brushRef="#br0" timeOffset="4968">3144 523 9370,'-10'7'0,"-3"-3"0,7 8 0,2-10-1,10-2 0,-2 0 0,5-8 0,1 2-1,0 0 0,-4-1 0,5 3 2,3-2 0,1 0 0,3 6 0,-7 6 0,-1 2 0,-2 1 0,-2-3 0,-4 4 0,2 0 0,1-1 0,1-5 0,-4 4 0,4-8 0,-2-8 0,6-3 0,-3-5 0,-3-1 0,6-1 0,0-1 0,1-3 0,1-1 0,-2-2 0,3 3 0,-1-1 0,-1-8 0,7 4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0:21.6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141 542 9151,'-18'6'0,"1"0"0,5 0 0,0-4 0,-1 4 0,-3 1 0,-1 5 0,1-2 0,5-5 0,3-5 0,8 0 0,0-9 0,0-7 0,0-1 0,2-1 0,4 1 0,5-1 0,5 1 0,1 1 0,1 3 0,-1 1 0,1 8 0,-1-2 0,1 5 0,-1 1 0,1 7 0,-3 5 0,-1 3 0,-3 3 0,-5 5 0,4 1 0,-2-1 0,-5 2 0,-1-6 0,0 3 0,2-7 0,2-3 0,0-8 0,-6 11 0,0-5 0</inkml:trace>
  <inkml:trace contextRef="#ctx0" brushRef="#br0" timeOffset="271">333 106 9151,'-2'-16'0,"-2"3"0,-2 1 0,0 8 0,8 4 0,2 14 0,2 7 0,-2 8 0,5 4 0,1 2 0,2 2 0,-1 4 0,-1 3 0,4 9 0,-3 1 0,3 4 0,1-1 0,3 5 0,-1-2 0,1-4 0,-3-2 0,-1-1 0,-2-3 0,1-3 0,-5-6 0,0-10 0,-2-2 0,-1 2 0,1-6 0,-4-4 0,4-7 0,-4 1 0,6-13 0,-8 6 0</inkml:trace>
  <inkml:trace contextRef="#ctx0" brushRef="#br0" timeOffset="435">472 525 9151,'0'-18'0,"0"1"0,8 5 0,4 3 0,5 1 0,7 4 0,-3 2 0,8 2 0,2 0 0,2 0 0,2-2 0,0-2 0,-2-4 0,-4-1 0,-2-1 0,-4-2 0,-3-11 0,5 4 0</inkml:trace>
  <inkml:trace contextRef="#ctx0" brushRef="#br0" timeOffset="568">944 228 9151,'-18'8'0,"7"1"0,1 11 0,0 1 0,1 2 0,3 16 0,-4 0 0,0 8 0,1 5 0,-1-5 0,-3 5 0,3-9 0,2-6 0,-6-2 0,5-8 0,-9-2 0</inkml:trace>
  <inkml:trace contextRef="#ctx0" brushRef="#br0" timeOffset="700">839 490 9151,'0'-12'0,"2"3"0,4 1 0,-2-4 0,7 6 0,3 2 0,2 10 0,1 4 0,0 2 0,1-1 0,1-5 0,3 4 0,1 0 0,-2-1 0,-1-5 0,-3 4 0,1-8 0</inkml:trace>
  <inkml:trace contextRef="#ctx0" brushRef="#br0" timeOffset="971">1154 193 9151,'0'-17'0,"0"-1"0,0 6 0,0 1 0,0-3 0,0 10 0,0 10 0,5 6 0,1 17 0,-2 4 0,-2 6 0,-2 0 0,0 5 0,2-1 0,4-4 0,-4-2 0,3-4 0,-3-2 0,-2-2 0,6-8 0,2 0 0,2-7 0,1-8 0,7-12 0,-1-6 0,7-5 0,-1-6 0,-2-7 0,-1-3 0,-1 4 0,2 0 0,3-2 0,-3-2 0,-2 6 0,-1 2 0,-1 2 0,1-1 0,-7 7 0,1 5 0,-8 8 0,4-3 0</inkml:trace>
  <inkml:trace contextRef="#ctx0" brushRef="#br0" timeOffset="1186">1223 734 9151,'-15'18'0,"1"-1"0,3 1 0,7-1 0,0 1 0,8-1 0,5-7 0,11-4 0,3-4 0,6-2 0,-4-2 0,1-4 0,-3-6 0,0-3 0,-5-5 0,-9-1 0,-1-2 0,-2-1 0,-8 9 0,-4 1 0,-5 3 0,-5 7 0,-1-2 0,-1 4 0,1 2 0,-3 0 0,-1 2 0,-2 4 0,-1-4 0,7 6 0</inkml:trace>
  <inkml:trace contextRef="#ctx0" brushRef="#br0" timeOffset="1472">1939 385 9190,'0'12'0,"0"-1"0,0 3 0,0-4 0,0 1 0,-2 1 0,-3-2 0,1-3 0,-8-7 0,-1 0 0,-3 0 0,4 0 0,1 0 0,-1-3 0,2-9 0,-3 0 0,7-13 0,0 0 0,-2-4 0,6 2 0,-3-1 0,5 3 0,5 4 0,-1 1 0,8 5 0,2 3 0,1 6 0,3 5 0,-1 16 0,0 4 0</inkml:trace>
  <inkml:trace contextRef="#ctx0" brushRef="#br0" timeOffset="1637">1852 717 9190,'18'-16'0,"-1"3"0,0 1 0,7-5 0,1-7 0,0 1 0,0-2 0,1 4 0,-5-7 0,2 1 0,-1 0 0,-3 6 0,-1-4 0,-1-1 0,0 7 0,1-6 0</inkml:trace>
  <inkml:trace contextRef="#ctx0" brushRef="#br0" timeOffset="1804">2166 228 9190,'0'-12'0,"0"1"0,0 5 0,0-6 0,0 10 0,0 2 0,0 10 0,0 6 0,2 11 0,2 6 0,4 7 0,2 5 0,-4-4 0,3 5 0,1 1 0,0-2 0,-5-3 0,7-7 0,0 0 0,-3 0 0,7-8 0,-6-2 0,7-7 0</inkml:trace>
  <inkml:trace contextRef="#ctx0" brushRef="#br0" timeOffset="2117">2743 403 9188,'-18'0'0,"7"0"0,-1 0 0,8-8 0,-2-4 0,4-3 0,4 3 0,4 0 0,6-1 0,3-3 0,3 5 0,-1 1 0,1 2 0,-1 4 0,1 2 0,-1 2 0,-1 2 0,-5 4 0,-1 10 0,-6 7 0,2 0 0,-2 2 0,-3 1 0,-1 3 0,0-6 0,0-4 0,0 5 0,0-1 0,8-7 0,2-9 0</inkml:trace>
  <inkml:trace contextRef="#ctx0" brushRef="#br0" timeOffset="2388">3057 1 9183,'10'8'0,"-2"3"0,-6 13 0,1 5 0,3 4 0,2 2 0,-4 0 0,2 0 0,-2-1 0,-2 1 0,-2-2 0,0-4 0,0-5 0,0-11 0,0-1 0,1-8 0,3 0 0,2-8 0,6-6 0,-4-9 0,1-3 0,5-1 0,1-6 0,3 4 0,-1 0 0,1-1 0,1-5 0,3 4 0,1-2 0,-2 0 0,4 8 0,-1-3 0,-3 7 0,-2 5 0,-9 4 0,-10 24 0,-10 3 0</inkml:trace>
  <inkml:trace contextRef="#ctx0" brushRef="#br0" timeOffset="2588">2795 700 9071,'-15'-12'0,"3"0"0,4 8 0,16-1 0,6 10 0,5 7 0,4 4 0,1 1 0,-7 0 0,0 1 0,1-1 0,-1 1 0,1-1 0,-1 9 0,1 1 0</inkml:trace>
  <inkml:trace contextRef="#ctx0" brushRef="#br0" timeOffset="2887">3040 577 9071,'9'0'0,"-1"2"0,-8 4 0,6 4 0,0 7 0,-2 3 0,-2 3 0,-2 4 0,0 8 0,0-2 0,0-4 0,-2-2 0,-2-5 0,-2 1 0,2-2 0,-6-7 0,-1-4 0,-5-3 0,5-1 0,1-8 0,2-4 0,2-9 0,6-8 0,0 1 0,0 3 0,2-5 0,4 1 0,6 2 0,3 1 0,3 3 0,-1 0 0,1 1 0,-1 4 0,-7-3 0,13 5 0,-4-7 0</inkml:trace>
  <inkml:trace contextRef="#ctx0" brushRef="#br0" timeOffset="3018">3249 560 9071,'10'-8'0,"-2"8"0,-8 0 0,0 4 0,0 11 0,0 7 0,0 3 0,0-2 0,-2 6 0,-2 1 0,-2-3 0,-2 4 0,4-8 0,-3-2 0,-3-1 0,6-3 0,-19-7 0,3-2 0</inkml:trace>
  <inkml:trace contextRef="#ctx0" brushRef="#br0" timeOffset="3169">3267 647 9071,'17'0'0,"1"2"0,1 2 0,4 2 0,3 7 0,5-1 0,0 4 0,5 1 0,-1 6 0,6 1 0,-4-3 0,-2-2 0,8 7 0,1 1 0</inkml:trace>
  <inkml:trace contextRef="#ctx0" brushRef="#br0" timeOffset="3268">4088 1031 9071,'0'0'0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0:19.0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69 350 9286,'-18'-6'0,"3"-2"-3,3-2 1,-1 4 0,7-5-2,2-3 1,10 5-1,5-1 1,7 0 1,5 0 0,-1 7 0,5-3 0,-2 4 1,-4 2 1,4 0 0,-1 2 0,-3 4 0,-1 3 0,-5 9 0,-3-1 0,-6 1 0,1 5 0,-1 0 0,-2 1 0,-2 1 0,-2-6 0,0 4 0,0-3 0,0-10 0,-8-3 0,-2-7 0</inkml:trace>
  <inkml:trace contextRef="#ctx0" brushRef="#br0" timeOffset="153">226 297 9256,'10'-17'0,"5"7"0,-3 4 0,3 2 0,3-1 0,1 3 0,3-2 0,3 6 0,2 3 0,-4 9 0,5-2 0,-3 3 0,-4 3 0,-3-1 0,-5 1 0,-3-1 0,-2 1 0,-3-1 0,-5 0 0,-7 9 0,-3 1 0</inkml:trace>
  <inkml:trace contextRef="#ctx0" brushRef="#br0" timeOffset="353">104 734 9256,'-18'0'0,"9"0"0,5-6 0,15 0 0,3-7 0,15 1 0,2-4 0,2-1 0,10-1 0,3-1 0,3-2 0,-3-3 0,5 1 0,-6 6 0,-3-1 0,-7 1 0,-2-1 0,-10 3 0,-3 1 0,-7 3 0,3 7 0,-6-4 0</inkml:trace>
  <inkml:trace contextRef="#ctx0" brushRef="#br0" timeOffset="484">401 594 9256,'-12'2'0,"2"4"0,3 5 0,1 7 0,6 3 0,2 3 0,4-3 0,3 4 0,9-2 0,-1-1 0,1-3 0,-1-1 0</inkml:trace>
  <inkml:trace contextRef="#ctx0" brushRef="#br0" timeOffset="702">645 157 9256,'-17'0'0,"5"0"0,0 0 0,9 8 0,-3 6 0,6 7 0,6 8 0,3 4 0,9 2 0,-1 2 0,1 4 0,5-4 0,0 3 0,-1-5 0,-3-6 0,-2 4 0,1-5 0</inkml:trace>
  <inkml:trace contextRef="#ctx0" brushRef="#br0" timeOffset="1053">837 0 9220,'-9'2'0,"3"6"0,4 9 0,4 9 0,4 9 0,5 1 0,5 5 0,1 10 0,1 7 0,-1-2 0,1-1 0,-3-3 0,-1 2 0,-5 1 0,-1-3 0,-2-5 0,-6-16 0,0-4 0,0-2 0,-2-4 0,-4-9 0,-3-4 0,-9-8 0,3-8 0,1-2 0,2-3 0,-1-5 0,3 5 0,0-13 0,3 3 0,3 0 0,2-8 0,2 4 0,0-2 0,0-1 0,0 7 0,2-4 0,4 2 0,5 3 0,5-3 0,1 2 0,1 2 0,-1 1 0,2 5 0,5 3 0,-5-4 0,6 7 0</inkml:trace>
  <inkml:trace contextRef="#ctx0" brushRef="#br0" timeOffset="1252">994 646 9220,'-9'-7'0,"1"3"0,8-8 0,8 1 0,3-7 0,7 1 0,5-1 0,-3-5 0,5 0 0,-2 1 0,0 3 0,1-1 0,-7-1 0,1-2 0,-1 1 0,1 3 0,-1 2 0</inkml:trace>
  <inkml:trace contextRef="#ctx0" brushRef="#br0" timeOffset="1384">1239 280 9220,'0'-12'0,"-2"2"0,-4 3 0,4 1 0,-5 8 0,7 4 0,0 3 0,1 9 0,3-1 0,2 1 0,6-1 0,-4-1 0,1-5 0,-5 5 0,4-6 0</inkml:trace>
  <inkml:trace contextRef="#ctx0" brushRef="#br0" timeOffset="1736">1134 629 9220,'0'12'0,"0"-1"0,6-5 0,2 4 0,1 0 0,5-1 0,2-3 0,1 4 0,2-1 0,5 1 0,-3-6 0,6 2 0,0-4 0,1-2 0,1-8 0,4-6 0,-4-7 0,4-14 0,-6-9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0:14.2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51 402 9267,'-17'-11'0,"-1"-1"0,9 8 0,3 10 0,14 13 0,7 6 0,7 6 0,7 1 0,-6-1 0,0-4 0,2-2 0,-5-4 0,3-7 0,-3-4-1,-3-3 1,0-1 0,-1-10 0,-4-5-1,-7-9 1,-3-9 0,-2 2 0,-2 0-1,-3-1 1,-5 3-1,-8 6 1,1 1-1,0 4 0,-7-1 1,1 7-1,2 2 0,1 2 0,9 10 1,-1 2-1,0 1-1,3 1 2,1 0 0,8 5 0,0 0 0</inkml:trace>
  <inkml:trace contextRef="#ctx0" brushRef="#br0" timeOffset="163">296 280 9255,'0'-18'0,"0"1"0,2 1 0,4 5 0,-3 3 0,9 8 0,2 2 0,1 4 0,3 9 0,-1 11 0,1 1 0,-1 4 0,1 8 0,-3 1 0,-1-1 0,-3-2 0,1 6 0,5 1 0</inkml:trace>
  <inkml:trace contextRef="#ctx0" brushRef="#br0" timeOffset="330">209 786 9255,'-12'0'0,"0"0"0,8 2 0,-1 4 0,3 6 0,9 3 0,5 3 0,4 1 0,1 4 0,0-3 0,1 3 0,-1-3 0,1-3 0,5-5 0,0-1 0,1 1 0,-7 5 0</inkml:trace>
  <inkml:trace contextRef="#ctx0" brushRef="#br0" timeOffset="600">383 612 9255,'18'17'0,"-1"8"0,1 5 0,-1 3 0,0 1 0,1 7 0,-1 2 0,-1 0 0,-4-1 0,1-1 0,-7-8 0,-2-4 0,-2-6 0,-4-5 0,-4-6 0,-6-7 0,-3-3 0,-3-4 0,1-3 0,-1-7 0,1-4 0,0-1 0,-1-1 0,1 1 0,5-2 0,2-3 0,3-1 0,3 2 0,2-5 0,2 1 0,2-2 0,3-4 0,-3 6 0,22-8 0,-5 6 0</inkml:trace>
  <inkml:trace contextRef="#ctx0" brushRef="#br0" timeOffset="934">610 332 9255,'0'-11'0,"0"-1"0,2 6 0,4-4 0,6 3 0,3 3 0,5 2 0,1 2 0,2 2 0,-1 4 0,-3 3 0,-2 9 0,-1 1-1,-4 5 0,-5 1 0,-7 6 0,0-2-1,0 2 1,-2 2 0,-3 0 0,-7-2 1,-4-2 0,5-8 0,-1 3 0,-1-5 0,-3-1 0,4-1 0,1 1 0,7-7 0,-2 1 0,12-10 0,5 0 0,5-6 0,1-10 0,1 1 0,-1-7 0,1-3 0,-1-2 0,-1 3 0,-3-1 0,-1 2 0,-2-1 0,1-1 0,5 4 0,-6-7 0</inkml:trace>
  <inkml:trace contextRef="#ctx0" brushRef="#br0" timeOffset="1080">820 385 9245,'-10'-10'0,"4"-4"0,12 9 0,6 1 0,5-4 0,5 0 0,1 0 0,-2 1 0,4-5 0,-1 4 0,-3-1 0,6-3 0,0-6 0</inkml:trace>
  <inkml:trace contextRef="#ctx0" brushRef="#br0" timeOffset="1397">855 507 9245,'-8'0'0,"8"0"0,8-2 0,9-4 0,3-5 0,3-5 0,-4-7 0,5-2 0,-3-1 0,2 1 0,-9-4 0,3 6 0,-1 1 0,-1 3 0,-3 1 0,-2 1 0,-3 0 0,-3-1 0,-2 6 0,-2 1 0,0 7 0,0-4 0,0 10 0,0 4 0,0 4 0,0 7 0,0 1 0,0-1 0,0 2 0,2 1 0,2-1 0,2-3 0,2-3 0,-5 5 0,5-1 0,2 1 0,-6-1 0,11 1 0,-5-1 0</inkml:trace>
  <inkml:trace contextRef="#ctx0" brushRef="#br0" timeOffset="1613">925 874 9245,'-18'-8'0,"8"4"0,7-8 0,6-1 0,7-3 0,8-1 0,-1 1 0,0 5 0,1-3 0,-1 6 0,1 1 0,-1-1 0,1 2 0,-1 8 0,1 6 0,-1 9 0,-1 6 0,-3 8 0,-3-1 0,-2 1 0,0 2 0,-5 0 0,3-4 0,8 4 0,-4-6 0</inkml:trace>
  <inkml:trace contextRef="#ctx0" brushRef="#br0" timeOffset="2163">1501 524 9165,'-18'0'0,"1"0"0,9-2 0,8-1 0,10-5 0,5-2 0,5-3 0,3-9 0,4-1 0,0 2 0,6-5 0,-5 1 0,-1 0 0,-4 0 0,2 1 0,-3 7 0,-5-1 0,-3 1 0,-10 5 0,1 1 0,-10 7 0,-5 4 0,-8 10 0</inkml:trace>
  <inkml:trace contextRef="#ctx0" brushRef="#br0" timeOffset="2296">1606 420 9165,'-6'17'0,"-2"1"0,-2-1 0,5 0 0,-5 1 0,2 1 0,4 5 0,2-5 0,4 4 0,4-3 0,6-3 0,3 1 0,3-1 0,1 1 0,4-1 0,-1-5 0,5-3 0,-2-1 0,-4-4 0,5-4 0,-3-6 0,-2-5 0,-1-5 0,-5-1 0,-3-1 0,3-7 0,-5-2 0</inkml:trace>
  <inkml:trace contextRef="#ctx0" brushRef="#br0" timeOffset="2547">1780 524 9165,'-2'-9'0,"-2"1"0,-1 0 0,-1 6 0,6-13 0,0 3 0,2-2 0,4 1 0,5 1 0,5-1 0,-5-3 0,1-1 0,2 1 0,1 5 0,-3-5 0,-1 6 0,1-1 0,-2-1 0,5 8 0,-3-2 0,3 4 0,3 4 0,-3 4 0,-3 6 0,2 5 0,-8 5 0,-1 3 0,3 2 0,-6-4 0,4 4 0,-4-1 0,-2-5 0,6-2 0,-1-1 0,1-8 0,-6-3 0</inkml:trace>
  <inkml:trace contextRef="#ctx0" brushRef="#br0" timeOffset="2849">2025 193 9165,'0'-18'0,"0"1"0,0 5 0,0 0 0,2 8 0,2 1 0,1 6 0,7 7 0,-4 8 0,2 1 0,3 4 0,3 5 0,-1 6 0,-1-1 0,-3-3 0,-5 3 0,4-4 0,-2 4 0,-4 2 0,3-2 0,-1-2 0,0-4 0,2-2 0,-6 4 0,4-6 0,-5 1 0,-1-7 0</inkml:trace>
  <inkml:trace contextRef="#ctx0" brushRef="#br0" timeOffset="3232">2392 332 9151,'-18'0'0,"6"2"0,3 4 0,1 6 0,2 3 0,6 3 0,0-1 0,0 1 0,8-1 0,4-1 0,3-3 0,3-1 0,-1-8 0,0 2 0,1-6 0,-1-6 0,1-4 0,-3-9 0,-1-3 0,-2-1 0,-8-2 0,1 3 0,-3-1 0,-2 2 0,-6 1 0,-1 5 0,-3 3 0,-4 6 0,-1 4 0,-3 2 0,1 0 0,7 8 0,4 4 0,-3 3 0,-1 3 0</inkml:trace>
  <inkml:trace contextRef="#ctx0" brushRef="#br0" timeOffset="3467">2566 158 9151,'0'-18'0,"0"1"0,2 1 0,2 3 0,2 1 0,2 8 0,-3-2 0,7 4 0,-2 10 0,1 6 0,1 5 0,-2 4 0,5 14 0,-3 0 0,2 6 0,-3 5 0,3-3 0,-8 0 0,-3-1 0,-1 1 0,4-6 0,0 1 0,-2-3 0,-2-2 0,-2-8 0,0 6 0,0-5 0</inkml:trace>
  <inkml:trace contextRef="#ctx0" brushRef="#br0" timeOffset="3717">2741 245 9151,'0'-12'0,"0"1"0,0-3 0,6 4 0,1-1 0,3-1 0,4 2 0,3-5 0,5 3 0,1-3 0,-2-3 0,0 1 0,1 1 0,1 3 0,-2 1 0,-1 2 0,-3-3 0,1 1 0,-1 8 0,-15 4 0,-4 10 0</inkml:trace>
  <inkml:trace contextRef="#ctx0" brushRef="#br0" timeOffset="4036">2723 455 9151,'-7'9'0,"5"-1"0,4-10 0,13-4 0,8-5 0,5-5 0,-5-1 0,4-1 0,0 1 0,0-1 0,-5 1 0,1-3 0,-4-1 0,-1-2 0,-3 5 0,-1 7 0,-2-3 0,-8-1 0,-3 7 0,-10 8 0,-3 9 0,-1 7 0,-7 1 0,8 1 0,-3-1 0,-3 1 0,1-1 0,1 1 0,3-1 0,1 1 0,8 1 0,-1 4 0,5-3 0,7 3 0,9-5 0,5-7 0,8 3 0,-3-8 0,1-3 0,4-1 0,-6-2 0,0-2 0,-2-1 0,1-3 0,-9-8 0,9 4 0,-5-7 0</inkml:trace>
  <inkml:trace contextRef="#ctx0" brushRef="#br0" timeOffset="4184">3020 367 9151,'-9'-2'0,"3"-4"0,6-1 0,6-7 0,5 4 0,5 3 0,7-7 0,0 2 0,1-1 0,1 1 0,-6-3 0,6 3 0,1-3 0,-7-3 0,6 1 0,-7-1 0</inkml:trace>
  <inkml:trace contextRef="#ctx0" brushRef="#br0" timeOffset="4400">3212 18 9151,'0'-10'-1,"2"2"0,2 10-1,2 4 0,6 4 1,-5 7-1,1 1 0,0-1 1,6 11 0,-5 4 0,3 9 0,0 4 1,-9 1-1,5 7 1,-2-1-1,0 1 1,0-9 0,-6-3 0,0-4 0,0-2 0,0-8 0,0-4 0,0-11 0,0-4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0:10.6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176 542 9185,'-24'-33'0,"-1"4"0,-2 5 0,7 5 0,1 3 0,7 3 0,5 1 0,-5 6 0,6-5 0,4-3 0,6-1 0,2-5 0,9-3 0,7-8 0,3-8 0,4 2 0,6-4 0,0 5 0,0 1 0,0 7 0,0 5 0,-2 6 0,-4 5 0,2 4 0,-8 10 0,-3 4 0,-7 6 0,-5 13 0,-8 10 0,0 9 0,0 7 0,-2 9 0,-4 2 0,-5 0 0,-5-3 0,-1 1 0,-1-2 0,1-4 0,-1-5 0,1-7 0,-1-9 0,1-2 0,-1-1 0,1-17 0,-1-1 0,9-16 0,-7-21 0,6-12 0</inkml:trace>
  <inkml:trace contextRef="#ctx0" brushRef="#br0" timeOffset="533">36 227 9203,'-8'-9'0,"-4"3"0,5 4 0,-1 6 0,10 7 0,4 13 0,5 7 0,5 13 0,3 9 0,5 11 0,5 10 0,-2 7 0,0 10 0,0 0 0,0-5 0,-5-1 0,1-13 0,-6-8 0,-5-10 0,-4-21 0,-6-4 0,2-7 0,1-5 0,1-7 0,-6-2 0,0-16 0,8-2 0,2-7 0</inkml:trace>
  <inkml:trace contextRef="#ctx0" brushRef="#br0" timeOffset="946">630 577 9203,'0'-18'0,"0"1"0,-2 1 0,-4 5 0,2-3 0,-8 8 0,-1 2 0,3 2 0,-2 4 0,-1 4 0,-3 6 0,-7 11 0,0 6 0,1 4 0,3 2 0,7 6 0,3 0 0,1-3 0,4-1 0,2-2 0,2-2 0,0-4 0,0-5 0,2-5 0,4-4 0,5-1 0,5-2 0,1-8 0,1-1 0,-1-6 0,1-9 0,-1-6 0,1-5 0,-3-6 0,-3-4 0,1 0 0,-7 2 0,-2 4 0,-2 2 0,-2 1 0,0 7 0,0-1 0,0 1 0,0 5 0,-2 3 0,-4 1 0,4 2 0,-5 8 0,9 4 0,3 5 0,11 5 0,7 1 0,-1 1 0,-3-1 0,4-5 0,1-2 0,-1-3 0,2-3 0,-6-2 0,7-2 0,-3-2 0,0-3 0,1-5 0,-7-8 0</inkml:trace>
  <inkml:trace contextRef="#ctx0" brushRef="#br0" timeOffset="1334">996 53 9203,'-7'-10'0,"3"-4"0,-8 9 0,8 3 0,-2 11 0,6 13 0,6 9 0,-2 2 0,8 13 0,1 5 0,3 5 0,-5 0 0,1 6 0,2-1 0,1-5 0,3-10 0,-3-5 0,-1-6 0,-3-6 0,-5-4 0,6-7 0,-8-10 0,2-8 0,-4-14 0,-2-11 0,-2-2 0,-4-4 0,-4 3 0,-5-1 0,1 0 0,2 2 0,-1 2 0,-9 7 0,-1 1 0,2-1 0,1 9 0,3 3 0,-3 4 0,-3 2 0,10 8 0,-5 5 0,5 9 0,3 7 0,0 0 0,6 2 0,-2 4 0,3 2 0,8-4 0,7 7 0,4-3 0,1-2 0,2-2 0,3-4 0,3-5 0,2-5 0,-4-3 0,5-5 0,-3-5 0,-4-4 0,1-4 0,-1-4 0,2-7 0,-1-9 0,-3-13 0,-2-9 0,1-9 0</inkml:trace>
  <inkml:trace contextRef="#ctx0" brushRef="#br0" timeOffset="1532">1258 88 9203,'0'-18'0,"-6"7"0,1-1 0,-1 10 0,6 2 0,0 10 0,0 9 0,2 8 0,4 8 0,5 2 0,5 8 0,1 1 0,1 5 0,-1 1 0,3-1 0,1-5 0,2-5 0,-1-4 0,-3-2 0,-4-2 0,-1-6 0,-2-10 0,-8-7 0,3-26 0,-7-3 0</inkml:trace>
  <inkml:trace contextRef="#ctx0" brushRef="#br0" timeOffset="1814">1311 489 9203,'-18'18'0,"1"-1"0,-1 1 0,3 1 0,3 2 0,6 5 0,4 1 0,2-4 0,0 4 0,2 0 0,4 1 0,4-7 0,9 2 0,3-3 0,1-3 0,2-1 0,-2-5 0,5-5 0,-1-4 0,4-2 0,-6-2 0,0-4 0,0-5 0,5-7 0,-7-3 0,-4-4 0,-5-3 0,1-1 0,-5-4 0,0 2 0,-4 2 0,-4 6 0,-2-4 0,0 2 0,-2 1 0,-4 7 0,2 7 0,-8 4 0,8 6 0,-1 6 0,3 6 0,2 3 0,5 3 0,3-1 0,2 1 0,3-1 0,3 1 0,1-1 0,1 0-2,-1 1 1,1-8 1,-1-5 0,1-3 0,-1-2 0</inkml:trace>
  <inkml:trace contextRef="#ctx0" brushRef="#br0" timeOffset="1948">1677 280 9151,'-17'-25'0,"0"5"0,-1-3 0,1 3 0,5 5 0,0 3 0,8 6 0,-1 12 0,5 6 0,5 3 0,-1 3 0,8 1 0,2 5 0,9-5 0,4 6 0</inkml:trace>
  <inkml:trace contextRef="#ctx0" brushRef="#br0" timeOffset="2284">1782 402 9151,'-17'0'0,"7"0"0,2 8 0,8 3 0,2 5 0,4 1 0,-2 7 0,6-1 0,-1-2 0,1-1 0,-4-3 0,4 1 0,-3-1 0,-3 1 0,4-7 0,-2 1 0,2-8 0,-5 0 0,3-8 0,0-12 0,-6-7 0,0 0 0,0-3 0,6 1 0,0-6 0,-2 4 0,-2 2 0,3 0 0,1 3 0,0-1 0,2 2 0,-6 7 0,5 4 0,1 2 0,2 3 0,5 7 0,-3 3 0,2 5 0,-7 10 0,3 1 0,4 2 0,1 0 0,3-5 0,-1-1 0,1 1 0,1-3 0,4-3 0,-3 4 0,5-7 0</inkml:trace>
  <inkml:trace contextRef="#ctx0" brushRef="#br0" timeOffset="2832">2254 402 9151,'-2'-16'0,"-4"5"0,2-5 0,-8 5 0,-1-5 0,3 6 0,-1 5 0,1 5 0,-4 5 0,5 7 0,1 4 0,2 7 0,6 2 0,0 2 0,0 4 0,0 6 0,0 0 0,2-4 0,4 0 0,-2-8 0,7-1 0,3-5 0,1-2 0,3-1 0,-1-4 0,1-7 0,-1-3 0,-1-4 0,-3-5 0,-3-9 0,-2-5 0,3-10 0,-5 2 0,-2-4 0,-2-2 0,-4 0 0,-2 2 0,-3 2 0,-3 2 0,4 7 0,-4-1 0,3 4 0,1 11 0,6 8 0,0 10 0,0 15 0,2 10 0,5 11 0,11 11 0,1 10 0,10 11 0,4 4 0,6 7 0,0 0 0,-16-40 0,1 1 0,-5-2 0,0-1-1,2 0 1,-1-1 0,15 38 0,-8-20 0,-9-8-3,-11-7 1,-5-3 0,-4-9-1,-3-6 0,-7-4 0,-9-4 0,-5-7 0,-1-4-3,-4-7 0,4-3 2,-2-2 0,0-9 1,-6-9 0,6-3 1,4-12-1,3-6 0,7-4 0,9-9 0,0-8 1,4 2-1,2 3 1,8-1 0,4 11 0,5 1 0,6 3 1,4 4 0,8 4-1,0 4 1,0 6 1,0 3-1,-2 5 1,-2 1 0,-2 3 0,-13 7 0,1-2 0,-3 6 0,-4 6 0,-3-2 0,-7 7 0,0 3 0,0-4 0,2-1 0,4-1 0,-4-2 0,6-6 0</inkml:trace>
  <inkml:trace contextRef="#ctx0" brushRef="#br0" timeOffset="2979">2778 402 9131,'-8'-17'0,"6"5"0,-2 2 0,10 2 0,11 5 0,9 1 0,11 0 0,1-2 0,3-2 0,6 0 0,-5 6 0,1 0 0,0 0 0,3 0 0,-5 0 0,0-8 0,-6-1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0:31.6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139 140 9248,'-18'0'0,"1"0"0,1-2 0,3-2 0,1-1 0,6-1 0,-6 6 0,-1 0 0,3 0 0,-1 0 0,7 0 0,-2 0 0,12 0 0,5 0 0,5 0 0,9-6 0,4 0 0,4 0 0,2-2 0,6 5 0,0-7 0,-1 2 0,3 4 0,-6-4 0,4 3 0,-5-1 0,-1-2 0,2 4 0,4-7 0,-4-1 0,6-6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0:46.7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8967,'10'8'0,"-3"2"0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0:45.2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53 313 9077,'-18'0'0,"6"-6"0,3-2 0,1-1 0,2 3 0,6-6 0,0-1 0,0-9 0,2-1 0,6 2 0,9 1 0,1 5 0,7 1 0,-2 4 0,1 3 0,-1-5 0,-6 6 0,1 2 0,-1 2 0,-1 10 0,-3 4 0,-3 3 0,-2 3 0,-2 7 0,-6 2 0,0 2 0,0 0 0,0-5 0,0 3 0,0-2 0,0-4 0,-2-3 0,-4-6 0,-4 3 0,-7-5 0</inkml:trace>
  <inkml:trace contextRef="#ctx0" brushRef="#br0" timeOffset="133">157 295 9077,'10'-1'0,"-4"-5"0,-4 4 0,0-12 0,4 8 0,-1-1 0,11 1 0,5-4 0,4 0 0,5-5 0,4 5 0,1-1 0,0-1 0,-2 8 0,-4-4 0,-5 2 0,-5 1 0,-1-1 0,-1 6 0</inkml:trace>
  <inkml:trace contextRef="#ctx0" brushRef="#br0" timeOffset="370">402 348 9077,'0'17'0,"-2"-1"0,-2-1 0,-2 3 0,0-5 0,6 11 0,0-3 0,0 2 0,0-3 0,0 3 0,2-4 0,4-1 0,-2-1 0,8 1 0,1-1 0,-3-7 0,2-4 0,1-4 0,-3-2 0,1 0 0,3-2 0,2-4 0,1-6 0,2-11 0,3-6 0,1-4 0,6-10 0,-6-3 0,9-5 0,-3-1 0,-2-1 0,2 1 0,0-8 0,6-2 0</inkml:trace>
  <inkml:trace contextRef="#ctx0" brushRef="#br0" timeOffset="769">734 121 9077,'-18'0'0,"1"-8"0,7 4 0,4-7 0,4-3 0,4 0 0,4 1 0,6 3 0,3 2 0,-3-3 0,-1 5 0,3 2 0,2 2 0,1 4 0,0 4 0,-1 4 0,-2 9 0,-5 2 0,-1 3 0,-2 7 0,-6-4 0,0 2 0,0 0 0,0-2 0,0 2 0,0-5 0,0-5 0,0-2 0,0 1 0,0-1 0,0-9 0,0-8 0,2-8 0,4-9 0,-4-1 0,5 3 0,1 3 0,-4-1 0,8 7 0,1 2 0,3-4 0,1 2 0,1 2 0,-1 3 0,1 1 0,-1 0 0,1 0 0</inkml:trace>
  <inkml:trace contextRef="#ctx0" brushRef="#br0" timeOffset="1036">961 278 9077,'0'-12'0,"-2"3"0,-4 1 0,4 0 0,-4 2 0,4-5 0,4 1 0,4-2 0,6-1 0,3-3 0,3 1 0,1 1 0,2 2 0,3-1 0,1-3 0,-4-1 0,2 1 0,-1 5 0,-3-5 0,-1 7 0,-1-1 0,-7-6 0,-2 14 0,-8-3 0,0 10 0,0 5 0,0 8 0,0-1 0,0 0 0,0 1 0,0-1 0,0 1 0,0-1 0,0 1 0,0-1 0,0 1 0,0-1 0,0 1 0,0-1 0,0 1 0,0-1 0</inkml:trace>
  <inkml:trace contextRef="#ctx0" brushRef="#br0" timeOffset="1419">1118 575 9077,'0'17'0,"-2"-5"0,-2 0 0,-2 1 0,0-3 0,4 0 0,-3-3 0,3-1 0,-6-6 0,8-2 0,0-4 0,0-5 0,0-5 0,0-1 0,0-1 0,0 1 0,2-2 0,4-1 0,3 1 0,1 3 0,6 3 0,-5-3 0,5 2 0,1 3 0,1 7 0,-1-2 0,1 4 0,-1 10 0,1 4 0,-3 3 0,-3 3 0,-3 5 0,-5 0 0,2-1 0,-2-3 0,-2-2 0,-2 1 0,0-1 0,0 1 0,2-9 0,4-3 0,5-4 0,-1-2 0,2 0 0,1-2-2,3-4 1,1 5 0,1-5 0,1 2-2,4-2 0,-1 4 1,7-4 2,2 4 0,2-5 0,2-3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0:43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71 245 9081,'-12'-6'0,"0"1"0,8-1 0,-3 6 0,9 0 0,3 0 0,7 0 0,4 2 0,1 2 0,2 3 0,5 3 0,-5 2 0,4 5 0,-3 1 0,-3-1 0,1 1 0,-3 1 0,-3 4 0,3 4 0,-5 8 0</inkml:trace>
  <inkml:trace contextRef="#ctx0" brushRef="#br0" timeOffset="167">1 525 9081,'0'-12'0,"0"0"0,0 7 0,2-5 0,4 2 0,3-4 0,9 7 0,1 1 0,4 2 0,-1 2 0,5 0 0,0 0 0,0 0 0,-5 0 0,11 0 0,-6 0 0</inkml:trace>
  <inkml:trace contextRef="#ctx0" brushRef="#br0" timeOffset="317">140 682 9081,'-7'0'0,"7"0"0,9 0 0,7 0 0,9 0 0,6-2 0,6-4 0,4-6 0,2-3 0,-5-4 0,3-5 0,8 5 0,-5-6 0</inkml:trace>
  <inkml:trace contextRef="#ctx0" brushRef="#br0" timeOffset="534">560 333 9081,'-10'-8'0,"2"-2"0,8-7 0,0-1 0,0 7 0,2 1 0,4 0 0,6 0 0,3 7 0,3-3 0,-1 4 0,0 2 0,1 0 0,-1 0 0,1 2 0,-1 4 0,-5 9 0,-2 10 0,-3 2 0,-3 4 0,0 1 0,0-1 0,2-2 0,-2 2 0,-2-6 0,-2-2 0,0-3 0,0-3 0,0 1 0</inkml:trace>
  <inkml:trace contextRef="#ctx0" brushRef="#br0" timeOffset="817">839 1 9081,'6'19'0,"2"4"0,1 7 0,3 4 0,3 7 0,-1 6 0,-2 3 0,-1 10 0,7 6 0,-1 6 0,1 4 0,-1 5 0,-1-7 0,-3-4 0,-1-4 0,-8-12 0,2-3 0,-4-14 0,-2-12 0,0-12 0,0-1 0,0-10 0,0-2 0,0-10 0,0 1 0,0-3 0,-8-7 0,-2-9 0</inkml:trace>
  <inkml:trace contextRef="#ctx0" brushRef="#br0" timeOffset="1220">1136 123 9081,'-10'-8'0,"2"-1"0,1-1 0,5-6 0,-4 14 0,12-3 0,3 3 0,9 2 0,-1 2 0,1 3 0,-1-1 0,-1 8 0,-3 1 0,-1 3 0,0-4 0,3-1 0,-3 3 0,-6 1 0,1 3 0,-1 1 0,-2 3 0,-2 1 0,-8 0 0,-1-5 0,-3-1 0,-4 1 0,1-7 0,-1 1 0,2-1 0,-1-1 0,3-2 0,0-6 0,3 4 0,-1-4 0,2 3 0,6-8 0,0-5 0,10-2 0,5-3 0,3-3 0,-1-1 0,1-1 0,-1 1 0,1 1 0,-1 3 0,1 1 0,-1 0 0,1-5 0</inkml:trace>
  <inkml:trace contextRef="#ctx0" brushRef="#br0" timeOffset="1420">1136 612 9081,'0'-12'0,"0"1"0,0-3 0,10-1 0,5-3 0,8 1 0,5-1 0,-5-5 0,6 0 0,2 1 0,2 3 0,-6 1 0,-4 1 0,-3 1 0,-3 5 0,1 3 0,-1 0 0,1-1 0</inkml:trace>
  <inkml:trace contextRef="#ctx0" brushRef="#br0" timeOffset="1720">1293 804 9081,'-10'-2'0,"7"-4"0,6-5 0,1 1 0,8-2 0,2 1 0,1 1 0,3 2 0,-1 8 0,0 0 0,1 0 0,-1 0 0,-1 2 0,-3 4 0,-1 6 0,-2 3 0,3 3 0,-1-1 0,-2 1 0,3-3 0,-1-3 0,-6-5 0,5-7 0,-5-7 0,4-7 0,0-5 0,-1-5 0,-5-1 0,4 2 0,0-6 0,3-4 0,5-2 0,1-8 0,1-1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0:40.3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18 9120,'-10'-8'0,"-6"6"0,5-4 0,3 4 0,8 4 0,12 2 0,3 4 0,3 1 0,5 3 0,0 4 0,1-3 0,1-1 0,-6-1 0,4 7 0,-3-1 0,-3 1 0,1-1 0,-1 1 0</inkml:trace>
  <inkml:trace contextRef="#ctx0" brushRef="#br0" timeOffset="217">35 314 9120,'0'-11'0,"0"-1"0,0-1 0,0 3 0,0-2 0,0-1 0,2 5 0,4 0 0,6 0 0,3 6 0,3-3 0,-1 3 0,1 2 0,-3 2 0,-1 3 0,-5 7 0,-1 4 0,0 1 0,-4 2 0,2 5 0,-3 5 0,-1-4 0,-2-2 0,0-1 0,0 1 0,0-4 0,-7 7 0,-3-9 0</inkml:trace>
  <inkml:trace contextRef="#ctx0" brushRef="#br0" timeOffset="348">227 332 9120,'10'-8'0,"6"6"0,-5-4 0,5 2 0,1-1 0,1 3 0,-1-4 0,1 4 0,-1 2 0,1 2 0,-1 2 0,0 4 0,1 1 0,-8 3 0,5 5 0,-5 1 0</inkml:trace>
  <inkml:trace contextRef="#ctx0" brushRef="#br0" timeOffset="567">0 646 9120,'0'-11'0,"10"-1"0,13 0 0,10 3 0,-2-7 0,12 2 0,0-5 0,3-4 0,3-6 0,-3 3 0,-5 1 0,-4 0 0,-4 2 0,-4 5 0,-6 1 0,-3-1 0,-5 7 0,-3-1 0,-4 8 0,-16-11 0,-2 5 0</inkml:trace>
  <inkml:trace contextRef="#ctx0" brushRef="#br0" timeOffset="934">385 472 9120,'-8'9'0,"6"1"0,-6-4 0,0 5 0,6 7 0,-3 3 0,3 3 0,2-3 0,0 4 0,0 0 0,0 1 0,0-1 0,0-2 0,0-5 0,0-1 0,0 0 0,0-5 0,0 0 0,2-8 0,3 0 0,7-8 0,-2-6 0,1-8 0,3 1 0,1 0 0,3 1 0,-1 2 0,1 5 0,-1 1 0,1-4 0,-1 7 0,1 1 0,-7 2 0,-1 4 0,-2 3 0,-4 7 0,-2 4 0,-2 1 0,0 1 0,0-7 0,0 1 0,0-8 0,2 3 0,3-8 0,7-5 0,2-4 0,-1-7 0,-1-3 0,1-3 0,3 3 0,1-5 0</inkml:trace>
  <inkml:trace contextRef="#ctx0" brushRef="#br0" timeOffset="1234">664 349 9120,'-12'-5'0,"1"-3"0,-3-2 0,6 4 0,4-5 0,8-3 0,6 4 0,7 1 0,1 1 0,-1 4 0,1 2 0,-1 2 0,1 2 0,-1 4 0,1-2 0,-3 9 0,-1 5 0,-3 3 0,-7 4 0,2-3 0,-4 1 0,-2-2 0,0 1 0,-2 1 0,-4 6 0,4-10 0,-5-3 0,1-4 0,0-3 0,-2-5 0,2 2 0,4-4 0,2-2 0,14 0 0,7 0 0,-1-2 0,3-2 0,-3-4 0,-3-1 0,6-1 0,-1-4 0,-7 3 0,10-9 0,-5-7 0</inkml:trace>
  <inkml:trace contextRef="#ctx0" brushRef="#br0" timeOffset="1399">874 314 9120,'-8'-9'0,"6"-7"0,-4 5 0,4 1 0,4 0 0,4 0 0,5 1 0,7 3 0,3-6 0,3 1 0,-3 1 0,-2-6 0,-1 7 0,-1-3 0,1 0 0,-1 9 0,1-13 0,-1 6 0</inkml:trace>
  <inkml:trace contextRef="#ctx0" brushRef="#br0" timeOffset="1734">891 419 9120,'-17'0'0,"7"0"0,4 6 0,12 0 0,4-6 0,9-8 0,2-2 0,3-3 0,-1-3 0,-6-1 0,1-1 0,-1 1 0,1-1 0,-1 1 0,1-1 0,-1 1 0,-7 0 0,-2-1 0,-1 1 0,-3 1 0,6 3 0,-2 1 0,-3 8 0,-6-4 0,-5 8 0,4 8 0,-6 2 0,2 1-1,0 1 1,1 0 0,5 5 0,0 2-1,0 5 0,0-5 1,0 4-1,0-3 1,0-3 0,1 1-1,3-1 1,2 1 0,0-9 0,2 15 0,1-5 0</inkml:trace>
  <inkml:trace contextRef="#ctx0" brushRef="#br0" timeOffset="2017">996 646 9114,'-18'10'0,"1"-2"0,-1-1 0,7-5 0,-1 4 0,10-4 0,2-2 0,8 0 0,9-2 0,1-2 0,-1-1 0,1-9 0,-1 4 0,1-1 0,-1-1 0,1 2 0,-1-3 0,1 1 0,-1 8 0,0-2 0,1 4 0,-1 4 0,1 4 0,-6 10 0,-3 9 0,-1 2 0,-4 4 0,4-4 0,-1 2 0,1 0 0,0-1 0,-2-3 0,-6-8 0,2 1 0,3-1 0,-3 1 0,4-1 0,-4-7 0,6-2 0,2-8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0:34.9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87 740 9378,'-17'0'-20,"-1"0"1,7 0 11,-1 0 1,6 0 1,-5 0 1,7-2 3,-2-4 0,4 2 0,4-5 2,4 1 0,4-4 0,7 5 0,0-1 0,1 0 0,-1 2 0,1 6 0,1 2 0,5 4 0,-5 4 0,6 9 0,-2 4 0,1 6 0,-1 12 0,-6 6 0,1 3 0,-1 3 0,-1-7 0,-4-1 0,-5-3 0,1-3 0,-6-10 0,4-5 0,-4-5 0,-2-1 0,0-9 0,-8 5 0,-4-8 0,-11 7 0,-4-3 0</inkml:trace>
  <inkml:trace contextRef="#ctx0" brushRef="#br0" timeOffset="317">122 1194 9307,'-9'-8'0,"1"-1"0,0-1 0,6 0 0,-4 4 0,6-3 0,6-1 0,-2-6 0,10 5 0,5-5 0,8-1 0,6-8 0,4-4 0,2-4 0,2-2 0,7 0 0,-3-2 0,-1-2 0,-3-2 0,-4 0 0,-4 8 0,-4 2 0,-6 2 0,-3 8 0,-3-2 0,-7 11 0,-10 12 0,-2 10 0,-4 7 0,4 1 0,2-1 0,0 3 0,0 1 0,0 2 0,0 2 0,0-3 0,0 1 0,0-2 0,0 5 0,0-1 0,2 0 0,4 0 0,-4 1 0,4-5 0,-4 2 0,-2-1 0,0-3 0,-8-2 0,-2 1 0</inkml:trace>
  <inkml:trace contextRef="#ctx0" brushRef="#br0" timeOffset="483">472 1142 9305,'0'9'0,"0"1"0,0-4 0,2-4 0,5 4 0,9-4 0,5-2 0,8 0 0,-4 0 0,1 0 0,-1 0 0,6-8 0,-4-6 0,2-5 0,0-4 0,-7-8 0,1 3 0,-4-1 0,-1 0 0,-1 0 0,1-6 0,-1 0 0</inkml:trace>
  <inkml:trace contextRef="#ctx0" brushRef="#br0" timeOffset="649">821 565 9305,'-18'-9'0,"9"3"0,3 12 0,6 5 0,6 5 0,3 1 0,9 1 0,-3-1 0,-3 1 0,4 3 0,-5-2 0,3-3 0,-3-1 0,5 1 0,-6 1 0</inkml:trace>
  <inkml:trace contextRef="#ctx0" brushRef="#br0" timeOffset="1116">961 426 9305,'7'-10'0,"-3"2"0,8 8 0,-6 8 0,3 4 0,1 3 0,0 3 0,-4 7 0,3 2 0,-1 2 0,-4 0 0,-2-6 0,-2 5 0,0-1 0,0 0 0,-6-6 0,-2 3 0,-1-5 0,-5-2 0,4-5 0,-1-2 0,-3-2 0,-1-5 0,-3-1 0,1-2 0,5-5 0,2-3 0,3-2 0,3-3 0,2 3 0,4-2 0,3-1 0,7-3 0,2 4 0,1 3 0,1-1 0,3 0 0,3 6 0,-5-3 0,0-1 0,-5 6 0,0-4 0,-1 6 0,-1 6 0,-2 4 0,-8 9 0,0 4 0,0 6 0,-6-1 0,-2 1 0,-1 2 0,-5 2 0,-2-4 0,-1-2 0,1-2 0,5-3 0,-3-3 0,6-1 0,-1-1 0,5-7 0,-2-4 0,12-12 0,6-6 0,3-3 0,4-5 0,3-1 0,3-4 0,2-3 0,0-1 0,4-4 0,-3 2 0,-3 2 0,0 2 0,-6-2 0,1 6 0,-5 3 0,-1 5 0,3 3 0,1 4 0,-1 8 0</inkml:trace>
  <inkml:trace contextRef="#ctx0" brushRef="#br0" timeOffset="1434">1065 1107 9305,'-11'0'0,"-1"0"0,8-2 0,-2-4 0,4-6 0,2 3 0,2-3 0,2-2 0,2-1 0,8-3 0,-3 1 0,5 1 0,1 5 0,7 1 0,-1 6 0,-2-2 0,-1 3 0,-3 8 0,1 7 0,-1 4 0,0 1 0,-5 6 0,-2 1 0,0-3 0,-1-2 0,-3-7 0,4 0 0,-2 1 0,-3-7 0,-3-6 0,4-10 0,-4-13 0,4-6 0,-4-4 0,-2-2 0,2-2 0,2-2 0,3-1 0,3 1 0,-6-6 0,11 8 0,-5-5 0</inkml:trace>
  <inkml:trace contextRef="#ctx0" brushRef="#br0" timeOffset="1800">1415 513 9229,'-8'-17'0,"8"5"0,0 0 0,8 8 0,9-1 0,1 3 0,-1 2 0,1 2 0,-1 3 0,-1 7 0,-5 4 0,3-5 0,-7 1 0,1 1 0,0 3 0,-2 1 0,-6 1 0,0-1 0,0 1 0,-6-1 0,-2 1 0,-1-1 0,-5 1 0,-2-3 0,1-1 0,1-5 0,3-1 0,5 0 0,-6-2 0,8-4 0,2 4 0,12-12 0,4-6 0,5-3 0,2-5 0,-1-1 0,1-2 0,2 1 0,1-3 0,-7 2 0,1 1 0,-1 3 0,1 1 0,-9 11 0,-3 7 0,-12 7 0,-3 11 0</inkml:trace>
  <inkml:trace contextRef="#ctx0" brushRef="#br0" timeOffset="2016">1467 950 9229,'-10'7'0,"3"-5"0,9 6 0,3-10 0,9-4 0,7-5 0,1-5 0,7-3 0,2-3 0,2-1 0,-4-6 0,0 4 0,2-2 0,2-4 0,-4 3 0,-2 1 0,-1 2 0,-5 4 0,-4 1 0,-3 3 0,-2-1 0,-9 9 0,-3 3 0,-11 12 0,-5 3 0,-1 9 0</inkml:trace>
  <inkml:trace contextRef="#ctx0" brushRef="#br0" timeOffset="2183">1694 792 9229,'-12'6'0,"3"2"0,1 2 0,4 3 0,-4 3 0,3 3 0,1 4 0,2 7 0,2 3 0,2 3 0,2 3 0,1 2 0,9 6 0,-2-7 0,3-1 0,3-2 0,-3-8 0,-1-2 0,-3-3 0,3-9 0,1 1 0,3-11 0,-1 1 0,1-6 0</inkml:trace>
  <inkml:trace contextRef="#ctx0" brushRef="#br0" timeOffset="2583">2078 513 9229,'-7'-10'0,"3"-3"0,-8 7 0,6 2 0,-5 10 0,7 5 0,-4 13 0,2 7 0,0 8 0,-1-1 0,3 9 0,-4 0 0,-2-3 0,6 5 0,-2-9 0,5-1 0,1-2 0,0-2 0,0-2 0,0-4 0,0-6 0,0-3 0,0-3 0,0 1 0</inkml:trace>
  <inkml:trace contextRef="#ctx0" brushRef="#br0" timeOffset="2749">1991 775 9229,'17'15'0,"1"-3"0,-1 4 0,1-7 0,1 3 0,5 0 0,-5-1 0,6 5 0,-2-3 0,1-1 0,-1-8 0,-6 11 0,1-5 0</inkml:trace>
  <inkml:trace contextRef="#ctx0" brushRef="#br0" timeOffset="2931">2166 688 9200,'0'-18'0,"0"1"0,0-1 0,2 7 0,3-1 0,7-2 0,4-1 0,1-3 0,0 3 0,1 1 0,-1 3 0,-1 5 0,-2-4 0,-3 0 0,3 1 0,-5 5 0,3-2 0,0 12 0,5 4 0</inkml:trace>
  <inkml:trace contextRef="#ctx0" brushRef="#br0" timeOffset="3200">2235 740 9200,'-9'10'0,"3"-3"0,12-7 0,5 0 0,5-7 0,1-5 0,1-3 0,-1-3 0,1-5 0,-1 0 0,1-1 0,-1-1 0,-5 6 0,-2-5 0,-1 5 0,1 1 0,-6 7 0,4-1 0,-1-1 0,-5 5 0,6 8 0,-8 11 0,0 5 0,0 1 0,0 9 0,0 1 0,0 2 0,0 0 0,0-2 0,0 4 0,0-2 0,0 2 0,0-3 0,0-1 0,0 0 0,0 0 0,0-6 0,-8 5 0,-1-9 0</inkml:trace>
  <inkml:trace contextRef="#ctx0" brushRef="#br0" timeOffset="3350">2340 967 9200,'-9'10'-20,"1"5"17,8-3 1,8-2 0,3-1 0,7-1 1,5-4 1,-2-2-1,8-4 1,2-4 0,2-5 0,4-7 0,2-7 0,2-10 0,15-8 0,-2-9 0</inkml:trace>
  <inkml:trace contextRef="#ctx0" brushRef="#br0" timeOffset="3899">3179 426 9239,'-6'11'0,"-2"1"0,0 2 0,0 1 0,3 4 0,5 3 0,0 3-1,0 2 1,2-4 0,1 5 0,7-3-3,6-4 1,-3-3 0,11-7 0,-5-5 0,-2-4 1,1-2 0,-1 0 0,1 0 0,-1 0 1,-7-8 0,-4-3 0,-4-5 0,-2-1 0,0-1 0,-2 1 0,-4-1 0,-6 1 0,-3-1 0,-3 1 0,1 1 0,-1 5 0,1 1 0,-1 6 0,1-2 0,1-1 0,3 3 0,1-2 0,8 0 0,-3 6 0,16 0 0,7 0 0,5 0 0,2-2 0,-3-2 0,3-4 0,6-1 0,-2-3 0,3-5 0,1-1 0,2 1 0,2-3 0,-2-1 0,-4-2 0,-6 1 0,-4 5 0,-3 3 0,-5 3 0,-3 7 0,-8-4 0</inkml:trace>
  <inkml:trace contextRef="#ctx0" brushRef="#br0" timeOffset="4146">3301 565 9223,'2'10'0,"6"-4"0,9-4 0,2-10 0,9-4 0,-1-3 0,0-3 0,0-5 0,2 0 0,-6 2 0,-3 1 0,-3 1 0,1-1 0,-3 1 0,-3 3 0,2 3 0,-9-5 0,1 7 0,-6-1 0,-2 8 0,-2 0 0,-1 8 0,-3 6 0,4 7 0,-2 1-1,2-1 0,2 7 0,2 1 1,0 0-2,0 0 0,0 4 1,0-3-1,0 1-2,0 4 4,0-6 0,0 8 0,0-6 0</inkml:trace>
  <inkml:trace contextRef="#ctx0" brushRef="#br0" timeOffset="4313">3458 723 9207,'-10'7'0,"3"-3"0,8 6 0,5-2 0,-2 3 0,10-3 0,3 0 0,5 0 0,9-3 0,-4-5 0,2 0 0,0 0 0,0-2 0,6-5 0,-2-11 0,-4-9 0,4-6 0,-6-2 0,8 0 0</inkml:trace>
  <inkml:trace contextRef="#ctx0" brushRef="#br0" timeOffset="4447">3912 356 9170,'0'-18'-3,"-2"3"1,-2 5 2,-2 10 0,-5 8 0,3 11 0,-2 5 0,-3 5 0,3 6 0,0 3 0,3 3 0,3-2 0,-4-8 0,2-2 0,2 0 0,2-2 0,2-1 0,0-9 0,0 1 0,0-1 0</inkml:trace>
  <inkml:trace contextRef="#ctx0" brushRef="#br0" timeOffset="4580">3860 513 9165,'0'-17'0,"0"-1"0,0 6 0,2 3 0,3 1 0,5 2 0,8 8 0,-1 4 0,6 2 0,1 5 0,-3-3 0,-2-2 0,-1 3 0,-1-5 0,1-2 0,-1 6 0,1-1 0</inkml:trace>
  <inkml:trace contextRef="#ctx0" brushRef="#br0" timeOffset="4898">4122 41 9165,'-2'-11'0,"-4"-1"0,4 6 0,-4-5 0,4 15 0,2 1 0,0 9 0,0 3 0,0 9 0,0 3 0,2 4 0,4 2 0,-4 0 0,6 0 0,-3 1 0,1 5 0,0-4 0,-4 4 0,2-4 0,2-2 0,0-8 0,-6-2 0,1-4 0,5-3 0,-4 3 0,6-21 0,-8 0 0,0-10 0,0-5 0,0-4 0,0-3 0,2-1 0,4 2 0,-2-5 0,5 3 0,1 0 0,0-2 0,1 5 0,7-5 0,-3 2 0,-3-1 0,4 1 0,-5 6 0,5-1 0,1 1 0,1 7 0,-1 4 0,-7-4 0,-2 1 0</inkml:trace>
  <inkml:trace contextRef="#ctx0" brushRef="#br0" timeOffset="5063">4052 688 9165,'-6'17'0,"-2"-1"0,-2-5 0,7 5 0,-1-7 0,8 1 0,7 4 0,13-8 0,5-3 0,4-1 0,2-4 0,1-3 0,3-9 0,2-7 0,6-1 0,-7-7 0,9-8 0,-5-7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6:09.3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70 368 9662,'-17'0'0,"-1"0"0,7 0 0,-1 0 0,8-2 0,-2-4 0,5-6 0,1-3 0,0-3 0,0 1 0,0-1 0,7 1 0,5 1 0,3 3 0,3 1 0,5 8 0,1-1 0,-3 3 0,-2 2 0,-1 2 0,-1 3 0,-1 9 0,-5 7 0,3 6 0,-8 8 0,-2 0 0,-2 0 0,-2 0 0,0 0 0,-2 0 0,-4 0 0,-2-8 0,-6-4 0,5-3 0,1-3 0,-6 1 0,12-11 0,-3-8 0,3-15 0,2-11 0,2-6 0,3-2 0,5 0 0,0 0 0,5-6 0,-5 1 0,2 1 0,-1 2 0,1-4 0,4 0 0,-3 3 0,-1 1 0,-1 4 0,7 4 0,-1 5 0,1 5 0,-1 3 0,1 5 0,-1 5 0,1 4 0,-3 10 0,-1 5 0,-3 9-1,3 7 0,-6 4 1,-2 2-1,-4 0-5,-2 0 1,0-1 0,0 1 0,0-2-1,0-3 1,-2-5 0,-2-8 0,-4 1-1,-2-1 1,6-5 0,-3-3 0,-1-1 1,6-4-1,-4-10 2,4-5 0,2-5 1,0-1-1,2-3 0,4-3 0,2 2 1,5-7-1,-1 1 0,1 0 1,3 4 0,0-4 0,-3 1 0,-1 5 0,-3 8 0,5 1-1,-2-2 0,-6 7 0,5 1 3,-7 12 0,-4 3 0,-10 9 0</inkml:trace>
  <inkml:trace contextRef="#ctx0" brushRef="#br0" timeOffset="435">332 507 9535,'-7'10'0,"-5"-4"0,4-2 0,2 2 0,4 3 0,2 9 0,0-1 0,0 1 0,8-1 0,4 1 0,1-1 0,-1 1 0,2-7 0,-7 1 0,3 2 0,2-1 0,5-1 0,-7-5 0,0-8 0,-6-5 0,1-6 0,-1-3 0,0-3 0,0 1 0,4-1 0,1 1 0,-3-3 0,6-1 0,1-2 0,-3 1 0,2 11 0,1 5 0,3 6 0,1 6 0,-7 3 0,-4 9 0,-4-1 0,-2 1 0,0-1 0,0 1 0,0-1 0,0 1 0,-2-3 0,-2-1 0,-2-3 0,-7-7 0,1 2 0,4-4 0,0-4 0,8-4 0,2-3 0,4-1 0,2-6 0,6 7 0,-3-3-1,3 0 1,1 1 0,3-7 0,-1 1 0,1-1 0,-1-5 0,1 0 0,7-8 0,2 4 0</inkml:trace>
  <inkml:trace contextRef="#ctx0" brushRef="#br0" timeOffset="601">874 176 9534,'0'-18'0,"-6"10"0,0 8 0,0 10 0,4 11 0,-2 5 0,-1 1 0,-1-4 0,6 4 0,0 0 0,0 1 0,0-7 0,0 2 0,0-3 0,0-3 0,0 1 0,0-1 0,0 1 0,8-1 0,1 0 0</inkml:trace>
  <inkml:trace contextRef="#ctx0" brushRef="#br0" timeOffset="800">856 211 9534,'-9'-8'0,"3"6"0,12-4 0,5 4 0,-1 8 0,2 0 0,3 0 0,6 1 0,-1-5 0,3 6 0,-3-2 0,-3 0 0,0 5 0,1-5 0,-3 0 0,-3 2 0,4 1 0,-7 9 0</inkml:trace>
  <inkml:trace contextRef="#ctx0" brushRef="#br0" timeOffset="1018">1013 263 9534,'-7'17'0,"5"-5"0,-4 0 0,2-1 0,-2-1 0,4 6 0,-4-3 0,5 7 0,1 3 0,0 0 0,0-5 0,0 1 0,0 4 0,0-3 0,1 3 0,3-4 0,2-1 0,2-3 0,-4-1 0,2-2 0,-2 1 0,5-3 0,3 2 0,-2-9 0,1 3 0,-5-4 0,6-2 0,-8 8 0,3 2 0</inkml:trace>
  <inkml:trace contextRef="#ctx0" brushRef="#br0" timeOffset="1234">996 612 9534,'-12'0'0,"1"0"0,7-2-1,-2-4 1,6 5 0,6-7-1,5 2-4,5 0 0,7-7 0,3 1 0,1-4-1,4-1 0,2-1 0,2 1 0,0 0-1,0-1 1,-2 1 0,-2 1 0,-2 2 6,2 3 0,2-1 0,2-5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0:53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218 193 9014,'-18'0'0,"1"0"0,-1 0 0,1 0 0,-1 0 0,7 0 0,-1 0 0,-2 0 0,-1 0 0,3 0 0,1 0 0,-3 0 0,-2 0 0,-1 0 0,9 0 0,8 0 0,10-6 0,13 0 0,8 2 0,8 2 0,4-4 0,5 0 0,-1 1 0,1-3 0,-3 4 0,0-8 0,-1-1 0,1-3 0,-6-1 0,3-1 0,1 3 0,4 3 0,-5-11 0,1 3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0:56.2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16 383 9242,'-10'8'0,"4"-4"0,12 5 0,5-1 0,13-2 0,5-6 0,4 0 0,2 0 0,7-8 0,3-3 0,0-5 0,-4-1 0,-1-3 0,-3-1 0,-4-2 0,0 1 0,-13 5 0,-3 3 0,-2 2 0,-9 3 0,-6-3 0,-9 6 0,-7 4 0,-1 10 0,-1 2 0</inkml:trace>
  <inkml:trace contextRef="#ctx0" brushRef="#br0" timeOffset="198">190 435 9242,'-17'10'0,"-1"6"0,3-5 0,1 5 0,3 1 0,7 1 0,-4 1 0,2 4 0,0 7 0,2 4 0,10 7 0,8 6 0,7 3 0,0 10 0,9 4 0,-1 4 0,-2 2 0,6 0 0,-4 0 0,2-2 0,-2-4 0,-4-6 0,-7-11 0,-3-9 0,-3-7 0,2-5 0,-9-9 0,1-7 0,-21-18 0,-5-11 0</inkml:trace>
  <inkml:trace contextRef="#ctx0" brushRef="#br0" timeOffset="382">138 942 9242,'-6'-12'0,"0"1"0,0 5 0,6-6 0,0 6 0,0-5 0,8 5 0,4-4 0,3 2 0,3 4 0,5-3 0,2-1 0,2 0 0,4 0 0,-3-3 0,1 3 0,0 0 0,-2 1 0,14-7 0,-4 4 0</inkml:trace>
  <inkml:trace contextRef="#ctx0" brushRef="#br0" timeOffset="701">539 1064 9242,'-7'18'0,"5"-1"0,-4 1 0,6-9 0,6-3 0,5-4 0,7-4 0,1-4 0,-1-5 0,3-11 0,-9-3 0,3 0 0,3 0 0,-7-5 0,-1 7 0,-2 2 0,-4 1 0,3 3 0,-1-1 0,-2 1 0,-2 0 0,-4 7 0,-4 4 0,-5 4 0,1 2 0,-2 2 0,-1 4 0,5 4 0,0 7 0,1 0 0,5 1 0,-4-1 0,4 3 0,2 3 0,2-4 0,4 5 0,5-5 0,5-1 0,1-3 0,1-1 0,-1-3 0,8-7 0,4 2 0,4-4 0,2-10 0,0-1 0</inkml:trace>
  <inkml:trace contextRef="#ctx0" brushRef="#br0" timeOffset="1019">1011 785 9242,'-17'0'0,"-1"0"0,1 2 0,-1 3 0,3-1 0,3 8 0,4 2 0,0 1 0,7 4 0,-5 3 0,4 3 0,2 2 0,2 0 0,4 4 0,5-3 0,5-3 0,1-2 0,1-5 0,-1-3 0,1-3 0,-1-4 0,0-8 0,1 0 0,-8-8 0,-3-4 0,-1-5 0,0-7 0,0 5 0,-6-6 0,0 1 0,0 1 0,0 0 0,-2 5 0,-4 1 0,4-1 0,-4 1 0,4 7 0,4 3 0,4 7 0,6 0 0,3 0 0,5 5 0,1 3 0,4 0 0,2 0 0,-5 5 0,11-3 0,-6 7 0</inkml:trace>
  <inkml:trace contextRef="#ctx0" brushRef="#br0" timeOffset="1218">1221 837 9242,'-26'-8'0,"7"6"0,-2-5 0,7-1 0,8 6 0,12-4 0,6 4 0,11 2 0,6-2 0,4-4 0,8-3 0,1-9 0,3 1 0,4-1 0,-5 1 0,3-1 0,-1 1 0,-1-1 0,4 3 0,-9 1 0,-3 5 0,-6 1 0,2-6 0,-6 5 0</inkml:trace>
  <inkml:trace contextRef="#ctx0" brushRef="#br0" timeOffset="1451">1273 261 9242,'-17'0'0,"-1"0"0,6 2 0,3 4 0,1 5 0,4 5 0,2 11 0,4 8 0,4 9 0,6 7 0,3 9 0,4 2 0,3 2 0,1 0 0,6-8 0,-4 1 0,1-7 0,-1-3 0,4-14 0,-4 0 0,0-8 0,1-10 0,-3 1 0,-6-10 0,1 0 0,-1-6 0</inkml:trace>
  <inkml:trace contextRef="#ctx0" brushRef="#br0" timeOffset="1702">1570 715 9242,'-8'17'0,"6"-5"0,-4 0 0,6 1 0,6 3 0,4-5 0,7 1 0,1 0 0,-1-3 0,1 5 0,-1-8 0,1-2 0,-1-2 0,1-2 0,-1 0 0,1-2 0,-1-4 0,-7-4 0,-4-9 0,-5-3 0,-1-1 0,0-6 0,0 6 0,-1 1 0,-5 3 0,2-4 0,-6-1 0,0 5 0,1 5 0,3 1 0,-4 5 0,2-2 0,3-1 0,5-7 0</inkml:trace>
  <inkml:trace contextRef="#ctx0" brushRef="#br0" timeOffset="2001">1919 610 9242,'-15'-12'0,"3"1"0,6 9 0,12 2 0,4 8 0,7 11 0,1 2 0,-1 3 0,1-1 0,-1-6 0,0 1-1,1-1 1,-6 1 0,-3-1 0,1 1-3,0-1 1,-6-5 0,1-1 0,-5-7 0,-5 0 1,-7-8 0,2-3 0,1-7 0,-1 2 0,0-1 1,6-3 0,-2-1-1,4-1 1,2 1 0,0-1 0,0 1 0,2-1-1,4 1 1,2 5 0,4 1 0,11 7 0,-4-4 0</inkml:trace>
  <inkml:trace contextRef="#ctx0" brushRef="#br0" timeOffset="2335">2199 802 9223,'-8'12'0,"-4"-1"0,4-5 0,5 4 0,6-2 0,1-2 0,10-6 0,3 0 0,5 0 0,1 0 0,-6-2 0,1-4 0,-1-6 0,1-3 0,-1-3 0,-1-1 0,-5-5 0,-1 5 0,-6-4 0,2 3 0,-2 3 0,-4-1 0,-6 1 0,-6 0 0,-3 1 0,-3 2 0,1 5 0,-1 1 0,7 2 0,-1 8 0,0 4 0,3 6 0,-5-3 0,8 3 0,2 1 0,3 3 0,1 1 0,0 1 0,0-1 0,0 1 0,7-1 0,5 1 0,3-3 0,3-3 0,7 2 0,4-9 0,4-1 0,2-2 0,16-2 0,3 0 0</inkml:trace>
  <inkml:trace contextRef="#ctx0" brushRef="#br0" timeOffset="2782">3037 121 9079,'-8'-10'0,"-2"-3"0,-7 7 0,5-6 0,1 6 0,7 14 0,0 14 0,6 9 0,4 11 0,13 7 0,-1 3 0,3 3 0,4 3 0,-4-2 0,9 6 0,-1-2 0,-2-3 0,4-5 0,-6-5 0,0-9 0,1-7 0,-3 2 0,-6-13 0,1 5 0</inkml:trace>
  <inkml:trace contextRef="#ctx0" brushRef="#br0" timeOffset="3152">3019 243 9102,'-5'-11'0,"-1"-1"0,0 10 0,6 4 0,0 14 0,8 3 0,5 10 0,7 2 0,3 2 0,2 0 0,-3-2 0,1-4 0,-2-1 0,1 3 0,-1-8 0,2-4 0,-1-3 0,-3-4 0,-2 1 0,1-5 0,-7-12 0,-1-5 0,-2-7 0,-4-5 0,-2-4 0,-2-10 0,0-2 0,0-2 0,0 1 0,0 5 0,0 0 0,0 0 0,0-2 0,-2 0 0,-2 0 0,-2 4 0,-6 10 0,7 0 0,1 3 0,0 11 0,-2 3 0,6 17 0,-2 9 0,8 7 0,4 10 0,1-2 0,7 7 0,-1 1 0,1 4 0,-1 1 0,1 1 0,-1-5 0,1-1 0,5 4 0,0-7 0,0-1 0,3-2 0,-7-10 0,6 6 0,-7-6 0</inkml:trace>
  <inkml:trace contextRef="#ctx0" brushRef="#br0" timeOffset="3485">3718 453 9102,'-8'-12'0,"-3"3"0,-5 1 0,-1 2 0,-1 6 0,8 2 0,5 4 0,3 5 0,2 5 0,0 3 0,0 3 0,0 1 0,0-2 0,0-1 0,0-3 0,2 1 0,3-1 0,-3-5 0,6-1 0,0 3 0,2-6 0,5-1 0,-1-1 0,-3 0 0,-5 0 0,6-6 0,1 0 0,-5-8 0,-2-4 0,2 3 0,-2-3 0,-1 1 0,-5-7 0,6 6 0,2 3 0,2 1 0,-5 2 0,7 4 0,2-2 0,1-2 0,3 1 0,-1 5 0,1 0 0,-1 0 0,8-8 0,2-2 0</inkml:trace>
  <inkml:trace contextRef="#ctx0" brushRef="#br0" timeOffset="3784">4067 313 9102,'-17'0'0,"7"-2"0,4-4 0,-1 6 0,1 0 0,6 14 0,7 11 0,3 2 0,4 4 0,1 4 0,5 8 0,1 9 0,2 11 0,8 6 0,-2 7 0,4 7 0,2 9 0,0-1 0,-17-43 0,-1 1 0,1-1 0,-1-1 0,18 44 0,-2-11 0,-2-12 0,-4-14 0,-1-11 0,-3-8 0,-6-8 0,1-10 0,-1-7 0,-7-18 0,-6-5 0,-8-9 0,-6 1 0,-7-8 0,-1-2 0,1-2 0,-1-2 0,-7-8 0,-2-1 0</inkml:trace>
  <inkml:trace contextRef="#ctx0" brushRef="#br0" timeOffset="4000">4155 697 9102,'-18'-17'0,"3"-1"0,3 1 0,6 0 0,4-1 0,4-1 0,4-3 0,6-1 0,3 0 0,5 7 0,1 3 0,2 1 0,2 8 0,-3-2 0,1 4 0,-2 2 0,-1 2 0,-5 4 0,-1 8 0,-2 7 0,-9 6 0,3 8 0,-4 0 0,-2 0 0,-2 6 0,-2-1 0,-3-1 0,-3-2 0,6-10 0,-4 6 0,8-6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1:04.2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51 402 9209,'-10'8'-31,"-5"-6"15,3 3 0,5 5 9,1 2 1,6-5 0,6 1 4,5 0 1,5-6 0,1 4 0,-1-6 1,-5-6 0,5 2 0,-6-8 0,-1-1 0,-3-3 0,2-1 0,-2-1 0,-2 1 0,-4 1 0,-4 3 0,-4 3 0,-2 2 0,-1 3 0,-7 5 0,1 0 0,5 0 0,2 1 0,3 5 0,1-2 0,6 8 0,7-1 0,3 7 0</inkml:trace>
  <inkml:trace contextRef="#ctx0" brushRef="#br0" timeOffset="319">173 611 9122,'-17'0'0,"7"8"0,4 4 0,6 3 0,6 3 0,4-1 0,7 1 0,1-1 0,-1 1 0,9-1 0,-7 1 0,6-1 0</inkml:trace>
  <inkml:trace contextRef="#ctx0" brushRef="#br0" timeOffset="635">331 332 9122,'-12'0'0,"2"2"0,3 4 0,3 0 0,9 11 0,7 8 0,4 6 0,7 12 0,2 5 0,0 7 0,1 3 0,3 0 0,-8-5 0,-4-3 0,-3-3 0,-4-7 0,1-10 0,-5-7 0,-4-4 0,-10-9 0,-3-4 0,-5-4 0,-1-2 0,-3 0 0,-1-2 0,-2-4 0,1-6 0,-3-1 0,4-1 0,3 2 0,5-1 0,7-3 0,-4-1 0,3-1 0,3 1 0,2 0 0,4-1 0,3 1 0,7-1 0,6-5 0,5 0 0,4 1 0,0 3 0,6 1 0,-4 1 0,4-1 0,2 1 0,0-1 0,0 1 0</inkml:trace>
  <inkml:trace contextRef="#ctx0" brushRef="#br0" timeOffset="969">348 18 8972,'-17'-10'0,"-1"2"0,8 18 0,5 7 0,3 12 0,2 10 0,2-2 0,2 6 0,3-2 0,3-1 0,2 7 0,5-6 0,1-5 0,-1-4 0,8 1 0,2-6 0</inkml:trace>
  <inkml:trace contextRef="#ctx0" brushRef="#br0" timeOffset="1369">645 210 9017,'-6'-12'0,"0"0"0,-7 9 0,13-5 0,0 8 0,9 0 0,1 0 0,2 2 0,1 2 0,3 1 0,-1 9 0,-1 0 0,-4 5 0,-3 4 0,5 3 0,-6-5 0,-2 4 0,-2 2 0,-2-5 0,0 3 0,0-2 0,0 0 0,-2 1 0,-2-7 0,-2 1 0,-7-1 0,11-7 0,-4-2 0,12-8 0,3-6 0,9-2 0,-1-2 0,1-3 0,-1-1 0,1 1 0,-1 1 0,1-2 0,-3-1 0,-3-3 0,3 1 0,-5-1 0</inkml:trace>
  <inkml:trace contextRef="#ctx0" brushRef="#br0" timeOffset="1499">802 227 9017,'0'-11'0,"0"-1"0,2 6 0,4-4 0,6 3 0,3-5 0,3 6 0,-1-7 0,0 3 0</inkml:trace>
  <inkml:trace contextRef="#ctx0" brushRef="#br0" timeOffset="1769">872 245 9017,'17'-6'0,"1"0"0,-1-2 0,1 4 0,-1-3 0,1-3 0,-1-2 0,1-5 0,-1-1 0,-1 1 0,-3 1 0,-1 3 0,2 1 0,-5 2 0,1-3 0,-2 1 0,-1 8 0,-1-2 0,-4 6 0,4 6 0,-12-4 0,-3 14 0,-9-7 0</inkml:trace>
  <inkml:trace contextRef="#ctx0" brushRef="#br0" timeOffset="2035">1064 18 9017,'-17'0'0,"7"0"0,2 7 0,10 3 0,2 2 0,2-1 0,5 3 0,-3 7 0,0 3 0,0-3 0,3 4 0,-3 0 0,0 3 0,0 3 0,5 2 0,-3 2 0</inkml:trace>
  <inkml:trace contextRef="#ctx0" brushRef="#br0" timeOffset="2236">994 664 9017,'-11'-10'0,"-1"4"0,8-3 0,0-3 0,8-4 0,8 5 0,9-1 0,2 0 0,-1 3 0,-1-5 0,0 8 0,3 2 0,-3 3 0,-2 1 0,-1 1 0,-3 5 0,-3 6 0,2 9 0,-7 5 0,3 1 0,4 4 0,-5-6 0,3-2 0,0 4 0,5 1 0</inkml:trace>
  <inkml:trace contextRef="#ctx0" brushRef="#br0" timeOffset="2436">1413 280 9017,'-11'0'0,"-1"0"0,8 0 0,4 5 0,10 3 0,2 2 0,-1 3 0,1 3 0,5 3 0,1 3 0,-1 1 0,-1 6 0,-5-6 0,5 8 0,-6-3 0</inkml:trace>
  <inkml:trace contextRef="#ctx0" brushRef="#br0" timeOffset="2836">1466 542 9017,'-2'9'0,"-2"-1"0,-2 0 0,0-4 0,8 7 0,4 3 0,4-1 0,7 1 0,1-2 0,-1-8 0,1 1 0,-1-3 0,1-2 0,-1 0 0,1-2 0,-3-3 0,-3-7 0,3-4 0,-3-1 0,1-2 0,-1-5 0,4-1 0,-5-6 0,5 2 0,1-2 0,-1-2 0,-3-2 0,-3 0 0,-2 0 0,3 6 0,-5 0 0,8 7 0,-12-3 0,6 23 0,-8 10 0,0 10 0,0 5 0,0 8 0,0-2 0,0 2 0,0-2 0,0 2 0,0-8 0,0-1 0,0-3 0,5-1 0,3-3 0,2-3 0,1-4 0,7-8 0,-1 0 0,1-2 0,-1-4 0,1-6 0,-1-3 0,1-3 0,1 1 0,4-1 0,-3 1 0,3-1 0,-2-1 0,3-4 0,-5 3 0,14-5 0,-6 8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1:01.3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8 193 9057,'-7'-10'0,"7"3"0,0 7 0,7 5 0,11 3 0,-1 2 0,1 3 0,5 3 0,0 3 0,-3 3 0,-7 1 0,3 0 0,-6-5 0,1-1 0,1 1 0,-6-1 0,3 1 0,-1-1 0,-4 1 0,4-1 0,-2 0 0,-3 1 0,-1-1 0,-2 1 0,0-1 0</inkml:trace>
  <inkml:trace contextRef="#ctx0" brushRef="#br0" timeOffset="198">43 507 9057,'-6'-11'0,"1"-1"0,1 6 0,10-5 0,-1 5 0,11-4 0,3 2 0,1 4 0,1-3 0,0 1 0,3 2 0,-3 2 0,-2 0 0,-1-2 0,-1-2 0,1 3 0,-1 8 0,-7 5 0,-2 8 0</inkml:trace>
  <inkml:trace contextRef="#ctx0" brushRef="#br0" timeOffset="379">148 647 9057,'-10'0'0,"3"0"0,20 0 0,5 0 0,3 0 0,4 0 0,-5 0 0,5 0 0,-2 0 0,0 0 0,1 0 0,-7 0 0,1 0 0,-1 0 0,1 0 0</inkml:trace>
  <inkml:trace contextRef="#ctx0" brushRef="#br0" timeOffset="816">515 507 9057,'-16'-2'0,"3"-1"0,1-3 0,2-2 0,-3 4 0,1-2 0,8-1 0,-2 1 0,4-6 0,4 2 0,4-1 0,6-3 0,3-1 0,3 3 0,-1 2 0,1 1 0,-1-1 0,7 6 0,-1-2 0,-2 4 0,-1 2 0,-9 2 0,1 2 0,1 4 0,3 2 0,-6 1 0,-3 7 0,-1 1 0,0 4 0,2-3 0,-4 3 0,2-4 0,-3-1 0,-1 7 0,-2 2 0</inkml:trace>
  <inkml:trace contextRef="#ctx0" brushRef="#br0" timeOffset="1596">794 36 9057,'-11'-10'0,"-1"4"0,8-3 0,-4 7 0,8-6 0,0 8 0,0 0 0,0 8 0,0-6 0,0 5 0,0-7 0,0 0 0,8 8 0,-6 4 0,6 11 0,-2 6 0,-1 4 0,9 18 0,-2 7 0,3 8 0,3 4 0,-1 5 0,1-1 0,-1-4 0,0-4 0,-1-18 0,-4-1 0,-7-10 0,-3-8 0,4-10 0,0-7 0,0-10 0,-6-2 0,0-2 0,0-10 0,0-1 0,-8-3 0,-2-1 0</inkml:trace>
  <inkml:trace contextRef="#ctx0" brushRef="#br0" timeOffset="2144">1266 472 9013,'-18'-5'0,"1"-1"0,-1 2 0,1 2 0,5-4 0,1 0 0,-3 2 0,0 1 0,3-3 0,3 4 0,8-6 0,2 6 0,4-4 0,0 4 0,9-3 0,5 3 0,-1 2 0,0 0 0,-1 0 0,-1 0 0,1 2 0,-3 3 0,-1 7 0,-2 4 0,-9 1 0,5 0 0,-2 3 0,0 3 0,0-3 0,-6 3 0,0-4 0,7-1 0,3-1 0</inkml:trace>
  <inkml:trace contextRef="#ctx0" brushRef="#br0" timeOffset="2346">1440 193 9013,'0'-17'0,"0"7"0,2-6 0,4 5 0,-2 3 0,8 2 0,-3 14 0,5 7 0,-4 11 0,-3 7 0,7 0 0,-4 13 0,1 3 0,1 1 0,-6-3 0,4-1 0,-1 1 0,1-3 0,-4 5 0,5-8 0,1-2 0,-2-3 0,-1-3 0,-5-3 0,4-7 0,2-4 0,-6-9 0,3-2 0,-7-8 0</inkml:trace>
  <inkml:trace contextRef="#ctx0" brushRef="#br0" timeOffset="2446">1650 542 9013,'0'-17'0,"0"5"0,0 1 0,2-1 0,2-6 0,2 1 0,9 0 0,3-1 0,7-7 0,10-2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1:16.2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273 53 9007,'9'8'0,"1"-7"0,-6 7 0,2 0 0,-2 2 0,-10 7 0,2-1 0,-6-3 0,0-3 0,1-2 0,-3 3 0,-5-5 0,-1-2 0,1-2 0,5-2 0,0 0 0,-1 0 0,-3 0 0,1-8 0,1-3 0,3-5 0,7-1 0,-2-1 0,4 1 0,8-1 0,2 3 0,1 1 0,5 2 0,1 9 0,3-5 0,-1 2 0,1 0 0,-1 2 0,1 10 0,-1 6 0,-7 9 0,-4 4 0,-4 1 0,-2-1 0,0 14 0,0-3 0</inkml:trace>
  <inkml:trace contextRef="#ctx0" brushRef="#br0" timeOffset="166">11 524 9007,'-10'0'0,"10"-6"0,12-1 0,5-3 0,6-4 0,10-3 0,10-4 0,2-5 0,3-1 0,1 0 0,-3-2 0,-5 4 0,-4-1 0,-10 13 0,-4-3 0,-3 7 0,-3 5 0,-9 2 0,-8 2 0,-10 0 0,-5 0 0,-3 0 0</inkml:trace>
  <inkml:trace contextRef="#ctx0" brushRef="#br0" timeOffset="296">238 367 9007,'-10'8'0,"4"4"0,4 3 0,2 3 0,2-1 0,4 0 0,-2-1 0,7-4 0,1 11 0,6-4 0</inkml:trace>
  <inkml:trace contextRef="#ctx0" brushRef="#br0" timeOffset="480">395 367 9007,'10'8'0,"-3"-4"0,-5 7 0,2 3 0,2 2 0,0 3 0,-6 4 0,2 4 0,4 1 0,-3 5 0,7-4 0,0 2 0,0-2 0,-1 2 0,5-8 0,-3-3 0,3-7 0,2-5 0,1-8 0,8 0 0,2 0 0</inkml:trace>
  <inkml:trace contextRef="#ctx0" brushRef="#br0" timeOffset="866">552 245 9007,'0'-18'0,"-6"1"0,0-1 0,3 1 0,1 0 0,2-1 0,7 3 0,7 3 0,5 6 0,5 4 0,-1 4 0,-6 4 0,1 4 0,-1-1 0,1 13 0,-3-5 0,-1 4 0,-3 5 0,-7-5 0,4 8 0,-2 0 0,0-2 0,0 6 0,-6-5 0,0-1 0,0-4 0,0-4 0,0-1 0,0-1 0,-8-7 0,6-10 0,-4-12 0,4-3 0,2-3 0,0 1 0,2 0 0,4-1 0,2 6 0,5 3 0,-1 1 0,1 4 0,5 2 0,3 2 0,5 2 0,1 4 0,-4 2 0,4 5 0,-2-3 0,-3-2 0,-3 3 0,-1-5 0,-1 0 0,0-6 0</inkml:trace>
  <inkml:trace contextRef="#ctx0" brushRef="#br0" timeOffset="1096">971 0 9007,'-10'2'0,"5"6"0,3 8 0,2 5 0,2 10 0,2 0 0,3 6 0,3 4 0,2 1 0,3-1 0,-1 4 0,-3-1 0,-5-1 0,4-8 0,0-2 0,-1-4 0,-5-2 0,2-5 0,-2 1 0,2-2 0,-4-1 0,3-3 0,5-7 0,0-2 0</inkml:trace>
  <inkml:trace contextRef="#ctx0" brushRef="#br0" timeOffset="1467">1216 53 9001,'-8'-18'0,"6"7"0,-4-1 0,-4 8 0,10-4 0,0 8 0,10 0 0,6 6 0,1 2 0,1 2 0,-1 3 0,1-3 0,-1 2 0,0 1 0,1 3 0,-1 1 0</inkml:trace>
  <inkml:trace contextRef="#ctx0" brushRef="#br0" timeOffset="1833">1146 210 9001,'11'-6'0,"1"0"0,2 2 0,1 2 0,3 4 0,-1 4 0,-5 2 0,-3 8 0,1-1 0,0 4 0,0 9 0,3-3 0,-3 0 0,-2 0 0,5 1 0,-3-5 0,2 0 0,-1-5 0,1-1 0,5-9 0,1-2 0,-1-2 0,1-4 0,-1-4 0,-1-6 0,-5-3 0,3-4 0,-8-3 0,-2-1 0,-2 2 0,-2 1 0,-2 5 0,-2 1 0,-2 2 0,-8 3 0,3-3 0,-5 6 0,-1 4 0,-1 4 0,1 4 0,7 4 0,-5 7 0,5 1 0</inkml:trace>
  <inkml:trace contextRef="#ctx0" brushRef="#br0" timeOffset="2100">1617 123 9001,'10'17'0,"4"-5"0,-7-1 0,1 5 0,0 5 0,4-1 0,-7 3 0,1-4 0,2-1 0,-6-7 0,6-1 0,-3 0 0,1 0 0,2-7 0,-2 3 0,-2-12 0,5-5 0,-1-5 0,-4-1 0,4-3 0,-2-1 0,0-2 0,1 1 0,-3 3 0,8 2 0,-1-1 0,-1 1 0,4 5 0,-6 2 0,1 3 0,-5 1 0,4 13 0,-8 3 0</inkml:trace>
  <inkml:trace contextRef="#ctx0" brushRef="#br0" timeOffset="2383">1652 664 9001,'-17'10'0,"1"-3"0,5 1 0,-5-6 0,14 4 0,-4-12 0,6-5 0,6-5 0,4-1 0,7-1 0,1 3 0,-1 3 0,-1-4 0,-3 7 0,-1-3 0,2 0 0,1 9 0,3-3 0,-1 4 0,-5 2 0,-1 2 0,3 4 0,-4-3 0,1 9 0,1-8 0,5 2 0,-5-4 0,0-2 0,1 0 0,-3-8 0,2-4 0,-9-3 0,5-3 0</inkml:trace>
  <inkml:trace contextRef="#ctx0" brushRef="#br0" timeOffset="2582">2211 0 9001,'-10'2'0,"5"4"0,3 6 0,2-3 0,0 3 0,0 4 0,0 5 0,0 0 0,0 7 0,2-3 0,3-4 0,-3-2 0,14 7 0,-6 1 0</inkml:trace>
  <inkml:trace contextRef="#ctx0" brushRef="#br0" timeOffset="2713">2264 88 9001,'9'7'0,"5"-3"0,-6 8 0,1 2 0,3 1 0,5 10 0,1 2 0</inkml:trace>
  <inkml:trace contextRef="#ctx0" brushRef="#br0" timeOffset="2950">2054 437 9001,'0'-17'0,"0"5"0,0 0 0,8 6 0,3-3 0,7-1 0,5 0 0,4-1 0,8-7 0,2 1 0,4-1 0,3 1 0,9-1 0,-1-1 0,1-4 0,-9 5 0,-3-1 0,-4 7 0,-2 4 0,-6-3 0,-2 5 0,-2 2 0,-9 4 0,-10 6 0,-4-4 0,-2 13 0,0-5 0</inkml:trace>
  <inkml:trace contextRef="#ctx0" brushRef="#br0" timeOffset="3166">2473 280 9001,'-17'-8'0,"1"8"0,4 0 0,5 8 0,7 11 0,0 4 0,0 7 0,6 3 0,1 2 0,1 1 0,0 5 0,3-2 0,-3 8 0,0-1 0,0-1 0,3 3 0,-3-7 0,0-4 0,0-6 0,3 2 0,-3-8 0,2-4 0,-6 3 0,3-15 0</inkml:trace>
  <inkml:trace contextRef="#ctx0" brushRef="#br0" timeOffset="3500">2892 192 9001,'0'12'0,"2"-2"0,2 0 0,2-1 0,2-3 0,-4 6 0,3-1 0,3-1 0,2 6 0,5-5 0,1 5 0,-1-7 0,0-3 0,1-4 0,-1-2 0,-1-2 0,-4-4 0,-7-5 0,-3-11 0,-4-1 0,-3 2 0,-7 1 0,-6 3 0,-3 1 0,-4 3 0,-2 1 0,3 2 0,-3-1 0,2 5 0,4 4 0,1 2 0,3 0 0,-1 0 0,9 8 0,3 3 0,4 5 0,2 1 0,8 1 0,9 7 0,10 2 0</inkml:trace>
  <inkml:trace contextRef="#ctx0" brushRef="#br0" timeOffset="3698">3259 140 9001,'-17'0'0,"7"8"0,4 3 0,4 5 0,2 7 0,2 3 0,4 1 0,5 4 0,3 2 0,0 2 0,-3-2 0,3-4 0,-4 4 0,-1-6 0,-1 2 0,-4 0 0,-2-8 0,-2 3 0,0-5 0,0-1 0,0-1 0</inkml:trace>
  <inkml:trace contextRef="#ctx0" brushRef="#br0" timeOffset="3864">3172 489 9001,'-18'0'0,"1"2"0,-1 4 0,7 4 0,-1 7 0,0 3 0,3 3 0,-5-2 0,6 8 0,1 1 0,-1-3 0,2 4 0,6-8 0,0-2 0,0-1 0,0-3 0,0 1 0</inkml:trace>
  <inkml:trace contextRef="#ctx0" brushRef="#br0" timeOffset="4200">3084 699 9001,'-7'-10'0,"5"1"0,-2 5 0,8-2 0,3-2 0,7 4 0,-2-2 0,1 2 0,3 1 0,1-1 0,1-2 0,-1 2 0,-5 2 0,-1 2 0,3 0 0,-6 0 0,0 2 0,-8 4 0,0 4 0,-2 5 0,-2-1 0,-2-3 0,0-5 0,6 6 0,0 1 0,0-3 0,0 2 0,0-6 0,0 5 0,0 1 0,8-3 0,3-3 0,5-4 0,1-2 0,3 0 0,3 0 0,-3-2 0,3-4 0,-2-3 0,2-1 0,-3-13 0,5 3 0</inkml:trace>
  <inkml:trace contextRef="#ctx0" brushRef="#br0" timeOffset="4498">3748 280 9001,'-8'17'0,"4"1"0,-5-1 0,-1-1 0,0-5 0,1 5 0,-5-6 0,2 1 0,-1 1 0,-3-8 0,-1 2 0,1-6 0,5-6 0,5-6 0,4-3 0,2-3 0,0 1 0,0-1 0,6-5 0,1 0 0,3 1 0,4 3 0,1 3 0,3 3 0,-1 1 0,1-1 0,-7 5 0,1 2 0,1 4 0,1 4 0,-2 4 0,-6 5 0,-5 7 0,-1 5 0,-7 4 0,-3 8 0</inkml:trace>
  <inkml:trace contextRef="#ctx0" brushRef="#br0" timeOffset="4663">3521 577 9001,'10'-12'0,"-3"2"0,1 3 0,-4-5 0,8 4 0,1 0 0,3 1 0,3-7 0,3 2 0,3-3 0,2-3 0,2 7 0,4-1 0,-2 1 0,-2 1 0,-7-4 0,1 8 0,-4 3 0,-1 1 0,-9 4 0,-3 3 0,-4 5 0,-2 8 0</inkml:trace>
  <inkml:trace contextRef="#ctx0" brushRef="#br0" timeOffset="5080">3661 594 9001,'-12'10'0,"2"-2"0,3-1 0,-5 3 0,6 8 0,2-1 0,2-5 0,2-1 0,2 1 0,4-2 0,-2 3 0,8-5 0,1 2 0,-3-4 0,1 3 0,3-1 0,-4-2 0,1-6 0,-5 0 0,4-2 0,-2-4 0,3-4 0,-3-7 0,2-1 0,1 1 0,7 1 0,-1 3 0,1 1 0,-7 8 0,1-2 0,2 3 0,1-3 0,-3 4 0,0-2 0,1 8 0,-5 6 0,-2 7 0,-4 0 0,-2 1 0,0-1 0,0 1 0,0-6 0,0-1 0,-8 1 0,6-3 0,-4-7 0,10-9 0,4-1 0,1 0 0,3 2 0,6 4 0,-1-1 0,0-3 0,7 0 0,-1 6 0,6 0 0,-6 0 0,7 2 0,-7 4 0,16 3 0,-2 9 0</inkml:trace>
  <inkml:trace contextRef="#ctx0" brushRef="#br0" timeOffset="5163">4481 839 9001,'28'5'0,"-5"1"0,4 0-5,-7-6 0,-3-2-13,-11-4 18,-4-3 0,-2-9 0,0 1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1:12.4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51 333 9207,'-18'0'0,"7"-2"0,-1-4 0,8 4 0,-2-12 0,12 7 0,6-3 0,3-4 0,-1-1 0,-1-3 0,5 3 0,1 3 0,-7-3 0,9 3 0,1-4 0,-3-1 0,-2 0 0,-3 1 0,-2 2 0,1 3 0,-3 5 0,2-4 0,1 3 0,-5 1 0,0-2 0,-8-2 0</inkml:trace>
  <inkml:trace contextRef="#ctx0" brushRef="#br0" timeOffset="453">86 315 9207,'-12'0'0,"0"0"0,8 2 0,-1 4 0,3-2 0,2 7 0,0 3 0,-2-4 0,-2 1 0,-2 3 0,0 2 0,6 1 0,0-5 0,2-3 0,4-1 0,-2-2 0,8-6 0,1 0 0,3 0 0,1-6 0,1-2 0,-1 1 0,0-1 0,-5 0 0,0 4 0,1-2 0,3 2 0,-4 3 0,-1 1 0,3 0 0,-6 7 0,-3 5 0,-3 5 0,-2 7 0,0-5 0,-2 4 0,-3-1 0,-7 1 0,2-4 0,-1 5 0,-3-5 0,-2-3 0,1-3 0,3-1 0,3-8 0,3 2 0,6-6 0,0-6 0,2-2 0,9-6 0,5 3 0,5-3 0,1-3 0,7-5 0,0-1 0,-2 2 0,6 7 0,-4 2 0,2-1 0,-2-3 0,-4 7 0,-7 3 0,-1-4 0,1 0 0</inkml:trace>
  <inkml:trace contextRef="#ctx0" brushRef="#br0" timeOffset="735">278 752 9207,'0'11'0,"0"1"0,2-8 0,4 2 0,5-4 0,5-2 0,3 0 0,2-2 0,5-2 0,1-2 0,-4-8 0,4 3 0,-2-5 0,-3-1 0,-5-1 0,-5 1 0,-6-1 0,-8 3 0,-10 3 0,1 5 0,-15 7 0,3 0 0,0 0 0,-2 7 0,3 5 0,-1 2 0,2-3 0,7 5 0,4-5 0,3 5 0,1-6 0,6 5 0,0-5 0</inkml:trace>
  <inkml:trace contextRef="#ctx0" brushRef="#br0" timeOffset="1019">540 350 9207,'-6'12'0,"0"-1"0,-6-5 0,7 6 0,7-2 0,11 1 0,8-5 0,-1-4 0,5-2 0,-2-2 0,1-4 0,-1-3 0,-6-9 0,1 1 0,-3-1 0,-3 1 0,-6-1 0,-4 1 0,-4 5 0,-4 2 0,-6 3 0,-3 3 0,-5 2 0,-1 4 0,-2 4 0,2 5 0,1 3 0,3-1 0,-1-1 0,1 2 0,7 1 0,4 3 0,4-1 0,2 1 0</inkml:trace>
  <inkml:trace contextRef="#ctx0" brushRef="#br0" timeOffset="1218">854 88 9207,'-8'-10'0,"6"3"0,-5 9 0,7 3 0,0 7 0,0 4 0,2 1 0,1 1 0,3 1 0,-2 4 0,4-3 0,0 5 0,-1-2 0,1 0 0,4 7 0,-6-7 0,-2-2 0,5 6 0,1 1 0</inkml:trace>
  <inkml:trace contextRef="#ctx0" brushRef="#br0" timeOffset="1535">802 699 9207,'-12'0'0,"0"0"0,3-2 0,-3-3 0,6-7 0,6 2 0,4-1 0,4-3 0,2-1 0,1-1 0,7 2 0,-1 5 0,1 1 0,-1 2 0,1 6 0,-1 0 0,0 8 0,-1 4 0,-4 3 0,1 3 0,-7-1 0,-2 0 0,-2 1 0,4-6 0,-1-1 0,-1 3 0,-2-6 0,4-3 0,0-10 0,0-7 0,2-4 0,-5-9 0,9-4 0,0-4 0,-3-2 0,7-8 0,-4-1 0,3-3 0,3 1 0,7-1 0,2-5 0</inkml:trace>
  <inkml:trace contextRef="#ctx0" brushRef="#br0" timeOffset="1735">1168 123 9207,'18'0'0,"-1"0"0,3 6 0,1 2 0,2-1 0,-1 1 0,-3 6 0,-1-5 0</inkml:trace>
  <inkml:trace contextRef="#ctx0" brushRef="#br0" timeOffset="2068">1046 437 9207,'-10'-7'0,"3"3"0,7-8 0,2 6 0,3-3 0,7-1 0,4 0 0,1 6 0,1-1 0,-1 1 0,0-2 0,1 4 0,-1-2 0,1 8 0,-3 6 0,-1 9 0,-4 2 0,-3 3 0,5 1 0,-4-4 0,0 2 0,-1-1 0,5-3 0,-4-1 0,1-1 0,1-5 0,4-3 0,-3-1 0,-1-10 0,2-9 0,-6-5 0,-4-1 0,-2-1 0,0 1 0,-2-1 0,-4 1 0,2-1 0,-8 1 0,-1 1 0,-3 5 0,4 1 0,1 6 0,-3-2 0,7 1 0,-9-3 0,6-2 0</inkml:trace>
  <inkml:trace contextRef="#ctx0" brushRef="#br0" timeOffset="2368">1465 175 9207,'-9'0'0,"1"2"0,8 4 0,0 6 0,0 3 0,6 9 0,-1-1 0,1 0 0,2 2 0,-4-5 0,6 3 0,-1-3 0,1-3 0,-6 1 0,4-3 0,-2-1 0,-1-3 0,1-5-2,-6 6 0,8-8 0,-4 1 1,6-10-1,-1-7 0,1-4 1,-4-1 0,5 0-1,3-3 2,1-3 0,3-4 0,-1-8 0</inkml:trace>
  <inkml:trace contextRef="#ctx0" brushRef="#br0" timeOffset="2868">1745 368 9190,'-6'-12'0,"0"0"0,0 6 0,6-5 0,0-3 0,0 5 0,0-3 0,0-2 0,2 5 0,4-1 0,6 2 0,3-3 0,3 5 0,-3 2 0,-1 8 0,-5 3 0,-1 3 0,0 4 0,-4 7 0,2 2 0,-2-1 0,-2-3 0,-2-1 0,0-1 0,1 1 0,5-1 0,-4-7 0,14-5 0,-5-12 0,5-11 0,-4 1 0,-1-8 0,3-1 0,1-3 0,3 4 0,-1 0 0,1 2 0,-1-1 0,-1 1 0,-3 5 0,-1 1 0,-8 5 0,4 3 0,-1 1 0,-5 4 0,4 10 0,-4 4 0,-2 7 0,0 0 0,0 1 0,0-1 0,0 1 0,0-1 0,6 1 0,0-1 0,-1 1 0,3-1 0,2 8 0,7 3 0</inkml:trace>
  <inkml:trace contextRef="#ctx0" brushRef="#br0" timeOffset="3202">2216 36 9190,'0'-12'0,"0"0"0,0 9 0,0-5 0,0 10 0,0 4 0,0 5 0,0 5 0,2 3 0,2 3 0,2 1 0,2 8 0,-4-2 0,3 6 0,3 6 0,-4-3 0,4 9 0,-1 2 0,1 1 0,-4-3 0,5-1 0,1 1 0,-2-3 0,3-3 0,-7-10 0,0-4 0,2-1 0,-6-3 0,5-15 0,-7-8 0,0-2 0,0-10 0,8 0 0,2-5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1:25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18 9079,'-12'0'0,"1"0"0,-3 0 0,6 0 0,3 2 0,10 4 0,5-5 0,10 5 0,1-4 0,2-2 0,8 0 0,-4 0 0,2 0 0,1 0 0,-3 0 0,4 0 0,-2-2 0,2-4 0,2 5 0,2-5 0,8-4 0,1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1:26.4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60 9241,'-17'-5'0,"0"-3"0,-1-2 0,3 4 0,1-3 0,2 1 0,8 0 0,-1 2 0,3 6 0,2 0 0,0 10 0,7 7 0,7 7 0,5 5 0,5 4 0,-1 4 0,-4 1 0,3 5 0,1 2 0,0-8 0,-5-1 0,-1-6 0,1-5 0,3-2 0,-2-5 0,-3-3 0,0-3 0,-1-5 0,3-8 0,-1-5 0,-7-6 0,-3-9 0,-1-3 0,0 3 0,0 0 0,-6-1 0,0-1 0,0 2 0,0 1 0,0 3 0,-8-8 0,-2-2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1:26.6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18 313 9241,'-2'-10'0,"-2"3"0,-2-1 0,1 4 0,5-8 0,0 6 0,0-5 0,0-3 0,9-3 0,7-5 0,7-1 0,4 2 0,-3-4 0,3 1 0,0 3 0,0 2 0,-6 1 0,3 3 0,-5 1 0,-1 2 0,-7 8 0,1-1 0,-8 5 0,2 5 0,-4 7 0,-1 9 0,3 5 0,2 1 0,0 2 0,-6 6 0,2 0 0,4 0 0,-4-2 0,5-4 0,-1-4 0,0 0 0,6-5 0,-6 3 0,7-4 0,-3-1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1:26.8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25 9241,'-7'-9'0,"5"-7"0,-6 16 0,8 0 0,0 10 0,2 13 0,2 6 0,2 4 0,7 8 0,-1 4 0,3 3 0,3 7 0,-1-1 0,-1-6 0,-3-1 0,-1 1 0,-2-5 0,3-2 0,-3-6 0,-2-6 0,-2-4 0,-5-7 0,5-1 0,4-7 0,7-2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7:21.5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27 8945,'-7'-9'0,"5"-1"0,-4 4 0,-4 4 0,8 4 0,-4 14 0,5 7 0,1 4 0,5 4 0,3 8 0,0 4 0,0 1 0,3 1 0,-5 3 0,-2-3 0,-2-2 0,4-3 0,0-5 0,-3-2 0,-1-4 0,0-3 0,2-9 0,2 1 0,0-7 0,-6 1 0,0-10 0,0-2 0,0-2 0,2-10 0,4-1 0,-3 3 0,9-2 0,2-1 0,1 3 0,3 0 0,-1 1 0,1-1 0,-1 6 0,1-2 0,-1 4 0,0 2 0,3 0 0,1 0 0,3 0 0,-3 0 0,-2 0 0,-1 0 0,-1 0 0,-5 6 0,-1 0 0,1 0 0,6-6 0</inkml:trace>
  <inkml:trace contextRef="#ctx0" brushRef="#br0" timeOffset="300">332 324 8945,'-17'0'0,"-1"0"0,1 0 0,7 8 0,4 4 0,4 3 0,4 3 0,4-1 0,6 0 0,3 1 0,11-6 0,1-3 0,4 1 0,4 0 0,-10-6 0,10 1 0,-2-3 0,0-2 0,0 0 0,-2 0 0,-4-2 0,-2-3 0,-1 3 0,-7-4 0,-7 0 0,-4 6 0,-12 4 0,-6 13 0,-3 3 0,-3 3 0,-1-2 0,-3 7 0,-1-1 0,2 0 0,1 0 0,3 2 0,1-6 0,5-3 0,-3-3 0,8 1 0,-7-9 0,3-1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1:27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18 367 9224,'-10'-12'0,"4"1"0,4-3 0,10 4 0,4-1 0,3-3 0,3-1 0,5-5 0,2-1 0,1-4 0,-1-3 0,4 7 0,-4-2 0,0 1 0,1-1 0,-3 4 0,-6-3 0,-1 7 0,-5 3 0,5 1 0,-6-7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1:27.4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16 158 9224,'-7'10'0,"5"-2"0,-4-8 0,12 0 0,3-8 0,9-2 0,-1-2 0,1 1 0,-1-1 0,1-5 0,-1-1 0,1 1 0,-3-1 0,-1 3 0,-3 3 0,-5-1 0,6 7 0,-8 0 0,3 14 0,-9 3 0,-1 7 0,-3 5 0,-2-4 0,4 5 0,-2-5 0,2-1 0,2-7 0,2 1 0,0 2 0,2-1 0,4-1 0,6-6 0,-2-4 0,1-2 0,3-2 0,1-4 0,3-2 0,-3-6 0,-1 3 0,-2-3 0,-3 4 0,3-1 0,3 7 0,-5-4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1:27.6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16 106 9224,'-9'7'0,"3"-5"0,12 4 0,5-6 0,12-4 0,5-2 0,-1 3 0,6-7 0,-6-2 0,2-1 0,0 1 0,0-4 0,6-1 0,0-10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1:27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36 9178,'9'0'0,"-1"2"0,-8 4 0,0-3 0,-2 9 0,-4 2 0,4-5 0,-5 1 0,-1-2 0,-2 3 0,-7-5 0,5 6 0,0-6 0,8-2 0,-1-10 0,3-6 0,9-1 0,3-1 0,2 2 0,-1-1 0,1-3 0,6 1 0,-3 1 0,-3 2 0,3 9 0,-3-3 0,3 4 0,3 17 0,-1 5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1:28.1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1 175 9178,'17'-12'0,"1"1"0,1-3 0,4-1 0,-1-3 0,5 1 0,0 1 0,0 4 0,-5-3 0,1 5 0,-4-1 0,-1-1 0,-8 8 0,5-4 0,-5 8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1:28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1 158 9178,'0'11'0,"0"1"0,0 2 0,0 1 0,2 3 0,3-1 0,5 1 0,0-1 0,5 0 0,-3 1 0,4-1 0,1 1 0,0-1 0,-5-7 0,0-4 0,-8-6 0,1-6 0,-3-4 0,-2-7 0,0-1 0,0 1 0,0 3 0,2-1 0,2-5 0,2 1 0,8 0 0,-3-1 0,7-1 0,5-2 0,-4-1 0,5 7 0,-3-1 0,2 1 0,-3-1 0,3 3 0,-4 1 0,-1 3 0,-1 7 0,1-12 0,-1 7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1:28.6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9178,'0'28'0,"2"6"0,4 1 0,6 10 0,3 5 0,3 5 0,-1 3 0,1 6 0,-1 4 0,1-6 0,-1-6 0,1-7 0,-1-8 0,0-6 0,-1-6 0,-4-6 0,3-11 0,-5-5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1:28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 9144,'0'-9'0,"5"9"0,3 11 0,2 5 0,3 1 0,3 3 0,1 1 0,1 4 0,-1 2 0,-5 3 0,0 3 0,-1-2 0,-1-2 0,-2-6 0,-8 4 0,0-2 0,-8 6 0,-2-3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1:29.0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0 106 9144,'0'-18'0,"2"3"0,4 1 0,6 2 0,3-1 0,8 3 0,3 0 0,1 3 0,4 3 0,-4 2 0,0 2 0,-2 0 0,-3 0 0,-3 8 0,-1 1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1:29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1 192 9144,'19'0'0,"5"0"0,5 0 0,4-2 0,4-3 0,3-7 0,7-4 0,3-3 0,3-2 0,-1-5 0,0-1 0,1-2 0,-1-6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7:27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17 420 9049,'0'-18'0,"0"7"0,-1 1 0,-5 2 0,4 2 0,-6 6 0,8 0 0,0 2 0,2 4 0,2 6 0,2 3 0,1 5 0,-3 1 0,4 4 0,2 2 0,-4-3 0,3 3 0,1 0 0,0 0 0,-1-6 0,5 3 0,-2-5 0,1-1 0,-3-1 0,2-1 0,1-5 0,3-5 0,-5-4 0,1-4 0,2-6 0,1-9 0,-5-6 0,-2-9 0,-3 3 0,1-2 0,0-2 0,-6-2 0,-2 2 0,-4 4 0,2 4 0,-7 8 0,-3-1 0,-1 1 0,-3 5 0,1 2 0,-1 3 0,1 3 0,-1 2 0,1 4 0,-1 4 0,3-3 0,1 9 0,3 2 0,7 1 0,-2 3 0,4-1 0,4-1 0,4-5 0,3 5 0,9-7 0</inkml:trace>
  <inkml:trace contextRef="#ctx0" brushRef="#br0" timeOffset="366">332 123 9049,'0'-18'0,"-2"7"0,-4-1 0,4 8 0,-6-4 0,8 8 0,0 8 0,0 4 0,0 3 0,0 3 0,6 5 0,0 4 0,0 4 0,2 6 0,-6 10 0,5-1 0,1 7 0,4 5 0,-3 4 0,1 8 0,0-2 0,0-4 0,-1-2 0,5-8 0,-4-1 0,-3-9 0,-1-13 0,-4-9 0,4-9 0,-4-5 0,6-16 0,-8-3 0,0-5 0,0-1 0,0-1 0,-2-1 0,-4-5 0,4-3 0,-6-8 0</inkml:trace>
  <inkml:trace contextRef="#ctx0" brushRef="#br0" timeOffset="617">472 472 9049,'0'-17'0,"0"-1"0,0 1 0,0 5 0,0 0 0,0 10 0,0 2 0,0 10 0,7 6 0,3 1 0,2 3 0,-1 3 0,-1-4 0,4 6 0,-3-1 0,3-1 0,-1 0 0,1-5 0,-4-1 0,-3 1 0,7-1 0,-4 1 0,-1-1 0,1-5 0,-4-1 0,-4-7 0,6 4 0</inkml:trace>
  <inkml:trace contextRef="#ctx0" brushRef="#br0" timeOffset="833">594 612 9049,'-8'-18'0,"6"1"0,-4-1 0,2 1 0,-1-1 0,3 1 0,-4-1 0,4 1 0,2 0 0,0 5 0,0 0 0,0-1 0,0-3 0,2 1 0,4 1 0,5 2 0,5-1 0,1 5 0,1 2 0,-1 2 0,1-1 0,-1 3 0,1-2 0,-1 8 0,-7 11 0,-4 10 0,-4 3 0,-2 3 0,0-4 0,-2 2 0,-2 2 0,-2 2 0,-8-4 0,5-2 0,-1-2 0,4-3 0,-2-3 0,2-1 0,3-1 0,1 1 0,-6-9 0,-2-1 0</inkml:trace>
  <inkml:trace contextRef="#ctx0" brushRef="#br0" timeOffset="1084">873 210 9049,'0'-17'0,"0"5"0,0 0 0,0-1 0,0 3 0,0-2 0,0 9 0,6 4 0,0 15 0,-2 5 0,0 10 0,0 0 0,1 8 0,-1 8 0,4-3 0,-2 1 0,0 0 0,1-1 0,-5-3 0,4 4 0,-2-3 0,2-3 0,-4-8 0,4-4 0,-4-1 0,-2-5 0,0-2 0,1-3 0,5-4 0,-4-5 0,6-7 0</inkml:trace>
  <inkml:trace contextRef="#ctx0" brushRef="#br0" timeOffset="1550">1048 542 9049,'-10'-18'0,"4"1"0,4-1 0,2 1 0,0 0 0,0-1 0,0 1 0,2-1 0,2 1 0,4-1 0,2 1 0,1-1 0,7 3 0,-1 3 0,-5 4 0,0 8 0,1 0 0,1 10 0,-3 6 0,-5 7 0,-4 4 0,-2 2 0,0 6 0,0 0 0,0 0 0,0-2 0,0-2 0,0-2 0,0 2 0,0-6 0,0-1 0,0-5 0,0-9 0,0-4 0,-2-10 0,-4-2 0,4-8 0,-3 3 0,3-5 0,2 4 0,2 3 0,3 1 0,-1 2 0,8 6 0,2 0 0,1 0 0,-3 0 0,-1 0 0,3-2 0,1-4 0,3 5 0,-1-5 0,1-4 0,-1 0 0</inkml:trace>
  <inkml:trace contextRef="#ctx0" brushRef="#br0" timeOffset="1766">1345 297 9049,'0'-17'0,"0"-1"0,0 1 0,0 0 0,0-1 0,0 1 0,0 7 0,0 4 0,0 12 0,0 6 0,0 9 0,0 4 0,2 2 0,4 4 0,-5 2 0,7 2 0,-2 0 0,0 0 0,0 6 0,-4-2 0,2-4 0,1-4 0,3-4 0,-4 4 0,2-4 0,-2-2 0,-2-1 0,-2-7 0,7 0 0,3 1 0</inkml:trace>
  <inkml:trace contextRef="#ctx0" brushRef="#br0" timeOffset="2084">1659 175 9049,'12'0'0,"-1"0"0,-1 2 0,2 4 0,-6 6 0,-4 5 0,-2 4 0,0 3 0,0-3 0,-6 4 0,-2-2 0,0-1 0,0-3 0,-5-3 0,1-3 0,-3-1 0,-3-2 0,1 1 0,-1-5 0,7-6 0,1-6 0,2-5 0,4-5 0,-3-7 0,1 0 0,2-1 0,2-1 0,4 6 0,2-7 0,3 3 0,3 0 0,-4 2 0,6 9 0,1 4 0,3 0 0,1 6 0,1-3 0,-1 18 0,1 7 0</inkml:trace>
  <inkml:trace contextRef="#ctx0" brushRef="#br0" timeOffset="2265">1642 682 9049,'0'-18'0,"7"1"0,5-1 0,4-1 0,1-4 0,1 1 0,-1-5 0,0 0 0,1 0 0,1 3 0,1-3 0,-1 2 0,-3 4 0,-3 1 0,5-5 0,-1-2 0</inkml:trace>
  <inkml:trace contextRef="#ctx0" brushRef="#br0" timeOffset="2500">1886 175 9049,'0'-17'0,"0"5"0,-2 2 0,-4 3 0,4-1 0,-3 2 0,3 4 0,2-4 0,0 12 0,0 4 0,0 7 0,0 3 0,0 3 0,0 4 0,2 10 0,2 4 0,1 5 0,7-1 0,-6 1 0,0 1 0,1-2 0,-3 3 0,6-7 0,-2-4 0,-4-6 0,-1 0 0,1-8 0,2-1 0,0-3 0,-6-2 0</inkml:trace>
  <inkml:trace contextRef="#ctx0" brushRef="#br0" timeOffset="2898">2497 53 9062,'-17'0'0,"-1"0"0,11 8 0,9 3 0,11 5 0,9 1 0,1 3 0,-4 1 0,3 4 0,1 2 0,0-3 0,-5 3 0,-1-2 0,1-4 0,-9-1 0,-1-3 0,0 1 0,-6 7 0,6 2 0</inkml:trace>
  <inkml:trace contextRef="#ctx0" brushRef="#br0" timeOffset="3399">2655 664 9062,'0'18'0,"0"-1"0,0 1 0,0-1 0,0 0 0,2 1 0,3-1 0,-1-7 0,8-4 0,1-4 0,3-4 0,0-4 0,-5-6 0,-1-3 0,-6-3 0,2 1 0,-3 0 0,-6-1 0,-5 3 0,-2 1 0,-3 2 0,-3 8 0,-1-1 0,-1 3 0,1 2 0,-1 0 0,1 0 0,-1 0 0,3 2 0,1 1 0,2 3 0,9 8 0,-5-4 0</inkml:trace>
  <inkml:trace contextRef="#ctx0" brushRef="#br0" timeOffset="3733">2410 402 9062,'-17'-8'0,"5"6"0,0-3 0,8 5 0,-1 5 0,3 7 0,4 4 0,3 3 0,5 2 0,0 3 0,5-1 0,-3-4 0,4 5 0,1-5 0,-1 4 0,-5-3 0,5-11 0,-5-3 0,-1-6 0,0-6 0,-2-5 0,-1-5 0,-3-1 0,2-3 0,-2-3 0,6 4 0,-1-7 0,3 3 0,0 0 0,-7 0 0,7 5 0,2 1 0,1-1 0,3 1 0,-1-1 0</inkml:trace>
  <inkml:trace contextRef="#ctx0" brushRef="#br0" timeOffset="4167">2759 507 9151,'-17'-10'0,"1"2"0,5 1 0,3 3 0,8-8 0,0-1 0,0-3 0,2 1 0,4 3 0,3-4 0,9 7 0,-1-1 0,1 4 0,-1 4 0,1 2 0,-1 0 0,-5 2 0,-2 4 0,-3 6 0,-3 3 0,4 3 0,-2-1 0,-2 1 0,-2-1 0,-2 2 0,0 3 0,0 1 0,0 0 0,0-5 0,0-1 0,0 1 0</inkml:trace>
  <inkml:trace contextRef="#ctx0" brushRef="#br0" timeOffset="4483">2951 140 9151,'2'-9'0,"4"3"0,4 12 0,5 7 0,-1 6 0,-2 5 0,-6 7 0,3-2 0,-1 4 0,-4 2 0,-2-2 0,-2-2 0,2-2 0,4 2 0,-4-6 0,3-1 0,-3-5 0,-2-2 0,0-9 0,0-8 0,0-8 0,2-9 0,2-1 0,2 1 0,7 0 0,-3-3 0,2-1 0,-1-2 0,1-1 0,4 7 0,-3-1 0,-1 1 0,0-1 0,5 1-3,0-1 0,-7 7 3,-4-1 0,4 8 0,-1-3 0</inkml:trace>
  <inkml:trace contextRef="#ctx0" brushRef="#br0" timeOffset="4664">3004 664 9138,'-2'16'0,"-4"-3"0,-4-1 0,1 1 0,1 3 0,8 1 0,2-1 0,4-4 0,3 1 0,11-7 0,1-2 0,2-2 0,3-4 0,-3-4 0,4-6 0,0-3 0,4-10 0,-7-4 0,-3-4 0,6-10 0,0-2 0</inkml:trace>
  <inkml:trace contextRef="#ctx0" brushRef="#br0" timeOffset="5014">3423 18 9209,'-17'0'0,"-1"0"0,8 2 0,5 4 0,3 5 0,2-1 0,2 2 0,3 1 0,7 3 0,4 1 0,1-1 0,0-3 0,1-1 0,-1 0 0,1 3 0,-1-1 0,1-3 0,-1 1 0,1 6 0</inkml:trace>
  <inkml:trace contextRef="#ctx0" brushRef="#br0" timeOffset="5267">3406 524 9209,'-10'-17'-3,"2"-1"0,8 1 0,0 0 1,2-1-1,4 3 1,4 1 0,-1 2 1,7 3-1,-5-3 1,5 6 0,1 4 1,-5 2-1,0 0 1,1 0 0,-3 8 0,0 6 0,-3 5 0,-3 4 0,-2 6 0,-2-3 0,0 1 0,0 4 0,0-6 0,0-2 0,0-3 0,0-3 0,0 1 0,0-1 0,0 1 0</inkml:trace>
  <inkml:trace contextRef="#ctx0" brushRef="#br0" timeOffset="5380">3510 542 9185,'16'-18'0,"-4"1"0,3 7 0,-3 4 0,3 4 0,3 2 0,-1 0 0,1 0 0,-1 6 0,1 0 0,-1-2 0,0-2 0,1 6 0,-1 1 0</inkml:trace>
  <inkml:trace contextRef="#ctx0" brushRef="#br0" timeOffset="5666">3702 35 9185,'-7'-9'0,"3"-5"0,-8 8 0,8 0 0,-2 16 0,10 6 0,2 5 0,6 10 0,-4-2 0,-1 4 0,1 2 0,4 8 0,-5 3 0,1 5 0,0 1 0,6 1 0,-5 1 0,3 2 0,0 2 0,-3-1 0,5-9 0,-4-3 0,-3-2 0,5-9 0,-4-6 0,-1-3-6,1-4 1,0-9-1,-2-6 1,-4-6 5,4-6 0,-12-12 0,-4-9 0</inkml:trace>
  <inkml:trace contextRef="#ctx0" brushRef="#br0" timeOffset="5796">3790 420 9157,'-18'-8'0,"1"6"0,9-12 0,8 9 0,10 1 0,7 2 0,5 2 0,1 0 0,8-8 0,-4-2 0</inkml:trace>
  <inkml:trace contextRef="#ctx0" brushRef="#br0" timeOffset="6098">4104 193 9117,'0'17'0,"0"1"0,0-1 0,0 0 0,0 1 0,-2-1 0,-2 1 0,-3-1 0,-3 1 0,4-1 0,-6 1 0,-1-1 0,-3-1 0,-1-5 0,-1-5 0,1-6 0,1-6 0,5-5 0,3-5 0,8-1 0,0-1 0,0 1 0,0-3 0,2-1 0,2-2 0,2 1 0,7 9 0,-1 1 0,3 1 0,3 1 0,-1-4 0,1 8 0,-1 3 0,1 1 0,-3 4 0,-3 3 0,-4 5 0,-8 8 0,0-1 0</inkml:trace>
  <inkml:trace contextRef="#ctx0" brushRef="#br0" timeOffset="6298">3964 594 9103,'-17'0'0,"5"0"0,1 0 0,9 0 0,2 0 0,9 0 0,7-2 0,1-3 0,3-7 0,3-4 0,-3-1 0,5-1 0,-2 1 0,0-1 0,1 1 0,-7 0 0,1-1 0,-1 1 0,-5 1 0,-3 3 0,1 3 0,0 2 0,-6 2 0,3 6 0,-14 16 0,-3 3 0</inkml:trace>
  <inkml:trace contextRef="#ctx0" brushRef="#br0" timeOffset="6751">4139 437 9103,'-12'0'0,"3"2"0,1 4 0,2-2 0,6 7 0,0 3 0,0 1 0,0 3 0,0 1 0,0 3 0,0 1 0,0 6 0,0-6 0,0 1 0,0 1 0,6-6 0,0 5 0,-2-5 0,-2-9 0,3-4 0,1-12 0,0-4 0,-4-6 0,2 1 0,2-3 0,1 5 0,-3-10 0,4 3 0,2 3 0,-4-3 0,5-1 0,3-2 0,1 1 0,-3 1 0,0 0 0,1-3 0,3 3 0,1 2 0,1 1 0,-1 1 0,1-1 0,-7 3 0,-1 1 0,0 4 0,-1 3 0,-3-5 0,6 6 0,-8-7 0,3 11 0,-14-6 0,5 10 0,-4 4 0,4 3 0,2 9 0,0-1 0,0 1 0,0-1 0,0 1 0,0-1 0,0 1 0,0-1 0,0 1 0,0-1 0,0 0 0,0 1 0,0-1 0,0 1 0,0-1 0,-8 1 0,-1-1 0</inkml:trace>
  <inkml:trace contextRef="#ctx0" brushRef="#br0" timeOffset="6914">4314 629 9103,'0'12'0,"0"-1"0,0-5 0,0 6 0,0 2 0,2-7 0,2 1 0,1 0 0,3-4 0,-2 5 0,6-1 0,3-2 0,3-8 0,-1-4 0,0-5 0,3-11 0,1-3 0,3-2 0,-1 0 0,-6-4 0,1 2 0,-1-1 0,1-5 0</inkml:trace>
  <inkml:trace contextRef="#ctx0" brushRef="#br0" timeOffset="7529">4628 350 9063,'0'-18'0,"0"1"0,0-1 0,0 1 0,2 5 0,4 1 0,4 7 0,7 0 0,0 8 0,-1 0 0,-2 9 0,-5 5 0,-1 3 0,4 4 0,-7-1 0,-1 3 0,-2 0 0,-2 4 0,0-8 0,0-1 0,0-3 0,0-2 0,0 1 0,0-1 0,0 1 0,0-10 0,0-8 0,0-10 0,0-6 0,0-7 0,0-2 0,0 0 0,0-1 0,6-5 0,0 2 0,0-2 0,2 2 0,-1-4 0,7 6 0,-2 0 0,1 3 0,-3-1 0,1 2 0,3 2 0,2 9 0,1 6 0,-1 8 0,-3 8 0,-3 7 0,-2 3 0,-3 5 0,-5 0 0,0 0 0,0 1 0,0-1 0,0-4 0,0 2 0,0-1 0,0-3 0,-2-3 0,-1-3 0,-3-1 0,0 0 0,6-3 0,0-9 0,0-11 0,2-5 0,4-1 0,-2-7 0,7 1 0,3 2 0,1 1 0,-3 3 0,0-3 0,-1-1 0,-1-2 0,5 5 0,-5 7 0,0-3 0,0 6 0,-5 3 0,-10 3 0,3 9 0,-16 3 0</inkml:trace>
  <inkml:trace contextRef="#ctx0" brushRef="#br0" timeOffset="7983">4855 594 9063,'-17'0'0,"1"2"0,4 4 0,5-2 0,7 8 0,0 1 0,2 1 0,2-1 0,3-1 0,3 2 0,2 1 0,3 3 0,-3-1 0,3-1 0,-5-3 0,0-1 0,-1-6 0,-3 5 0,-4-9 0,4-2 0,2-2 0,-2-9 0,-3-3 0,-1-2 0,4-1 0,2 0 0,0-1 0,0 1 0,-1-1 0,-3 1 0,4-1 0,2 1 0,-5 5 0,7 0 0,0 9 0,-3 3 0,-3 13 0,-4 7 0,-2 3 0,0 0 0,-2-3 0,-2 1 0,-1 2 0,-3-1 0,4-9 0,-2-1 0,2 1 0,0-3 0,-2 2 0,5-8 0,-1 1 0,9-10 0,1-7 0,0-4 0,5-1 0,-1-2 0,4-3 0,1-1 0,1-2 0,-1 3 0,1-1 0,-1 2 0,0 1 0,1 3 0</inkml:trace>
  <inkml:trace contextRef="#ctx0" brushRef="#br0" timeOffset="8180">5414 228 9056,'-18'0'0,"1"0"0,1 1 0,5 5 0,-3-2 0,6 8 0,1 1 0,-1 3 0,-4 9 0,5 4 0,-1 2 0,0-2 0,0 4 0,4-5 0,-1 1 0,1 0 0,2-8 0,2 2 0,0-3 0,0-3 0,0 1 0,0-1 0</inkml:trace>
  <inkml:trace contextRef="#ctx0" brushRef="#br0" timeOffset="8379">5344 385 9056,'0'-10'0,"8"2"0,3 8 0,5 0 0,1-2 0,1-2 0,-1-1 0,1-1 0,-1 6-3,1 0 0,-1 0-3,1 0 6,-9 0 0,7 0 0,-6 0 0</inkml:trace>
  <inkml:trace contextRef="#ctx0" brushRef="#br0" timeOffset="8581">5466 402 9013,'-11'2'0,"-1"4"0,2 4 0,-1 7 0,3 1 0,8-1 0,0 0 0,0 1 0,0 1 0,2 3 0,2 1 0,2-2 0,5 5 0,-5-1 0,0 0 0,2 0 0,-4-1 0,5-7 0,-1 0 0,-4 1 0,4-1 0,-3 1 0,1-1 0,2-7 0,2-2 0</inkml:trace>
  <inkml:trace contextRef="#ctx0" brushRef="#br0" timeOffset="8833">5431 856 9013,'-17'0'0,"-1"0"0,11 0 0,7 0 0,9 0 0,9-6 0,3-1 0,4-3 0,3-4 0,3-1 0,7-3 0,3 1 0,-2-1 0,-2 7 0,-2-1 0,0-1 0,0-3 0,0 1 0,-2 1 0,-2 4 0,-2 2 0,-8-3 0,2 5 0,-3 2 0,-3 2 0,-7 0 0,-2-2 0,-1-1 0,-5-3 0,4 2 0,-12 4 0,-3-6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1:29.7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18 123 8981,'-10'-8'0,"2"5"0,8-9 0,0-2 0,2 5 0,4-3 0,6-2 0,3-1 0,3 3 0,-1 3 0,2 1 0,5 4 0,-5 2 0,4 2 0,-3 0 0,-3 0 0,1 0 0,-1 2 0,1 6 0,-1 9 0,-5 1 0,-3 7 0,-1 0 0,-4 4 0,-2-2 0,-2 0 0,0 1 0,0-1 0,0-6 0,0 4 0,0-1 0,0-1 0,-8 0 0,-1-5 0,-9-1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1:44.6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70 193 9128,'-17'0'0,"-1"0"0,1 0 0,7 2 0,5 3 0,3 7 0,4 9 0,3 5 0,7 1 0,3 4 0,3 2 0,1 0 0,1-2 0,-3-2 0,5-6 0,-11 6 0,5-7 0,1 3 0</inkml:trace>
  <inkml:trace contextRef="#ctx0" brushRef="#br0" timeOffset="717">437 717 9128,'-8'15'0,"-1"-1"0,-3-3 0,0 3 0,9-4 0,-3 1 0,4-7 0,10 2 0,3-10 0,5-2 0,-5-7 0,1 1 0,-6-3 0,5-3 0,-7 6 0,2 1 0,-4 7 0,-2-6 0,0 4 0,0 3 0,0-9 0,0 0 0,0-5 0</inkml:trace>
  <inkml:trace contextRef="#ctx0" brushRef="#br0" timeOffset="1065">210 18 9128,'-10'-17'0,"3"17"0,9 9 0,3 13 0,7 5 0,4 8 0,-1 6 0,-1-3 0,-3-1 0,-5 4 0,4 0 0,-2-3 0,-4-1 0,-3-2 0,-1-2 0,-1-4 0,-5-5 0,2-5 0,-8-3 0,-1-5 0,-3-3 0,-1-8 0,7-2 0,4-4 0,4-3 0,2-9 0,0 1 0,0-1 0,0 1 0,0-1 0,0 1 0,8-1 0,4 1 0,3-1 0,1 7 0,-3 1 0,-1 2 0,1 4 0,3-5 0,1-1 0</inkml:trace>
  <inkml:trace contextRef="#ctx0" brushRef="#br0" timeOffset="1552">420 193 9128,'0'-18'0,"-2"9"0,-4 3 0,4-4 0,-6 10 0,10 0 0,2 10 0,2 5 0,2 9 0,-4-1 0,3 0 0,3 2 0,-4-5 0,4 5 0,-3-2 0,-3 1 0,0 1 0,0-4 0,2 2 0,-2-1 0,0-3 0,-1-1 0,3-1 0,0-5 0,-6-1 0,0-7 0,2-4 0,4-13 0,3-7 0,1-3 0,6-6 0,-5 4 0,7-1 0,5 1 0,-3 0 0,3 4 0,-4-3 0,-1 3 0,-7 7 0,1 5 0,0-1 0,-3 0 0,-1 6 0,-8 4 0,0 10 0</inkml:trace>
  <inkml:trace contextRef="#ctx0" brushRef="#br0" timeOffset="1818">472 734 9128,'-15'12'0,"3"-1"0,-2 1 0,9 6 0,1-1 0,9-2 0,7-3 0,4-4 0,1-8 0,3 0 0,3 0 0,-4 0 0,4 0 0,-3-2 0,-3-4 0,-5 2 0,-2-7 0,-3-3 0,-1-1 0,-6-3 0,-7 3 0,-5 3 0,-4 6 0,-1 4 0,-1-4 0,1 0 0,-1 3 0,1 1 0,5 2 0,1 0 0,-1 0 0,2 0 0,3 0 0</inkml:trace>
  <inkml:trace contextRef="#ctx0" brushRef="#br0" timeOffset="2151">664 612 9128,'0'-18'0,"0"1"0,0-1 0,2 3 0,4 1 0,6 3 0,3-3 0,8 1 0,1 1 0,-1 4 0,2 0 0,-5 6 0,3-3 0,-4 3 0,-1 2 0,-7 7 0,-1 7 0,-2 5 0,-4 5 0,-2 7 0,-4-2 0,-4 4 0,-6 2 0,3-2 0,-3-4 0,0-6 0,3-3 0,-1-3 0,4-1 0,-6-5 0,5-5 0,1-12 0,4-3 0,2-9 0,0 1 0,2-1 0,2 1 0,4 1 0,1 4 0,3-1 0,7 7 0,5 2 0,-5 2 0,6 2 0,-2 0 0,1 0 0,7 0 0,-4 0 0</inkml:trace>
  <inkml:trace contextRef="#ctx0" brushRef="#br0" timeOffset="2434">1101 263 9128,'-8'-10'0,"6"-6"0,-6 14 0,8-5 0,0 14 0,0 7 0,2 5 0,4 5 0,-4 7 0,6 0 0,-2 6 0,-1 3 0,3 9 0,-4-3 0,2 5 0,-2 1 0,4 1 0,-1-1 0,1-1 0,0-5 0,0 3 0,-5-9 0,3-3 0,-2-6 0,4 0 0,-2-7 0,-2-3 0,-2-2 0,-10-9 0,-2-2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1:41.4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51 314 9301,'-17'0'0,"-1"0"0,9 0 0,3-7 0,12-3 0,5-2 0,5 1 0,1 1 0,3-2 0,1 5 0,2-1 0,1 6 0,-5-4 0,2 4 0,3 2 0,-1 2 0,-8 4 0,-1 6 0,-2 3 0,-7 10 0,5 4 0,-2 4 0,-4 2 0,-2 0 0,-4 0 0,-2 0 0,-2 0 0,-8 0 0,5-2 0,-1-4 0,-5 4 0,5-6 0</inkml:trace>
  <inkml:trace contextRef="#ctx0" brushRef="#br0" timeOffset="350">261 489 9301,'2'-10'0,"4"5"0,-3 3 0,9 2 0,0 0 0,5 0 0,1 0 0,-1 2 0,1 3 0,-1 7 0,0 2 0,1-3 0,-8-3 0,-3-10 0,-7-4 0,0 2 0,0-7 0,2-3 0,4-1 0,-2-3 0,8 1 0,1-1 0,3 1 0,1-1 0,1 1 0,-1-1 0,1 1 0,-1 1 0,1 3 0,-1 1 0,1 6 0,-1-5 0,-7 7 0,-3-2 0,-7 14 0,0 9 0,6 1 0,0 5 0,0-2 0,2 3 0,-6-3 0,3 6 0,-3 0 0,-2 0 0,0 3 0,0 4 0</inkml:trace>
  <inkml:trace contextRef="#ctx0" brushRef="#br0" timeOffset="604">470 769 9301,'0'9'0,"2"-1"0,4-8 0,4 0 0,7 0 0,3 0 0,3 0 0,-4-2 0,7-2 0,-3-4 0,0-1 0,0-3 0,-7-5 0,-4-1 0,-5 6 0,-7 1 0,0-3 0,-2 6 0,-3 3 0,-7 3 0,-4 2 0,-1 0 0,0 0 0,-1 2 0,1 3 0,-1-1 0,1 8 0,-1 2 0,1 1 0,7 3 0,2-1 0</inkml:trace>
  <inkml:trace contextRef="#ctx0" brushRef="#br0" timeOffset="783">837 262 9301,'0'-17'0,"0"-1"0,0 6 0,0 1 0,2 9 0,4 2 0,-2 13 0,5 13 0,1-1 0,0 0 0,-4 6 0,3-2 0,-1 2 0,-4-2 0,-2-3 0,6-1 0,1 2 0</inkml:trace>
  <inkml:trace contextRef="#ctx0" brushRef="#br0" timeOffset="1183">994 157 9301,'12'2'0,"-2"4"0,-1 6 0,1 3 0,-6 5 0,2 3 0,-4 8 0,-2 8 0,0-2 0,0 3 0,-2-3 0,-4-2 0,2-2 0,-8-4 0,-1-5 0,-3-5 0,-1-9 0,-1-5 0,1-3 0,-1-2 0,7 0 0,1-2 0,2-3 0,2-7 0,8-9 0,2-3 0,2 3 0,10 2 0,-1 1 0,7 3 0,-1 3 0,-2-2 0,-1 9 0,-1 1 0,1 2 0,-1 2 0,-1 2 0,-5 4 0,3 5 0,-8 12 0,-2 5 0,-2-1 0,-2 4 0,0-6 0,0 0 0,0 1 0,-6-3 0,0-6 0,2 1 0,0-9 0,-2-3 0,6-4 0,0-2 0,10 0 0,6-8 0,3-1 0,2-3 0,3 0 0,7 3 0,0-5 0,7 3 0,7-9 0,7-7 0</inkml:trace>
  <inkml:trace contextRef="#ctx0" brushRef="#br0" timeOffset="1419">1658 0 9183,'-18'0'0,"1"8"0,1 5 0,5 9 0,-3-1 0,6 8 0,1 2 0,-1 2 0,-4 2 0,6 0 0,3 0 0,1 0 0,2-2 0,2-4 0,3-6 0,-3-3 0,6-3 0</inkml:trace>
  <inkml:trace contextRef="#ctx0" brushRef="#br0" timeOffset="1601">1588 210 9183,'19'0'0,"3"2"0,1 1 0,-2 3 0,5 2 0,-3-4 0,-2 2 0,-1-2 0,-3 5 0,1 1 0,-1 8 0</inkml:trace>
  <inkml:trace contextRef="#ctx0" brushRef="#br0" timeOffset="1886">1745 314 9183,'-17'10'0,"5"4"0,2-7 0,3 3 0,1 2 0,4 5 0,-2 1 0,-2-1 0,0 1 0,4 1 0,-1 2 0,-3 3 0,-2 1 0,4-4 0,-2 3 0,2-3 0,-3-7 0,1-3 0,2 3 0,2-7 0,4 1 0,4-8 0,-2-8 0,7-3 0,3-5 0,1-1 0,5-1 0,1 3 0,2 1 0,-1 3 0,-9-1 0,-1-4 0,0 3 0,-3 1 0,7 8 0,-5-1 0,-3 3 0,0 2 0,-8 0 0</inkml:trace>
  <inkml:trace contextRef="#ctx0" brushRef="#br0" timeOffset="2033">1693 664 9183,'-12'6'0,"2"1"0,3 3 0,-1-6 0,4 4 0,-2-1 0,2 1 0,10 6 0,6-3 0,3-7 0,5 2 0,1-4 0,2-2 0,8-6 0,-3-2 0,1-3 0,0-9 0,-8 3 0,4-8 0</inkml:trace>
  <inkml:trace contextRef="#ctx0" brushRef="#br0" timeOffset="2183">2077 245 9183,'-12'0'0,"3"2"0,-1 1 0,0 3 0,1 8 0,-3-3 0,4 7 0,0 5 0,6-1 0,-3 7 0,3 2 0,2 2 0,0 2 0,0 0 0,0-1 0,0 1 0</inkml:trace>
  <inkml:trace contextRef="#ctx0" brushRef="#br0" timeOffset="2350">1990 437 9183,'11'9'0,"1"-1"0,2-2 0,1 0 0,10 0 0,-5-6 0,5 0 0</inkml:trace>
  <inkml:trace contextRef="#ctx0" brushRef="#br0" timeOffset="2534">2287 157 9183,'-16'2'0,"4"4"0,-3-4 0,5 6 0,1-1 0,3 5 0,4 4 0,2 3 0,0 2 0,0 3 0,6 1 0,1-4 0,3 3 0,4-3 0,-1 4 0,1-2 0,-3-1 0,3-3 0,-4-7 0,-1-1 0,-1 3 0,6 9 0,-5 4 0</inkml:trace>
  <inkml:trace contextRef="#ctx0" brushRef="#br0" timeOffset="2902">2252 734 9183,'0'17'0,"-2"-1"0,-2-3 0,-2-1 0,0-1 0,4 5 0,-4-4 0,5-3 0,-5-3 0,4-4 0,2 4 0,0-12 0,2-4 0,4-7 0,5-1 0,3 1 0,-1 1 0,-1 5 0,2 5 0,-5 4 0,3 2 0,1 0 0,-3 0 0,0 2 0,-2 4 0,-1-2 0,-1 7 0,4-1 0,7 2 0,1-7 0,-3-10 0,-1-7 0,-2-3 0,-3-3 0,5 1 0,-2-3 0,1-3 0,3-4 0,1-8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1:36.9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103 524 9276,'-17'0'0,"-1"-2"0,1-3 0,-1 3 0,1-6 0,7 8 0,4 0 2,12 0 0,4 0 0,7 0 0,1 0-2,-1 0 1,7-6-1,-1-2 1,0-1-1,2-5 0,-3 4 0,7-1 0,0-1 0,-2 2 0,-2-3 0,-7 7 0,-1 0 0,1-2 0,-1 6 0,1-3 0,-1 3 0,-7 2 0,-2 0 0,-8 0 0</inkml:trace>
  <inkml:trace contextRef="#ctx0" brushRef="#br0" timeOffset="181">261 402 9286,'-12'0'0,"0"0"0,6 0 0,-5 0 0,7 8 0,-4 4 0,0 3 0,6 3 0,-3-1 0,3 2 0,2 5 0,2 3 0,1 8 0,5 0 0,2 0 0,-4 0 0,3 0 0,1-1 0,0 1 0,0-7 0,3-5 0,-1-4 0,1-1 0,-3-3 0,2-3 0,-1 3 0,7-5 0</inkml:trace>
  <inkml:trace contextRef="#ctx0" brushRef="#br0" timeOffset="452">400 297 9286,'0'-17'0,"2"1"0,4 5 0,-2-3 0,6 6 0,-1 1 0,1-1 0,2 2 0,5 6 0,1 0 0,-3 8 0,-1 3 0,-5 5 0,-1 1 0,4 7 0,-6-1 0,-3 0 0,-1 3 0,-2-7 0,0 4 0,0-3 0,0-3 0,-2 6 0,-1 1 0,-3-3 0,-8-2 0,3-3 0,-5-4 0,-1-5 0,-1-7 0</inkml:trace>
  <inkml:trace contextRef="#ctx0" brushRef="#br0" timeOffset="785">488 367 9286,'7'-17'0,"-3"1"0,6 3 0,0 3 0,-1 2 0,3-3 0,5 3 0,1 0 0,-1 0 0,7 2 0,1 6 0,2 0 0,4 0 0,-6 0 0,-1 0 0,-5 0 0,-2 2 0,-1 4 0,-4 6 0,-5-2 0,-9-1 0,-3-1 0,-5 4 0,-6-5 0,3 1 0,1 0 0,1 4 0,-7-5 0,1 3 0,-1 2 0,1 5 0,5 1 0,2-1 0,3 1 0,1-1 0,6 1 0,0-1 0,0-5 0,2-1 0,3 3 0,5-1 0,6 1 0,-3-4 0,-1-3 0,0-1 0,5-6 0,-1-2 0,-5-3 0,5-5 0,-5-8 0,5 1 0,1-1 0,-1-5 0,-3-2 0,-1 0 0,2-1 0,9-5 0,4 4 0</inkml:trace>
  <inkml:trace contextRef="#ctx0" brushRef="#br0" timeOffset="1118">977 35 9286,'0'-17'0,"1"7"0,5 4 0,-2 5 0,8 1 0,1 0 0,3 0 0,1 9 0,-1 7 0,-2 5 0,-3 0 0,-7 5 0,2-1 0,-4 0 0,-2 0 0,0 4 0,0-5 0,-2-3 0,-4-2 0,2-1 0,-7-1 0,-3 1 0,4-8 0,-1-5 0,7-3 0,-2-4 0,12-3 0,5-7 0,5-4 0,7-3 0,0-2 0,1-5 0,1-1 0,-4 0 0,6-2 0,-1 4 0,-5 0 0,-7 7 0,-3-1 0,3 5 0,-6 2 0,-1 3 0,-7 1 0</inkml:trace>
  <inkml:trace contextRef="#ctx0" brushRef="#br0" timeOffset="1299">1046 490 9286,'-17'0'0,"9"-8"0,10-4 0,14-3 0,3-3 0,10-1 0,2-3 0,2-1 0,0 0 0,-4 5 0,-3 1 0,-1-1 0,-6 3 0,2 1 0,-5 5 0,-4 1 0,-8 2 0,3 14 0,-7 1 0</inkml:trace>
  <inkml:trace contextRef="#ctx0" brushRef="#br0" timeOffset="1619">1186 629 9286,'-12'0'0,"1"0"0,7 0 0,-4 0 0,10-2 0,4-2 0,6-1 0,3-7 0,1 4 0,-3 0 0,-1 1 0,0 1 0,5 6 0,0 0 0,1 2 0,-1 4 0,1 5 0,-7 5 0,1 1 0,-6-1 0,4-3 0,-3-1 0,-1-8 0,0-4 0,0-12 0,-2-3 0,0-3 0,0 1 0,3-1 0,3 1 0,2-8 0,5-3 0,1-6 0</inkml:trace>
  <inkml:trace contextRef="#ctx0" brushRef="#br0" timeOffset="2018">1832 280 9215,'-6'-12'0,"1"1"0,-1 5 0,8-4 0,4 2 0,3 3 0,9 5 0,-1 0 0,1 0 0,-1 0 0,1 0 0,-1 0 0,-7 7 0,-2 5 0,-3 3 0,1 3 0,0-1 0,-6 1 0,0 1 0,0 5 0,0-5 0,0 4 0,0-3 0,0-3 0,-2 1 0,-2-1 0,-2 1 0,1-1 0,5 0 0,0-7 0,0-10 0,0-10 0</inkml:trace>
  <inkml:trace contextRef="#ctx0" brushRef="#br0" timeOffset="2165">1972 367 9215,'10'-17'0,"3"5"0,-5 2 0,2 3 0,-4-5 0,5 6 0,3 2 0,1 2 0,-1 0 0,1-1 0,5-3 0,-1 2 0,1 2 0,-3 2 0,1 0 0,-1 0 0,-1 2 0,-5 4 0,3-2 0,-8 7 0,-8 1 0,-8 5 0</inkml:trace>
  <inkml:trace contextRef="#ctx0" brushRef="#br0" timeOffset="2401">2094 507 9215,'0'12'0,"-2"-3"0,-2 1 0,-1 0 0,-1-4 0,6 5 0,0 3 0,0-5 0,2 3 0,4 2 0,3-1 0,9-1 0,-1-4 0,1-8 0,-1 0 0,-5 0 0,-1-2 0,1-4 0,-2-6 0,5-3 0,-5-3 0,2 1 0,-1-1 0,-5 1 0,6-1 0,-1 1 0,-1 0 0,6-3 0,-7-1 0,3-3 0,0 3 0,-1 2 0,7-7 0,-1-1 0</inkml:trace>
  <inkml:trace contextRef="#ctx0" brushRef="#br0" timeOffset="3465">2531 245 9352,'-27'-6'0,"3"-2"0,5 1 0,2-1 0,1-6 0,2 3 0,3-5 0,9-1 0,0-1 0,6 1 0,11-1 0,1 1 0,5 1 0,1 5 0,-1-3 0,0 8 0,3 2 0,-3 2 0,-2 2 0,-1 0 0,-1 0 0,1 0 0,-7 8 0,-1 6 0,-2 5 0,-4 4 0,-2 7 0,-2-5 0,0 2 0,0 4 0,0 2 0,-2 0 0,-2-4 0,-2-6 0,-6 3 0,5-5 0,-1-4 0,0-3 0,-6-10 0,3 2 0,3-6 0,2-6 0,4 2 0,4-8 0,4-1 0,4-1 0,7 3 0,3 5 0,3 4 0,-4-4 0,5 0 0,-3 2 0,2 2 0,-3 2 0,3 0 0,-6 2 0,-5 4 0,2-2 0,-9 8 0,-1-3 0,-10 3 0,-3-4 0,-7-10 0,3-2 0,1-2 0,6-6 0,-4 5 0,3-3 0,3-4 0,0 5 0,0-3 0,-2-2 0,2-1 0,8-3 0,4 3 0,2 3 0,1-9 0,7 3 0,1-1 0,5 0 0,-5 1 0,4 1 0,-1-1 0,1 1 0,-10-1 0,5 1 0,-3-1 0,-5 7 0,2-1 0,-8 8 0,3-2 0,-7 12 0,0 4 0,0 7 0,0 1 0,0-1 0,0 1 0,0-1 0,0 1 0,0-1 0,2 3 0,2 1 0,2 2 0,-2-1 0,-2-1 0,-2 0 0,0 3 0,0-3 0,0 6 0,0-8 0,0 7 0</inkml:trace>
  <inkml:trace contextRef="#ctx0" brushRef="#br0" timeOffset="3718">2880 559 9352,'8'10'0,"2"4"0,9-9 0,2-1 0,3-2 0,-1-4 0,-6-2 0,1-3 0,-1-3 0,-1 4 0,-3-4 0,-3 1 0,-2-1 0,-2-2 0,-6-5 0,-8 1 0,-4 5 0,-3 5 0,-3 4 0,1 2 0,-1 0 0,1 2 0,-1 4 0,1 4 0,0 5 0,1-1 0,4-3 0,3 1 0,5 5 0,-2 1 0,2-1 0,2 9 0,2 1 0</inkml:trace>
  <inkml:trace contextRef="#ctx0" brushRef="#br0" timeOffset="3881">3544 559 9278,'-12'-2'-8,"1"-1"3,-3-3 0,4 0 1,-1 6 2,7 0 1,-4 8 1,8 3 0,8 13 0,1 3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2:12.8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2969 3668 9059,'-17'0'0,"5"0"0,0 0 0,1 0 0,-5 2 0,5 3 0,-5-3 0,5 4 0,-5-4 0,-1-2 0,-3 0 0,-3 0 0,-8 0 0,-8 0 0,-6-2 0,-7-4 0,-2-3 0,-5-1 0,-3-6 0,-8 5 0,1-5 0,-1-1 0,6-6 0,2-1 0,0 5 0,-1 5 0,7-1 0,-2 3 0,6-3 0,5-3 0,4 1 0,8-1 0,2 1 0,4-1 0,4 1 0,8-1 0,1-1 0,4-4 0,-1 1 0,7-7 0,2 0 0,2 2 0,2-6 0,0 4 0,0-4 0,0-2 0,0 0 0,0 0 0,0 0 0,0 0 0,2 0 0,4 0 0,4 2 0,-1 4 0,7-4 0,-3 6 0,7-2 0,3 0 0,2 2 0,-1-4 0,3 2 0,0-3 0,6 5 0,-4-2 0,4 0 0,2 2 0,0 2 0,0 7 0,0 1 0,0-1 0,0 1 0,0 1 0,-1 5 0,1 5 0,0 4 0,0 2 0,-2 0 0,-4 0 0,4 0 0,-4 0 0,4 0 0,2 0 0,-2 0 0,-2 0 0,-3 0 0,-3 0 0,0 6 0,-4 0 0,3-3 0,-1-1 0,-6-2 0,-7-2 0,-2-1 0,0-3 0,-6 0 0,13 6 0,-3 2 0,3 4 0,3 3 0,1 9 0,2 1 0,3 5 0,5-3 0,-4 8 0,2 2 0,4 2 0,0 4 0,0 2 0,-1 3 0,1 3 0,2-6 0,0 4 0,-2-3 0,-2 1 0,-8 6 0,2-7 0,-3-1 0,-3-2 0,-1-2 0,-3 0 0,-3-2 0,-2-4 0,-2 4 0,-6-4 0,0 2 0,0-2 0,-10 4 0,-6-4 0,-5 2 0,0-2 0,-6-1 0,-1-7 0,-1 2 0,0-1 0,0 3 0,-6-2 0,0-2 0,0-1 0,2-3 0,0 1 0,2-1 0,0 1 0,-4-7 0,12-1 0,2-2 0,1-4 0,-3 3 0,0-1 0,7 0 0,8-6 0,16-6 0,4 0 0,3 3 0,3-5 0,-1 0 0,1 0 0,-1 1 0,6-5 0,1 4 0,-1 0 0,2 1 0,-3-1 0,7 4 0,0-2 0,-2 2 0,6 0 0,-2 1 0,6-3 0,4 2 0,-1-4 0,-3 2 0,2 0 0,2-1 0,5 5 0,-5-4 0,-2 4 0,-2 2 0,-2-2 0,0-2 0,0-2 0,-1 2 0,-1 2 0,-1 2 0,-3 0 0,2 0 0,-4 0 0,0 0 0,0 0 0,0 0 0,1-1 0,3-3 0,-4-2 0,-2 2 0,6 2 0,-4 2 0,2 0 0,0 0 0,0 0 0,6 0 0,0 2 0,0 4 0,0-2 0,2 5 0,2-1 0,2-4 0,-1 4 0,-5-2 0,2-3 0,4-1 0,-2-2 0,5 0 0,1 0 0,0 0 0,-5 0 0,7-2 0,1-3 0,3-7 0,-5 4 0,-1 0 0,0 3 0,-1-1 0,1-6 0,2 6 0,-7 3 0,-3 1 0,4-4 0,0 0 0,-1 2 0,3 2 0,-6 0 0,6-2 0,-3-2-1,1 3 0,6-5 0,-5 0 0,1 0-1,0 1 1,0-5-1,-5 4 1,1 0-1,-6 1 0,0-1 0,-8 4 1,1-2-1,-1 2 0,4-4 0,-6 3 0,-1-1 0,-3-2 0,0 6 0,5-4 1,3 4-2,0 2 1,4 2 2,-8 4 0,1 4 0,-7 7 0</inkml:trace>
  <inkml:trace contextRef="#ctx0" brushRef="#br0" timeOffset="1180">53 1921 9805,'-8'-9'-45,"4"-1"-10,-8 4 36,1-4 1,1-1 6,4-1 1,4 10 8,2 2 0,8 10 1,4 11-1,3 6 1,3 6 1,-1 0 0,1 12 0,-1 0-1,1-1 1,-1-3 0,0 4 0,1-3-1,-1-3 1,-5-8 0,0-4-1,-1-2-1,-1-3 1,6-3-1,-5-3-3,5-5 1,1-3 1,1-8 1,-3-2 0,-1-4-1,-3-5 0,3-5 0,2-3 0,1-4 0,0-7-1,1-3 1,-1-1 0,1-3-1,-1-2 1,1-2 0,-1 2 1,1 8-1,-1 4 0,1 2 1,-3-4 0,-1 7 0,-5 5-7,-1 3 3,-2 10 4,-6-3 1,0 9 0,0 3 1,-6 5 1,0 8 0,-15-1 0,2 1 0</inkml:trace>
  <inkml:trace contextRef="#ctx0" brushRef="#br0" timeOffset="1830">385 2201 9497,'-10'7'0,"-4"-3"0,8 8 0,1-6 0,5 5 0,-8 1 0,6 6 0,-6-7 0,8 1 0,0-8 0,0 3 0,0-7 0,0 0 0,-6-1 0,0-5 0,3-6 0,-1-13 0,0-10 0,-2-10 0,2-5 0,2-18 0,2-10 0,2-11 0,4-10 0,-2 45 0,2-1 0,3 0 0,1 0 0,1 0 0,1 1 0,2 0 0,1 1 0,1 5 0,1 1 0,18-38 0,-2 13 0,-4 12 0,4 15 0,-3 10 0,1 12 0,-2 10 0,-4 5 0,-6 8 0,3 2 0,1 4 0,2 3 0,-3 9 0,1-1 0,-2 1 0,4 7 0,1 2 0,-1 2 0,0 0 0,4-7 0,-6 1 0,1-4 0,1-1 0,-6-3 0,5-3 0,-5-6 0,-1-4 0,-1-2 0,0 0 0,1-2 0,-1-4 0,-1-4 0,-2-9 0,-3-4 0,3-7 0,-1-8 0,1-7 0,-2-4 0,1-5 0,1-10 0,1-2 0,1-6 0,3-3 0,3-3 0,-3 4 0,2-1 0,3 1 0,-1 4 0,-6 6 0,1 8 0,-1 7 0,-1 12 0,-3 10 0,-1 2 0,-8 7 0,4 9 0,-1 1 0,-5 2 0,6 6 0,-8 0 0,0 0 0,8 0 0,-6 0 0,6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2:17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88 726 9665,'-11'6'0,"-1"-1"0,0 3 0,-5-2 0,5-4 0,1 4 0,7 3 0,-4-7 0,16 6 0,3-10 0,5-4 0,1 3 0,1-9 0,-1-2 0,1-1 0,5-3 0,0-1 0,-1-2 0,-3-3 0,-2-1 0,1 4 0,-1-5 0,1-1 0,-1 6 0,1-2 0,-1 3 0,-7 3 0,-2 9 0,-8 8 0,-8 16 0,-2 11 0</inkml:trace>
  <inkml:trace contextRef="#ctx0" brushRef="#br0" timeOffset="386">141 918 9665,'-16'8'0,"2"1"0,3 3-4,-3 0 1,5-7 0,-3 7-21,-2 2 4,7-7 16,-1 9 0,16-16 0,3 0 0,5-10 2,1-5 0,1-3 0,-1 1 0,3-3 2,3-3 0,-4 4 0,5-5 0,-7 5 0,-5 2 0,3-1 0,-3 1 0,3-1 0,-7 18 0,-8 12 0,-10 13 0,-5 8 0,-3 2 0,3 2 0,1 2 0,3 1 0,7-5 0,-2-8 0,4-1 0,2-5 0,0 4 0,0-1 0,8-9 0,5-13 0,7-10 0,3-9 0,6-14 0,-4-2 0,1-6 0,-1 0 0,-2-4 0,-5 3 0,-1 3 0,0 6 0,-7 6 0,-4 5 0,-4-3 0,-4 11 0,-4 3 0,-5 10 0,-5 9 0,-1 8 0,-9 15 0,-1 4 0</inkml:trace>
  <inkml:trace contextRef="#ctx0" brushRef="#br0" timeOffset="586">210 1442 9587,'-9'8'0,"3"-8"0,12-8 0,5-10 0,5-1 0,1-4 0,1-4 0,1-8 0,3 0 0,1 0 0,2 0 0,-4 0 0,5 0 0,1 0 0,-6 8 0,1 4 0,-7 3 0,-3 3 0,-1-1 0,7 1 0</inkml:trace>
  <inkml:trace contextRef="#ctx0" brushRef="#br0" timeOffset="833">403 1442 9587,'-2'11'0,"-4"-1"0,-4 0 0,0 0 0,-3 1 0,7 7 0,2-9 0,10-3 0,-2-12 0,9-7 0,5-7 0,3-3 0,2-6 0,-5 4 0,-1 0 0,1-1 0,-1 3 0,1 6 0,-1-1 0,1 1 0,-1 1 0,1 4 0,-1 7 0,1 5 0,-3 5 0,-3 7 0,-6 4 0,1 7 0,-1 0 0,-2 1 0,-2 1 0,0-12 0,2 5 0,2-3 0,7-7 0,-3-8 0,7-10 0</inkml:trace>
  <inkml:trace contextRef="#ctx0" brushRef="#br0" timeOffset="1235">682 953 9587,'-8'-10'0,"0"0"0,-3 5 0,3-5 0,8-8 0,2 1 0,4 0 0,4-7 0,7-1 0,0 0 0,1 0 0,1 1 0,3 7 0,1-1 0,-2 1 0,-1 1 0,-3 5 0,1 5 0,-3 6 0,-1 6 0,-5 7 0,-1 9 0,-2 7 0,-6 10 0,-2 3 0,-4 3 0,2-6 0,-5 1 0,1-3 0,4-2 0,-4-2 0,1-2 0,-1-4 0,0-1 0,2-11 0,8-9 0,2-14 0,2-9 0,5-1 0,-5-5 0,0 4 0,2 1 0,-4 7 0,5-1 0,-1-2 0,6 5 0,-3-1 0,5 2 0,1 2 0,1 6 0,-1 0 0,1 0 0,-1-2 0,1-3 0,-1 3 0,1-14 0,-1 6 0</inkml:trace>
  <inkml:trace contextRef="#ctx0" brushRef="#br0" timeOffset="1468">1049 377 9587,'-6'11'0,"0"1"0,2 1 0,2 3 0,2 3 0,0 5 0,0 5 0,8 10 0,2 3 0,1 3 0,1 3 0,0 1 0,5-1 0,1-3 0,-1-2 0,-1-3 0,-3-7 0,-3-2 0,-2-1 0,-1-9 0,-3 2 0,2-3 0,-2-5 0,-10-3 0,-4 3 0,-7-5 0</inkml:trace>
  <inkml:trace contextRef="#ctx0" brushRef="#br0" timeOffset="1702">1066 1197 9587,'-6'12'0,"1"0"0,-1-7 0,6 7 0,0 2 0,0 1 0,0 3 0,2-3 0,3-3 0,-1 1 0,8-7 0,4-2 0,5-2 0,-2-4 0,5-4 0,-3-5 0,2-5 0,-9-7 0,3 0 0,-1-1 0,-1-1 0,-5 6 0,-4-5 0,-4 5 0,-4 3 0,-4 5 0,-6 5 0,-3 4 0,-5 4 0,-1 4 0,-2 5 0,1 5 0,-3 7 0,2 1 0,4-3 0,5-2 0,4-1 0,4-1 0,4 1 0,-5-1 0</inkml:trace>
  <inkml:trace contextRef="#ctx0" brushRef="#br0" timeOffset="1950">1573 219 9328,'-18'-5'0,"1"-3"0,-1-2 0,9 8 0,3 2 0,12 2 0,5 10 0,5-1 0,1-1 0,6 6 0,1-5 0,-3 3 0,-1-3 0,-1 5 0,2-4 0,3 3 0,-1-5 0,-6 5 0,1-5 0</inkml:trace>
  <inkml:trace contextRef="#ctx0" brushRef="#br0" timeOffset="2202">1573 673 9328,'-18'0'0,"3"-2"0,1-1 0,2-3 0,3-2 0,-3 2 0,12-4 0,12-5 0,3 1 0,3 3 0,-1 1 0,1-4 0,-1 5 0,1 1 0,-1 2 0,1 6 0,-1 0 0,-7 2 0,-4 4 0,-5 6 0,-1 3 0,0 4 0,0 3 0,0 1 0,0 0 0,0-5 0,0-1 0,0 1 0,0-1 0,0 1 0,-7-9 0,-3-1 0</inkml:trace>
  <inkml:trace contextRef="#ctx0" brushRef="#br0" timeOffset="2352">1730 569 9328,'2'-10'0,"4"4"0,5 4 0,5 2 0,1 0 0,1 2 0,-1 4 0,1-2 0,-1 5 0,-1 1 0,-5 0 0,3 2 0,-6 5 0,1 0 0,-5 1 0,2-1 0,-12 9 0,-4 1 0</inkml:trace>
  <inkml:trace contextRef="#ctx0" brushRef="#br0" timeOffset="2569">1520 1040 9328,'-17'0'0,"-1"0"0,11 0 0,9 0 0,13 0 0,4-6 0,12-3 0,4-5 0,4-5 0,4-10 0,-4 1 0,3-1 0,3 0 0,2-6 0,3-6 0,-1 3 0,-3 1 0,-1 2 0,1 2 0,-5 2 0,-4 2 0,-8 13 0,-2-1 0,-2 1 0,-9 10 0,-10 6 0,-4 10 0,-10 13 0,-2 5 0</inkml:trace>
  <inkml:trace contextRef="#ctx0" brushRef="#br0" timeOffset="2734">1904 796 9353,'-17'0'0,"5"0"0,1 0 0,7 7 0,-2 5 0,6 6 0,6 5 0,-2-2 0,7 8 0,3 2 0,1 2 0,3-4 0,-1-1 0,-1-1 0,-4 0 0,3-6 0,3 4 0,9-7 0</inkml:trace>
  <inkml:trace contextRef="#ctx0" brushRef="#br0" timeOffset="2951">2114 10 9693,'-10'-10'0,"16"16"0,14 11 0,5 3 0,-2-1 0,4-1 0,-2-1 0,-3 1 0,-1 1 0,1 2 0,1 3 0,-2-3 0,-1 6 0,-3 0 0</inkml:trace>
  <inkml:trace contextRef="#ctx0" brushRef="#br0" timeOffset="3169">2149 499 9580,'-2'-18'0,"-4"1"0,4-1 0,-2 1 0,8-1 0,0 1 0,8 1 0,1 5 0,3 5 0,1-2 0,1 2 0,-1 3 0,1 1 0,-7 4 0,-1 3 0,0 9 0,0 7 0,-7 1 0,3 7 0,-4 2 0,-2 2 0,0 0 0,0-2 0,0-2 0,0 2 0,-6-6 0,1-2 0,1-3 0,-6-3 0,0 1 0</inkml:trace>
  <inkml:trace contextRef="#ctx0" brushRef="#br0" timeOffset="3319">2376 411 9509,'0'-17'-1,"2"7"1,4 4 0,5 5 0,11 1 0,1 0 0,0 0 0,3 0 0,-7 0 0,4 0 0,-3 0 0,-3 0 0,-1 1 0,-5 5 0,5 4 0,-6 7 0</inkml:trace>
  <inkml:trace contextRef="#ctx0" brushRef="#br0" timeOffset="3517">2254 796 9508,'-18'0'0,"1"0"0,7 0 0,10-6 0,14-2 0,7-2 0,8-3 0,10-5 0,2-3 0,-2-2 0,-3 1 0,5 1 0,0 0 0,-4-3 0,-6 3 0,-4 7 0,-6 5 0,1-1 0,-7 0 0,3-1 0,-9-7 0</inkml:trace>
  <inkml:trace contextRef="#ctx0" brushRef="#br0" timeOffset="4002">2481 691 9508,'-18'10'0,"9"-1"0,3-3 0,4 6 0,2 3 0,2 3 0,4-1 0,-2 1 0,5-1 0,-1 1 0,-4-1 0,4 1 0,-1-1 0,3 0 0,-6 1 0,2-1 0,-4-5 0,-2 0 0,6-10 0,-1-2 0,7-14 0,-4-9 0,1 1 0,5 3 0,2-4 0,1-1 0,1 5 0,-1 5 0,0 1 0,1 7 0,-1 2 0,1 2 0,-1 4 0,-1 6 0,-5 9 0,-1 7 0,-6 7 0,2-4 0,-2-2 0,-2 0 0,0-5 0,2-1 0,1-3 0,3-5 0,-2 1 0,6-6 0,3-12 0,3-6 0,-1-5 0,0-6 0,1 1 0,-1-7 0,1 0 0,-1 2 0,1-4 0,-1 7 0,1 3 0,-1 2 0,1 1 0,-1 1 0,1 1-1,-1 5 1,1-3 0,-1 8-7,0 2 1,1 2 0,-1 2 0,1 0-2,-1 0 0,1 6 0,-3 2 0,-1 2 8,-2 3 0,-1 3 0,7 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2:23.1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2445 9448,'-17'0'0,"5"0"0,1 0 0,7 0 0,-12 0 0,14 0 0,-6 0 0,8 0 0,0 0 0,0-8 0,0 6 0,0-7 0,0 3 0,0 4 0,0-6 0,0 8 0,0 0 0,0 0 0</inkml:trace>
  <inkml:trace contextRef="#ctx0" brushRef="#br0" timeOffset="749">332 1764 9458,'0'-18'0,"0"1"0,0 0 0,0-1 0,0 1 0,0-1 0,0 1 0,0 7 0,0 4 0,0 14 0,0 11 0,0 14 0,-2 10 0,-2 9 0,-3 3 0,-3 3 0,4-6 0,-4 1 0,1-11 0,-1-5 0,6-4 0,-2-4 0,4-5 0,2-5 0,14-15 0,3-8 0,5-8 0,3-7 0,-4-2 0,8 1 0,2-1 0,2-2 0,0-1 0,-3 7 0,-7 1 0,-4 5 0,-1-5 0,-1 5 0,-7 3 0,-4 2 0,-10 12 0,-2 5 0,-8 3 0,3 0 0,-3-3 0,3 3 0,-5 1 0,4 3 0,-1-1 0,1 1 0,-3-3 0,5-1 0,-2-4 0,1-3 0,1 1 0,-4-4 0,3 2 0,5 0 0,-6-6 0,8-10 0,-1-6 0,3-9 0,2-8 0,7 0 0,7-13 0,5-5 0,5-5 0,7 0 0,-2-8 0,4 0 0,2 1 0,0 7 0,0 14 0,0 10 0,-1 11 0,1 8 0,0 13 0,2 3 0,4 9 0,-4 7 0,5 16 0,1-2 0,4-4 0,1 4 0,1-5 0,-3-1 0,3-4 0,5-5 0,1-7 0,-5-5 0,0-4 0,1-12 0,1-7 0,-1-10 0,-5-6 0,3-8 0,-8-2 0,-3-1 0,-1-5 0,-6 1 0,-5 3 0,-9 8 0,-2 6 0,-7 15 0,-2-1 0,-6 11 0,-6 0 0,4 4-3,-5 2 1,14 0 0,5 0 2,3 0 0,11 0 0,1 0 0</inkml:trace>
  <inkml:trace contextRef="#ctx0" brushRef="#br0" timeOffset="982">2533 367 9230,'-18'-18'0,"7"9"0,1 1 0,2 0 0,4 6 0,8-2 0,4 6 0,2 4 0,1 15 0,7 1 0,1 5 0,4 2 0,-3 6 0,5 6 0,-2-2 0,1-3 0,-1-8 0,-6-3 0,1 0 0,-1-6 0,1 7 0</inkml:trace>
  <inkml:trace contextRef="#ctx0" brushRef="#br0" timeOffset="1302">2812 0 9230,'-15'2'0,"3"4"0,4 4 0,8 7 0,0 2 0,0 5 0,8 3 0,4 8 0,1 0 0,-1 0 0,1 5 0,-7 1 0,-2-2 0,-2-2 0,-2-8 0,0 0 0,-2 0 0,-4-2 0,-3-3 0,-9-11 0,1-1 0,-7-8 0,1 2 0,2-5 0,3-8 0,7-5 0,3-5 0,0-7 0,6 3 0,-4-8 0,4-2 0,2-2 0,2 6 0,2 1 0,4 3 0,2 0 0,-4 5 0,3 7 0,1-1 0,0 2 0,1 5 0,5 10 0,-3 9 0,-1 7 0,-6 8 0,4 12 0,-3 6 0,-1 11 0,-6 4 0</inkml:trace>
  <inkml:trace contextRef="#ctx0" brushRef="#br0" timeOffset="1620">2655 1013 9230,'-17'10'0,"-1"-4"0,8-5 0,5-2 0,10-5 0,9-6 0,7-3 0,1-11 0,7-3 0,2-4 0,2-2 0,0-2 0,-2-1 0,-2-3 0,2 2 0,-4 4 0,-2 4 0,-3 4 0,-7 2 0,-3 7 0,1 9 0,-1 1 0,-10 2 0,-2 6 0,-2 0 0,-10 0 0,-1 0 0,3 2 0,-1 4 0,5-4 0,-4 5 0,2 1 0,2 2 0,6 7 0,0 1 0,0-1 0,0 1 0,2-1 0,4 1 0,-4-1 0,6 1 0,-2-1 0,0 0 0,5 7 0,-5-1 0,0-2 0,2-1 0,-6-3 0,5 1 0</inkml:trace>
  <inkml:trace contextRef="#ctx0" brushRef="#br0" timeOffset="1770">2899 943 9230,'-7'0'0,"7"0"0,9-6 0,13-1 0,1-3 0,2-2 0,-3-5 0,3-3 0,2-3 0,-6-4 0,5-8 0</inkml:trace>
  <inkml:trace contextRef="#ctx0" brushRef="#br0" timeOffset="2120">3214 70 9230,'-10'-8'0,"2"6"0,16-6 0,4 8 0,3 0 0,3 2 0,-1 4 0,1 4 0,-1 7 0,-7 1 0,-4-1 0,-4 1 0,-2-1 0,0 1 0,0-1 0,0 1 0,-2 5 0,-2 0 0,-4-1 0,-2-3 0,1-2 0,-5 1 0,2-1 0,7-7 0,-5-2 0,2 0 0,2-8 0,6 0 0,6-8 0,2-8 0,2 1 0,3-3 0,3 5 0,1-11 0,1 5 0,-1 2 0,-5 5 0,-1 0 0,3-1 0,0-3 0,-3-1 0,5 7 0,-22 10 0,4 10 0</inkml:trace>
  <inkml:trace contextRef="#ctx0" brushRef="#br0" timeOffset="2304">3214 559 9230,'-16'12'0,"5"-1"0,1-7 0,4 2 0,12-4 0,2-2 0,11 0 0,1-8 0,5-5 0,0-7 0,4-3 0,-2-8 0,0 2 0,1-4 0,-1-2 0,-6 0 0,2 2 0,-1 2 0,1 2 0,-9 2 0,3-3 0,-3 7 0,-5 4 0,1 9 0,-4 4 0,-4-4 0,6 1 0</inkml:trace>
  <inkml:trace contextRef="#ctx0" brushRef="#br0" timeOffset="2469">3406 454 9230,'-18'8'0,"9"-4"0,3 7 0,4 3 0,2 2 0,0 1 0,0 0 0,0 3 0,0 3 0,8-3 0,3 3 0,5-4 0,-4-7 0,-1-2 0,3-3 0,1-3 0,3-10 0,-1-3 0,1-9 0</inkml:trace>
  <inkml:trace contextRef="#ctx0" brushRef="#br0" timeOffset="2770">3546 332 9230,'0'-18'0,"0"1"0,0 7 0,0 4 0,0 12 0,0 6 0,0 5 0,0 5 0,0 1 0,0-2 0,2 5 0,1-1 0,3 2 0,-2 4 0,0 2 0,0 2 0,2 0 0,-2 0 0,3 0 0,-1 0 0,0 0 0,2-1 0,-6 3 0,4 0 0,-3 2 0,3 0 0,-4-12 0,4 6 0,-4-6 0,-2-5 0,6-3 0,0-2 0,-1-7 0,-5-10 0,0-12 0,0 5 0,0-3 0,0 4 0,0-4 0,0-7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2:28.2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1223 752 9339,'-8'-10'0,"6"0"0,-5 6 0,-1-2 0,6-1 0,-4 1 0,4 4 0,2-6 0,0 8 0,0 0 0,-8 8 0,5-6 0,-7 6 0,0-3 0,0 1 0,-1 6 0,-7-4 0,1 1 0,-1 1 0,1 4 0,-1-3 0,1 3 0,-2 1 0,-3 3 0,-1-1 0,2 1 0,-5-1 0,1 1 0,0-1 0,0 1 0,-4 1 0,3 1 0,-1-1 0,-4-4 0,4-3 0,-2 2 0,-2-5 0,-2-1 0,0-2 0,2-6 0,2 0 0,-2 0 0,-2-2 0,-2-4 0,2-5 0,4-5 0,-4 4 0,5 1 0,-1-5 0,0-5 0,2 7 0,-2-3 0,-2 3 0,8-3 0,-1-3 0,7-1 0,-1-2 0,1 1 0,1-3 0,3 0 0,3 0 0,2-1 0,3-5 0,5 4 0,0-2 0,0 0 0,0 6 0,0-6 0,0-2 0,0-2 0,7 4 0,5-1 0,2-1 0,-3-2 0,5-2 0,-5 1 0,5-1 0,1 0 0,3 2 0,3 4 0,-4-2 0,5 7 0,-5 1 0,-1 5 0,1 1 0,4 0 0,-1 5 0,5 2 0,0 2 0,0 5 0,2 1 0,6 2 0,-2 0 0,-4 0 0,4 0 0,-4 0 0,4 0 0,2 0 0,-2 5 0,-2 3 0,-2 0 0,3 0 0,-3 5 0,2-1 0,2 3 0,-2 3 0,-2-6 0,2-1 0,-2 3 0,2 1 0,0 1 0,-2-3 0,-6-1 0,-3 2 0,-3 1 0,-1 3 0,-3 1 0,-1 4 0,-8 5 0,2 8 0,-4 5 0,-2 6 0,-2 3 0,-2 3 0,-6 1 0,-5 4 0,1-4 0,-9 5 0,1-7 0,-1-5 0,2-5 0,-6-9 0,-1-2 0,1-2 0,6-13 0,-2 1 0,3-3 0,3-4 0,5-3 0,1-7 0,7 0 0,-4 0 0,10-5 0,2-3 0,2-2 0,7 4 0,-3-5 0,1-1 0,1 2 0,0-3 0,7 5 0,2 0 0,3 1 0,1-5 0,-4 4 0,3 0 0,-3 1 0,6-1 0,0 4 0,2-2 0,1 2 0,-3 0 0,4 0 0,-2-1 0,2 1 0,2 2 0,2 2 0,-2 0 0,-4 0 0,4 0 0,-4 0 0,2 0 0,-2 0 0,4 2 0,-4 2 0,4 1 0,2-1 0,0 4 0,2-2 0,2 0 0,2 2 0,1-7 0,-1 5 0,-2-4 0,7-2 0,-7 0 0,4 0 0,-2 0 0,-1 0 0,1 0 0,-6 0 0,0 0 0,0 0 0,-2 0 0,-2 0 0,-2 0 0,2 0 0,0 0 0,0 0 0,-2 0 0,2 0 0,0 0 0,0 0 0,-1 0 0,1 0 0,-4-6 0,2 1 0,0 1 0,-2 2 0,4-4 0,-6 0 0,1 2 0,-1 2 0,4 2 0,-6 0 0,-1 0-1,-3 0 1,-2 0 0,3 0-1,1 0-1,2 0 0,1 0 0,-7 0 1,3 0-1,3 0 1,-2 0 0,6 0 0,1 0-1,-1 0 1,0-2 0,4-2 0,-2-1-2,2 1 1,2 2 0,0 2 0,-2 0-1,-2 0 0,0 0 0,6 0 0,0 0-1,0 0 1,-6 0 0,0 0-1,0 0 1,-1 0 0,3 0 0,-8 0 1,-2 2-1,-1 4 1,-3-4-1,1 3 1,-1-3 1,1-2 0,-1 0 0,1 0 1,-1 0 0,0 0 0,1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7:49.8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1206 943 9172,'0'-11'0,"0"-1"0,0 6 0,0-5 0,0 7 0,-2-2 0,-4 12 0,2-2 0,-7 7 0,-3 3 0,-4 1 0,-3 3 0,-4-1 0,-2 1 0,-4 1 0,-8 2 0,-4 3 0,-1-3 0,3 4 0,-6-1 0,-3-1 0,-6 2 0,1-5 0,-1 3 0,5-6 0,5-5 0,5-4 0,-3-8 0,1 0 0,4 0 0,2-2 0,2-4 0,-2-8 0,-3-7 0,9 0 0,-2-7 0,3 1 0,3 0 0,6-4 0,-2-6 0,5-2 0,7 1 0,3 5 0,8-10 0,0 0 0,0-3 0,0 1 0,2-2 0,4-1 0,5-2 0,5 1 0,1-1 0,3-3 0,3 5 0,-4-5 0,6 9 0,1-3 0,3 0 0,-4 14 0,0-1 0,1 3 0,3 3 0,-2 1 0,2 8 0,2-1 0,2 5 0,-4 9 0,0 0 0,2 4 0,2 2 0,-4 0 0,0 0 0,2 2 0,2 4 0,4 4 0,2 7 0,2 1 0,-2-1 0,-2 1 0,-3 1 0,3 2 0,4 3 0,-10 5 0,4-4 0,-2 2 0,0 4 0,-4 2 0,-2 2 0,-1-2 0,-5-4 0,2 4 0,-3-4 0,-5 6 0,1 6 0,-9-10 0,-1 4 0,-2 0 0,2 4 0,-4-6 0,4 5 0,-4 1 0,-2-2 0,-6 0 0,-2-2 0,-2 0 0,-3 0 0,3 0 0,-2-2 0,1-2 0,1-2 0,-5-6 0,3 4 0,-4-1 0,5-5 0,-1-8 0,-2-1 0,7-8 0,-1 4 0,8-10 0,0-4 0,0 4 0,0-8 0,0 5 0,0 3 0,0-8 0,0 4 0,6 2 0,2-7 0,1-3 0,-3 4 0,4-1 0,-1-1 0,1 2 0,2-5 0,3 3 0,-1-1 0,-2 1 0,5-4 0,6 5 0,1-5 0,1-1 0,-4 5 0,8 0 0,4-1 0,6-3 0,-2-1 0,6 1 0,-3 3 0,1 1 0,8 8 0,-5-2 0,3 4 0,-1 2 0,-5 0 0,4 0 0,-1 0 0,1 0 0,-6 0 0,2 0 0,-5 2 0,-1 4 0,6-4 0,2 4 0,0-2 0,-1 2 0,-1-4 0,-4 3 0,2-3 0,1-2 0,1 0 0,-6 0 0,0 2 0,0 4 0,0-4 0,0 4 0,-2-4 0,-4-2 0,2 0 0,-8 0 0,1 0 0,1 0 0,-6 0 0,6 0 0,-1-2 0,-1-4 0,2 4 0,-3-4 0,1 4 0,-2 2 0,4-2 0,1-1 0,1-3 0,4 2 0,-4 0 0,0 0 0,0-2 0,0 2 0,-3 1 0,3-1 0,0-2-1,0 2 0,-5 0 1,1 0-1,-2-2-2,3 2 1,-3 3 0,6 1 0,-2 0-1,-3 0 1,3 0-1,0 0 1,0 0-1,1 0 1,-3 0 0,-4 0 0,3 0 0,1 0 1,0 0 0,-3 0-1,1 0 1,2 0 0,2 0 0,-3 0 0,1 0 0,-2 0 0,-1 0 0,-3 0 1,3 0-2,3 0 1,-4 0 0,5 0 0,-3 1-1,2 5 1,-1-4-1,5 6 1,-2-2-1,-4 0 0,5-1 0,-3-3 0,0 2 0,2 2 0,1 0 0,5-4 0,-2 2 0,2 2 0,2 1 0,2-3 0,0 2 0,0-2 1,-1 4 0,1-1 0,0 1-1,0 0 1,0 0 0,2-4 0,2 1-1,2-1 0,-1-2 1,-5-2-1,0 0 0,0 0 0,0 0 0,-2 0 0,-2-2 0,-2-3 0,-2 3 0,3-4 0,-7 4-1,-4 2 1,1 0 0,1 2 2,2 4 0,1 3 0,-7 9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7:50.7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103 839 9174,'-17'-2'0,"-1"-4"0,1-6 0,0 4 0,-1 3 0,8-5 0,5 8 0,10-2 0,7 6 0,4 4 0,9 5 0,4-3 0,6 0 0,6 0 0,3 5 0,9-3 0,-1 2 0,0-1 0,3-1 0,3 4 0,6-5 0,4-1 0,2 4 0,0-7 0,-1-1 0,1-2 0,8-2 0,0 0 0,-3 0 0,-5 0 0,-6 0 0,0 0 0,-4-2 0,0-3 0,-7 3 0,-1-6 0,-9 2 0,-6 0 0,0 0 0,1 6 0,3 0 0,-2 0 0,-2 0 0,-2 0 0,2 0 0,3 0 0,-8 0 0,2 0 0,-1 0 0,0 0 0,4 0 0,2 0 0,2 0 0,-2 0 0,-8-5 0,-2-1 0,0 2 0,-2 2 0,4 2 0,-6 0 0,3 0 0,3 0 0,-2 0 0,4 0 0,4 2 0,-1 4 0,1-2 0,-2 5 0,2-1-1,4-4 0,1 0 0,5 0 1,-4 1-3,-1-1 0,-3-2 0,6-2 1,-2 0-1,-5 0 0,-7 0 0,-1 0 0,1 2 0,2 4 0,0-4 1,-2 4-1,-4-4-1,-2-2 1,6 0 1,-2 0 0,2 0 0,-2 0 0,4 0 1,-4 0-1,4 0-1,2 0 1,0 0 0,-2 0-1,-2 0 0,-2 0 1,2-2 0,6-2-1,0-4 0,-4-2 1,-2 1 0,4-5 0,0 3-1,0-3 1,4-2 0,-2 1 0,-4 3 0,0 6 0,-8 3 0,-2-1 0,-3-2 0,-5 2 0,-3 10 0,-6 5 1,-6 5 0,-6 1-1,-6 3 0,-3 3 0,3-3 1,2 3 1,2-4 0,-13 6 0,2 3 0</inkml:trace>
  <inkml:trace contextRef="#ctx0" brushRef="#br0" timeOffset="284">4260 873 9055,'0'-11'0,"0"-1"0,0 10 0,2 2 0,4 10 0,3 11 0,11 5 0,1 1 0,2 4 0,1 2 0,-5 2 0,2-2 0,3-4 0,-1 2 0,-6-6 0,1 2 0,-1-5 0,1 1 0,-6-12 0,-3-7 0,1-8 0,0-7 0,1-12 0,7-7 0,-1-3-1,1-2 1,-1-7-1,1-7 1,1-7-1,4-8 0,-1-12 0,7-7 1,2-8 0,-15 42 0,1-1-1,4-9 1,0-1-297,3-3 1,-1-2 0,2-6-1,0-1 1,2-3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48:56.5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105 542 9439,'-11'0'0,"-1"0"0,0 2 0,-5 4 0,5-4 0,1 3 0,5-3 0,-6-2 0,8-2 0,-1-3 0,3-7 0,2-4 0,5-1 0,3-1 0,2 1 0,3-1 0,3-5 0,1 0 0,1 2 0,-1 1 0,1 9 0,-1 1 0,1 2 0,-1 4 0,1 2 0,-1 2 0,-1 2 0,-5 4 0,3 10 0,-8 9 0,-2 2 0,-2 4 0,-2 8 0,0 2 0,0-3 0,0-1 0,-2-2 0,-2-2 0,-2-4 0,2-5 0,-4-5 0,2-2 0,1-1 0,-3-4 0,6-7 0,-4-10 0,4-7 0,2-4 0,0-3 0,0-2 0,0-3 0,0 1 0,0 6 0,0-1 0,0 1 0,6-1 0,2 3 0,1 3 0,-3-2 0,6 9 0,1 1 0,3 2 0,1 2 0,1 0 0,-1 0 0,1 0 0,-1 0 0,1 0 0,-1 0 0,8 8 0,3 1 0</inkml:trace>
  <inkml:trace contextRef="#ctx0" brushRef="#br0" timeOffset="284">490 245 9439,'0'-18'0,"0"7"0,-2 1 0,-4 2 0,4 1 0,-4 1 0,4 12 0,2-1 0,0 9 0,0 3 0,2 9 0,2 3 0,2 4 0,-2 2 0,0-6 0,-1-2 0,3 0 0,-2 0 0,-2-5 0,0 1 0,2-4 0,2-1 0,-1-7 0,-5 1 0,8-8 0,4 2 0,-2-12 0,-1-6 0,1-3 0,0-3 0,-4-5 0,3-2 0,1 0 0,0-1 0,-5 1 0,5 4 0,-2-2 0,-4 1 0,4 9 0,-3 1 0,-1-2 0,-2 7 0,-2-1 0,0 8 0</inkml:trace>
  <inkml:trace contextRef="#ctx0" brushRef="#br0" timeOffset="550">490 821 9439,'-12'12'0,"2"0"0,2 1 0,3 3 0,7-7 0,5-5 0,11-8 0,-1-5 0,7-11 0,-5-3 0,-2-6 0,1 4 0,-1 1 0,-1 5 0,-4 1 0,1 7 0,-5-1 0,2-1 0,1 5 0,-1 8 0,-4 13 0,-4 7 0,-2 3 0,0 0 0,0-5 0,0-1 0,0 1 0,5-1 0,1 1 0,8-9 0,-4-1 0</inkml:trace>
  <inkml:trace contextRef="#ctx0" brushRef="#br0" timeOffset="835">891 315 9439,'0'-10'0,"0"-5"0,6 20 0,0 1 0,-2 8 0,-2 3 0,-2 3 0,0 1 0,0 2 0,0-1 0,0-3 0,0-2 0,0 1 0,0-1 0,-8 1 0,-4-1 0,3-7 0,-3-4 0,-2-4 0,7-10 0,-1-6 0,2-5 0,0-4 0,0-2 0,6 3 0,0-3 0,0-2 0,0 5 0,2-1 0,2 4 0,2 1 0,8 3 0,-3 3 0,5 6 0,-5 4 0,-1 4 0,-2 4 0,5 12 0,-3 9 0</inkml:trace>
  <inkml:trace contextRef="#ctx0" brushRef="#br0" timeOffset="1001">856 769 9439,'-9'0'0,"3"-8"0,10-4 0,1-3 0,9-8 0,-2-1 0,3 1 0,3-2 0,-1 5 0,1-3 0,-3 4 0,-3 1 0,3 1 0,-5-1 0,7 1 0</inkml:trace>
  <inkml:trace contextRef="#ctx0" brushRef="#br0" timeOffset="1185">944 751 9439,'0'12'0,"0"0"0,0 1 0,0-3 0,0 2 0,0 1 0,7-5 0,5-2 0,4-4 0,1-4 0,0-4 0,1-8 0,-1-7 0,1-4 0,1-6 0,3 2 0,1-2 0,0-2 0,2-10 0,3-2 0</inkml:trace>
  <inkml:trace contextRef="#ctx0" brushRef="#br0" timeOffset="1601">1590 53 9703,'-18'0'-20,"9"-8"1,3 8 0,12 0 18,5 10 1,5-1 0,1 1 0,1 0 0,-1 0 0,1-5 0,-1 5 0,1-2 0,-1-4 0,-5 3 0,-3 1 0,-1 2 0,6 2 0,-5 5 0</inkml:trace>
  <inkml:trace contextRef="#ctx0" brushRef="#br0" timeOffset="1985">1572 297 9644,'-17'0'-46,"5"0"-9,1 0 41,7 0 0,-2 0 12,12 0 1,3-2-1,9-2 1,-1-3 1,1-3 0,-1 0 0,1-3 0,-1 1 0,1 6 0,-1-5 0,-5 7 0,-1-2 0,-7 6 0,2 6 0,-4 5 0,-2 5 0,-6 3 0,0 3 0,1 1 0,-3-2 0,6 5 0,-4-1 0,4 2 0,2 4 0,0-6 0,0 0 0,0-1 0,0-1 0,2-2 0,2-7 0,4-4 0,1-3 0,3-1 0,4-8 0,-3-4 0,-1-5 0,-2-12 0,1-5 0,-3-1 0,0 0 0,-6 2 0,3-2 0,-5 6 0,-5 3 0,1 3 0,-8-1 0,-1 1 0,-3 7 0,-1 4 0,-1 4 0,6 4 0,3 4 0,1 6 0,2 3 0,-2 3 0,-1-1 0</inkml:trace>
  <inkml:trace contextRef="#ctx0" brushRef="#br0" timeOffset="2418">1834 227 9509,'0'-9'0,"0"15"0,2 11 0,4 2 0,-4 1 0,4-1 0,-4 3 0,-2 1 0,6 0 0,-1-5 0,-1-1 0,-2 1 0,0-3 0,4-3 0,-4-5 0,12-14 0,-7-5 0,1-3 0,0-3 0,3-5 0,-3-2 0,0-1 0,0 1 0,3-4 0,-3 6 0,0 1-1,0 3 1,3 2 0,-5-1-2,-2 1 0,0 7 1,0 2-5,2 0 5,-1 6 0,-5-3 1,0 10-1,0 7 1,0 4 0,0 1-1,0 1 0,0-1 1,0 0 0,0 1 0,0-1-1,0 1 1,0 1 0,0 3 0,0 1-1,0-2 1,0-1 0,2-3-1,2 1 0,2-1 1,0 0 0,-6 1 0,0-1 0,0 1 0,0-1 0,0 1 0</inkml:trace>
  <inkml:trace contextRef="#ctx0" brushRef="#br0" timeOffset="2633">1991 594 9488,'-11'6'0,"1"2"0,0 0 0,1-1 0,5 1 0,-4-4 0,2 4 0,0 1 0,1-3 0,5 6 0,2 0 0,3 5 0,5-5 0,8-3 0,-1-1 0,0-2 0,1-6 0,-1 0 0,1 0 0,-1-2 0,-1-4 0,-3-4 0,-1 1 0,-8-7 0,4 7 0,-2-3 0,-1 0 0,1 1 0,-8-5 0,-4 4 0,3-1 0,-9 7 0,-2 2 0,-1 2 0,-3 2 0,1 0 0,-1 0 0,1 0 0,-1 0 0</inkml:trace>
  <inkml:trace contextRef="#ctx0" brushRef="#br0" timeOffset="3001">2201 245 9488,'0'-18'0,"0"7"0,0-1 0,0-1 0,2 5 0,4 2 0,-2 6 0,5 6 0,-1 5 0,4 7 0,-6 3 0,-2 4 0,-3 3 0,-1 1 0,-1 4 0,-3-2 0,-2-2 0,-2-8 0,4 4 0,-4-1 0,-1-1 0,5 0 0,-4-7 0,0-4 0,6 3 0,-3-13 0,10 4 0,-1-4 0,8-2 0,1-2 0,3-4 0,-4 2 0,-1-6 0,3 1 0,1-1 0,1-2 0,-3-5 0,-3-1 0,-2 1 0,6-1 0,-5 1 0</inkml:trace>
  <inkml:trace contextRef="#ctx0" brushRef="#br0" timeOffset="3150">2323 262 9488,'0'-9'0,"0"-7"0,2 12 0,4-5 0,6 1 0,3 0 0,3 4 0,-1-2 0,-7 1 0,5 5 0,-5 0 0</inkml:trace>
  <inkml:trace contextRef="#ctx0" brushRef="#br0" timeOffset="3451">2341 350 9488,'11'-16'0,"1"5"0,-6-5 0,6 6 0,1-1 0,3-1 0,-5 2 0,-1-3 0,0 1 0,-1-1 0,-3 3 0,6-2 0,-8 6 0,3-3 0,1 1 0,-6 2 0,6 8 0,-8 4 0,0 5 0,0 5 0,0 1 0,0 1 0,0-1 0,0 7 0,0-1 0,0-2 0,0-1 0,0-3 0,0 1 0,0-1 0,0 1 0,0 7 0,0 2 0</inkml:trace>
  <inkml:trace contextRef="#ctx0" brushRef="#br0" timeOffset="3751">2393 594 9488,'-10'0'0,"3"-2"0,7-4 0,7-3 0,5-7 0,4 5 0,-5 3 0,-1 6 0,0-2 0,-1-2 0,-3 0 0,4 8 0,-2 4 0,-1-2 0,-3 8 0,2 1 0,0 3 0,-6 1 0,0 1 0,0-7 0,0 1 0,0 2 0,0-5 0,0 3 0,0-6 0,0 5 0,2-7 0,4 2 0,3-4 0,9-4 0,-1-4 0,1-5 0,-1-7 0,1-3 0,-1-4 0,1-3 0,5-1 0,0-6 0,-1 0 0,5 0 0,0 1 0</inkml:trace>
  <inkml:trace contextRef="#ctx0" brushRef="#br0" timeOffset="4185">2708 210 9477,'-12'0'0,"0"0"0,8 0 0,-1 0 0,10 0 0,5 0 0,8 2 0,-1 4 0,0-2 0,1 7 0,-1 3 0,-7-4 0,-4 1 0,-4 3 0,-2 1 0,0 3 0,0-1-1,0 1 1,-2-3 0,-4-1-1,-4-3 1,1 3 0,-5-4 0,6-1 0,-1-1 0,3-2 0,-6-6 0,8 0 0,4 0 0,12-2 0,3-4 0,3-5 0,-1 1 0,-1-2 0,-3 1 0,-1 1 0,0-6 0,5 7 0,1-1 0,-1-4 0,1 9 0,-9-1 0,-1 6 0,-8 0 0</inkml:trace>
  <inkml:trace contextRef="#ctx0" brushRef="#br0" timeOffset="4568">2777 437 9444,'-9'2'0,"1"2"0,0 2 0,4-1 0,-5-3 0,1 4 0,2-2 0,4 6 0,-2 0 0,-2-1 0,1-3 0,5 6 0,7-3 0,5 3 0,3-4 0,3-8 0,-1 0 0,1 0 0,-3-2 0,-1-2 0,-2-2 0,-1-2 0,7 5 0,-1-3 0,1 0 0,-3 8-3,-3 4 1,1 3 0,-7 9-3,-2-1 1,-2 1-1,-2-1 0,0 1 0,-2-1 1,-4 1 0,4-7-2,-4 1 4,-3-8 0,9 4 1,0-8 0,2-6 0,9-2 0,3-2 0,1-3 1,3-5 0,1-3 0,3-4 0,1-3 0,0-1 0,2-6 0,3 0 0</inkml:trace>
  <inkml:trace contextRef="#ctx0" brushRef="#br0" timeOffset="4968">3441 227 9304,'-17'0'0,"5"0"0,0 0 0,10 0 0,0-1 0,6-5 0,10 4 0,-3-4 0,7 2 0,5-2 0,-3-2 0,5-5 0,-2 1 0,0-1 0,7-1 0,-7 0 0,-2 3 0,-1-3 0,-3-1 0,1-1 0,-3 3 0,-3 1 0,3 8 0,-13-11 0,6 5 0</inkml:trace>
  <inkml:trace contextRef="#ctx0" brushRef="#br0" timeOffset="5385">3563 227 9304,'-15'18'0,"3"-1"0,-1 1 0,7-1 0,2 1 0,2-1 0,2 1 0,0-1 0,0 1 0,0-1 0,8-7 0,1-2 0,3-3 0,0 1 0,-1 0 0,7-6 0,-7-6 0,-1-2 0,0 1 0,-1-1 0,-3-6 0,4 3 0,-2-5 0,5 1 0,-3 1 0,0 2 0,-1 9 0,-3-3 0,4 4 0,0 10 0,-6 3 0,-8 5 0,-8 1 0,-2 1 0,1-1 0,1 1 0,-1-1 0,3-1 0,0-3 0,1-3 0,-1-2 0,6 5 0,-2-11 0,12 4 0,-2-12 0,7-6 0,3-3 0,2-3 0,7 1 0,0 0 0,-1-3 0,-3-3 0,-2 3 0,1-3 0,-1 4 0,1 1 0,-7 7 0,1-1 0,-8 0 0,4 10 0,-8 4 0</inkml:trace>
  <inkml:trace contextRef="#ctx0" brushRef="#br0" timeOffset="5516">3651 542 9304,'-18'17'0,"1"1"0,5-1 0,2 1 0,3-1 0,1 1 0,6-1 0,0 1 0,2-9 0,3-3 0,7-4 0,4-2 0,1-2 0,1-4 0,-1-11 0,1-10 0</inkml:trace>
  <inkml:trace contextRef="#ctx0" brushRef="#br0" timeOffset="5734">3738 507 9304,'6'-18'0,"1"3"0,3 3 0,-6-3 0,2 3 0,-2 4 0,0 4 0,1 8 0,1 6 0,-6 7 0,0 1 0,0-1 0,0 1 0,0-1 0,0 1 0,0-1 0,0 1 0,0-1 0,0 1 0,0-1 0,0 1 0,2-7 0,4 1 0,-2-10 0,8-2 0,1-10 0,-3-5 0,2-5 0,1-1 0,3-2 0,7-10 0,2 0 0,2-6 0,4 0 0,2-6 0,2 1 0</inkml:trace>
  <inkml:trace contextRef="#ctx0" brushRef="#br0" timeOffset="5917">3913 0 9304,'7'10'0,"3"4"0,6-7 0,-3 1 0,-1 0 0,-1 6 0,7-5 0</inkml:trace>
  <inkml:trace contextRef="#ctx0" brushRef="#br0" timeOffset="6334">3895 227 9304,'10'8'0,"-2"4"0,-1 3 0,-5 11 0,6 3 0,-2 2 0,0-2 0,1 4 0,-3-4 0,4 2 0,2-2 0,-4 2 0,5-8 0,3-1 0,1-9 0,3-3 0,-1-2 0,-1-10 0,-3-12 0,-3-5 0,-2-4 0,3-1 0,-5 7 0,-2-3 0,-2-3 0,-4 4 0,-4-5 0,-5 5 0,-3 7 0,1 3 0,1-1 0,-2 0 0,5 6 0,-3-1 0,0 3 0,3 0 0,3-4 0,6 2 0,6-8 0,5-1 0,1 3 0,3-2 0,5-1 0,-1-3 0,1 5 0,-3-1 0,1-1 0,-1-3 0,8-1 0,2-1 0</inkml:trace>
  <inkml:trace contextRef="#ctx0" brushRef="#br0" timeOffset="6635">4122 402 9304,'-10'0'0,"16"-2"0,12-4 0,3-3 0,-3-7 0,-1 3 0,0 1 0,7 0 0,-3-5 0,-3-1 0,-5 1 0,-1-1 0,3 1 0,-1-1 0,-2 1 0,-9 5 0,5 1 0,0-3 0,-6 6 0,6 1 0,-14 9 0,0 3 0,2 7 0,2 4 0,2 1 0,0 0 0,-2 1 0,-2-1 0,-1 1 0,1-1 0,2 1 0,2-1 0,0 8 0,0 3 0</inkml:trace>
  <inkml:trace contextRef="#ctx0" brushRef="#br0" timeOffset="6800">4227 454 9304,'8'10'0,"3"-4"0,5-4 0,1-2 0,1 0 0,-1 0 0,1 0 0,5-2 0,0-4 0,-1-5 0,-3-5 0,-2-1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7:41.1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647 519 8974,'10'0'0,"-1"0"0,-3 0 0,-4 0 0,8 0 0,-4 0 0,-5 2 0,5 4 0,-4-4 0,6 5 0,-6-5 0,4 4 0,-4-4 0,-2 6 0,-8-8 0,-4 0 0,-3 0 0,-3 0 0,1 0 0,-3 0 0,-3 0 0,2 6 0,-6 0 0,-1-3 0,1-1 0,0-2 0,-4 0 0,4 0 0,2 0 0,-4-2 0,3-1 0,1-3 0,0 2 0,2-4 0,5 2 0,1 0 0,-1-1 0,1 3 0,-1-8 0,3 6 0,1-3 0,3 1 0,1 0 0,-4 4 0,3-2 0,5-1 0,-6 1 0,1-2 0,-5-5 0,4 1 0,3 8 0,5-4 0,-2 0 0,0 5 1,4-9 0,-4-2 0,4 5 1,-3-3-1,3-2 1,2-1 0,0-3 0,0 1 0,2-2-1,3-5 1,-1 3-1,8-6 1,2 2-1,1 3 0,-3-3 0,-1 2 1,3 1-1,1 3 1,3 1-2,-1 1 1,-1 5 0,-3 3-1,-1 1 0,-2 10 1,3 10-1,-1 3 0,-8 8 0,2 3 0,-4-1 0,-2 0 0,0 6 0,0-4 0,-2 2 0,-4 0 0,2-5 1,-6 5-1,1 2 0,-1 2 0,4-4 0,-4 0 1,3 2-1,3 2 0,-4 2 0,2-2 0,2-4 0,2-6 0,2 3 0,0-3 0,0-2 0,0-1 0,0-9 0,2-1 0,4-2 0,-2-2 0,8-6 0,1 0 0,3 0 0,1-6 0,1-2 0,-1-2 0,1-3 0,-1-3 0,1-1 0,-1-1 0,0 1 0,1-1 0,-3 1 0,-1 1 0,-2 5 0,-6-5 0,3 5 0,-1-5 0,-4-1 0,4-1 0,-3 1 0,-1-1 0,-2 1 0,-2-1 0,0 1 0,0 7 0,-2 2 0,-4 8 0,5 0 0,-7 2 0,8 4 0,0 4 0,0 7 0,0 1 0,0-1 0,0 1 0,0 1 0,0 2 0,0 3 0,0 5 0,0-4 0,0 0 0,0 0 0,2 5 0,2-7 0,1-2 0,-1-1 0,-2-3 0,-2 1 0,0-1 0,8 0 0,2 1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7:58.3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1240 1084 9295,'0'17'0,"0"-5"0,0-1 0,0 3 0,0 2 0,-2 1 0,-4 0 0,2 1 0,-5-1 0,-1 1 0,0-1 0,-3 1 0,-10 1 0,-5 3 0,1 1 0,-14 0 0,1-5 0,-11-1 0,-7 0 0,-4-1 0,-8-2 0,0-5 0,0-1 0,6-2 0,2-8 0,2-4 0,4-6 0,1-11 0,5-6 0,3-4 0,7-2 0,-3-8 0,4-3 0,6-5 0,8-1 0,2 0 0,3-1 0,7 1 0,3-1 0,4 1 0,8 0 0,6-1 0,9 1 0,3-6 0,9-1 0,4 3 0,6 2 0,-1 1 0,7 1 0,0 2 0,-1 3 0,-5 4 0,4 8 0,-2 2 0,-1 4 0,7-4 0,-4 6 0,1 0 0,5 4 0,-5 9 0,5 4 0,3 3 0,5 3 0,1 2 0,-6 4 0,-1 4 0,-5 5 0,9 5 0,-9 3 0,-3 4 0,-4 7 0,-4 3 0,-1 2 0,-1 1 0,-3 5 0,-5 4 0,-8 7 0,1 1 0,-1-1 0,1 8 0,-3 2 0,-1 2 0,-3 0 0,-7 0 0,2 6 0,-4-2 0,-2-4 0,-2-2 0,-2-6 0,-2 3 0,3-3 0,-5-4 0,0-5 0,0-6 0,0-4 0,1-4 0,3-2 0,-2-4 0,2-2 0,-4-8 0,1-5 0,-3 2 0,4-7 0,-6-1 0,7-4 0,-7-2 0,8 0 0,-4 0 0,8-2 0,0-4 0,0 4 0,2-7 0,4 3 0,-2 2 0,8-8 0,-1 1 0,7-7 0,-1 1 0,3-1 0,1 1 0,4-1 0,2 1 0,-3 0 0,7-1 0,4 1 0,3-1 0,3 1 0,-4-1 0,4 3 0,5 3 0,3-2 0,-1 9 0,-3 1 0,-2 2 0,5 4 0,-1 4 0,3 5 0,3 5 0,-1 1 0,0 3 0,1 1 0,-1 2 0,1 1 0,-3-9 0,-1-1 0,-3-3 0,-7-1 0,2 2 0,-4-7 0,-3-3 0,-4 4 0,-1 0 0,0-2 0,-2-2 0,12-2 0,-6 0 0,2-2 0,2-4 0,-6 4 0,11-4 0,-1 4 0,0 2 0,5-2 0,-5-1 0,-2-3 0,-2 2 0,4 0 0,-1 0 0,-1-4 0,-2-1 0,-2 3 0,0-4 0,0 0 0,0 1 0,-6 3 0,0-4 0,2 2 0,2 5 0,2 1 0,0 2 0,0 0 0,0 0 0,2 0 0,1 0 0,5 0 0,2 0 0,-7 5 0,5 1 0,-2-2 0,0-2 0,7-2 0,-1 0 0,3 0 0,3 0 0,-5 0 0,3 0 0,3 0 0,0 0 0,1 0 0,-3 0 0,0 0-1,1 0 0,3 0 0,-2 0 0,-3 0-1,-1 0 0,-5 0 0,3 0 0,3 0 0,-1 0 0,7 0 1,-11 0-1,5 0 0,1 0 0,6 0 0,0 0 0,-1-2 0,-3-4 0,-4 2 0,-1-7 0,-2-3 0,1-1 0,-5 3 0,-3 0 1,-1 1-1,2 1 1,-4 0-1,6 6 1,-3-1-1,1 1 1,0 2-1,-4 2 1,0 0-1,-2 0 0,3 0 1,-9 0-1,4 0 0,2 0 0,4 2 1,-2 2-1,-4 1 0,0-1 1,0-2-1,2-2 1,0 0 0,0 0 0,-2 0 1,-2 0-1,-2 0 0,2 0 1,2 0 0,0 0 0,-2 0 0,-2 0 0,-8 6 0,5 0 0,-3-2 0,0-2 0,1 4 0,-7-1 0,0-1 0,1 4 0,-1-2 0,1-2 0,-1 0 0,1 0 0,-1 1 0,1 9 0,-1-4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7:59.9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106 122 9220,'-2'-11'0,"-4"-1"0,-2 6 0,-5-3 0,1 1 0,6-4 0,-4 4 0,3-1 0,-7 5 0,3-2 0,3 4 0,0 4 0,8 4 0,2 4 0,6 7 0,7 0 0,7 1 0,9-3 0,-2-1 0,4-4 0,2-2 0,5 3 0,1-5 0,-2-2 0,-2-2 0,-2-2 0,0 0 0,0-2 0,0-4 0,-8-4 0,-4-7 0,-4 1 0,-1 5 0,-3-5 0,-3 5 0,-6-5 0,-4-1 0,-2-1 0,-8 1 0,-2-1 0</inkml:trace>
  <inkml:trace contextRef="#ctx0" brushRef="#br0" timeOffset="269">263 175 9220,'-18'0'0,"7"0"0,-1 0 0,1 2 0,-7 4 0,8 3 0,5 11 0,3 3 0,2 6 0,0 6 0,0 6 0,0 5 0,0 5 0,5 3 0,1 2 0,-2 3 0,-2-3 0,4-2 0,0-3 0,-2-7 0,-2-9 0,-2-2 0,1-10 0,3 1 0,2 1 0,0-13 0,-6 1 0,0-21 0,0-9 0,0-8 0,-2-10 0,-4 0 0,-3 0 0,-9 0 0</inkml:trace>
  <inkml:trace contextRef="#ctx0" brushRef="#br0" timeOffset="469">141 524 9220,'-10'-17'0,"-4"-1"0,9 1 0,-1 7 0,8 2 0,4 8 0,5 0 0,5 0 0,7 0 0,0 0 0,1 0 0,1 0 0,-6 0 0,6 0 0,-1 0 0,-1 0 0,0 0 0,-5 0 0,1 0 0,4 0 0,-9 0 0,3 0 0,-1 0 0,0 0 0,-1-2 0,-1-2 0,-3-1 0,3 1 0,-6-6 0,7 0 0,-5-7 0</inkml:trace>
  <inkml:trace contextRef="#ctx0" brushRef="#br0" timeOffset="784">787 419 9220,'10'-7'0,"-3"-3"0,-7-8 0,0 1 0,0-1 0,0 1 0,0 0 0,-5-1 0,-3 1 0,-2-1 0,-4 1 0,5 7 0,-3 2 0,-1 2 0,-3 1 0,-1 1 0,-1 10 0,1 7 0,-1 8 0,3 7 0,1 7 0,4-1 0,3 1 0,1 6 0,6 0 0,0 0 0,0 1 0,0-5 0,2 2 0,4-6 0,5-4 0,5-8 0,1 3 0,1-5 0,-1-1 0,1-9 0,-1-3 0,2-4 0,5-2 0,-5 0 0,4 0 0,-3-2 0,-3-4 0,1-3 0,-3-11 0,-1-1 0,-3-2 0,9-8 0,7 3 0</inkml:trace>
  <inkml:trace contextRef="#ctx0" brushRef="#br0" timeOffset="917">1398 594 9220,'-17'0'0,"-1"2"0,1 4 0,7-4 0,-5 13 0,5-5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8:01.7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452 437 9296,'-2'-15'0,"-2"1"0,-1 2 0,-1 1 0,6-7 0,-2 3 0,-4 3 0,4-3 0,-4 3 0,2-4 0,-1-1 0,1 0 0,-8-1 0,-2 3 0,-1 3 0,-3-2 0,1 9 0,0 1 0,-1 2 0,-5 4 0,-2 3 0,-1 7 0,1 4 0,0 9 0,4 4 0,-1 4 0,7 2 0,-1 0 0,10 2 0,2 1 0,2 3 0,4 0 0,4-4 0,8 4 0,7 5 0,6-3 0,8-2 0,0-5 0,0-1 0,-6 0 0,-2-2 0,-1-4 0,-5-5 0,-9-5 0,-7-1 0,-5-9 0,-5-3 0,-7-4 0,-4-2 0,-9 0 0,-4 0 0,-4-2 0,-2-4 0,6-3 0,0-11 0,0-1 0,2-2 0,1-1 0,9 7 0,0-1 0,-1 1 0,3-1 0,3 1 0,6 1 0,12 5 0,9 3 0,9 8 0,7 0 0,-4 0 0</inkml:trace>
  <inkml:trace contextRef="#ctx0" brushRef="#br0" timeOffset="338">592 594 9339,'-18'-5'0,"3"-3"0,3-2 0,3 6 0,3-2 0,4 6 0,-4 6 0,4 4 0,2 9 0,0 3 0,0 1 0,6 6 0,2-4 0,1 1 0,5-1 0,1-2 0,1-6 0,-2 1 0,-3-1 0,1-5 0,5-2 0,1-2 0,-7-3 0,-1-7 0,-2-3 0,-4-7 0,-2-4 0,-2-1 0,-2-2 0,-4-5 0,2 5 0,-8-4 0,-1 3 0,-3 3 0,1-1 0,1 3 0,3 1 0,-3 2 0,-2 9 0,-1-3 0,7 6 0,4 6 0,5 3 0,1 9 0</inkml:trace>
  <inkml:trace contextRef="#ctx0" brushRef="#br0" timeOffset="605">836 612 9339,'-7'-10'0,"3"-3"0,-8 7 0,8 0 0,4 6 0,14 0 0,7 0 0,-1 0 0,5 0 0,-2 0 0,0 0 0,7 0 0,-5 0 0,0 0 0,0 0 0,6-8 0,-4-2 0,8-7 0</inkml:trace>
  <inkml:trace contextRef="#ctx0" brushRef="#br0" timeOffset="1004">1413 297 9339,'0'-29'0,"0"2"0,0 0 0,0 0 0,-2 6 0,-2-5 0,-2 3 0,2 0 0,-5 1 0,-3 9 0,-4 1 0,-1-1 0,-3 3 0,-1 0 0,-4 2 0,-2 5 0,-2 1 0,-6 2 0,0 0 0,0 0 0,0 2 0,0 1 0,0 5 0,0 2 0,8-4 0,4 5 0,3 3 0,3 1 0,5 3 0,2-1 0,3 3 0,3 3 0,2 4 0,2 8 0,0 0 0,0 0 0,2 0 0,2 2 0,2 2 0,-3 1 0,5 9 0,0-4 0,0 1 0,-1 1 0,-1-9 0,-6 5 0,0-4 0,0-4 0,0 2 0,0-12 0,0 0 0,0 0 0,0-1 0,0-7 0,0-7 0,8-10 0,-6-18 0,6-9 0</inkml:trace>
  <inkml:trace contextRef="#ctx0" brushRef="#br0" timeOffset="1186">994 664 9339,'2'-9'0,"3"3"0,7 4 0,11 0 0,4-2 0,3-2 0,-1 2 0,2 2 0,8 0 0,1-2 0,-1-1 0,-2-1 0,-2 6 0,-2 0 0,-4 0 0,-4 0 0,-7 0 0,-1 0 0,1 0 0,-7 0 0,1 0 0,-8-8 0,4-2 0</inkml:trace>
  <inkml:trace contextRef="#ctx0" brushRef="#br0" timeOffset="1467">1256 315 9339,'-16'-12'0,"4"1"0,5 7 0,7-2 0,0 12 0,0 5 0,0 5 0,0 3 0,0 7 0,2 7 0,3 5 0,-1 5 0,6-4 0,-2 4 0,-4 1 0,3 1 0,-1 1 0,0-5 0,2-4 0,-6-2 0,4 0 0,-4-2 0,-2-4 0,0-4 0,1-7 0,3-1 0,2 1 0,8-1 0,-5 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8:04.0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70 183 9510,'-12'-6'0,"1"1"0,1-3-3,-2 2 0,3 6 0,5 0 0,-2 12-4,2 9 0,2 6 1,2 10-1,0 2 5,0 2 1,0 9-1,0 0 1,0 7 1,0-1 0,0-2 0,0-3 0,0-3 0,0-1 0,0-8 0,0-1 0,0-6 0,0-9 0,0-12 0,0-3 0,0-8 0</inkml:trace>
  <inkml:trace contextRef="#ctx0" brushRef="#br0" timeOffset="470">18 305 9465,'0'-9'0,"0"16"0,0 15 0,0 5 0,0 2 0,2 0 0,1 6 0,5 0 0,2 0 0,-4-6 0,3-2 0,1-2 0,0-3 0,-4-3 0,5-3 0,3-5 0,-4-3 0,1-8 0,3 0 0,-4-4 0,-1-5 0,1-11 0,0-5 0,1-4 0,5-6 0,-3 0 0,-1 0 0,-6-6 0,4 1 0,-1-1 0,1-2 0,0 4 0,1-5 0,-3 1 0,0 4 0,-6 2 0,4 4 0,-4 4 0,-2 6 0,0 9 0,0 3 0,0 9 0,0 2 0,0 2 0,0 9 0,0 3 0,-6 9 0,0 4 0,2 4 0,2 4 0,2-4 0,0 12 0,0-2 0,0 0 0,0 7 0,0-1 0,0 1 0,0-1 0,0 1 0,0-5 0,0 0 0,0-1 0,0-3 0,0-10 0,0-5 0,0-5 0,0-2 0,0 1 0,2-8 0,4-5 0,5-3 0,5-17 0,1-5 0</inkml:trace>
  <inkml:trace contextRef="#ctx0" brushRef="#br0" timeOffset="887">542 532 9423,'0'-17'0,"0"0"-1,0-1 0,0 1 1,0-1 0,-6 6 0,-2 3 0,-2 1 0,4 4 0,-5 10 0,-1 6 0,2 3 0,-3 3 0,5 1 0,0 2 0,1 3 0,-5 7 0,4-2 0,0 4 0,1 2 0,1-6 0,6 0 0,0 0 0,0-2 0,0-2 0,0-7 0,0-1 0,0 1 0,8-7 0,3-1 0,5-2 0,-5-2 0,1-8 0,2-4 0,-1-4 0,-1-7 0,-4-3 0,-1-3 0,-5 4 0,4-7 0,-2 3 0,2 0 0,-4 0 0,4 5 0,-4 1 0,-2-1 0,0 1 0,0 5 0,0 0 0,0 11 0,0 1 0,5 1 0,3 11 0,0 2 0,0 1 0,5 3 0,-3-1 0,2 1 0,-1-1 0,-5-5 0,6-1 0,1 3 0,3 1 0,1 1 0,1-4 0,1-7 0,4-3 0,-3-2 0,3 0 0,4-7 0,0-3 0</inkml:trace>
  <inkml:trace contextRef="#ctx0" brushRef="#br0" timeOffset="1070">1048 498 9421,'-17'-10'0,"-1"2"0,1 8 0,-1 0 0,7 0 0,-1 2 0,-2 4-1,-1 5 0,3 11 0,1 1 0,-3 0 0,-2 3 1,1-1 0,1 6 0,3-2 0,-3 2 0,4 0 0,1 0 0,-1-4 0,0-1 0,6-3 0,-1-6 0,1 1 0,-2-1 0,-4 1 0,-7-1 0</inkml:trace>
  <inkml:trace contextRef="#ctx0" brushRef="#br0" timeOffset="1267">716 550 9416,'0'-10'0,"0"4"0,2 12 0,4 6 0,2 5 0,5 5 0,-1 1 0,2-2 0,1 1 0,3-1 0,-1 4 0,0 2 0,1-3 0,-1 3 0,1 0 0,-1 0 0,7-5 0,-1 1 0,0 4 0,-5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8:18.7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18 140 8853,'-10'-10'0,"2"2"0,8 1 0,2 3 0,4-6 0,6 2 0,3 1 0,3 3 0,-1-2 0,1 2 0,-1 2 0,1 0 0,-1-2 0,1-2 0,-1 1 0,0 5 0,3 0 0,3 0 0,-2 0 0,9 0 0,-1 0 0,-2 0 0,6 0 0,-4 0 0,4 1 0,2 5 0,0-4 0,0 6 0,0-2 0,0 0 0,0-1 0,1-5 0,1 0 0,-2 0 0,4 6 0,-10 0 0,4-2 0,2-2 0,0-2 0,-2 0 0,-2 0 0,-2 0 0,0 6 0,8 0 0,2-3 0,2-1 0,1-2 0,-3 0 0,4 0 0,1 0 0,3 0 0,3 0 0,-1 0 0,-2 0 0,-3 0 0,7 0 0,-3 0 0,1 0 0,-3 0 0,-11 0 0,0 0 0,0 0 0,6 0 0,0 0 0,-1 0 0,3 0 0,-4 0 0,7 0 0,1 0 0,-2 0 0,5 0 0,-3 0 0,1 0 0,-1 0 0,3-5 0,-5-1 0,1 2 0,1 2 0,-6 2 0,5 0 0,1 0 0,-3 0 0,5 0 0,-6 0 0,-1 0 0,1 0 0,5 0 0,-3 0 0,0 0 0,-4 0 0,1 0 0,-1 0 0,-2 0 0,-2 0 0,-2 0 0,-1 0 0,1 0 0,0 0 0,6 0 0,0 0 0,-2 0-2,-2 0 1,-3 0 0,3 0 0,0 2-2,-2 4 0,4-4 1,-10 5-1,4-1 0,2 0 0,0 0 0,0-4 1,-2 2-1,-4 1 0,2 1 1,-6-6-1,2 0 0,4 0 1,-3 0 0,1 0-1,2 0 1,2 0 0,2 0 0,0 2 1,-1 2-1,1 2 0,0 0 1,0-6-1,0 2 0,0 4 0,0-5 0,0 5 1,0-4-1,0-2 0,0 2 0,-2 2 0,-2 2 0,-2-2 0,-2-2 0,4-2 0,-2 0 0,2 0 0,2-2 1,4-2-1,2-4 0,2-2 1,1 5 0,-3-5 0,2 0-1,-2 0 1,-2 7 0,-2-5 0,-1 2-1,1 0 1,0-5 0,-2 5 0,-2 0-1,-2-2 1,1 6 0,5-6 0,-1 3 0,1-1 0,0-6 0,0 6 0,0 1 0,0-3 0,2 6 0,2-4 0,2 2 0,-3-2 0,5 4 1,-2-3-1,-2 3 0,-3 2 0,-1 0 0,2 0 0,2 0 0,2 0 0,-2 2 0,-8 1 0,-2 3 0,2-2 0,2 0 0,2 0 0,0 2 0,0-2 0,0-1 0,-1 1 0,1 2 0,0-2 0,6 4 1,0-2-1,-2-2 0,-3-3 0,-1 5 0,0 0 1,0-2-1,0-2 0,0-2 0,0 0 0,0 0-1,0 0 1,0 6 0,-2 0 0,-2-3 0,-2-1 0,0-2 0,6 0 1,0 2-1,0 4 0,0-4 0,2 4 0,0-2 0,-3 2 0,5-4 0,-10 3 1,4-3-1,2-2 0,0 0 0,0 0 0,-2 0 0,-4 0 0,2 0 0,-5 0 0,1 0 0,4 0 0,-6 0 0,0 0 0,-2 0 0,1 0 0,7 0 0,-2 0 0,4 0 0,2 0 0,2 0 0,3 0 1,5 0-1,0 0 0,3 0 0,-5 0 1,2 0-1,3 0 0,3-6 0,-1-1 0,-2-1 0,-1 0 0,-2-3 0,3 3 0,-1 0 0,1 0 0,3-3 0,-1 5 0,-1 0 0,-3-2 0,1 6 0,3-4 0,-1 5 0,-3 1 0,-7 0 0,4 0 1,-2 0-1,-1 0 0,1 0 0,-6 0 0,0 0 0,0 0 0,6 0 0,-1 0 0,1 0 0,2 0 0,-6 0 0,5 0 1,-1 0-1,0 0 0,0 0 0,-6 0 0,1 0 0,5 0 0,2 0 0,3 0 1,-5 0-1,-4 0 0,0 0 0,2 0 0,3 0 0,3 0 0,-6 0 0,4 1 1,-3 3-1,1 2 0,6 0 0,-7-6 0,1 0 0,2 0 0,-6 0 1,5 0-1,-1 0 0,0 0 0,0 0 0,-6 0 1,0 0-1,-1 0 0,7 0 0,0 0 0,-2-2 0,-2-4 0,-1 4 1,5-4-1,4 5 0,-1 1 0,-1 0 0,-6 0 1,2 0-1,2 0 0,3 0 0,-7 0 0,-4 0 0,0 0 0,0 0 1,2 0-1,-2 0-1,-4 0 1,-2 0 0,-3 0 1,-3 0-1,8 0 1,-2-2-1,4-2 1,-2-2-1,2 2 0,2 0 0,2 0 1,-2-2-1,-4 3 0,2 1 1,-5 0-1,-1-2 0,0-2 1,-2 0-1,-5 6 1,-1 0-3,1 0 2,-9 0 1,-3 0-1,-13 0 1,-11 0 0,-15 0 0,-12 0 0</inkml:trace>
  <inkml:trace contextRef="#ctx0" brushRef="#br0" timeOffset="1051">6008 210 8841,'-12'0'0,"1"0"0,-3 0 0,6-2 0,3-4 0,3 4 0,2-6 0,0 18 0,0 5 0,2 11 0,3 7 0,5 7 0,8 19 0,-1 7 0,1 7 0,-1 9 0,0 11 0,-8-44 0,0 1 0,0 1 0,-1 1 0,1-1 0,0-1 0,6 45 0,-1-10 0,-2-5 0,-3-10 0,3-10 0,-6-8 0,-4-13 0,-2-10 0,0-11 0,0-9 0,0-3 0,0-12 0,0 2 0,0-7 0,0-3 0,0 4 0,0-1 0,0-3 0,2-1 0,3-1 0,5 3 0,0 1 0,5 6 0,-1-4 0,5 3 0,5 3 0,-1 2 0,-4 2 0,3 0 0,1 0 0,2 0 0,-5 2 0,-1 4 0,-3 5 0,-3-1 0,5 0 0,-3-1 0,-3 1 0,1-4 0,-7 5 0,8-7 0,-12 4 0,5-8 0</inkml:trace>
  <inkml:trace contextRef="#ctx0" brushRef="#br0" timeOffset="1334">6445 1205 8841,'-18'-8'0,"7"6"0,-1-3 0,8 5 0,-2 5 0,12-1 0,6 8 0,5 0 0,6-3 0,-1 7 0,7-6 0,2 1 0,2 1 0,-4-6 0,-2 3 0,0-1 0,1-4 0,-7 4 0,2-2 0,-3-3 0,-3-1 0,-5-2 0,-1 0 0,-7 2 0,2 4 0,-6-2 0,-4 8 0,-4 1 0,-1 3 0,-3 7 0,-5 2 0,-1 1 0,1-1 0,1 4 0,3-6 0,3 0 0,2 3 0,-4-7 0,7 4 0,-1-3 0,6-3 0</inkml:trace>
  <inkml:trace contextRef="#ctx0" brushRef="#br0" timeOffset="1565">7073 856 8893,'-17'0'0,"1"2"0,5 4 0,3 3 0,10 9 0,4-1 0,3 1 0,9-1 0,1 1 0,5-1 0,-5 1 0,4-1 0,4 1 0,1-1 0</inkml:trace>
  <inkml:trace contextRef="#ctx0" brushRef="#br0" timeOffset="1836">7073 1292 8893,'-9'0'0,"3"-5"0,12-3 0,5 0 0,5 0 0,1 3 0,1 5 0,-1 0 0,1 0 0,-1 0 0,1 0 0,-3 7 0,-3 7 0,-6 5 0,-4 5 0,-2 1 0,0-4 0,0 4 0,0 3 0,0-5 0,-2 4 0,-2-2 0,-2-3 0,-8-3 0,5-2 0,-9 1 0</inkml:trace>
  <inkml:trace contextRef="#ctx0" brushRef="#br0" timeOffset="1985">7231 1292 8893,'17'0'0,"0"6"0,1 2 0,-1 0 0,1 0 0,5-3 0,0-5 0,-1 2 0,-3 4 0,-1-4 0,-1 4 0,1 4 0,-1-1 0</inkml:trace>
  <inkml:trace contextRef="#ctx0" brushRef="#br0" timeOffset="2236">6951 1764 8893,'-12'0'0,"1"0"0,-3 0 0,8 0 0,6 0 0,10 0 0,13-2 0,8-2 0,8-2 0,0-7 0,8-1 0,1-5 0,3-4 0,1-3 0,-2 5 0,-3-2 0,-6 1 0,-4 1 0,-4 2 0,-6-1 0,-10 5 0,-1 7 0,-10-4 0,-1 8 0,-20-3 0,-4 7 0</inkml:trace>
  <inkml:trace contextRef="#ctx0" brushRef="#br0" timeOffset="2636">7318 1624 8893,'-8'18'0,"6"-1"0,-4 1 0,4 1 0,2 4 0,0-3 0,0 3 0,0-4 0,0-1 0,0-1 0,0 1 0,0-1 0,0-7 0,2-2 0,2-10 0,4-2 0,2-2 0,1-7 0,7 1 0,-1-4 0,1-1 0,-1 1 0,1 3 0,-1 3 0,1 2 0,-1 3 0,1 5 0,-1 0 0,-2 1 0,-1 5 0,-2 6 0,-8 3 0,1 3 0,-3-1 0,-2 1 0,0-1 0,0-5 0,0 0 0,2-8 0,2-1 0,2-6 0,2-1 0,-4-8 0,3-2 0,3-1 0,0-3 0,3-1 0,-1-2 0,2-3 0,1-7 0,3 4 0</inkml:trace>
  <inkml:trace contextRef="#ctx0" brushRef="#br0" timeOffset="2985">7615 1292 8882,'-10'-1'0,"4"-5"0,6 4 0,6-4 0,4 4 0,7 2 0,-1 2 0,-5 4 0,3-2 0,-6 5 0,-1 1 0,1 0 0,0 1 0,-4 7 0,2-1 0,0 3 0,-6 1 0,-2 2 0,-4-1 0,4-3 0,-6-1 0,2-1 0,0 1 0,-1-1 0,3 0 0,-2 1 0,0-6 0,6-1 0,2-7 0,4 2 0,4-4 0,7-2 0,1-2 0,-1-4 0,-1 2 0,-3-7 0,-1-1 0,1 2 0,-3-5 0,0 3 0,-1-3 0,1-3 0,-6 1 0,4-1 0</inkml:trace>
  <inkml:trace contextRef="#ctx0" brushRef="#br0" timeOffset="3135">7772 1310 8882,'-8'-6'0,"8"0"0,2-1 0,10 3 0,1-4 0,3-2 0,1 4 0,1-3 0,-3-1 0,-3 0 0,3 6 0,-5-11 0,8 5 0</inkml:trace>
  <inkml:trace contextRef="#ctx0" brushRef="#br0" timeOffset="3453">7807 1432 8882,'-10'10'0,"10"-2"0,12-10 0,3-4 0,-3-2 0,0-5 0,1 1 0,3-2 0,-1-1 0,-1-3 0,-3 1 0,3-1 0,-6 1 0,0-1 0,-3 1 0,1 0 0,2-1 0,-2 1 0,-4-1 0,6 8 0,-8 5 0,0 10 0,0 7 0,0 4 0,0 1 0,0 1 0,0-1 0,0 0 0,0 1 0,0-1 0,0 1 0,0-1 0,0 3 0,0 1 0,0 2 0,0 1 0,0-7 0,0 1 0,0-1 0</inkml:trace>
  <inkml:trace contextRef="#ctx0" brushRef="#br0" timeOffset="3685">7912 1694 8882,'17'-11'0,"1"-1"0,-1-2 0,1-1 0,-1-3 0,0 1 0,1-1 0,-6 7 0,-1-1 0,3-1 0,-5 3 0,3-2 0,-6 8 0,4 0 0,-3 8 0,-1 0 0,-6 8 0,0 1 0,0 3 0,2 1 0,2 1 0,2-1 0,0 1 0,-6-1 0</inkml:trace>
  <inkml:trace contextRef="#ctx0" brushRef="#br0" timeOffset="3918">8436 926 8882,'-10'-8'0,"-6"6"0,5-4 0,3 4 0,2 2 0,12 0 0,4 6 0,9 2 0,2 2 0,3 3 0,-1 3 0,-6-1 0,1-3 0,-1 11 0,1-3 0</inkml:trace>
  <inkml:trace contextRef="#ctx0" brushRef="#br0" timeOffset="4169">8436 1327 8882,'-12'0'0,"0"0"0,8-2 0,1-1 0,4-5 0,5-2 0,8 4 0,-2-5 0,3-1 0,3 2 0,-1-3 0,0 7 0,1 0 0,-1-2 0,-5 6 0,0-3 0,1 3 0,-3 9 0,0 5 0,-3 4 0,-3 1 0,-2 0 0,-2 1 0,0-1 0,0 1 0,0 1 0,0 5 0,8-5 0,2 6 0</inkml:trace>
  <inkml:trace contextRef="#ctx0" brushRef="#br0" timeOffset="4334">8610 1275 8882,'18'8'0,"-1"-4"0,1 7 0,-1 3 0,1-4 0,-1-1 0,-1 1 0,-5 0 0,3 1 0,-8 7 0,-1-1 0,-5 1 0</inkml:trace>
  <inkml:trace contextRef="#ctx0" brushRef="#br0" timeOffset="4569">8418 1624 8882,'14'-9'0,"3"3"0,12-2 0,0 0 0,4 1 0,2-1 0,6-6 0,0 3 0,0-5 0,1-1 0,1-1 0,2 1 0,-9-1 0,-5 1 0,-9 1 0,1 3 0,-3 1 0,-5 6 0,-3-6 0,-12 16 0,-10-2 0</inkml:trace>
  <inkml:trace contextRef="#ctx0" brushRef="#br0" timeOffset="4836">8663 1677 8882,'-2'15'0,"-2"-1"0,-2-3 0,2 3 0,2-4 0,2 1 0,2 1 0,4-2 0,-2 3 0,7-7 0,3 0 0,2 2 0,1-6 0,0 3 0,1-3 0,-1-2 0,-1-2 0,-2-1 0,-5-5 0,-1-2 0,-2-2 0,-6-5 0,-2 1 0,-4 3 0,-6 3 0,-3 2 0,-3 3 0,1 5 0,-1 0 0,1 0 0,0 0 0,-1 0 0,1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8:32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36 383 8821,'-2'-16'0,"-2"3"0,-2 1 0,0 6 0,6-5 0,0 7 0,-7-4 0,-3 8 0</inkml:trace>
  <inkml:trace contextRef="#ctx0" brushRef="#br0" timeOffset="251">36 331 8855,'11'0'5,"1"0"0,2 0 1,7 0-4,2 0 0,8 0 0,-3 0 0,1 0-1,0 0 1,0 0-1,4 0 1,-4 0-1,-6 0 0,-3 0 0,-3 0-1,1 0 1,-9-2 0,-3-4-1,-12 4 0,-11-6 0,-10 8 0</inkml:trace>
  <inkml:trace contextRef="#ctx0" brushRef="#br0" timeOffset="531">176 348 8897,'-18'0'2,"8"2"0,5 4 0,3 3 1,2 9-1,0 1 0,0 5 0,2 1 1,1 6-1,3-2-1,-2 2 1,4 0 0,0 0-1,-1-4 0,1-1 1,0-3-1,-2-6-1,-4 1 0,7-9 0,-3-3 0,2-6 0,6-6 0,-3-3 0,3-1 0,1-5 0,5 3 0,3-4 0,-4-1 0,7-1 0,-3 1 0,0 0 0,0-1 0,-5 1 0,-1-1 0,1 1 0,-1-1 0</inkml:trace>
  <inkml:trace contextRef="#ctx0" brushRef="#br0" timeOffset="817">560 104 8927,'0'-18'0,"-2"1"0,-2-1 0,-2 1 0,0-1 0,6 9 0,0 3 0,0 13 0,0 11 0,0 9 0,0 8 0,2 6 0,2 7 0,2 9 0,6-1 0,-7 8 0,1 0 0,2-2 0,-4 4 0,6-6 0,-1-2 0,1-3 0,-6-1 0,4-13 0,-3-4 0,1-6 0,0-6 0,-6-8 0,0-7 0,0-4 0,0-12 0,0 4 0,0-6 0</inkml:trace>
  <inkml:trace contextRef="#ctx0" brushRef="#br0" timeOffset="968">647 540 8927,'0'-17'0,"-6"5"0,0 0 0,8 9 0,10-3 0,4 4 0,1 2 0,2 0 0,3 0 0,1 0 0,0 0 0,-5 0 0,-1 0 0</inkml:trace>
  <inkml:trace contextRef="#ctx0" brushRef="#br0" timeOffset="1235">857 331 8927,'0'-12'0,"0"0"0,0-1 0,-6 3 0,0-2 0,8 7 0,10-7 0,3 8 0,3-2 0,-1 4 0,0 10 0,-1 4 0,-4 3 0,1 3 0,-7-1 0,-2 1 0,-2-1 0,-2 6 0,0 1 0,0-1 0,0 2 0,0-5 0,-2 3 0,-2-4 0,-2-1 0,-2-1 0,3 1 0,3-1 0,-6 1 0</inkml:trace>
  <inkml:trace contextRef="#ctx0" brushRef="#br0" timeOffset="1402">996 296 8927,'18'0'0,"-1"2"0,1 1 0,-1 3 0,6 8 0,3-2 0,-1 3 0,0 2 0,-2 1 0,-5-1 0,-1 1 0,1-1 0,-8 1 0,-5-1 0,-3 9 0,-2 1 0</inkml:trace>
  <inkml:trace contextRef="#ctx0" brushRef="#br0" timeOffset="1634">822 715 8927,'-8'-10'0,"6"0"0,-2 6 0,8-1 0,6-3 0,9 4 0,4-2 0,6 2 0,12-5 0,6-3 0,1-2 0,-1 3 0,1-5 0,-5 7 0,0-3 0,-1 0 0,-7 8 0,-7-3 0,-3-1 0,-8 6 0,-5-4 0,-8 12 0,4 4 0</inkml:trace>
  <inkml:trace contextRef="#ctx0" brushRef="#br0" timeOffset="1918">1119 645 8927,'-12'6'0,"0"0"0,8 7 0,-1-1 0,3 3 0,2 3 0,0-1 0,0 1 0,0 1 0,0 4 0,2-3 0,1 3 0,5-5 0,2-7 0,2 3 0,5-6 0,1-1 0,-1 1 0,0-2 0,1-6 0,-1 0 0,-1-2 0,-4-4 0,-7-6 0,-3 3 0,-4-3 0,-3-1 0,1 3 0,-8 0 0,-2 0 0,-1 1 0,3 5 0,1-2 0,-3 4 0,-1-6 0,-3-1 0</inkml:trace>
  <inkml:trace contextRef="#ctx0" brushRef="#br0" timeOffset="2201">1835 348 8927,'-8'-17'0,"6"7"0,-4 2 0,12 8 0,4 8 0,7 5 0,1 7 0,-1 3 0,0 2 0,-1-3 0,-2 1 0,-3-2 0,-1-1 0,4-1 0,-5 2 0,-1 3 0,-2-1 0,-6-5 0,0-1 0,0 0 0,-8 1 0,-2-1 0</inkml:trace>
  <inkml:trace contextRef="#ctx0" brushRef="#br0" timeOffset="2367">1747 540 8927,'2'-10'0,"4"3"0,6 1 0,3 0 0,10 0 0,3 6 0,1 0 0,0 0 0,-2 0 0,4 0 0,-4 0 0,-2 0 0,-1 0 0,-7 0 0,1 0 0,-1 8 0,1 2 0</inkml:trace>
  <inkml:trace contextRef="#ctx0" brushRef="#br0" timeOffset="2568">1730 820 8927,'-18'0'0,"9"0"0,9 0 0,13 0 0,7-2 0,3-4 0,14 2 0,-2-8 0,2-1 0,-1-3 0,-1-1 0,0-1 0,-2 1 0,-4-1 0,2 3 0,-7 1 0,-3 3 0,-9 7 0,3-12 0,-5 6 0</inkml:trace>
  <inkml:trace contextRef="#ctx0" brushRef="#br0" timeOffset="2835">1887 854 8927,'12'0'0,"-1"0"0,1 2 0,-2 4 0,5-4 0,-5 6 0,2 0 0,-1 3 0,1 5 0,3 1 0,-3 1 0,-4-1 0,-8 1 0,0-1 0,0 1 0,0-1 0,0-7 0,2-4 0,2-12 0,1-8 0,-1-7 0,4 0 0,0-9 0,1-1 0,5-2 0,2 4 0,1 0 0,8 0 0,2-6 0</inkml:trace>
  <inkml:trace contextRef="#ctx0" brushRef="#br0" timeOffset="3531">2166 575 8927,'0'-17'0,"2"5"0,4 2 0,6 2 0,-2 3 0,1 5 0,3 0 0,1 2 0,1 3 0,-5 7 0,3 4 0,-8 1 0,-2 1 0,-2-1 0,-2 0 0,0 1 0,0-1 0,0 1 0,0-1 0,0 1 0,0-1 0,0 1 0,0-9 0,2-1 0,3-8 0,-1-6 0,8-1 0,2-3 0,1-4 0,-3 1 0,-1-1 0,1 2 0,-2-1 0,5-1 0,-5 1 0,2 1 0,-1-1 0,-7 3 0,4 0 0,-2 0 0,0 1 0,-1 3 0,-3-6 0,4-1 0,-4 3 0,4-2 0,-4 1 0,-2 3 0,0 8 0,0 8 0,0 9 0,0 1 0,0-1 0,2 1 0,2-1 0,1 0 0,-1 1 0,-2-6 0,-2-1 0,0 3 0,6-5 0,0 3 0,2-8 0,-4 0 0,1-8 0,3 0 0,-4-8 0,2-1 0,-2-3 0,3-1 0,1-1 0,0 1 0,0 0 0,-2-3 0,-4-1 0,1-3 0,3 3 0,0 2 0,-6 1 0,0 1 0,6-1 0,0 1 0,0 5 0,-6 1 0,0 9 0,0 2 0,0 9 0,0 13 0,0 3 0,0 2 0,5 2 0,1 6 0,0 2 0,2 4 0,-6 1 0,5 7 0,-1-4 0,0-3 0,6 5 0,-5-6 0,1-3 0,0-1 0,0-10 0,-4-3 0,1-5 0,9-9 0,-12-18 0,6-11 0</inkml:trace>
  <inkml:trace contextRef="#ctx0" brushRef="#br0" timeOffset="3731">2917 505 8927,'0'-11'0,"0"-1"0,0 8 0,0 4 0,-2 14 0,-1 5 0,-3 4 0,0 6 0,4-3 0,-2-1 0,-2 0 0,0 4 0,6-6 0,0 1 0,0 1 0,0-6 0,0 7 0</inkml:trace>
  <inkml:trace contextRef="#ctx0" brushRef="#br0" timeOffset="3916">2900 523 8927,'17'2'0,"1"1"0,-1 5 0,1 2 0,1 0 0,3 3 0,1-1 0,-2 1 0,-1 3 0,-3 1 0,0 1 0,1-1 0,-8 1 0,5-1 0,-5 1 0</inkml:trace>
  <inkml:trace contextRef="#ctx0" brushRef="#br0" timeOffset="4099">2917 977 8927,'-7'9'0,"-5"-3"0,2-4 0,1 0 0,1 4 0,4-4 0,12 4 0,9-4 0,3-2 0,9 0 0,2-2 0,2-4 0,2-4 0,0-7 0,0-1 0,-1 1 0,1-6 0,0-1 0,0-7 0,0 4 0</inkml:trace>
  <inkml:trace contextRef="#ctx0" brushRef="#br0" timeOffset="4334">3598 435 8832,'-9'2'0,"3"4"0,4 4 0,2 9 0,0 5 0,8-5 0,1 6 0,9-7 0</inkml:trace>
  <inkml:trace contextRef="#ctx0" brushRef="#br0" timeOffset="4651">3756 331 8832,'9'7'0,"5"3"0,-8 7 0,0 3 0,1 3 0,-5 2 0,4 6 0,-4-1 0,-2 1 0,0 0 0,0-2 0,0-6 0,0-4 0,-2-1 0,-4-3 0,-5-3 0,1-4 0,-2-8 0,-1-2 0,-3-4 0,5-4 0,1-7 0,2-1 0,4 1 0,0 0 0,0-1 0,-1 1 0,1-1 0,4 1 0,4-1 0,3 1 0,3-1 0,-4 3 0,4 1 0,-1 4 0,1 3 0,2 1 0,5 6 0,-7 15 0,-2 5 0</inkml:trace>
  <inkml:trace contextRef="#ctx0" brushRef="#br0" timeOffset="4918">3668 924 8832,'8'-17'0,"4"-1"0,3 1 0,9-1 0,1 1 0,0-2 0,0-5 0,4 5 0,-5-6 0,-3 1 0,-2 1 0,-7 2 0,-2 7 0,-3 3 0,-1 7 0,-6-2 0,0 12 0,0 3 0,0 9 0,0-1 0,0 1 0,0 1 0,0 3 0,0 1 0,0-2 0,0-1 0,-2-1 0,-3 4 0,3-3 0,-6 5 0</inkml:trace>
  <inkml:trace contextRef="#ctx0" brushRef="#br0" timeOffset="5101">3756 924 8832,'-10'2'0,"4"4"0,6-2 0,6 6 0,6-3 0,3-1 0,3-6 0,-1 0 0,1 0 0,-1 0 0,0 0 0,1 0 0,-1 0 0,1-7 0,-1-11 0,1-9 0</inkml:trace>
  <inkml:trace contextRef="#ctx0" brushRef="#br0" timeOffset="5435">4000 400 8832,'18'-9'0,"-7"-1"0,1 6 0,2-2 0,1 0 0,2 6 0,1 2 0,-1 4 0,1 6 0,-6 3 0,-3 3 0,-1-1 0,-2 1 0,-6-1 0,0 1 0,0-1 0,-2 1 0,-2-1 0,-4 1 0,-1-1 0,-1 1 0,-4-1 0,5 0 0,1 1 0,-4-6 0,4-3 0,1 1 0,-1 0 0,2-6 0,6 3 0,2-7 0,4-2 0,3-3 0,1-7 0,6 2 0,-5 1 0,5-1 0,1 0 0,-5 0 0,0-3 0,1 1 0,3 1 0,-7-7 0,-1 1 0</inkml:trace>
  <inkml:trace contextRef="#ctx0" brushRef="#br0" timeOffset="5668">3948 872 8832,'8'10'0,"-5"-3"0,9-7 0,2 0 0,1 0 0,5-2 0,3-3 0,6-7 0,-2-4 0,2-3 0,2-2 0,2-3 0,0-7 0,-2 4 0,-4 0 0,-1 4 0,-3-2 0,-6 3 0,-1 5 0,-4 3 0,3 10 0,-13-3 0,-2 14 0,-10 3 0</inkml:trace>
  <inkml:trace contextRef="#ctx0" brushRef="#br0" timeOffset="5834">4140 837 8832,'0'17'0,"0"1"0,0-6 0,0-1 0,0 1 0,0 5 0,2-1 0,4-4 0,3 3 0,9-5 0</inkml:trace>
  <inkml:trace contextRef="#ctx0" brushRef="#br0" timeOffset="6085">4332 680 8832,'-8'10'0,"6"-3"0,-5 1 0,7 4 0,0-3 0,0 3 0,0 2 0,0 1 0,0 5 0,0 3 0,1 6 0,5 4 0,-4 2 0,4 0 0,-2 0 0,2 0 0,-4-2 0,5-4 0,-1-4 0,0 0 0,0-5 0,-6 3 0,2-6 0,4-5 0,-4 4 0,3-5 0,-3-3 0,6 0 0,2-8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18:45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 8850,'0'-9'0,"0"-1"0,0 4 0,0 4 0,0-7 0,0 3 0,0 4 0,2-4 0,4 12 0,-3-2 0,9 5 0,2 1 0,1 0 0,-3-1 0,-1 3 0,1-4 0,-2 0 0,5-5 0,-3 7 0,4-2 0,-7 6 0,7-5 0,-7 9 0</inkml:trace>
  <inkml:trace contextRef="#ctx0" brushRef="#br0" timeOffset="2068">175 525 8850,'-11'0'0,"-1"0"0,8 0 0,-3-2 0,7-4 0,0 2 0,0-7 0,1 1 0,3-4 0,4 3 0,2-3 0,1-1 0,7-3 0,-1-1 0,1-5 0,-1 5 0,1-4 0,-1 3 0,1 3 0,-3-1 0,-1 1 0,-3-1 0,-7 9 0,2 3 0,-10 12 0,-2 5 0,-7 5 0,3 3 0,-1 3 0,-1 1 0,6 6 0,-4-6 0,1 1 0,-1 1 0,4-6 0,-4 5 0,3-5 0,3-2 0,2 1 0,2-1 0,0 1 0,2-8 0,4-5 0,5-3 0,5-2 0,-5 0 0,1 0 0,2-4 0,1-7 0,3-1 0,-1-11 0,-1 3 0,-5 3 0,3-6 0,-8-1 0,-2 3 0,-3 2 0,-1 1 0,-1 1 0,-5-1 0,-4 9 0,-7 3 0,-1 4 0,1 2 0,5 2 0,0 2 0,-1 3 0,-3 3 0,5 4 0,-1 9 0,-2 6 0,7-4 0,1-1 0,4-5 0,2-2 0,0 1 0,0-1 0,0 1 0,6-1 0,1 1 0,3-1 0,4 1 0,-5-1 0,3 1 0,2-1 0,-5-1 0,3-5 0,-6 3 0,5-8 0,-5-1 0,6-6 0,2-5 0,-5 2 0,1-8 0,0-1 0,-1-3 0,3-3 0,5-3 0,1-3 0,-1-2 0,1 0 0,-1-4 0,1 2 0,-1-2 0,-1 3 0,-3 1 0,-3 0 0,-2 0 0,3 6 0,-5-3 0,-2 5 0,-2 1 0,-2 9 0,0 9 0,0 11 0,0 5 0,-6 1 0,0 1 0,3-1 0,1 1 0,2 5 0,0 0 0,0-1 0,0-3 0,0-7 0,0-1 0,0 3 0,0 1 0,0 3 0,2-8 0,1-6 0,3-8 0,8-6 0,-4-8 0,1 1 0,1 0 0,-1-9 0,7-1 0,-1-2 0,1 0 0,-3 2 0,-1-4 0,-2 4 0,1 1 0,-3 3 0,0 6 0,-3-1 0,-3 1 0,-2 7 0,6 2 0,2 8 0</inkml:trace>
  <inkml:trace contextRef="#ctx0" brushRef="#br0" timeOffset="2385">542 857 8907,'12'-8'0,"-1"-4"0,-5-3 0,6-3 0,2-1 0,1-4 0,3 1 0,-1-5 0,0 2 0,1 4 0,-6 1 0,-3 3 0,1 1 0,0 5 0,-6 1 0,3 6 0,1-2 0,-6 8 0,4 10 0,-4 3 0,-2 3 0,2 7 0,2 2 0,1 2 0,-1 0 0,4-7 0,0 1 0,0-4 0,-1-1 0,7-1 0,-12 1 0,6-1 0</inkml:trace>
  <inkml:trace contextRef="#ctx0" brushRef="#br0" timeOffset="2818">979 280 8907,'-8'-9'0,"4"-1"0,-7 4 0,7 4 0,-2-6 0,12 8 0,3 0 0,9 0 0,-1 0 0,1 0 0,-1 0 0,1 0 0,-1 0 0,1 0 0,-1 2 0,1 4 0,-9-2 0,-3 8 0,-4 1 0,-2 3 0,0 1 0,0 1 0,0-1 0,-2 1 0,-2-1 0,-2 1 0,2-1 0,-5 1 0,-1-1 0,0 1 0,3-7 0,7 1 0,-8-8 0,8 3 0,0-7 0,6-1 0,7-5 0,-1-6 0,1-3 0,3 3 0,1 0 0,1-1 0,-1-3 0,-5-1 0,-2-1 0,-1 3 0,1 3 0,-6 4 0,12 1 0,-7-3 0</inkml:trace>
  <inkml:trace contextRef="#ctx0" brushRef="#br0" timeOffset="3051">996 734 8907,'-9'0'0,"3"-1"0,12-3 0,5-2 0,11-8 0,3 3 0,2-5 0,4-1 0,2-7 0,2 1 0,0 0 0,0-2 0,-8 5 0,-2-3 0,-3 3 0,-5 3 0,4 0 0,-9-1 0,-4 1 0,-8 7 0,-10 2 0</inkml:trace>
  <inkml:trace contextRef="#ctx0" brushRef="#br0" timeOffset="3165">1241 577 8907,'-10'8'0,"-5"2"0,5 7 0,0 1 0,0-1 0,7 1 0,-3-1 0,2 1 0,2-1 0,2 0 0,0 1 0,0-1 0</inkml:trace>
  <inkml:trace contextRef="#ctx0" brushRef="#br0" timeOffset="3601">1311 595 8907,'0'17'0,"0"1"0,0-1 0,0 1 0,0-1 0,0 1 0,0-1 0,0 0 0,0 1 0,0-1 0,0 1 0,0-6 0,0-1 0,0-7 0,2 2 0,1-12 0,5-6 0,2-3 0,2-3 0,5 3 0,-1 1 0,-5 3 0,5 5 0,-5-4 0,5 2 0,1 3 0,1 5 0,-8 7 0,-5 5 0,-3 3 0,-2 3 0,0-1 0,0 1 0,0-1 0,0 1 0,0-1 0,0 1 0,0-1 0,0-5 0,0-1 0,0-7 0,2-4 0,4-11 0,6-7 0,3-5 0,3 2 0,-1-7 0,1 1 0,-1 0 0,8-8 0,2-6 0,3 3 0,-1 1 0,0-6 0,13-2 0,3-7 0</inkml:trace>
  <inkml:trace contextRef="#ctx0" brushRef="#br0" timeOffset="4068">1992 403 8907,'-6'11'0,"-2"1"0,-2 2 0,7 1 0,-5 1 0,2-1 0,0 3 0,0-5 0,6 10 0,0-3 0,0-3 0,2-1 0,2-3 0,4-3 0,2-2 0,-5 4 0,7-7 0,2-1 0,-1-4 0,1-4 0,-4-3 0,-3-3 0,-1-2 0,-6-5 0,0-1 0,0 1 0,0-1 0,-2 1 0,-4-1 0,2 3 0,-5 1 0,-1 5 0,0 1 0,5-4 0,-5 4 0,0 1 0,0-1 0,5 2 0,-5 4 0,2-4 0,0 4 0,3-3 0,3 3 0,2 2 0,11 0 0,5 0 0,1 0 0,1 0 0,1 0 0,2-2 0,3-4 0,5 2 0,-4-8 0,0-1 0,1-3 0,3 1 0,-6 1 0,-2 3 0,-1-3 0,-5 4 0,-1 1 0,-4-1 0,-3 0 0,-1 6 0,-21 4 0,-5 10 0</inkml:trace>
  <inkml:trace contextRef="#ctx0" brushRef="#br0" timeOffset="4349">2131 507 8907,'-5'12'0,"-1"0"0,2-8 0,10 1 0,3-3 0,9-4 0,-3-3 0,-3-7 0,4-2 0,-5 1 0,5 1 0,1-1 0,-5-3 0,-2-1 0,-1-1 0,1 1 0,-4 5 0,4 0 0,-3-1 0,-1 3 0,-4 0 0,4 3 0,-4 1 0,6 8 0,-8 4 0,0 5 0,0 5 0,0 3 0,0 2 0,0 3 0,0-3 0,0 0 0,0 1 0,0 1 0,0 0 0,0-5 0,0-8 0,7 5 0,3-5 0</inkml:trace>
  <inkml:trace contextRef="#ctx0" brushRef="#br0" timeOffset="4618">2446 245 8907,'0'-17'0,"0"0"0,0-1 0,0 8 0,0 5 0,0 10 0,0 5 0,0 10 0,0 3 0,0 6 0,0-2 0,0 4 0,0 4 0,0 4 0,0 7 0,2-5 0,2 0 0,1 2 0,1-7 0,-6 7 0,2-4 0,4-4 0,-4 4 0,4-12 0,-2 0 0,2-4 0,-5-3 0,7-5 0,0-3 0,-4-4 0,6-10 0,-3-4 0,7-12 0,-4-9 0</inkml:trace>
  <inkml:trace contextRef="#ctx0" brushRef="#br0" timeOffset="4801">2708 18 8907,'-16'-1'0,"3"-3"0,1-2 0,8 0 0,-4 14 0,8 3 0,2 5 0,4 1 0,2 7 0,5 1 0,-3 0 0,-2 0 0,4 4 0,-7-3 0,-1 1 0,6 2 0,0 6 0</inkml:trace>
  <inkml:trace contextRef="#ctx0" brushRef="#br0" timeOffset="5067">2533 490 8907,'-8'-10'0,"6"-5"0,-3 3 0,3 2 0,4 1 0,3 1 0,7 4 0,4-4 0,1 1 0,1-3 0,-1 6 0,0-2 0,1 4 0,-1 2 0,1 0 0,-8 2 0,-5 4 0,-3 6 0,-2 3 0,0 3 0,0-1 0,0 1 0,-2-1 0,-2 0 0,-1 1 0,-9-1 0,4 1 0</inkml:trace>
  <inkml:trace contextRef="#ctx0" brushRef="#br0" timeOffset="5234">2708 420 8907,'8'-10'0,"-5"3"0,9 7 0,2 0 0,1 2 0,3 1 0,1 5 0,4 2 0,-5-4 0,1 3 0,-5 1 0,-1 0 0,-3 0 0,0 3 0,-2-1 0,-5 1 0,-1 3 0,-2 1 0</inkml:trace>
  <inkml:trace contextRef="#ctx0" brushRef="#br0" timeOffset="5434">2655 717 8907,'0'-10'0,"0"-5"0,8 7 0,4-6 0,5 5 0,7 1 0,-3-4 0,6 5 0,-2-1 0,-3 0 0,3-4 0,-2 5 0,-2-1 0,-1 0 0,-8-4 0,-1 7 0,3 1 0,-6 2 0,-1 2 0,-7 0 0</inkml:trace>
  <inkml:trace contextRef="#ctx0" brushRef="#br0" timeOffset="5717">2760 927 8907,'-11'0'0,"-1"0"0,8 0 0,-2 0 0,12-2 0,6-4 0,3-2 0,3-6 0,-1 3 0,1-3 0,-1-1 0,0-1 0,1 3 0,-1 1 0,1 2 0,-3-3 0,-3 1 0,4 6 0,-5-5 0,-1 7 0,2-2 0,-9 12 0,3 5 0,-4 5 0,0 7 0,2 0 0,2-1 0,-2-3 0,-2 4 0,-2 3 0,0-1 0,0 0 0,-8 6 0,-2-4 0</inkml:trace>
  <inkml:trace contextRef="#ctx0" brushRef="#br0" timeOffset="5849">3424 1119 8898,'-18'-8'0,"9"6"0,1-6 0,16 0 0,1-1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1.6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 53 9051,'-12'-16'4,"1"4"0,7 3 0,-4 5 15,0-2-15,6 0 1,0 8-1,10 4 1,2 6-2,3 3 0,3 3 0,1-1 0,1 1-2,-1-1 0,1 1 1,-1-1-2,1 0 0,-1 9 0,1 1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2.0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9203,'0'18'0,"2"-1"0,2 3 0,2 3 0,7 4 0,-1 8 0,4 0 0,1 0 0,-2 0 0,-1 0 0,-4 0 0,-2 0 0,3-8 0,-5-4 0,-2-3 0,-2-3 0,-2-5 0,-2-3 0,-4-1 0,-6-4 0,3-2 0,-3-4 0,-2-4 0,1-4 0,-1-7 0,5 0 0,1-1 0,-4-1 0,6-3 0,3-1 0,1 2 0,2 1 0,0 3 0,0-1 0,7 3 0,5 3 0,-2 4 0,1 10 0,3 4 0,1 12 0,3 9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2.3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1 385 9203,'7'-18'0,"9"-7"0,7-4 0,0-4 0,3-2 0,-1 0 0,4 0 0,-6 0 0,-3 0 0,-3 8 0,-1 4 0,-5 3 0,-5 3 0,4 7 0,-8 2 0,6 10 0,-8 4 0,0 6 0,0 9 0,0 2 0,0 1 0,0 1 0,1 0 0,5 6 0,4-2 0,0 2 0,3-5 0,-5-1 0,0-2 0,0 0 0,3 1 0,-5-7 0,0-1 0,2-5 0,-6 5 0,5-7 0,-7 9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7:47.5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68 243 9017,'-11'0'0,"-1"0"0,6 6 0,-6 0 0,7 0 0,-7-6 0,8 0 0,-2 0 0,12 0 0,-2 0 0,8-2 0,3-2 0,6-2 0,-1-7 0,5 1 0,-2-4 0,1-1 0,-1-1 0,-6 3 0,1 1 0,-1 3 0,1-1 0,-1-3 0,-1 1 0,-5 2 0,-3 8 0,-8-11 0,0 5 0</inkml:trace>
  <inkml:trace contextRef="#ctx0" brushRef="#br0" timeOffset="549">51 383 9017,'-2'10'0,"-2"-3"0,-2 1 0,0-6 0,6 6 0,0-8 0,2 0 0,4 0 0,-2 0 0,8 0 0,1 0 0,3 0 0,1-2 0,1-4 0,-1-5 0,1 1 0,-3-2 0,-1 1 0,-3 1 0,1-6 0,5 7 0,-1-3 0,-4 0 0,1 6 0,-5-3 0,2 1 0,-5 0 0,7 2 0,-8 5 0,-2-5 0,-10 10 0,-2 1 0,-3-1 0,3 6 0,-2 0 0,-1-1 0,-3 7 0,-1-4 0,1 3 0,3 1 0,3-3 0,2-1 0,1-6 0,3 5 0,-2 3 0,2 1 0,2-3 0,2 0 0,0 1 0,0 3 0,0 1 0,8-7 0,3-4 0,5-4 0,-4-4 0,-1-2 0,3-4 0,1-2 0,1-1 0,-3-5 0,-3 3 0,-2 1 0,4 0 0,-7-5 0,7 5 0,-6 1 0,0 9 0,-6 2 0,-8 7 0,-2 11 0</inkml:trace>
  <inkml:trace contextRef="#ctx0" brushRef="#br0" timeOffset="715">173 645 9017,'-17'8'0,"7"-4"0,4 7 0,4-7 0,2 4 0,8-8 0,3-2 0,5-4 0,1-6 0,1 3 0,-1-3 0,1-1 0,-1-3 0,1 1 0,-1 1 0,1 2 0,-1-1 0,-5 5 0,-3 0 0,-1 0 0,6 6 0,-4-5 0</inkml:trace>
  <inkml:trace contextRef="#ctx0" brushRef="#br0" timeOffset="1001">243 802 9017,'-10'18'0,"-3"-7"0,7 1 0,2 1 0,0-5 0,-2-2 0,6-4 0,0-2 0,8-2 0,7-4 0,-1-5 0,-2-5 0,-1-1 0,7-1 0,-1 1 0,1-1 0,-7 3 0,1 1 0,2 2 0,1-1 0,1 3 0,-3 0 0,-1 3 0,-2-1 0,3 4 0,-1-2 0,-8 8 0,3 10 0,-1 3 0,0 3 0,0-7 0,-6 1 0,0 2 0,0 1 0,0-3 0,0-1 0,0-7 0,-8 4 0,-2-8 0</inkml:trace>
  <inkml:trace contextRef="#ctx0" brushRef="#br0" timeOffset="1664">400 470 9017,'0'-17'0,"0"-1"0,0 1 0,0-1 0,0 1 0,0 0 0,0-1 0,0 1 0,2-1 0,4 1 0,-2-1 0,7 1 0,1 1 0,5 5 0,1 5 0,-1 4 0,-1 4 0,-5 4 0,-1 3 0,-6 11 0,2 1 0,-2 2 0,-2 8 0,-2-2 0,-2 3 0,-4-3 0,2 2 0,-6-8 0,3 0 0,3 2 0,-4-5 0,2 3 0,2-3 0,2-9 0,2 1 0,0-10 0,0-2 0,0-10 0,0-5 0,0-5 0,2-1 0,2-2 0,2 1 0,6 3 0,-5 3 0,3 5 0,-4-3 0,6 8 0,1 2 0,-3 2 0,1 2 0,3 0 0,-4 2 0,1 2 0,3 2 0,-4 8 0,1-3 0,-5 3 0,4-1 0,-2-1 0,-3-6 0,-5 6 0,-2-9 0,-3 3 0,3-6 0,-4-6 0,4-5 0,2-5 0,0-1 0,0-1 0,2 1 0,4-1 0,5-1 0,5-4 0,-4 3 0,-1-3 0,3 4 0,1 1 0,3 1 0,-3-1 0,-1 3 0,-2 3 0,-7-2 0,5 7 0,-2-3 0,-2 6 0,-6-2 0,0 12 0,0 6 0,5-3 0,1 3 0,-2 2 0,-2 1 0,-2 3 0,0-1 0,2 1 0,4-1 0,-4 1 0,4-1 0,-4 0 0,-2 1 0,0-1 0,0 1 0,0-1 0,0 1 0,0-7 0,0 1 0,0 2 0,-8 1 0,-2 3 0</inkml:trace>
  <inkml:trace contextRef="#ctx0" brushRef="#br0" timeOffset="1900">749 610 9017,'-2'12'0,"-3"-1"0,3 1 0,-4 5 0,6 1 0,6-3 0,5-3 0,-1-4 0,2-8 0,1 0 0,3 0 0,-5 0 0,1 0 0,2 0 0,-7-8 0,-1-4 0,-4 3 0,-2-3 0,-6 6 0,-2-3 0,-1 1 0,-3 2 0,-5 6 0,7-2 0,2-2 0,0-2 0,7-1 0,-5 1 0,12 4 0,3-6 0</inkml:trace>
  <inkml:trace contextRef="#ctx0" brushRef="#br0" timeOffset="2234">1099 243 9017,'7'-9'0,"-5"1"0,12 10 0,-8 4 0,0-3 0,-6 9 0,0 2 0,0 1 0,0 3 0,-2-1 0,-4 1 0,-2-7 0,-6-1 0,5 0 0,1-1 0,-6-3 0,3 6 0,-5-8 0,-1 2 0,7-12 0,4-6 0,4-3 0,2-3 0,0 1 0,2 1 0,4 4 0,-2-3 0,8 3 0,1-1 0,3 1 0,-5-2 0,1 9 0,2 1 0,-1 4 0,-1 6 0,-6 5 0,-4 13 0,-2 3 0</inkml:trace>
  <inkml:trace contextRef="#ctx0" brushRef="#br0" timeOffset="2415">1011 575 9017,'-17'0'0,"5"0"0,1 0 0,-1 0 0,4 0 0,8 0 0,10 0 0,5 0 0,9-8 0,1-3 0,2-5 0,4-1 0,2-1 0,0 1 0,-2-1 0,-2 1 0,-6-1 0,5 1 0,-3-1 0,-4 1 0,-3 5 0,-7 1 0,5-1 0,-6-5 0</inkml:trace>
  <inkml:trace contextRef="#ctx0" brushRef="#br0" timeOffset="2582">1168 453 9017,'-2'10'0,"-1"-3"0,-3 1 0,-2 2 0,4 7 0,-2 1 0,1-1 0,5 1 0,0-1 0,1 1 0,3-1 0,2 0 0,8-7 0,-3-4 0,5-4 0,1-2 0,1 0 0,-1 0 0</inkml:trace>
  <inkml:trace contextRef="#ctx0" brushRef="#br0" timeOffset="2885">1343 69 9017,'6'-18'0,"0"1"0,0 5 0,-6 0 0,0 9 0,0-3 0,0 12 0,0 5 0,0 5 0,0 9 0,0 4 0,0 4 0,0 2 0,0 2 0,0 2 0,0 3 0,0 3 0,0 2 0,0 5 0,0 0 0,0 1 0,0 5 0,0-2 0,1-5 0,5-9 0,-4-5 0,4-2 0,-4-2 0,-2-4 0,6-9 0,0-9 0,-1-9 0,-5-2 0,0-9 0,0-15 0,0-3 0,0-8 0</inkml:trace>
  <inkml:trace contextRef="#ctx0" brushRef="#br0" timeOffset="3131">1465 121 9017,'-17'0'0,"7"-8"0,4 8 0,12 0 0,4 6 0,7 8 0,1-3 0,-1 3 0,1-1 0,-1 1 0,1-2 0,-1 1 0,1 1 0,-3-1 0,-1-1 0,-3 2 0,-5-5 0,6 3 0,-1 0 0,7 5 0</inkml:trace>
  <inkml:trace contextRef="#ctx0" brushRef="#br0" timeOffset="3517">1483 435 9017,'-18'0'0,"3"-2"0,3-3 0,6 1 0,12-8 0,6-1 0,3 3 0,3 0 0,-1 0 0,1 1 0,-1 5 0,1-2 0,-1 4 0,1 4 0,-3 4 0,-3 5 0,-4 5 0,-8 3 0,0 5 0,0-3 0,0 6 0,0-2 0,0-1 0,0-7 0,0 1 0,-8-9 0,6-3 0,-4-12 0,4-5 0,2-5 0,0-1 0,0-1 0,0 1 0,2 7 0,4 4 0,-2 4 0,7 2 0,3 0 0,1 0 0,3 0 0,-1 0 0,1 0 0,-1 0 0,1 0 0,-1 0 0,1 0 0,-1 0 0,1 0 0</inkml:trace>
  <inkml:trace contextRef="#ctx0" brushRef="#br0" timeOffset="3851">1832 156 9017,'0'-18'0,"0"7"0,0-1 0,0 8 0,0-1 0,0 10 0,0 5 0,0 7 0,0 1 0,0-1 0,0 9 0,0 1 0,0 2 0,0 0 0,0 0 0,0 6 0,0 2 0,0 4 0,2-4 0,2 3 0,2-3 0,-2-2 0,-2-2 0,-2-4 0,0-4 0,0 1 0,1-9 0,3 3 0,2-7 0,0-1 0,-6-4 0,0-8 0,6-2 0,0-10 0,-2-2 0,-3 5 0,-1-3 0,0 0 0,0-5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2.4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9203,'0'9'0,"0"-1"0,8-2 0,4 0 0,3-1 0,3-5 0,-1 0 0,0 0 0,1-7 0,-1-11 0,1-9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2.8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9203,'0'-10'0,"2"2"0,4 8 0,5 0 0,-1 0 0,2 0 0,1 2 0,3 4 0,1 4 0,-1 7 0,-5 1 0,-1-1 0,-6 1 0,2-1 0,-2 1 0,-4-1 0,-4 1 0,-4-1 0,-2 1 0,-1 5 0,-5 0 0,4-2 0,-1-7 0,5-4 0,-2-3 0,5 5 0,-7-6 0,10-2 0,2-10 0,8-4 0,9-7 0,3-1 0,3 1 0,-4-6 0,5-1 0,-5 3 0,-2 2 0,5 1 0,-3 1 0,-3-1 0,-1 1 0,-5 7 0,2 4 0,-1-3 0,7-1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3.0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1 280 9203,'17'0'0,"3"-2"0,1-4 0,2-6 0,8-3 0,-4-3 0,3-1 0,-1-4 0,-2 3 0,2-3 0,-6 2 0,-3-3 0,-3 5 0,1-4 0,-1 3 0,-7 3 0,-3-1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3.2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9203,'-8'17'0,"6"-5"0,-4-1 0,4 3 0,2 1 0,0 3 0,0-1 0,0 1 0,0-1 0,0 1 0,2-1 0,4 1 0,4-3 0,7-3 0,1 3 0,-1-5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3.4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9203,'-10'0'0,"3"2"0,7 3 0,0 7 0,0 4 0,0 1 0,2 2 0,3 5 0,-1-5 0,8 6 0,2 1 0,1 3 0,-3-2 0,-3 0 0,1-2 0,0-3 0,0 3 0,3-2 0,-3-1 0,-2-3 0,-3-2 0,-3 1 0,2-1 0,2 1 0,0-1 0,-6 1 0,0-1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3.7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 27 9260,'-18'-5'0,"1"-1"0,-1-8 0,14 14 0,6-2 0,6 8 0,6 4 0,7 1 0,4 7 0,0-1 0,1 1 0,3-7 0,-6 1 0,0 2 0,3 1 0,-7-3 0,4 0 0,-3 1 0,-3 3 0,1 1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4.7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26 140 9260,'-18'0'0,"11"0"0,7-2 0,9-3 0,7 1 0,1-8 0,3-2 0,3-1 0,-4 3 0,5 1 0,-5-1 0,-2 2 0,-1 1 0,-2 5 0,-3-2 0,-1-2 0,2 2 0,-5 6 0,-7 0 0,0 2 0,0 10 0,0 1 0,-2-3 0,-1 2 0,-3 1 0,0 3 0,6 1 0,0 1 0,0-1 0,0-7 0,0-2 0,0-10 0,0-4 0,0 2 0,0-7 0,0-1 0,0-6 0,0 9 0,0 3 0,-2 12 0,-4 5 0,4 5 0,-4 1 0,4 1 0,2-1 0,-5 7 0,-1-1 0,2-2 0,2-1 0,2-9 0,0 1 0,2 0 0,4-3 0,-2 5 0,7-8 0,1-2 0,5-10 0,-7 2 0,-4-8 0,-4-1 0,-2-3 0,0-1 0,0-1 0,0 1 0,0-1 0,-8 8 0,6 5 0,-4 10 0,4 7 0,2-2 0,0 3 0,0 5 0,0 3 0,0 3 0,0-7 0,2 0 0,4 1 0,-2 1 0,8 3 0,1 1 0,3-2 0,1-7 0,1-2 0,-1-9 0,1 3 0,-3-6 0,-3-6 0,3 3 0,-3-9 0,1-4 0,-1-5 0,2 2 0,-7-5 0,1 5 0,0 1 0,-2-5 0,-6 0 0,0 0 0,0-3 0,0 5 0,0-6 0,-2 2 0,-4 3 0,4 1 0,-6 0 0,3-3 0,-1 3 0,0 7 0,6 3 0,0-3 0,-8 6 0,6 1 0,-6 14 0,8 5 0,0 4 0,0 1 0,6 2 0,0 3 0,0 1 0,2-2 0,-1 7 0,7-1 0,-4 2 0,-3 0 0,5-8 0,-4 3 0,0-5 0,-1-2 0,7 1 0,-4-1 0,1-1 0,1-4 0,0-5 0,5-7 0,1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5.2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9260,'0'-12'0,"0"0"0,2 8 0,3-1 0,7 3 0,4 2 0,1 0 0,0 0 0,1 0 0,-1 0 0,1 2 0,-1 3 0,-5-1 0,-2 8 0,-3 2 0,-3 1 0,4 3 0,-2-1 0,-2 0 0,-2 1 0,-8 1 0,-2 3 0,-2 1 0,-3-2 0,-3-1 0,-1-3 0,-1-1 0,1-5 0,5 3 0,3-6 0,-1-1 0,0 1 0,4-2 0,-5-6 0,9 0 0,2 0 0,2-8 0,9-1 0,5-3 0,5 0 0,1 1 0,5-7 0,-2 1 0,-4-1 0,5 1 0,-3-1 0,-2 3 0,-1 3 0,-3-1 0,1 5 0,-1 0 0,0 0 0,-5 1 0,0 3 0,1-2 0,-5 0 0,-8 6 0,-12 0 0,-3 0 0,-3 0 0,1 0 0,0 0 0,-1 6 0,3 2 0,1-1 0,2 1 0,3 6 0,-5-3 0,2 5 0,8-4 0,-3-3 0,1 1 0,0 0 0,0 1 0,6 7 0,0-1 0,0-5 0,2-1 0,4 3 0,4-4 0,7-1 0,1-1 0,-1-4 0,1-2 0,-1-2 0,-1-2 0,-5-4 0,5 4 0,-7-21 0,9 4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5.5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17 9260,'-12'0'0,"0"0"0,9-8 0,-5 6 0,8-4 0,0 12 0,0 5 0,0 5 0,0 1 0,0 1 0,0-1 0,0 7 0,2 3 0,2 4 0,1 6 0,9 3 0,-4 3 0,1 8 0,1 5 0,0 8 0,5-4 0,1 0 0,-1 0 0,1 4 0,-1-5 0,0-3 0,1-2 0,-1-3 0,1-5 0,-1-3 0,1 0 0,-7-8 0,-1 0 0,0-10 0,0-6 0,-7-1 0,5-3 0,-2-1 0,0-3 0,2-5 0,-3 6 0,-3-8 0,6 3 0,0-22 0,2-4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6.0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18 9174,'-18'-10'0,"1"4"0,5 4 0,3 6 0,1 8 0,2 3 0,6 18 0,0 6 0,0 4 0,0 9 0,0 6 0,2 1 0,4 1 0,5-12 0,11 3 0,1-5 0,-2-1 0,-1-14 0,-3-2 0,1-9 0,-1-9 0,1 3 0,-1-8 0,1-2 0,-7-4 0,1-6 0,-1-4 0,7-7 0,-1-1 0,1 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7:55.5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228 324 9186,'0'-11'0,"0"-1"0,0 8 0,0-11 0,-6 21 0,-2-1 0,-2 9 0,-3 3 0,-3 1 0,-1 1 0,-3 3 0,-3 1 0,10 6 0,-5-6 0,3-1 0,-1-3 0,4-1 0,3-1 0,-1 0 0,0 1 0,6-1 0,-1 1 0,3-8 0,9-3 0,3-7 0</inkml:trace>
  <inkml:trace contextRef="#ctx0" brushRef="#br0" timeOffset="167">123 429 9186,'0'-9'0,"0"1"0,8 16 0,3 1 0,5 1 0,-5 5 0,1-5 0,0 2 0,-3-1 0,7-5 0,-4 6 0,3 1 0,-3-5 0,-1-2 0,-7-4 0,4-2 0</inkml:trace>
  <inkml:trace contextRef="#ctx0" brushRef="#br0" timeOffset="503">332 237 9186,'0'18'0,"0"-1"0,0 0 0,0 3 0,2 1 0,2 3 0,2-3 0,0-2 0,-6-1 0,0-1 0,0 1 0,0-7 0,2-1 0,2 0 0,2-1 0,-1-5 0,1 2 0,2-12 0,0-5 0,-1-5 0,7-1 0,-4-1 0,1 1 0,1-1 0,-2 1 0,3-3 0,-1-1 0,2-2 0,-5 1 0,3 9 0,0 1 0,-3-1 0,1 3 0,-4-2 0,3 1 0,-1 3 0,-8 8 0,-8 8 0,-9 9 0</inkml:trace>
  <inkml:trace contextRef="#ctx0" brushRef="#br0" timeOffset="818">332 604 9186,'-9'8'0,"-5"-5"0,8 9 0,1 0 0,5 5 0,0 1 0,0-1 0,0 1 0,1-7 0,5-1 0,6-2 0,-2 3 0,1-5 0,3-2 0,1-2 0,3-2 0,-1 0 0,-5-8 0,0-3 0,-9-5 0,3-1 0,-4 5 0,-2 0 0,-6 7 0,1-7 0,-9 8 0,2-2 0,5 4 0,-1 2 0</inkml:trace>
  <inkml:trace contextRef="#ctx0" brushRef="#br0" timeOffset="1103">525 517 9186,'2'-10'0,"3"4"0,-3 2 0,6 0 0,0-2 0,-4-5 0,5 3 0,1 0 0,0 0 0,1-3 0,7 3 0,-1 0 0,1 1 0,-3-1 0,-1 4 0,-2-4 0,1-2 0,3 7 0,-1-5 0,-3 0 0,3 6 0,-15-6 0,0 8 0,-7 0 0,-11 0 0</inkml:trace>
  <inkml:trace contextRef="#ctx0" brushRef="#br0" timeOffset="1667">647 412 9186,'0'17'0,"0"-5"0,0-1 0,0 3 0,-2-4 0,-2 1 0,-2 3 0,0 2 0,6 1 0,0 0 0,0-5 0,2-2 0,4-2 0,-2 3 0,8-5 0,1-2 0,3-4 0,1-4 0,1-4 0,-1-1 0,1-3 0,-1-6 0,-1-1 0,-5-4 0,5 3 0,-5-3 0,3 4 0,-2 1 0,-3 7 0,-5-1 0,2-2 0,2 5 0,-2-3 0,-4 10 0,3 2 0,-3 10 0,-4-1 0,-2 3 0,-1 2 0,1 1 0,2-3 0,2-1 0,0 3 0,0-4 0,0 1 0,8-7 0,3 2 0,-1-6 0,2-6 0,-3-3 0,5-9 0,-2 1 0,-9 5 0,5 0 0,-2-1 0,0-3 0,5 5 0,-5-1 0,-2-2 0,-2-1 0,4-3 0,0 1 0,-2-1 0,-2 7 0,-2-1 0,0-1 0,0 5 0,0 0 0,0 10 0,0 4 0,0 6 0,0 3 0,0 2 0,0 3 0,0 3 0,0-1 0,0 7 0,0 2 0,0 2 0,0 2 0,0 0 0,0-1 0,0 1 0,0 0 0,0-2 0,0-4 0,0-5 0,2 1 0,1-2 0,3-1 0,0-11 0,-6 5 0,0-14 0,8 5 0,1-7 0</inkml:trace>
  <inkml:trace contextRef="#ctx0" brushRef="#br0" timeOffset="2617">1241 429 9174,'-18'0'0,"1"0"0,-1 0 0,1 0 0,5 0 0,2-2 0,3-4 0,-5 3 0,6-9 0,2-2 0,2-1 0,4-3 0,4 1 0,-2 5 0,8 3 0,1-1 0,3 0 0,1 4 0,1-3 0,-1 1 0,1 2 0,-3 8 0,-3 4 0,1 3 0,-7 9 0,-2-1 0,-2 1 0,-2-1 0,0 1 0,0-1 0,0 1 0,-6-1 0,0 1 0,1-1 0,-3 1 0,4-1 0,-8 1 0,-1-1 0,5-5 0,2-1 0,-4-7 0,8-4 0,-1-10 0,6 1 0,1-5 0,8 8 0,2 2 0,1 3 0,3 1 0,-1 0 0,0 0 0,1 0 0,-1 0 0,1 1 0,-1 3 0,1 2 0,-7 0 0,1-4 0,2 4 0,-7-4 0,-1 5 0,-12-7 0,-1-1 0,-7-3 0,4-4 0,3-2 0,-5 4 0,6-5 0,2-3 0,2-1 0,2-3 0,6 1 0,2 1 0,2 3 0,3 1 0,3 0 0,1-5 0,1-1 0,-1 7 0,1-1 0,-1 0 0,0-5 0,-7 7 0,-2 2 0,-8 8 0,0 8 0,0 4 0,0 3 0,6-3 0,0 0 0,-3 1 0,-1 3 0,-2 1 0,0 1 0,0-1 0,0 1 0,0-1 0,0 1 0,0-1 0,-2 1 0,-1-1 0,-3 0 0,-8 9 0,4 1 0</inkml:trace>
  <inkml:trace contextRef="#ctx0" brushRef="#br0" timeOffset="2818">1433 709 9174,'-10'0'0,"2"-2"0,8-4 0,0 2 0,2-6 0,4 1 0,6-1 0,3 0 0,3-3 0,-1 1 0,1 8 0,-1-4 0,0 1 0,1 5 0,-3-2 0,-3 8 0,2 5 0,-8 9 0,-3-1 0,-1 1 0,0-1 0,2 1 0,2-1 0,-2 1 0,0-7 0,2 1 0,3-8 0,9 3 0</inkml:trace>
  <inkml:trace contextRef="#ctx0" brushRef="#br0" timeOffset="3121">1852 394 9174,'2'-9'0,"4"3"0,-3 4 0,9 2 0,-8 8 0,2 3 0,-4 5 0,-2 1 0,-2 1 0,-4-1 0,-6 1 0,-3-1 0,-3 1 0,1-1 0,5-7 0,1-4 0,-3-5 0,0-2 0,3-5 0,3-4 0,8-7 0,0-1 0,0 1 0,2-1 0,2 1 0,4-1 0,1 1 0,3-1 0,5 3 0,1 3 0,-1-1 0,1 7 0,-1 2 0,-5 4 0,0 6 0,-9 11 0,5 10 0</inkml:trace>
  <inkml:trace contextRef="#ctx0" brushRef="#br0" timeOffset="3284">1869 674 9174,'-17'0'0,"5"0"0,1 0 0,-1 0 0,10 0 0,8-2 0,7-4 0,5 4 0,-1-6 0,3 2 0,3 1 0,-4-7 0,5 4 0,-3-2 0,2-3 0,-3-3 0,5-1 0</inkml:trace>
  <inkml:trace contextRef="#ctx0" brushRef="#br0" timeOffset="3654">2079 237 9174,'-8'-10'0,"8"3"0,0 7 0,6 2 0,8 1 0,-3 3 0,3-2 0,-5 6 0,1 2 0,-2 3 0,-2-3 0,-6-1 0,0 3 0,0 1 0,0 3 0,0-1 0,-8-5 0,-4-2 0,-3-3 0,3-1 0,1-6 0,-3 0 0,6 0 0,0 0 0,16-6 0,4-1 0,3-3 0,3 6 0,-1-4 0,1 1 0,-1 3 0,1-8 0,-9 8 0,7-4 0,-6 8 0</inkml:trace>
  <inkml:trace contextRef="#ctx0" brushRef="#br0" timeOffset="4070">2061 429 9174,'0'12'0,"0"-1"0,0-5 0,-2 4 0,-3-2 0,3 5 0,-4-1 0,4-2 0,2 1 0,0-5 0,2 4 0,4-2 0,-2-3 0,7-5 0,3 0 0,-4 0 0,1-1 0,3-5 0,1-2 0,3-6 0,-1 3 0,-5 7 0,-1-2 0,-1 6 0,2 6 0,-4 4 0,-8 7 0,0 0 0,0 1 0,0-1 0,0 1 0,0-1 0,0 1 0,0-1 0,0 1 0,2-9 0,3-3 0,-1-4 0,8-2 0,1 0 0,3 0 0,1-8 0,-1-3 0,-2-5 0,-3-1 0,1 5 0,5 0 0,-1-1 0,-5-3 0,5 5 0,-4 1 0,1 0 0,-1 1 0,3-3 0,-5-5 0,8-1 0</inkml:trace>
  <inkml:trace contextRef="#ctx0" brushRef="#br0" timeOffset="4609">2900 272 9089,'0'-12'0,"0"1"0,-2 7 0,-4-2 0,4 4 0,-6 10 0,8 4 0,0 3 0,0 2 0,2 1 0,2-1 0,2 1 0,2-3 0,-4-1 0,1-2 0,-1 1 0,6-5 0,0 8 0,7-7 0</inkml:trace>
  <inkml:trace contextRef="#ctx0" brushRef="#br0" timeOffset="5567">3057 62 9089,'-2'-15'0,"-2"1"0,-2 3 0,0 5 0,6-6 0,0 8 0,0 6 0,0 14 0,0 7 0,0 4 0,0 2 0,2 6 0,2 0 0,2 0 0,0 0 0,-4 0 0,2-2 0,2-4 0,1 2 0,-3-6 0,2 1 0,-2-1 0,-2-2 0,-2-5 0,0-1 0,-2-1 0,-4-5 0,-4-3 0,-7-10 0,-1-4 0,7 2 0,1-7 0,2-3 0,4-1 0,1-3 0,-1 1 0,-2-1 0,2 1 0,2-1 0,2 1 0,2-1 0,4 1 0,-4-1 0,5 3 0,-1 1 0,0 3 0,2 5 0,-2-6 0,3 8 0,1 4 0,-6 14 0,-8 5 0,-8 5 0,3 5 0,-5-4 0,-3 2 0,-5 4 0,-1-4 0,6 2 0,-3 2 0,-3 2 0,9 0 0,-3-3 0,3-7 0,5-4 0,-5-7 0,8 0 0,2-9 0,10 3 0,-2-6 0,8-4 0,3-3 0,7-3 0,-3-2 0,6-5 0,-2-1 0,1 1 0,5-1 0,-6 1 0,-2-1 0,-1 1 0,-3 1 0,-1 3 0,-3 3 0,-1 2 0,-6-5 0,6 1 0,-9 4 0,3 1 0,-12 9 0,-5 3 0,3-1 0,0 8 0,1 2 0,5 1 0,-6 3 0,2-1 0,0 0 0,0 1 0,6-1 0,0 1 0,0-7 0,0 1 0,0 2 0,0 1 0,0 3 0,0-1 0,0 1 0,0-9 0,0 1 0,-2-6 0,-3 2 0,1 2 0,-8-5 0,-2 3 0,5 2 0,-3-2 0,0-4 0,3 5 0,1-8 0,10-3 0,4-2 0,5 2 0,5-4 0,1 2 0,1 3 0,-1 1 0,1 2 0,-3 7 0,-3 5 0,-6 3 0,2-3 0,-3 0 0,-1 1 0,-2-3 0,-2 2 0,0-8 0,2 3 0,4-7 0,-2-2 0,6-3 0,-1-5 0,1 0 0,-4-5 0,5 3 0,3-4 0,2-1 0,1-2 0,0-3 0,1-1 0,7-8 0,2 4 0</inkml:trace>
  <inkml:trace contextRef="#ctx0" brushRef="#br0" timeOffset="5904">3319 307 9146,'0'-12'0,"0"1"0,0 5 0,0-6 0,0 10 0,0 2 0,0 4 0,0 12 0,0 3 0,0 0 0,0 7 0,0-3 0,2-2 0,4-1 0,-4 3 0,5 0 0,-1-1 0,0-3 0,2-1 0,-2-1 0,3 0 0,9 1 0</inkml:trace>
  <inkml:trace contextRef="#ctx0" brushRef="#br0" timeOffset="6600">3459 132 9146,'0'-11'0,"0"-1"0,0 16 0,0 2 0,0 7 0,0 5 0,-6 7 0,0 4 0,2 4 0,2 2 0,2 6 0,0 1 0,0 1 0,0 0 0,0 5 0,0-3 0,0 0 0,0-5 0,0-3 0,0-2 0,0-2 0,0-4 0,-2-4 0,-4-7 0,2-8 0,-7-5 0,7-10 0,-2-7 0,4-4 0,2-1 0,0 0 0,0-1 0,0-1 0,0-5 0,0 3 0,0-8 0,0 0 0,0 2 0,6-4 0,2 5 0,1 1 0,5 0 0,-4-4 0,1 6 0,3 1 0,1 3 0,-3 1 0,0 1 0,1 1 0,3 5 0,1-3 0,1 8 0,-3 2 0,-3 10 0,-6 6 0,-6 3 0,-6 3 0,-6 1 0,-3 5 0,-1-5 0,3 4 0,1-3 0,-2-3 0,1 1 0,-1-1 0,5 1 0,1-1 0,-4-5 0,6-1 0,1 1 0,-3-2 0,6-1 0,-4-3 0,6-6 0,6 0 0,4-8 0,7-9 0,0-1 0,1 1 0,-1 0 0,1-1 0,1 1 0,5-1 0,-5-5 0,4 0 0,-3 1 0,-3 3 0,1 1 0,-3 1 0,-1-1 0,-3 1 0,-5 5 0,4 1 0,-2-3 0,-3 6 0,-5 3 0,0 10 0,-5 5 0,-3 7 0,0 1 0,0-1 0,3 1 0,3-1 0,-2 1 0,-2-1 0,0 3 0,6 1 0,0 2 0,0-1 0,0-3 0,0-1 0,-2-3 0,-4-3 0,4 3 0,-3-3 0,1 1 0,-2-1 0,-4 11 0,-7-3 0</inkml:trace>
  <inkml:trace contextRef="#ctx0" brushRef="#br0" timeOffset="6767">3598 604 9146,'0'11'0,"0"1"0,2-8 0,2 4 0,4-2 0,2-1 0,-5 1 0,7-6 0,2 0 0,1 0 0,3-6 0,-1-1 0,1-3 0,-1-4 0,0-9 0,1-4 0</inkml:trace>
  <inkml:trace contextRef="#ctx0" brushRef="#br0" timeOffset="7050">3878 237 9146,'-10'0'0,"2"0"0,10 2 0,4 4 0,-2-4 0,8 4 0,-1-2 0,-1 1 0,5-3 0,-5 6 0,0 0 0,3-4 0,-7 7 0,8 1 0,-5 5 0</inkml:trace>
  <inkml:trace contextRef="#ctx0" brushRef="#br0" timeOffset="7316">3808 377 9146,'17'2'0,"1"4"0,-9-3 0,-1 9 0,0 2 0,-6 7 0,4 2 0,-4-1 0,-2-3 0,0-1 0,0-1 0,0 0 0,0 1 0,2-6 0,3-1 0,-1-7 0,6 0 0,-2-8 0,5-6 0,-3-7 0,0-1 0,-2-5 0,-6 0 0,1 2 0,3 1 0,2 3 0,-4-1 0,2 1 0,7-1 0,-3 1 0</inkml:trace>
  <inkml:trace contextRef="#ctx0" brushRef="#br0" timeOffset="7570">4087 202 9146,'0'12'0,"0"-1"0,0 3 0,0 2 0,0 1 0,0 0 0,0 1 0,0-1 0,0 1 0,0-1 0,0 1 0,0-1 0,0 1 0,2-3 0,4-3 0,-2 1 0,8-7 0,-1 0 0,7-6 0,-1 0 0,-5 0 0,-3-2 0,1-2 0,0-2 0,-4-5 0,3 3 0,-1-2 0,-2 7 0,-6-13 0,0 6 0</inkml:trace>
  <inkml:trace contextRef="#ctx0" brushRef="#br0" timeOffset="7717">4122 534 9146,'-6'12'0,"-1"-3"0,-1 1 0,0 0 0,0 1 0,4 7 0,-1-1 0,1 1 0,2-1 0,4 1 0,4-1 0,-3-5 0,9-2 0,2-3 0,1-3 0,8-4 0,1-4 0,-1-3 0,2-3 0,-5-10 0,13 1 0,-6-6 0</inkml:trace>
  <inkml:trace contextRef="#ctx0" brushRef="#br0" timeOffset="8119">4524 394 9100,'-18'0'0,"1"0"0,-1 0 0,1 0 0,0 0 0,9-2 0,8-2 0,10-1 0,13-9 0,4 2 0,2-3 0,0-3 0,2 5 0,8-3 0,2-3 0,-2 0 0,-3-1 0,-3 3 0,-2 1 0,-1 4 0,-7-3 0,4 5 0,-2 1 0,-9-7 0,-24 14 0,-11-6 0</inkml:trace>
  <inkml:trace contextRef="#ctx0" brushRef="#br0" timeOffset="8283">4699 272 9100,'-8'12'0,"-4"-1"0,-1 1 0,-1 3 0,4-1 0,2-2 0,3-1 0,5 7 0,0-1 0,0 1 0,0-1 0,2-1 0,3-5 0,-1 3 0,8-8 0,2-2 0,-5-4 0,1-6 0,-2-6 0,13-3 0,-2-3 0</inkml:trace>
  <inkml:trace contextRef="#ctx0" brushRef="#br0" timeOffset="8502">4768 324 9100,'0'18'0,"-2"-1"0,-3 1 0,1-1 0,-6 1 0,2-1 0,-3-5 0,3-2 0,-2-3 0,6 7 0,-2-12 0,12 4 0,6-4 0,3-4 0,3-2 0,1-4 0,5-2 0,-5 4 0,4-3 0,-5-1 0,-7 0 0,5 5 0,-4-7 0,3 0 0,-5 3 0,-2 1 0</inkml:trace>
  <inkml:trace contextRef="#ctx0" brushRef="#br0" timeOffset="8650">4768 464 9100,'-17'8'0,"-1"4"0,7-3 0,1 3 0,2 1 0,-3 3 0,5 1 0,2 1 0,2-1 0,2 1 0,8-8 0,3-5 0,5-3 0,0-4 0,-3-3 0,-1-7 0,1-4 0,3-1 0,1-1 0</inkml:trace>
  <inkml:trace contextRef="#ctx0" brushRef="#br0" timeOffset="8851">4856 499 9100,'-10'8'0,"4"3"0,2 5 0,0 1 0,-1 1 0,-7-1 0,4 1 0,0-1 0,1 1 0,-1-7 0,4 1 0,-2 2 0,0-7 0,6 1 0,2-8 0,4 0 0,6 0 0,3 0 0,3-8 0,1-1 0,3-3 0,1 0 0,2 1 0,-4-7 0,3 1 0,-3-1 0,-2 1 0,-1-1 0,7-7 0,2-2 0</inkml:trace>
  <inkml:trace contextRef="#ctx0" brushRef="#br0" timeOffset="9084">5135 45 9100,'-17'-10'0,"-1"4"0,8 5 0,3 8 0,9 3 0,2 2 0,1-1 0,9 1 0,-2 5 0,3 1 0,3-3 0,-3-1 0,-1-2 0,-3 1 0,-7 3 0,2 1 0,4 1 0,-1-1 0</inkml:trace>
  <inkml:trace contextRef="#ctx0" brushRef="#br0" timeOffset="9453">5030 272 9100,'-7'10'0,"3"-3"0,-8-7 0,8 0 0,-2 2 0,12 4 0,-4-2 0,6 8 0,-2 1 0,0 3 0,1 3 0,-3 3 0,2 1 0,-2-2 0,4 1 0,-3-1 0,1 2 0,2-1 0,-4-3 0,8-2 0,1 1 0,-3-8 0,1-5 0,3-3 0,2-2 0,-5-7 0,1-5 0,0-4 0,-3-1 0,-1 0 0,-8-1 0,0 1 0,0-1 0,0 6 0,-2 1 0,-4-3 0,-3-1 0,-9-3 0,6 7 0,1-1 0,7 0 0,-2-5 0,6 5 0,6 3 0,6-1 0,3 0 0,3 0 0,1-3 0,2 3 0,3 2 0,1-3 0,-4 3 0,2 0 0,-1 0 0,-3-3 0,-1 5 0,-1-8 0,1 5 0</inkml:trace>
  <inkml:trace contextRef="#ctx0" brushRef="#br0" timeOffset="9753">5240 377 9100,'-12'6'0,"1"-1"0,7 3 0,-2-2 0,12-4 0,7 4 0,9-4 0,-3-8 0,4-2 0,-1-2 0,1-3 0,-4-3 0,5-1 0,-5-1 0,-1 1 0,-1-1 0,0-1 0,1-2 0,-1-3 0,-1 1 0,-4 6 0,-5-1 0,1 1 0,-6 5 0,4 0 0,-4-1 0,-4 5 0,-4 2 0,4 12 0,-6 6 0,1 3 0,5 9 0,-4-1 0,4 0 0,2 2 0,0-3 0,0 5 0,-2-2 0,-4-4 0,4 1 0,-4-1 0,4 2 0,2-1 0,-5-3 0,-3-1 0,-2-1 0,-2 1 0,-5-1 0</inkml:trace>
  <inkml:trace contextRef="#ctx0" brushRef="#br0" timeOffset="9900">5327 534 9100,'-9'8'0,"-1"-6"0,6 5 0,-2 1 0,0-4 0,6 8 0,0 1 0,2-5 0,4-2 0,6-4 0,3-2 0,9 0 0,1 0 0,2 0 0,4 0 0,-4-2 0,2-4 0,0-4 0,6-7 0</inkml:trace>
  <inkml:trace contextRef="#ctx0" brushRef="#br0" timeOffset="10236">5938 167 9100,'-9'0'0,"1"2"0,8 4 0,0 4 0,0 7 0,-2-1 0,-4-5 0,2 5 0,-5-4 0,-1 3 0,0 2 0,-1-5 0,-7-2 0,1-2 0,-1 3 0,1-5 0,-1-2 0,1-2 0,5-4 0,2-4 0,3-6 0,1-3 0,6-3 0,0 1 0,8 0 0,3-1 0,5 1 0,1-1 0,7 3 0,-1 3 0,-2 4 0,-1 0 0,-3 7 0,1-5 0,-1 4 0,-7 10 0,-4 3 0,-5 12 0,-1 5 0</inkml:trace>
  <inkml:trace contextRef="#ctx0" brushRef="#br0" timeOffset="10400">5729 412 9100,'-18'9'0,"3"1"0,3-4 0,6-4 0,12 4 0,6-4 0,3-2 0,5 0 0,1-2 0,2-4 0,9-2 0,-3-5 0,4 1 0,2-2 0,-2-1 0,-2-1 0,-4 3 0,-2 1 0,-2 2 0,-5-3 0,-1 1 0,1 0 0,-1-5 0</inkml:trace>
  <inkml:trace contextRef="#ctx0" brushRef="#br0" timeOffset="10567">5921 377 9100,'-17'17'0,"1"1"0,4-1 0,5 1 0,7-1 0,0 1 0,0-1 0,0 1 0,0-1 0,0 0 0,0 1 0,2-1 0,3-1 0,7-4 0,-2-5 0,1-7 0,1 0 0,5 0 0</inkml:trace>
  <inkml:trace contextRef="#ctx0" brushRef="#br0" timeOffset="10750">6008 394 9100,'-7'-9'0,"5"3"0,-4 12 0,4 3 0,2 9 0,0-1 0,0 1 0,0-1 0,0 3 0,0 1 0,0 2 0,2 0 0,2-5 0,3-1 0,3 1 0,-6-7 0,2 1 0,4 0 0,-1 5 0</inkml:trace>
  <inkml:trace contextRef="#ctx0" brushRef="#br0" timeOffset="11153">6183 377 9100,'-16'-18'0,"3"1"0,1-1 0,10 1 0,2-1 0,2 9 0,10 3 0,1 4 0,3 2 0,-4 0 0,-1 2 0,1 4 0,-2 5 0,3-1 0,-7 2 0,-2 3 0,-2 7 0,-2-3 0,0 4 0,0-3 0,0-3 0,0 1 0,-2-1 0,-4 1 0,4-7 0,-4 1 0,4-8 0,4 4 0,2-10 0,2-4 0,2-2 0,-4-6 0,1 3 0,3 5 0,-2-6 0,4 8 0,7-1 0,1 3 0,-1 2 0,1 0 0,-1 0 0,1 0 0,-1 0 0,-5 0 0,-1 0 0,1 0 0,5 0 0</inkml:trace>
  <inkml:trace contextRef="#ctx0" brushRef="#br0" timeOffset="11419">6497 220 9100,'0'-18'0,"0"-1"0,0-5 0,-5 5 0,-1-6 0,2 2 0,2-1 0,2 7 0,0 5 0,0-1 0,2 5 0,2 4 0,2 8 0,-1 6 0,-5 7 0,0 2 0,0 5 0,0 3 0,0 8 0,0 0 0,0 0 0,2 2 0,2 1 0,2 3 0,-2-2 0,-2 0 0,-2-1 0,0 3 0,0-2 0,2-2 0,2-2 0,1 0 0,-1 0 0,4 0 0,0-2 0,0-2 0,-1-2 0,5-2 0,-6 2 0,7-4 0,-3-7 0</inkml:trace>
  <inkml:trace contextRef="#ctx0" brushRef="#br0" timeOffset="11583">6847 796 9100,'-18'-10'0,"7"2"0,-1 8 0,0-1 0,3-5 0,-7 4 0,4-4 0,5 4 0,-1 2 0,8 0 0,0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6.5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228 68 9284,'-18'-15'0,"3"1"0,1 4 0,3 3 0,-1-1 0,-6 4 0,1-2 0,0 2 0,1 12 0,2 8 0,3 5 0,-1 10 0,-3-2 0,1 6 0,2 6 0,8-2 0,-1 5 0,3-1 0,2-4 0,0-2 0,2-2 0,3-1 0,7 1 0,4-7 0,3-5 0,2-4 0,3-1 0,5-7 0,-4-1 0,0-2 0,0-4 0,-1-2 0,-7-2 0,1 0 0,-1 0 0,-5-6 0,-3-2 0,-1-2 0,-2 5 0,-6-7 0,0 8 0,-2-4 0,-4 8 0,4-7 0,-5-3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6.8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36 9284,'-10'-8'0,"-3"4"0,5-6 0,-2 3 0,6 1 0,-3 8 0,7 4 0,0 5 0,0 13 0,1 5 0,3 6 0,2 5 0,6 5 0,-4 7 0,-1 1 0,1-1 0,4 3 0,-4-1 0,-1 0 0,1-3 0,4-3 0,-5 3 0,1-5 0,0-5 0,0-6 0,-4-6 0,1-4 0,-1 0 0,6-5 0,2 3 0,3-11 0,3-4 0,-1-8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7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88 171 9284,'-12'0'0,"1"0"0,1 2 0,-4 2 0,5 6 0,1 5 0,-4 1 0,6 13 0,3 2 0,1 2 0,2 2 0,0-2 0,0-2 0,0-2 0,0-2 0,2 2 0,3-6 0,7-3 0,-2-8 0,1-3 0,3-1 0,1-2 0,3-6 0,-3-8 0,-1-4 0,-4-5 0,-3-6 0,1 3 0,-4-5 0,2 0 0,-2-4 0,-2-4 0,-2 0 0,0 2 0,0 2 0,0 1 0,0-1 0,0 6 0,0 4 0,-6 1 0,0 1 0,-2 7 0,3 4 0,3 6 0,-4 6 0,4 6 0,2 3 0,2 10 0,2 3 0,3 1 0,3 0 0,0 0 0,3 4 0,-3-2 0,-2-2 0,5-8 0,-3 3 0,2-5 0,-1-2 0,-5-1 0,6-4 0,1-7 0,-3-3 0,2-2 0,-1-2 0,-1-3 0,6-5 0,-7-9 0,3-5 0,0-5 0,-8 2 0,3-2 0,-1-2 0,0-2 0,0-2 0,-6 0 0,0 0 0,0 0 0,0 0 0,0 2 0,0 4 0,0 6 0,0 3 0,0 3 0,-2 7 0,-2 6 0,-2 8 0,-2 0 0,5 10 0,-3 3 0,2 5 0,2 3 0,2-2 0,0 4 0,0 0 0,8 6 0,1-5 0,3 1 0,0 0 0,-1-6 0,9 4 0,1-2 0,2-3 0,1-3 0,-7-1 0,1-1 0,-1 1 0,-7-7 0,-6-1 0,-8-2 0,-8-4 0,-3-3 0,-3-1 0,1 0 0,-1 0 0,1 0 0,-1 0 0,1 0 0,-1 0 0,3-1 0,1-3 0,3-2 0,7-8 0,-2 3 0,12-5 0,3-1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7.9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0 148 9284,'0'-23'0,"0"0"0,0-7 0,0 7 0,0 2 0,8 1 0,-6 13 0,4 7 0,-4 9 0,-2 15 0,0 3 0,0 0 0,0 6 0,0-4 0,0 4 0,0 2 0,6-6 0,1-2 0,3-2 0,4-3 0,-5 3 0,3-2 0,0-1 0,-3-3 0,7-1 0,-5-1 0,3-5 0,-2-1 0,-5-7 0,-14 2 0,-5-10 0,-3-2 0,-1-1 0,2 3 0,3-2 0,1-2 0,-2 2 0,5 4 0,7-13 0,0 5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8.0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9284,'0'-11'0,"0"-1"0,2 8 0,4-2 0,-2 6 0,8 6 0,-1 6 0,-1 3 0,6 3 0,-7 1 0,3 3 0,0 1 0,-1 0 0,7-5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8.1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85 9284,'-17'-17'0,"-1"-1"0,1 1 0,-1 0 0,9 7 0,3 4 0,12 12 0,3 4 0,9 7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8.4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71 9284,'-8'-10'0,"4"2"0,-6 6 0,2-4 0,3 4 0,7-5 0,3 7 0,7-2 0,4-4 0,7 4 0,2-4 0,2 4 0,4 2 0,2-6 0,2 0 0,0 3 0,0 1 0,0 2 0,0 0 0,0 0 0,0 0 0,0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8.7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577 350 9253,'-8'-29'-1,"-4"0"0,-1 5 0,-1-3 0,3 0-7,-3 0 0,4 5 1,-1-3-1,-5 2 1,-5 0 0,1-1 0,-5 7 1,0-1 3,-4 1 0,-4 7 1,-2 4-1,0 5 2,0 1 1,6 1 0,0 5 0,0 8 0,2 7 0,1-1 0,11 5 0,1 0 0,3 4 0,1 4 0,-2 2 0,7 0 0,3 0 0,2 0 0,0 2 0,2 2 0,3 1 0,5 3 0,8-2 0,1 3 0,4 1 0,-1 5 0,5-5 0,-2 0 0,-4-4 0,5-5 0,-3-1 0,0 0 0,2 0 0,-11-8 0,3-3 0,-1-5 0,-1-2 0,3 5 0,-3-3 0,-1-5 0,-2-4 0,-1 3 0,7-3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8.9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9160,'15'7'0,"-3"5"0,3 3 0,-3 3 0,4-1 0,1 1 0,0 7 0,1 2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9.0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84 26 9160,'-18'-6'0,"1"0"0,-1 3 0,1-7 0,7 10 0,6 0 0,8 10 0,6 5 0,7 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7:54.5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53 225 9045,'-2'-9'0,"-4"3"0,2 12 0,-7 5 0,5 5 0,-4 1 0,2 1 0,5-1 0,1 1 0,2-1 0,0 0 0,2-1 0,1-2 0,5-5 0,2-1 0,-4-2 0,5-6 0,3 0 0,-4 0 0,-1-2 0,-1-4 0,-2-4 0,-6-7 0,0-1 0,0 1 0,-8 0 0,-1-1 0,-1 1 0,0 1 0,6 2 0,-2 3 0,-5 5 0,5-6 0,0 1 0,6-7 0,2 9 0,4 1 0,6 0 0,3 4 0,3-6 0,-1 3 0,0-5 0,1 6 0,-3 0 0,-3-1 0,4 5 0,-5-4 0,5 4 0,-5 2 0,-1-2 0,-2-4 0,0 4 0,-3-4 0,-3 12 0,4 6 0,-4 3 0,0 9 0,2-1 0,2-2 0,-2-1 0,-2-3 0,-2 1 0,0 1 0,0 4 0,0-3 0,0 3 0,0-4 0,2-3 0,3-4 0,5-5 0,8-14 0,-1-3 0</inkml:trace>
  <inkml:trace contextRef="#ctx0" brushRef="#br0" timeOffset="285">367 68 9045,'0'-12'0,"0"1"0,0-3 0,0 4 0,0-1 0,0 7 0,0-2 0,0 12 0,0-2 0,0 7 0,0 3 0,0 2 0,0 7 0,0 2 0,0 2 0,0 4 0,6-2 0,0 4 0,0 4 0,2 0 0,-6 0 0,5-2 0,-1 0 0,0 0 0,0 0 0,-6-2 0,2-2 0,4-2 0,-5-8 0,5 2 0,-4-3 0,-2-10 0,0-3 0,0-9 0,0-3 0,-8-13 0,-1-9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9.3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16 9160,'-18'-10'0,"1"4"0,-1 6 0,3 6 0,3 6 0,4 3 0,8 5 0,0 1 0,0 2 0,0 8 0,0-1 0,2 3 0,4 1 0,4-1 0,7-2 0,1-3 0,-1-3 0,6-2 0,1-5 0,-1-3 0,2-3 0,-3-4 0,5-8 0,-2 0 0,6-8 0,-4-2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29.8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17 9160,'-17'-7'0,"-1"5"0,1-4 0,-1 4 0,7 4 0,1 4 0,0 7 0,1 9 0,5-1 0,-2 6 0,4 0 0,2 1 0,0 1 0,0 4 0,2-2 0,4-2 0,-2-6 0,7 4 0,3-3 0,1-9 0,-3 3 0,0-9 0,1 1 0,3-2 0,1-8 0,-5 0 0,-3-2 0,-1-4 0,-4-6 0,-2-3 0,-2-5 0,0-1 0,0-2 0,0-6 0,-2 5 0,-2 1 0,-2-2 0,-5 5 0,5-3 0,0 4 0,-2 1 0,6 1 0,-5 1 0,-1 5 0,6 1 0,-4 4 0,6 6 0,4 0 0,4 10 0,1 5 0,3-3 0,6 0 0,-1 1 0,0 3 0,7 1 0,-1 1 0,-2-1 0,-1 1 0,-3-7 0,1-1 0,-1-2 0,1-2 0,-1-6 0,1 0 0,-7-2 0,-1-4 0,-2-6 0,-1 2 0,-3-1 0,2-3 0,6-1 0,-4-1 0,1 3 0,5 1 0,-2 2 0,3-3 0,6 3 0,5 2 0,-3 0 0,8 5 0,4-3 0,4 2 0,9 2 0,-1 2 0,1 0 0,-1 0 0,-4 0 0,-10 0 0,-2 0-3,-2 0 3,-16 0 0,3 0 0,-16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30.0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0 9133,'-6'12'0,"0"-1"0,-2-5 0,5 6 0,-3 3 0,2 7 0,2-1 0,4 8 0,4 2 0,5 2 0,1 8 0,3 0 0,5-1 0,-1 3 0,3-6 0,-1 4 0,4-4 0,2-2 0,-3-2 0,3-4 0,-2-6 0,-4-4 0,-9-9 0,4 6 0,-7-7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30.2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9133,'-9'2'0,"3"4"0,4 5 0,4 5 0,4 1 0,5 1 0,5-1 0,1-1 0,1-3 0,-1-1 0,1 0 0,-1 5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30.9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60 9111,'-17'-17'0,"-1"1"0,3 3 0,3 1 0,-1 10 0,7 2 0,0 2 0,6 10 0,2 1 0,4 3 0,1 1 0,7 1 0,-2-1 0,1 1 0,3-1 0,1 1 0,1-1 0,-1 0 0,1 1 0,-1-3 0,-1-1 0,-5-2 0,5-3 0,-5 5 0,5-2 0,1-3 0,1 5 0,-1-2 0,-5-7 0,0 7 0,-3-6 0,5 5-1,-2 3 0,-1 2 0,7-1 1,-1-1-4,1-3 0,-1-5 0,1 4 1,-1-2-3,0-4 1,-5-3 0,0-1 1,1 0 0,-3-1 0,0-5 0,-2-6 1,-5-3 0,-3-3 0,-3 1 0,-5-1 0,-2 1 1,-2 1 0,-5 3 0,-1 3 0,1 2 0,0-4 0,-1 5 1,1-3 0,5 6 1,0-2 0,7 4 0,-7 2 0,8 0 0,4 0 0,12 0 0,3 0 0,-3 0 0,-1 0 0,3 0 0,2 0 0,1 0 0,0 0 0,1 0 0,-1 0 0,1 0 0,-1 2 0,1 2 0,-1 2 0,1 0 0,-1-6 0,1 0 0,-7 6 0,1-1 0,2-1 0,-7-2 0,1-4 0,-8-3 0,-6 1 0,0-8 0,1 0 0,5 1 0,0-1 0,7 10 0,5 2 0,4 6 0,1 8 0,-1-3 0,-5 3 0,5-5 0,-7 3 0,3 0 0,0-3 0,-7 5 0,7-6 0,0 1 0,-3 5 0,7-6 0,-14 7 0,6-5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31.2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35 8877,'-10'-12'0,"2"3"0,1 1 0,5 2 0,-4 6 0,12 2 0,5 4 0,5 6 0,1 3 0,1 5 0,-1 3 0,1 6 0,1 4 0,3 2 0,1 2 0,-2 3 0,-1 3 0,-5 6 0,-1-3 0,-3 3 0,1 3 0,4 2 0,-3 1 0,-1-5 0,-3-9 0,5 0 0,-4-4 0,-3-2 0,5-8 0,-6-4 0,-2-4 0,0-9 0,2-4 0,-5-12 0,7-4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31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0 9258,'-17'0'0,"5"0"0,0 0 0,3 2 0,-3 4 0,6 6 0,4 11 0,2 6 0,2 4 0,4 2 0,-2 8 0,8 1 0,1 3 0,3-1 0,7-1 0,0 2 0,1-5 0,1 1 0,-6-12 0,4 2 0,-3-6 0,-3-5 0,1-3 0,-1-4 0,1-1 0,-1-2 0,1-8 0,-1 3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32.8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17 344 9188,'0'-18'0,"0"7"0,-1 1 0,-5 2 0,4 0 0,-4 3 0,4 5 0,4 0 0,4 11 0,5 10 0,7 9 0,3 8 0,3 5 0,-3 2 0,4 1 0,-2 7 0,-1-3 0,-3-3 0,-1 1 0,-1-7 0,1-2 0,-1-2 0,-7-4 0,-3-4 0,1-6 0,-6-4 0,4-11 0,-10-8 0,-4-9 0,-1-7 0,-1-3 0,-4-3 0,3-3 0,-3-2 0,4 4 0,-1-5 0,-1 1 0,2 0 0,-3-2 0,5-6 0,-2 0 0,-3 0 0,3-6 0,0-1 0,3-3 0,3-3 0,2-1 0,2-1 0,2 1 0,4 1 0,3-5 0,11 12 0,1 5 0,2 5 0,6 7 0,-3 11 0,-1 3 0,0 2 0,-2 10 0,-5 10 0,-1 5 0,1 7 0,-9 5 0,-3 11 0,-4 7 0,-2 3 0,0 3 0,0-1 0,0-1 0,0-5 0,-8 3 0,-3-9 0,-5-1 0,-1-2 0,-1-10 0,1-3 0,-1-7 0,1-5 0,0 1 0,-1-7 0,1-2 0,7-4 0,2-4 0,2-4 0,0-1 0,1-3 0,5-5 0,2 1 0,3 4 0,-1-1 0,6 5 0,0 0 0,-1 1 0,5 1 0,7 8 0,3 3 0,-3 7 0,4 6 0,0 5 0,1 6 0,-1 4 0,4 2 0,-6 0 0,-1 0 0,-3 0 0,-2-6 0,1 0 0,-1-8 0,1 4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33.1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0 315 9188,'12'0'0,"-1"0"0,1 0 0,5 0 0,-1-2 0,-4-3 0,3 1 0,-3-8 0,3-2-4,3-1 0,-1-5-2,1-3 0,-3-2 0,-3-6 4,-6 2 0,-4 13 0,-4-1 1,-4 1 0,-6 1 1,-1-3 0,-1 3 0,2 3 0,-1 6 0,-3-1 0,-1 1 0,-1 2 0,7 2 0,1 4 0,2 4 0,-3 3 0,5 9 0,2 1 0,2 5 0,4-5 0,4 6 0,3-2 0,1 1 0,6-1 0,-3-4 0,7 1 0,3-3 0,2 5 0,-4-13 0,5 3 0,1 0 0,2-8 0,4 1 0,-2-3 0,-2-2 0,0 0 0,6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33.6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105 208 9154,'0'-24'0,"0"-1"0,0 0 0,0 0 0,0 1 0,0 7 0,-2 0 0,-4-1 0,4 6 0,-5 3 0,-1 1 0,-2 4 0,-5 10 0,1 7 0,2 9 0,8-1 0,-3 8 0,1 2 0,0 2 0,0 2 0,6 0 0,0 0 0,0 0 0,6-2 0,2-2 0,0-4 0,-1-2 0,5-1 0,-4-7 0,1-1 0,5-5 0,-4 3 0,1-8 0,3-2 0,1-2 0,1-4 0,-4-4 0,-5-4 0,-7-7 0,0-7 0,0 1 0,0-6 0,0 6 0,-2-3 0,-3 3 0,3 4 0,-6-3 0,2 7 0,0 3 0,0 8 0,6-1 0,0 12 0,0 11 0,0 9 0,8 8 0,4 6 0,5 5 0,7 5 0,-3 7 0,8 2 0,2 2 0,2 4 0,2 2 0,-2 0 0,-4-4 0,-6-6 0,1-11 0,-5-5 0,-5-3 0,-5-4 0,-5-4 0,-10-13 0,-3-9 0,-9-5 0,1-8 0,-1-1 0,-1-11 0,0-3 0,1-1 0,-3-7 0,9-4 0,-1-6 0,1-4 0,-2-5 0,8 3 0,3 0 0,1 1 0,2-5 0,2 5 0,3-1 0,7 0 0,4-3 0,3 5 0,2 2 0,3 2 0,5 8 0,-6 2 0,-2 2 0,7 1 0,-1 7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9:22.0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874 891 9671,'8'-9'-10,"-6"1"0,8 6 1,-5-4 2,-3 4 5,6-6 2,-8 8 0,-8 2 0,-3 4 0,-5 6 0,-1 3 0,-9 3 0,-3-1 0,-4 3 0,-2 3 0,-1-2 0,-5 6 0,-4-1 0,1-5 0,-7 2 0,6-3 0,-1-5 0,-1 1 0,10-8 0,1-3 0,6-3-1,5-2 1,2-7-1,5-5 1,1-4-1,0-1 1,1-6 0,2-3 0,3-1 0,-3-4 0,1-2 0,-1-2 0,2 0 0,-1 0 0,3 0 0,0 1 0,1-1 0,-1 0 0,6 0 0,-4 0 0,3 0 0,-1 0 0,0 0 0,6 0 0,0 0 0,0 0 0,0 6 0,0 0 0,0 0 0,0 2 0,2 2 0,2 7 0,4 1 0,1-1 0,1 1 0,3 1 0,-1 3 0,2 1 0,7 0 0,2-5 0,1-1 0,1 1 0,-4 5 0,8 1 0,2-3 0,2-2 0,-4 1 0,1 1 0,1 5 0,2 1 0,-4 2 0,0 4 0,0-2 0,-2-2 0,0 1 0,-5 5 0,1 2 0,-2 3 0,1-1 0,-1 8 0,2 0 0,-1-3 0,-3 7 0,-2-5 0,1 5 0,-1 1 0,7 1 0,-1 1 0,0 5 0,2 5 0,-5-2 0,5 0 0,-2 0 0,1 0 0,1 2 0,-4 4 0,1-2 0,-7-1 0,3-1 0,-9 4 0,3-2 0,0-2 0,-9 0 0,3 4 0,-4-2 0,-2-2 0,0 0 0,0 6 0,0 0 0,0 0 0,-2-8 0,-2-4 0,-1-3 0,1-3 0,2 1 0,0-3-1,-4-3-15,4-4 5,-6-8 11,8 0 0,0 0 0,0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33.9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53 175 9154,'-9'-8'0,"-7"-1"0,4-9 0,5 9 0,-1 3 0,10 12 0,2 5 0,2 5 0,7 9 0,-3 4 0,2 4 0,-1 2 0,1-6 0,3 0 0,-1 0 0,-2-2 0,-7-1 0,5-9 0,-2 1 0,-4-1 0,0-1 0,1-5 0,-5-7 0,0-16 0,-1-1 0,-9-14 0,2 0 0,4-1 0,-4-1 0,3-4 0,1 2 0,2 2 0,2 0 0,2-6 0,2 0 0,1 0 0,9 6 0,-2 2 0,5 2 0,6 3 0,-3 5 0,3 5 0,-4 6 0,-1 5 0,7 1 0,2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34.5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0 365 9120,'0'17'0,"0"1"0,8-6 0,4-3 0,3-1 0,-3-2 0,0-6 0,1 0 0,3 0 0,-1-8 0,-1-2 0,-5-1 0,-1-1 0,4 0 0,-6-5 0,-2 0 0,-3-1 0,5 1 0,0-1 0,-2 1 0,-2-1 0,-8 1 0,0-1 0,1 3 0,-3 3 0,-2-1 0,-7 7 0,-1 0 0,3 8 0,3 4 0,2 3 0,6 9 0,-1-1 0,1 1 0,2 5 0,2 2 0,2 1 0,3-1 0,-1-2 0,8-4 0,2 3 0,1 1 0,3-2 0,-1-7 0,0-2 0,1 1 0,-1-5 0,1-2 0,-1-4 0,1-2 0,-1 0 0,1-2 0,-1-4 0,1-6 0,-3-9 0,-1-2 0,-5-1 0,-1-1 0,4 0 0,-6-6 0,-2 2 0,-2-2 0,-2-2 0,0-2 0,0 2 0,0 4 0,0-4 0,0 6 0,0-1 0,0 3 0,-2 10 0,-4 3 0,4 6 0,-4 12 0,4 6 0,2 3 0,6 5 0,0 1 0,0 4 0,1 2 0,3 1 0,7 3 0,1-4 0,-1-2 0,7 4 0,1-4 0,0 1 0,0-1 0,4-2 0,-5-6 0,-3 1 0,-2-1 0,-7-1 0,-2-2 0,-2-3 0,-5-5 0,-8 4 0,-7-3 0,-4-3 0,-7-2 0,-2-2 0,0 0 0,0 0 0,-1-2 0,5-3 0,-2-5 0,1 0 0,5-5 0,3 3 0,3-4 0,-1-1 0,-5-1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34.8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98 9081,'0'-18'-1,"0"1"1,0-1 0,0 1 0,0-1 0,0 9 0,0 9 0,0 11 0,-2 5 0,-3 1 0,3-5 0,-4-1 0,4 3 0,2 2 0,0 1 0,0 2 0,0 3 0,0 1 0,6 0 0,1-5 0,3-1 0,4 1 0,-5-1 0,3 1 0,2-1 0,1 1 0,-3-1 0,-3 1 0,-1-1 0,4-5 0,-6-1-2,0-7 0,-8 4 1,-2-10-3,-2-4 0,0 2 4,6-7 0,-8-9 0,-1-7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35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9055,'6'11'0,"0"1"0,7-6 0,-3 5 0,2 3 0,-1 1 0,-1-3 0,4 0 0,-3 1 0,1 3 0,5 1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35.3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86 9055,'-6'-17'0,"-1"-1"0,-3 1 0,-2-1 0,2 9 0,5 3 0,10 12 0,5 1 0,8 7 0,-1-2 0,1-3 0,-1 3 0,0-4 0,1 0 0,-1 1 0,1 9 0,-1-1 0,1-5 0,-1 1 0,3 5 0,3 3 0,-4 3 0,5-7 0,-3 2 0,2 5 0,-3-5 0,3 2 0,-4-5 0,-1-4 0,-1-7 0,1 5-2,-1-2 0,-1-10 1,-5-12-1,-5-5-3,-4-4 1,-2-3-1,0 5 1,-2-4 0,-4-2 1,-3 5 0,-9-1-1,1 4 2,-1 1 0,-5 7 0,0 1 1,1 0 0,3 0 0,2 7 1,-1-3 0,1 4 0,7 2 0,2 8 0,8 1 0,0 9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35.6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8996,'12'0'-3,"-2"2"0,-1 3 0,1 7 0,2-2 0,5 1 0,0 5-1,1 5 0,-1-1 1,-1 3-1,-2-4 0,-3-1 0,-1-1 0,3-1-2,-1-5 5,-8-3 0,2-10 1,-10-4-1,-2-5 1,2-5 0,-4-7 0,3-2 0,1 0 0,2-1 0,2 3 0,0 6 0,0-1 0,0 1 0,0-1 0,0 1 0,2 7 0,4 4 0,5 4 0,-1 4 0,2 4 0,1 6 0,3 3 0,-1 3 0,-1-1 0,-3 1 0,-1-1 0,4 1 0,-5-1 0,-1 0 0,6-5 0,-3 0 0,5 1 0,-6 3 0,-3 1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0:35.9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8931,'18'18'0,"1"-1"-3,4 1 0,4 7 0,10 4 0,2 4 0,2 2 0,5 8 0,-3 1 1,0 3 0,0-1 0,-9-1 0,-8 2 0,-5-5 0,-5 1 1,-11-6 0,1 4 0,-4-5 0,-2-1 0,-8-6 0,-1-1 0,-3-3-1,0-4 2,9-1 0,-13-11 0,6-1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05.1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1136 664 9098,'0'12'0,"0"-1"0,-2-5 0,-4 6 0,2-2 0,-5 3 0,1-1 0,4 1 0,-4-3 0,1 2 0,-3 1 0,4 3 0,-6 1 0,-1 1 0,3-1 0,-2 1 0,-1-1 0,-3 1 0,-1-7 0,-1 1 0,-1 2 0,-4 1 0,1-3 0,-7-1 0,-2 1 0,-2-2 0,-2 3 0,-2-5 0,-1 0 0,-3 0 0,0 3 0,4-3 0,-2 0 0,-1-1 0,-7-1 0,6-6 0,3 0 0,1 0 0,8 0 0,-1-2 0,-1-3 0,-2-7 0,6-4 0,4-3 0,2-2 0,-3-3 0,5-1 0,-2 4 0,5-4 0,4-3 0,3 5 0,-5-6 0,4-2 0,3-2 0,1 0 0,6 2 0,0 2 0,0-2 0,0-8 0,0-2 0,0 2 0,0 2 0,0 3 0,2-1 0,2 0 0,1 0 0,7 6 0,-4 0 0,2-1 0,3 3 0,3-4 0,1 6 0,3 0 0,3 0 0,-4 1 0,6 7 0,1-1 0,3 1 0,-2 5 0,2 3 0,0 1 0,-2 4 0,6-4 0,-4 2 0,4 2 0,2 2 0,0 2 0,0 0 0,0 0 0,0 0 0,0 6 0,-2 0 0,-2 0 0,-2 2 0,-2-4 0,4 7 0,-3 1 0,-3-2 0,4 5 0,-6-1 0,0 5 0,3 4 0,-7 6 0,4-3 0,-1 1 0,1 4 0,-4 8 0,5 1 0,-5 1 0,-1 2 0,-3-6 0,-1 5 0,-5-1 0,-1 0 0,-2-2 0,-6-8 0,0-2 0,0 2 0,0 2 0,0 0 0,-2-2 0,-4-2 0,-2-8 0,-5 5 0,1-3 0,-1 0 0,3 1 0,-2-9 0,1-1 0,1-3 0,-4-5 0,7 4 0,-3-2 0,4-3 0,-6-5 0,9-2 0,-3-3 0,4-5 0,2-8 0,0 1 0,0 0 0,0-1 0,8 6 0,1 1 0,3-1 0,0 2 0,-1-3 0,9 5 0,3-2 0,6-3 0,-2 3 0,2 0 0,2 1 0,2-1 0,8 4 0,0-3 0,0 1 0,1 4 0,1 2 0,3 2 0,-3 0 0,0 0 0,-6 0 0,5 2 0,-1 2 0,0 2 0,7 5 0,-3-3 0,2 2 0,-1 3 0,-5-3 0,4 0 0,-3-1 0,-3 1 0,4-4 0,-2 4 0,-3-1 0,-1 1 0,-8-6 0,0 2 0,1-4-2,-3-2 0,4 0 0,-6 0 0,0 0-1,0 0 0,5-2 0,-5-2 1,2-2-1,4 2 1,2 0-1,2 0 1,0-1-1,0 1 1,0 2-1,0 2 1,0 0-1,-1 0 0,-4-2 0,-1-2 0,2-2-1,2 2 1,-4 2 0,-2 2 0,-2 0 0,-3 0 0,3 0 0,-2 0 0,0 0 1,3 0 0,-7 0 0,6 0 0,0 0 1,5 0 0,-3 0 0,2 0 0,0 0 0,-2 0 1,10 0 0,-6 0 0,0 0 0,2 0 0,-6 0 0,2 0 0,2 2 0,2 4 0,0-4 0,-2 4 0,-2-2 0,3 1 0,-1-3 0,0 6 0,-4-2 0,-2 0 0,4 0 0,-4-6 0,1 0 0,-1 0 0,-2 0 0,-4 0 0,3 0 0,1 0 0,2 0 0,-3 0 0,1 0 0,-2 0 0,-1 0 0,-1 0 0,2 0 0,3 0 0,-1 0 0,-5 0 0,1 0 0,4 0 0,-3 0 0,3 0 0,-4 0 0,-1 0 0,-1-2 0,1-2 0,-1-2 0,1 2 0,-1 2 0,1 2 0,-3-2 0,-3-4 0,3 4 0,-3-3 0,-2-3 0,1 2 0,1 0 0,5 6 0,1 0 0,-1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16.1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123 105 9079,'-27'-17'0,"3"-1"0,5 1 0,3-1 0,5 1 0,-5 7 0,14 2 0,-6 8 0,10 0 0,4 0 0,-4 2 0,4 4 0,-4-4 0,0 6 0,2-6 0,3 2 0,3 2 0,-4 1 0,6-3 0,1 2 0,3 6 0,1-6 0,1-1 0,-1 3 0,1-4 0,-1 6 0,1-3 0,-1-3 0,6 4 0,1 0 0,-1 0 0,2-1 0,2 1 0,8-4 0,0 2 0,0-2 0,0 0 0,2-1 0,2 3 0,1-2 0,1-2 0,-6-2 0,0 2 0,0 4 0,0-4 0,0 4 0,-2-4 0,-4-2 0,2 0 0,-6 2 0,2 1 0,4 3 0,-3 0 0,-1-6 0,-2 0 0,-4 0 0,5 0 0,-3 0 0,-2 0 0,-1 0 0,-3 0 0,2 0 0,3 0 0,1 0 0,6-2 0,-4-2 0,1-2 0,-1 3 0,6 1 0,-2 2 0,4 0 0,2 0 0,0 0 0,0 0 0,0 0 0,0 0 0,0 0 0,-1 0 0,1 0 0,0 0 0,0 0 0,0 0 0,0 0 0,0 0 0,-6 0 0,2 0 0,4 0 0,4 0 0,2 0 0,-6 0 0,0 0 0,-1 0 0,7 2 0,0 1 0,-2 3 0,-2-2 0,0-2 0,1-2 0,3 0 0,-2 0 0,-2 0 0,0 0 0,1 0 0,3 0 0,0 0 0,-6 0 0,0 0 0,0 0 0,5 0 0,3 0 0,2 0 0,3 0 0,3 0 0,1 0 0,-1 0 0,-5 0 0,9 0 0,-9-2 0,-1-2 0,-1-2 0,-7 1 0,4 5 0,-4 0 0,-2 0 0,0 0 0,0 0 0,1 0 0,5 0 0,-4 0 0,4 0 0,-4 0 0,-2 0 0,0 0 0,0 0 0,-2 0 0,-4 0 0,4 0 0,-4 0 0,4 2 0,2 3 0,-2-3 0,-2 4 0,-2-4-1,2-2 1,-4 0 0,4 0 0,2 0-2,0 0 1,6 0 0,-10 0 0,4 0 0,2 0 0,6 0 0,-1 0 0,-1 0-1,-2 0 1,-2 6-1,2 0 1,2 0-1,1 1 0,1-3 0,-6 6 0,-2-2 0,-4-4 1,8 3-1,-6 1 1,-2 0-1,-2 0 1,4-3 0,-2-3 0,3 2 0,-3 2 0,4 0 0,-4-4 0,4 2 0,2 1 0,-2 1 0,-2-6 0,-2 0-1,2 0 1,-4 6 0,2 0 0,0-2-3,-2-2 1,-1-2-1,-9 0 1,-11 0 3,-12 0 0,-19 8 0,-20 1 0</inkml:trace>
  <inkml:trace contextRef="#ctx0" brushRef="#br0" timeOffset="796">1398 367 9153,'-2'-15'0,"-4"3"0,4 2 0,-4 5 0,4 3 0,2-6 0,0 10 0,0 4 0,0 5 0,0 14 0,0 10 0,0 12 0,0 9 0,0 16 0,0 15 0,0-37 0,0 1 0,0 6 0,0 1 0,1 0 0,0 2 0,1 6 0,0 0 0,1-1 0,0 0-47,-1-2 0,0 0 0,-1 0 0,0 0 1,-1 0-1,2-1 0,-1 0 0,1 0 47,1-2 0,0 0 0,0-4 0,0-1 0,-3 0 0,0 0 0,0 0 0,0-1 0,0 1 0,0 1 0,-1-6 0,0 0 0,-1 2 0,0-1 0,-4 48-32,3-2 0,-1-4 1,0 4-1,-2-1 32,2-5 0,0-10 0,0-5 0,-2-4 0,3-2 0,-5-8 0,2-4 0,2-6 0,2-5 0,-4-4 0,1-9 0,1-1 0,2-3 0,2 1 0,0-8 0,0-2 0,0-1 370,0-11-370,0-1 0,0-10 33,0-4 0,7-3 0,3-9 0,2 1-33,-1-1 0,1 1 0,6 1 0,-1 3 0,1 1 0,-1 8 0,0-4 0,1 3 0,-1-1 0,7 0 0,-1 6 0,-2 0 0,-1 0 0,-1 0 0,2 0 0,3 0 0,-3 0 0,-7 0 0,-3 2 0,3 2 0,1 2 0,-3 1 0,0-3 0,1 2 0,-5 0 0,0-6 0</inkml:trace>
  <inkml:trace contextRef="#ctx0" brushRef="#br0" timeOffset="1134">1729 3389 9153,'-17'0'0,"-1"0"0,9 0 0,3 1 0,12 5 0,3 2 0,11 4 0,1-5 0,3 1 0,-1-6 0,-4 6 0,3-2 0,1 0 0,0-1 0,-5-5 0,-1 0 0,1 0 0,-1 2 0,0 2 0,1 2 0,-1-2 0,-5-2 0,0-2 0,-8 2 0,1 4 0,-3 3 0,-4 9 0,-2 1 0,-1 4 0,-9 5 0,2 7 0,-3 0 0,-3-1 0,1 7 0,0 0 0,-1 0 0,1 1 0,-1-3 0,3 6 0,1-4 0,2-8 0,8 0 0,-1-10 0,3-2 0,2-1 0,0-11 0,0-1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20.8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1 9473,'-18'0'-2,"1"0"0,1 2-9,5 4 1,3-3 0,10 9 5,4 2 1,5 3-1,11 4 1,1 3 2,-2-3 0,5-3 1,-3-5-1,-2-3 2,-1-2 0,5 5 0,2-3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9:38.9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190 297 9955,'-7'-17'0,"-5"-1"-9,-4 1 1,1-1-1,1 3 1,5 1-32,1 3 30,2 7 9,6-4 1,2 10 0,4 4 0,3 0 0,9 9 0,-1 6 0,1 5 0,1 3 0,3 4 0,1-2 0,-2-2 0,1 0 0,-1 6 0,0 0 0,-5 0 0,1-6 0,-5-2 0,3 0 0,3 0 0,-6-5 0,-3 1 0,-1-4 0,6-1 0,-13-8 0,7-3 0</inkml:trace>
  <inkml:trace contextRef="#ctx0" brushRef="#br0" timeOffset="216">365 123 9870,'-8'-18'0,"6"1"0,-6 1 0,1 4 0,5 5 0,-12 20 0,8 9 0,2 7 0,3 8 0,-5 7 0,0-1 0,2 2 0,2 3 0,2-5 0,0-1 0,0-3 0,0-4 0,0 4 0,0-12 0,0 0 0,0-3 0,0-11 0,0-1 0,0 1 0,0-3 0,0 2 0,-15-8 0,-5 3 0</inkml:trace>
  <inkml:trace contextRef="#ctx0" brushRef="#br0" timeOffset="449">68 594 9849,'-17'-8'-25,"5"6"1,0-5 2,-1-1 21,5 6 1,2-6 0,12 8 0,6-2 0,3-4 0,3 4 0,1-3 0,2 3 0,3 2 0,5-6 0,-4 0 0,0 0 0,0-2 0,5 7 0,-7-7 0,-2 2 0,-1 0 0,-3 0 0,0 6 0,1-2 0,-1-3 0,-5 3 0,0-4 0,-1 4 0,7 2 0,-9 0 0,7-8 0,-6-2 0</inkml:trace>
  <inkml:trace contextRef="#ctx0" brushRef="#br0" timeOffset="749">679 210 9583,'-17'0'0,"-1"0"0,1 0 0,-1 0 0,9 0 0,3-2 0,12-2 0,5-2 0,5 2 0,3-3 0,3-1 0,3-2 0,2-3 0,0-1 0,4 0 0,-2 3 0,2-3 0,-5-1 0,-3-1 0,-4 3 0,-1 1 0,-1 6 0,1-6 0,-1-1 0,-7 5 0,-2 0 0,-8 8 0</inkml:trace>
  <inkml:trace contextRef="#ctx0" brushRef="#br0" timeOffset="949">732 210 9583,'-18'0'0,"7"2"0,-1 4 0,6 1 0,-4 7 0,3-2 0,3 1 0,2 3 0,2 1 0,2 1 0,4-1 0,-3 6 0,7 1 0,0-3 0,0-2 0,-5-3 0,7-2 0,2-3 0,1-7 0,3 12 0,-1-7 0</inkml:trace>
  <inkml:trace contextRef="#ctx0" brushRef="#br0" timeOffset="1233">836 210 9583,'0'-10'0,"0"-5"0,0 15 0,0 0 0,0 9 0,0 7 0,0 1 0,0 3 0,0 3 0,0-4 0,0 7 0,0-3 0,0 0 0,0 1 0,0-7 0,0 0 0,0 1 0,0-1 0,0 1 0,0-8 0,2-5 0,4-10 0,2 1 0,6-8 0,-3-2 0,3-1 0,1-3 0,3 1 0,-1 0 0,1-1 0,-1 1 0,1-1 0,-1 1 0,8-9 0,2-1 0</inkml:trace>
  <inkml:trace contextRef="#ctx0" brushRef="#br0" timeOffset="1468">1081 70 9583,'-2'-10'0,"-4"5"0,4-5 0,-6 8 0,8 2 0,0 12 0,0 3 0,0 3 0,2-1 0,2 3 0,2 3 0,6-4 0,-6 4 0,-3-1 0,-1 1 0,4-3 0,0 3 0,-2-4 0,-2-1 0,-2 5 0,0 0 0,0-1 0,0-3 0,0 0 0,0 5 0,-8-5 0,-2 6 0</inkml:trace>
  <inkml:trace contextRef="#ctx0" brushRef="#br0" timeOffset="1766">941 647 9583,'-17'9'0,"-1"5"0,1-8 0,5-1 0,1-5 0,9 0 0,0-2 0,6-3 0,9 1 0,-1-8 0,3 1 0,3 1 0,1-6 0,3 7 0,1-1 0,-2 4 0,-1-2 0,-3 2 0,0 3 0,1 1 0,-1 2 0,-7 2 0,-2 3 0,0 7 0,-6 4 0,3 1 0,-5 1 0,-5-1 0,3 0 0,-6-1 0,0-4 0,6 3 0,-4-3 0,4-3 0,2 3 0,2-8 0,4 2 0,-2-12 0,8-6 0,1-3 0,3-3 0,3-1 0,5-4 0,3-4 0,8-8 0</inkml:trace>
  <inkml:trace contextRef="#ctx0" brushRef="#br0" timeOffset="2033">1221 280 9583,'-18'0'0,"7"0"0,-1 0 0,10-2 0,2-4 0,8 2 0,9-6 0,3 1 0,3-1 0,-2 4 0,6-5 0,1-3 0,-1-2 0,-6-1 0,4 0 0,-1-1 0,-1 1 0,0 5 0,-7 0 0,-3 1 0,-1 1 0,-8 2 0,11 0 0,-5-1 0</inkml:trace>
  <inkml:trace contextRef="#ctx0" brushRef="#br0" timeOffset="2796">1186 437 9583,'-10'2'0,"2"2"0,1 2 0,5-1 0,2-5 0,11 0 0,7-2 0,5-3 0,-2-5 0,8-8 0,1 1 0,-3 0 0,4-1 0,-8 1 0,-2 1 0,-1 4 0,-3-3 0,1 5 0,-1 1 0,-5-5 0,-1 8 0,-9 0 0,-2 8 0,-9 4 0,-7 6 0,-1 3 0,1 3 0,3-1 0,1 1 0,0 1 0,-3 2 0,1 3 0,3-3 0,7-2 0,-4 1 0,2 1 0,0 2 0,0 1 0,6-7 0,2-1 0,4-5 0,-2 3 0,8-6 0,1 1 0,3-5 0,1 2 0,1-4 0,-1-2 0,1-2 0,-1-4 0,1-5 0,-3-5 0,-1-1 0,-5-1 0,-1 1 0,-2-1 0,-6 1 0,0-1 0,0 1 0,-2-1 0,-4 1 0,2 5 0,-7 1 0,7 5 0,-4-4-1,0 2 1,6 1-2,-3 1 1,10 2 0,7-6 0,4 2 1,1-3-1,0 3 1,1 0-1,-1 1 1,1-5 0,-1 4 0,1 0-1,-1 1 1,-5-7 0,0 4 0,-1-1 0,-1-1 0,-2 6 0,-6-5 0,3-3 0,-3-2 0,4-1 0,-4 5 0,-2 1 0,0-3 0,0 4 0,0-1 0,0 5 0,0-6 0,-2 8 0,-4-1 0,4 3 0,-5 2 0,7 2 0,0 3 0,0 7 0,0 4 0,0 3 0,0 4 0,0 6 0,0 4 0,0 2 0,0 0 0,0 0 0,0 0 0,0 0 0,0-2 0,0-2 0,0-2 0,0-6 0,0 5 0,0-3 0,0-2 0,0-5 0,2-11 0,3-7 0,-3-15 0,6-12 0</inkml:trace>
  <inkml:trace contextRef="#ctx0" brushRef="#br0" timeOffset="2980">2007 123 9574,'-12'-6'0,"0"0"0,8 0 0,-3 8 0,7 4 0,0 11 0,0 11 0</inkml:trace>
  <inkml:trace contextRef="#ctx0" brushRef="#br0" timeOffset="3097">2094 437 9574,'-18'0'0,"3"2"0,1 2 0,3 2 0,7-1 0,-4-5 0,8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21.2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104 103 9411,'-27'0'0,"3"0"0,11 0 0,1 0 0,-2 0 0,7 0 0,1 0 0,12 0 0,5 0 0,5 0 0,1-7 0,3-5 0,1-3 0,2-3 0,1 6 0,-7 3 0,1-1 0,-1 0 0,0 6 0,1-1 0,-3 7 0,-3 9 0,2 3 0,-8 17 0,-1 4 0,3 4 0,-6 9 0,4-1 0,-4 3 0,-2 3 0,6-9 0,-1-3 0,1-6 0,2-6 0,-6-10 0,6-9 0,-1-2 0,5-4 0,-2-10 0,0-8 0,-1-7 0,1-8 0,-6-4 0,2-2 0,-6 2 0,-6 4 0,2-4 0,-8 6 0,-1-1 0,-3 5 0,-1 4 0,-1 3 0,1 3 0,-1 1 0,1 8 0,-1-2 0,1 4 0,7 2 0,2 8 0,8 2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21.5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0 123 9411,'0'-9'0,"2"1"0,2 10 0,2 4 0,2 3 0,-4 11 0,1 3 0,-1 6 0,4 2 0,-2 0 0,-2-2 0,-2 2 0,3-4 0,1 1 0,-2-3 0,-2-4 0,-2-7 0,0-3 0,0-9 0,2-2 0,4-9 0,-2-15 0,5-5 0,1-4 0,0-2 0,1-2 0,5-1 0,-2-3 0,-3 2 0,-1 8 0,4 2 0,-5 0-2,-1 2-2,6 1 4,-5 17 0,1 1 0,-2 8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21.8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34 245 9371,'-12'6'0,"1"0"0,7 0 0,-2-8 0,12-4 0,-2-10 0,7-9 0,3-2 0,1-4 0,3 6 0,-1 1 0,1 5 0,-1 2 0,-1-1 0,-3 3 0,-3 1 0,-2 2 0,5 8 0,-1-1 0,3 3 0,-5 9 0,-2 5 0,-2 4 0,0 1 0,5 1 0,-5-1 0,0 0 0,2 1 0,-6-1 0,5-1 0,1-4 0,2 3 0,7-5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22.0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9371,'-9'2'0,"3"3"0,4 7 0,2 4 0,0 1 0,0 2 0,0 3 0,0 1 0,0 2 0,0-3 0,0 1 0,0-2 0,0-1 0,0-3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2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36 9371,'-2'-12'0,"-3"0"0,5 8 0,0-1 0,7 3 0,11 2 0,-1 0 0,1 0 0,-1 0 0,3 0 0,1 0 0,2 0 0,1 2 0,-7 2 0,0 3 0,1 3 0,-1 2 0,1 5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22.4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43 489 9371,'-17'0'0,"5"0"0,0 0 0,11 0 0,1 0 0,7-7 0,13-5 0,1-3 0,2-3 0,10-7 0,0-4 0,6-4 0,0-2 0,-2 0 0,-2 0 0,0 0 0,0 0 0,-1 2 0,-1 2 0,-3 4 0,-7 2 0,-4 3 0,-1 9 0,-1 1 0,1 8 0,-1-4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22.6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9371,'-10'2'0,"4"4"0,4-3 0,2 9 0,8-2 0,4 1 0,3 5 0,3-6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22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122 36 9371,'10'0'0,"0"5"0,-6 3 0,1 2 0,-1 3 0,4 5 0,0 3 0,0 4 0,-1 3 0,-1 1 0,-6 4 0,0-2 0,0-2 0,-8-8 0,-1 2 0,-3-3 0,0-3 0,1-7 0,-7-4 0,1-4 0,-1-2 0,1 0 0,-1-2 0,3-4 0,3-6 0,-1-5 0,7-4 0,2-5 0,2-1 0,4 4 0,4-6 0,7 0 0,9 2 0,-1-5 0,8 7 0,2 0 0,2 0 0,2-6 0,0 4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23.1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33 9371,'-6'-12'0,"0"1"0,0 7 0,8-2 0,4 12 0,4 6 0,0 3 0,5 4 0,-3 3 0,3 3 0,3 2 0,-3 0 0,-1 4 0,-3-1 0,1-1 0,6 6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23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70 9371,'0'-10'0,"2"4"0,4 12 0,-2 4 0,6 9 0,0 3 0,-1 1 0,-5 6 0,4-4 0,-2 1 0,0-1 0,-1-2 0,-3-5 0,2-1 0,2 0 0,0 1 0,-6-1 0,0-7 0,2-2 0,2-10 0,3-4 0,3-6 0,-4-5 0,6-4 0,1-5 0,3-1 0,1 4 0,1-4 0,-1 0 0,1-1 0,-1 5 0,-1-4 0,-3 2 0,-1 3 0,-1-5 0,7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9:52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211 202 9561,'-8'-9'0,"-2"3"0,-7 12 0,-1 5 0,6 5 0,1 3 0,-3 5 0,-1 5 0,-3-2 0,1 2 0,1 0 0,5-2 0,-3 4 0,6-7 0,1-3 0,-1-2 0,2-1 0,6-1 0,0 1 0,0-9 0,0 7 0,0-6 0</inkml:trace>
  <inkml:trace contextRef="#ctx0" brushRef="#br0" timeOffset="150">88 377 9561,'0'-10'0,"2"5"0,2 10 0,4 5 0,2 0 0,1 5 0,9-3 0,1 3-1,2 3 0,1-6 1,-7-3-1,-1 1 1,-5 0 0,12 1 0,-3 7 0</inkml:trace>
  <inkml:trace contextRef="#ctx0" brushRef="#br0" timeOffset="484">385 28 9553,'8'-10'0,"-6"0"0,4 5 0,-4 3 0,-2 2 0,0 11 0,0 7 0,0 5 0,0 0 0,0 10 0,0 4 0,0 0 0,0 8 0,0-1 0,0 3 0,0-1 0,0 1 0,0 3 0,2-3 0,3-6 0,-3-4 0,4-2 0,-4-2 0,-2-4 0,6-4 0,0-8 0,0-7 0,-6-4 0,0-12 0,0 2 0,0-7 0,0-3 0,0-2 0,0-1 0,-8-8 0,-2-2 0</inkml:trace>
  <inkml:trace contextRef="#ctx0" brushRef="#br0" timeOffset="1001">403 447 9553,'0'-18'0,"-2"3"0,-2 1 0,-2 3 0,0 7 0,8-10 0,4 8 0,6 3 0,3 1 0,3 0 0,-1-2 0,2-2 0,5 2 0,-5-4 0,6 1 0,-1-1 0,-1 0 0,0-4 0,-5 5 0,-1-1 0,1 0 0,-1 0 0,1 3 0,-1-7 0,-7 2 0,-4-1 0,-5 5 0,-1-6 0,0 6 0,-1-3 0,-5 1 0,2 0 0,-8 2 0,6 4 0,-5-4 0,7 6 0,-2 6 0,4-2 0,2 8 0,0-6 0,2 3 0,4-1 0,4-2 0,7-6 0,0 0 0,1 0 0,-8-8 0,-3-2 0,-7-7 0,-7 7 0,-3 3 0,0-1 0,-5 6 0,3-4 0,-3 4 0,-1 4 0,4 4 0,3 0 0,5 9 0,-2 6 0,2 5 0,2-3 0,2 6 0,0 2 0,0 2 0,0 2 0,0 0 0,0 0 0,0 0 0,0-8 0,0-4 0,2-3 0,4-3 0,-2-1 0,7-5 0,3-5 0,-4-12 0,-1-5 0,-1-5 0,6-9 0,-5-2 0</inkml:trace>
  <inkml:trace contextRef="#ctx0" brushRef="#br0" timeOffset="1251">804 307 9553,'0'18'0,"0"-7"0,0 1 0,0 2 0,0 1 0,0 3 0,0-1 0,0 0 0,0 1 0,-6-1 0,1 1 0,1-1 0,-4-5 0,2 0 0,0-7 0,6 7 0,2-10 0,4-2 0,6-10 0,3-5 0,3-3 0,-1 1 0,1-1 0,-1 1 0,1-1 0,-1 1 0,1 0 0,-1-1 0,-1 1 0,-5-1 0,5 8 0,-7-5 0,9 5 0</inkml:trace>
  <inkml:trace contextRef="#ctx0" brushRef="#br0" timeOffset="1484">874 517 9553,'-17'17'0,"5"-1"0,2-3 0,3-1 0,3 2 0,2 1 0,2 3 0,0-1 0,2-5 0,4-3 0,5-1 0,5-4 0,1-2 0,1-2 0,-1 0 0,1 0 0,-1-8 0,-1-3 0,-5-5 0,3 4 0,-8 1 0,-3-3 0,-1-1 0,-2 3 0,-2 2 0,-3 1 0,-7-1 0,2 6 0,-1-2 0,-3 2 0,-1-2 0,3 5 0,0-5 0,-1 4 0,5 2 0,-8-8 0,7-2 0</inkml:trace>
  <inkml:trace contextRef="#ctx0" brushRef="#br0" timeOffset="1783">1101 377 9553,'-17'0'-23,"-1"0"1,7 0-36,-1 0 51,8 0 1,-4-2-1,10-2 1,2-4 3,2-1 0,8-1 1,-1-3-1,7 1 2,3-2 0,0-1 0,-5-3 1,-1 3-1,1 3 1,-1-3 0,0 3 0,1-4 0,-8 5 0,-5-1 0,5 8 0,0-3 0</inkml:trace>
  <inkml:trace contextRef="#ctx0" brushRef="#br0" timeOffset="2514">1101 342 9409,'-2'10'0,"-4"-4"0,4-2 0,-5-1 0,-1 3 0,6 0 0,-6-6 0,8 0 0,0 0 0,0 8 0,0-4 0,2 5 0,4-1 0,-2 4 0,6-4 0,-3 1 0,1-3 0,-2 6 0,-2-8 0,7 1 0,3-3 0,-4-2 0,1 0 0,1-2 0,-2-3 0,5 1 0,-3-8 0,3-1 0,3-3 0,-1-1 0,-1 5 0,-3 2 0,-1 2 0,-8 5 0,2 8 0,-4 7 0,-2 4 0,0 1 0,0 0 0,0 1 0,0-1 0,0 7 0,0-1 0,0-2 0,0-1 0,-2-5 0,-4-3 0,4 3 0,-4-13 0,12 4 0,-4-6 0,6-4 0,-2-3 0,-1-3 0,7 4 0,-4-6 0,2-1 0,-7-3 0,5-1 0,-2-1 0,0 1 0,2-1 0,-5-1 0,5-2 0,2-3 0,-6-1 0,4 4 0,-3-4 0,1-3 0,0 1 0,-4-2 0,2 6 0,2 3 0,-1 3 0,-5 0 0,0-1 0,0 1 0,0 7 0,0 10 0,2 12 0,2 3 0,2 3 0,0 5 0,-6 2 0,0 0 0,0 0 0,6 7 0,0-5 0,-3 2 0,-1 0 0,-2-6 0,0 4 0,2-1 0,4-5 0,-4 4 0,4-2 0,-4-1 0,-2-3 0,0-1 0,0-1 0,2-7 0,4-4 0,-4-8 0,3-10 0,-3 0 0,-2-13 0</inkml:trace>
  <inkml:trace contextRef="#ctx0" brushRef="#br0" timeOffset="2781">1573 168 9409,'-10'0'0,"2"7"0,8 5 0,0-2 0,0 1 0,0 3 0,2-4 0,4-1 0,6-1 0,-3 4 0,3-7 0,2-1 0,-5-2 0,3-4 0,2-3 0,1-5 0,3-8 0,-1 1 0,0-1 0,1 1 0,-3 0 0,-3-1 0,2 1 0,-7 1 0,1 2 0,0 3 0,-2 7 0,2-4 0,1 8 0</inkml:trace>
  <inkml:trace contextRef="#ctx0" brushRef="#br0" timeOffset="3133">1643 447 9409,'-18'0'0,"8"0"0,3 0 0,20-2 0,5-2 0,1-2 0,1-7 0,-3 3 0,-1-2 0,-5 1 0,5 1 0,-7-4 0,3 5 0,0 1 0,-8 0 0,3 4 0,1-1 0,-6 1 0,4 9 0,-4 5 0,-2 8 0,0-1 0,0 1 0,0-1 0,0 0 0,0 3 0,0 3 0,0-3 0,0 3 0,0-4 0,6-1 0,1-3 0,3-3 0,4-6 0,-5-4 0,3-2 0,2 0 0,1 0 0,-3 0 0,-1-2 0,3-4 0,1-6 0,3-3 0,-1-3 0,-1 1 0,-4-1 0,3 3 0,-5 1 0,1 3 0,1-3 0,-8 4 0,2-1 0,3-1 0,1-5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23.6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9371,'0'19'-7,"0"2"0,0 5 2,0 1 0,6 2 1,-1 6-1,1 0 2,2 0 0,-6-2 1,6-2-1,-2-4 0,-1-2 1,1-2 0,-6-5 2,0-8 0,0-3 0,6-20 0,0-5 0,5-3 0,-3 3 0,0 1 0,0 0 0,5-1 0,-1 1 0,3-1 0,3 1 0,-1-1 0,9 1 0,1-1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23.9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53 140 9308,'-17'-8'0,"7"4"0,2-5 0,1 1 0,5 0 0,-4 2 0,4-5 0,10-5 0,3-1 0,5-1 0,1 6 0,1 3 0,-1 1 0,1 4 0,-1 2 0,1 2 0,-1 0 0,0 2 0,-1 4 0,-4 6 0,-3 3 0,-5 3 0,2 1 0,-2 4 0,-2-1 0,-2 7 0,0 0 0,0-2 0,0 0 0,0-6 0,0 5 0,0 1 0,0-6 0,-8 4 0,-2-7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24.1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9308,'12'2'0,"-1"2"0,3 1 0,1 7 0,3-6 0,-1 7 0,1-3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24.3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0 263 9308,'0'-18'0,"2"3"0,2 1 0,2 3 0,2-1 0,-4-6 0,3 3 0,3 3 0,2-3 0,5 3 0,1-3 0,-1-3 0,0 1 0,1 1 0,-1 3 0,1 1 0,-3 6 0,-1-4 0,-2 3 0,-1 1 0,-1 6 0,-2 2 0,-8 4 0,0 5 0,0 5 0,0 1 0,0 3 0,2 1 0,3 2 0,-3 2 0,6-3 0,-2 3 0,0 2 0,0-4 0,-6 7 0,7-1 0,3 6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24.6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88 9308,'-18'0'0,"7"2"0,1 4 0,2 5 0,3-1 0,6 0 0,5-1 0,6 1 0,5-6 0,5 4 0,3-2 0,2-1 0,0 1 0,4-6 0,-3-2 0,-3-4 0,-2 4 0,-5-5 0,-1-1 0,0-4 0,-7-3 0,-4-3 0,-4 1 0,-2-1 0,-2 1 0,-4-1 0,-6 1 0,-3 7 0,-2 4 0,-3 5 0,-3 1 0,3 1 0,-3 7 0,4 8 0,1 5 0,3 4 0,3-1 0,-3 3 0,5 8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25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121 228 9160,'-12'0'0,"0"0"0,-1 0 0,-3 0 0,5-2 0,1-4 0,2-6 0,2-3 0,6-3 0,0 1 0,0-1 0,8 1 0,6-1 0,5 1 0,4-1 0,3 1 0,-5 1 0,2 5 0,-1 5 0,-3-2 0,-1 2 0,-1 2 0,0 3 0,-7 8 0,-2 5 0,-2 5 0,0 7 0,-1-3 0,-5 8 0,0 0 0,0-2 0,0 6 0,0-5 0,0-1 0,0-4 0,-7-4 0,5 7 0,-6 1 0</inkml:trace>
  <inkml:trace contextRef="#ctx0" brushRef="#br0" timeOffset="732">278 140 9160,'-8'-9'0,"-3"3"0,3-4 0,2 8 0,12-4 0,5 4 0,5 2 0,3 0 0,3 2 0,1 2 0,-2 2 0,5 2 0,-3-2 0,0 3 0,2 1 0,-5 5 0,3-3 0,-4 11 0,-1 5 0</inkml:trace>
  <inkml:trace contextRef="#ctx0" brushRef="#br0" timeOffset="2136">51 664 9160,'-10'0'0,"-5"0"0,13 0 0,-14 0 0,14 0 0,-4 0 0,12 0 0,6 0 0,5 0 0,7-2 0,5-4 0,4-5 0,9-5 0,5-1 0,3-1 0,3 1 0,-1-6 0,1-3 0,-3 1 0,-3 0 0,-5 0 0,-9 3 0,-2-1 0,-1 2 0,-15 1 0,1 3 0,-7-1 0,-5 1 0,-2 5 0,-2 1 0,0-3 0,0 6 0,-2 0 0,-4 8 0,-1 2 0,-7 2 0,2 2 0,1 8 0,-7-5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31.8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262 210 9309,'-2'-11'0,"-2"-1"0,-2-2 0,1-1 0,-3 7 0,-2 8 0,0 10 0,-5 13 0,3 6 0,-3 4 0,-3 2 0,1 8 0,-1 3 0,1 3 0,-1-3 0,3 3 0,1-8 0,3-2 0,-3-3 0,6-3 0,0-3 0,3-7 0,-1-4 0,0-7 0,6-1 0,0-7 0,0 4 0</inkml:trace>
  <inkml:trace contextRef="#ctx0" brushRef="#br0" timeOffset="131">157 437 9309,'8'-9'0,"2"1"0,7 10 0,1 4 0,1-3 0,2 9 0,3 2 0,-3 1 0,6 3 0,0-1 0,8 1 0</inkml:trace>
  <inkml:trace contextRef="#ctx0" brushRef="#br0" timeOffset="367">524 71 9248,'-12'0'0,"1"1"0,-3 5 0,6-2 0,2 8 0,5 1 0,1 3 0,0 9 0,0 4 0,0 4 0,0 2 0,0 0 0,0 2 0,1 2 0,5 2 0,2-1 0,6-5 0,-5-2 0,-1-4 0,0-3 0,-4-9 0,2 0 0,-1-7 0,-5 6 0,0-7 0</inkml:trace>
  <inkml:trace contextRef="#ctx0" brushRef="#br0" timeOffset="549">332 629 9248,'-10'8'0,"6"4"0,8 3 0,0-3 0,8 0 0,1 1 0,3 3 0,7-5 0,0-1 0,-1-2 0,-3-4 0,-1 0 0,-1-1 0,0 3 0,1-2 0,-1-4 0,1-4 0,-1-2 0,1-7 0,-1 3 0</inkml:trace>
  <inkml:trace contextRef="#ctx0" brushRef="#br0" timeOffset="783">611 350 9248,'0'-12'0,"0"1"0,0-3 0,0 4 0,2-1 0,4-3 0,4 6 0,7 3 0,1 3 0,-3 4 0,-1 3 0,-3 7 0,3 4 0,-6 3 0,-2 2 0,-4 5 0,-2 1 0,0-4 0,0 4 0,0 0 0,0 1 0,0-7 0,-2 2 0,-2-2 0,-2 3 0,-6-11 0,6 5 0,1-5 0,-3-3 0,6-2 0,-14 0 0,7 1 0</inkml:trace>
  <inkml:trace contextRef="#ctx0" brushRef="#br0" timeOffset="915">699 385 9248,'9'-27'0,"5"7"0,-6 9 0,1-5 0,5-5 0,1 1 0,5-3 0,1 4 0,2 1 0,3 1 0,-5-1 0,2 1 0,-1-1 0,-3 9 0,-1-7 0,-1 6 0</inkml:trace>
  <inkml:trace contextRef="#ctx0" brushRef="#br0" timeOffset="1251">768 490 9248,'-9'-2'0,"5"-4"0,8-6 0,5 1 0,11-5 0,1-5 0,2-4 0,3 1 0,-5-5 0,4 0 0,2 2 0,-5-4 0,-1 8 0,-5-1 0,-5-1 0,-1 6 0,2-5 0,-7 5 0,-3 9 0,-2 2 0,0 10 0,0 4 0,0 6 0,0 3 0,0 3 0,0 1 0,0 5 0,2-3 0,2 6 0,2 0 0,-2 0 0,0-3 0,0 3 0,2-2 0,-3-4 0,-1 5 0,-2-3 0,0-2 0,0 6 0,0 1 0</inkml:trace>
  <inkml:trace contextRef="#ctx0" brushRef="#br0" timeOffset="1516">908 647 9248,'-10'8'0,"5"3"0,3-1 0,4 0 0,3-3 0,7-3 0,4-2 0,3-2 0,2 0 0,3 0 0,-1-7 0,-6-5 0,1-4 0,-1-1 0,-1-1 0,-3 1 0,-3-1 0,-2 1 0,-2 0 0,-8-1 0,-4 1 0,-4 7 0,-7 4 0,-3 4 0,-3 2 0,4 2 0,-5 4 0,5 6 0,2 3 0,-1 3 0,3-1 0,3 2 0,6 5 0,4-11 0,2 5 0,0-3 0,0 1 0,8 1 0,2 1 0</inkml:trace>
  <inkml:trace contextRef="#ctx0" brushRef="#br0" timeOffset="1900">1205 298 9229,'-12'-6'0,"1"0"0,7 0 0,2 14 0,10 4 0,1 3 0,5 3 0,2-1 0,-1 0 0,-1 1 0,-3-1 0,-5-1 0,4-3 0,-1-1 0,1 2 0,-6-5 0,2 3 0,-4-8 0,-4 2 0,-2-12 0,-2-6 0,0-3 0,6-3 0,0-1 0,0-4 0,0 3 0,0-3 0,0 2 0,0-3 0,6 5 0,2-2 0,2 5 0,3 4 0,3 3 0,1-5 0,1 2 0,-1 9 0,-1-1 0,-5 8 0,-3 7 0,-8 11 0,0 3 0,0 2 0,-6-6 0,-2 5 0,1-3 0,-1 0 0,-4 0 0,5-5 0,-3-1 0,6 1 0,-12-1 0,7 1 0</inkml:trace>
  <inkml:trace contextRef="#ctx0" brushRef="#br0" timeOffset="2183">1519 36 9229,'6'11'0,"0"1"0,-2 1 0,-2 3 0,-2 9 0,0 4 0,0 4 0,0 2 0,0 0 0,0 0 0,0-2 0,0-4 0,0 2 0,0-7 0,0-3 0,0-8 0,0-1 0,0-10 0,0-2 0,0-10 0,2-7 0,4-4 0,3-5 0,1-1 0,6 4 0,-5-4 0,5 0 0,1-1 0,-1 7 0,-3-2 0,-1 3 0,2 3 0,-5 7 0,3 4 0,-8 4 0,4 2 0</inkml:trace>
  <inkml:trace contextRef="#ctx0" brushRef="#br0" timeOffset="2413">1467 594 9229,'-17'18'-4,"1"-1"-4,4 1 1,7-3-1,10-3 1,7-6 2,4-4 0,3-2 0,2 0 1,5-2 3,1-4 0,-4-4 0,4-7 0,-4-1 1,-7 1 0,-1-1 0,-7 1 0,0 0 0,0-1 0,-2 1 0,-8 1 0,-4 4 0,-6-1 0,-9 9 0,-2 6 0,-1 0 0,7 10 0,1 1 0,5 3 0,-3 1 0,8 1 0,-7-1 0,3 0 0</inkml:trace>
  <inkml:trace contextRef="#ctx0" brushRef="#br0" timeOffset="2733">1956 298 9172,'-10'7'0,"1"-3"0,5 8 0,-2 1 0,0-3 0,8 0 0,4 0 0,5-1 0,5-5 0,1 2 0,3-4 0,3-2 0,-3-2 0,3-4 0,-4-5 0,-1-5 0,-3-7 0,-1-1 0,-4 1 0,-3-2 0,-1 5 0,-6-3 0,0 4 0,0 1 0,-8 7 0,-3 1 0,-7 2 0,-5 4 0,4 4 0,-5 4 0,5 6 0,1 5 0,3-1 0,1 9 0,5-3 0,1-3 0,2 6 0,6 1 0,0-1 0,0-5 0</inkml:trace>
  <inkml:trace contextRef="#ctx0" brushRef="#br0" timeOffset="2950">2288 1 9172,'-12'0'0,"1"0"0,7 2 0,-2 3 0,4 7 0,2 4 0,0 1 0,0 2 0,0 3 0,0 1 0,2 2 0,2-3 0,2 3 0,-3 2 0,5-4 0,-2 6 0,0 1 0,2-3 0,-6 4 0,3-8 0,-3-2 0,-2 7 0,0-1 0</inkml:trace>
  <inkml:trace contextRef="#ctx0" brushRef="#br0" timeOffset="3283">2148 717 9172,'-10'7'0,"-5"-5"0,3 4 0,3-4 0,-3-2 0,8-8 0,-2-3 0,4-5 0,2-1 0,6-1 0,2 1 0,2-1 0,3 1 0,3 5 0,1 1 0,1-1 0,-1 2 0,0 3 0,1 7 0,-1 0 0,-1 1 0,-2 5 0,-3 6 0,-7 5 0,2 5 0,-4 1 0,-2-2 0,0-1 0,0-3 0,0 1 0,0-1 0,0-9 0,0-8 0,2-8 0,4-9 0,-3-3 0,9-3 0,-2 4 0,3-7 0,-1 1 0,2-4 0,1-4 0,3-2 0</inkml:trace>
  <inkml:trace contextRef="#ctx0" brushRef="#br0" timeOffset="3430">2480 140 9172,'0'18'0,"0"-1"0,0 1 0,0-1 0,0 1 0,0 1 0,0 2 0,2 3 0,4-3 0,3-1 0,9-3 0</inkml:trace>
  <inkml:trace contextRef="#ctx0" brushRef="#br0" timeOffset="3717">2637 18 9172,'10'2'0,"-4"4"0,-4 6 0,0 3 0,1 3 0,3-1 0,-2 0 0,-2 9 0,-2 1 0,-2 2 0,-4 0 0,4-2 0,-5 2 0,-1-5 0,-4-5 0,2-1 0,-1-1 0,1-3 0,-2-9 0,5-1 0,7-15 0,0-3 0,0-1 0,2-9 0,2 1 0,3 2 0,3 1 0,0 3 0,3 1 0,-1 3 0,2 1 0,-5 2 0,3-1 0,1 5 0,-3-2 0,2 2 0,-1 8 0,7 8 0</inkml:trace>
  <inkml:trace contextRef="#ctx0" brushRef="#br0" timeOffset="3933">2480 612 9172,'0'-18'0,"0"7"0,2 1 0,4 0 0,5 1 0,7-3 0,5-5 0,6-1 0,4 1 0,2-3 0,0-3 0,6 2 0,0-8 0,-1 5 0,-5-3 0,0 2 0,0 4 0,-8 1 0,-3 3 0,-5-1 0,-9 8 0,-10 3 0,-10 7 0</inkml:trace>
  <inkml:trace contextRef="#ctx0" brushRef="#br0" timeOffset="4150">2777 420 9107,'-6'11'0,"0"1"0,-5-6 0,5 6 0,2 1 0,2 3 0,2 3 0,0 4 0,0 3 0,0 3 0,0 4 0,0-4 0,0 4 0,0 2 0,2-2 0,2-2 0,2-4 0,-3-2 0,5-2 0,0-5 0,2-1 0,1-7 0,7-2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28.6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71 610 9160,'-18'0'0,"1"0"0,7 0 0,-6 0 0,14 0 0,-5 1 0,7 5 0,7 4 0,3 7 0,0 1 0,5-1 0,-5 1 0,0-1 0,-1 1 0,-3-1 0,6 1 0,-4-1 0,-3 1 0,-1-3 0,2-3 0,-4 3 0,6-13 0,-8 6 0,0-8 0,0 0 0,-8 0 0,6 0 0,-6 0 0,8 0 0,2 0 0,4 0 0,-4 0 0,6 0 0,-6 0 0,4 0 0,-4 0 0,5 0 0,-7 2 0,0 4 0,2-2 0,4 7 0,-4-5 0,6 4 0,0-2 0,-1-1 0,7-3 0,-2 2 0,-1 0 0,7-8 0,-1-4 0,-7 2 0,-2-7 0,-3-3 0,1-2 0,0-1 0,-6 0 0,-2-1 0,-4 1 0,2 1 0,-7 3 0,-3 1 0,-1 8 0,-3-2 0,1 4 0,-1 2 0,1 0 0,-1 2 0,1 4 0,7-2 0,4 8 0,4-1 0,2 7 0</inkml:trace>
  <inkml:trace contextRef="#ctx0" brushRef="#br0" timeOffset="2686">507 225 9121,'-17'-11'0,"-1"1"0,1 2 0,5 2 0,0 8 0,-1 4 0,5 4 0,0 9 0,3 5 0,-1 5 0,0-2 0,6 0 0,0 0 0,0 0 0,8-5 0,3 1 0,5-4 0,1-1 0,1-3 0,-1-3 0,3-6 0,3-4 0,-4-4 0,5-4 0,-7-6 0,-5-3 0,1-3 0,-7 1 0,-2-3 0,-2-3 0,-4 4 0,-4-5 0,-6 5 0,-3 2 0,-2-1 0,-1 1 0,1 1 0,-1 5 0,1 3 0,-1 6 0,1-2 0,-1-2 0,7 0 0,-1 6 0,2 2 0,-1 4 0,5-4 0,12 4 0,5-4 0,5-2 0,1 0 0,1 0 0,-1 0 0,1 0 0,1 0 0,2-2 0,3-4 0,1-2 0,-4-5 0,3 1 0,-3-2 0,-2-1 0,-1-1 0,-1 3 0,1 1 0,-1 8 0,1-2 0,-7 5 0,1 1 0,-8 7 0,2 5 0,-4 3 0,-2 3 0,0-1 0,0 1 0,0-1 0,0 1 0,0-1 0,0 1 0,0-1 0,0 1 0,0-1 0,7 1 0,3-1 0</inkml:trace>
  <inkml:trace contextRef="#ctx0" brushRef="#br0" timeOffset="2954">909 51 9121,'0'-18'0,"-8"1"0,6 7 0,-6 4 0,8 12 0,0 6 0,2 9 0,2 4 0,4 2 0,2 4 0,-5 8 0,5 6 0,0 1 0,0 3 0,-5 11 0,7-7 0,0 1 0,-3 0 0,5-3 0,-8-5 0,-2-5 0,-2-4 0,3-4 0,1-4 0,-2-6 0,-2-3 0,-2-3 0,8-7 0,2-2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38.2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18 9517,'-11'-6'-57,"-1"0"-18,-2 2 63,7 2 1,-1 10 0,8 4-1,0 3 8,0 3 1,0 5 0,2 2 0,2 0 3,2 1 0,7-3 0,-3-6 0,1 1 0,1-1 0,0-5 0,5-2 0,1-3 0,-7-1 0,1-6 0,0-2 0,-3-4 0,7-3 0,-6-9 0,1 1 0,1-1 0,-2 7 0,1-1 0,-5-2 0,-4-1 0,4 3 0,0 1 0,-1 7 0,-12 4 0,-3 9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38.4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49 305 9326,'-18'0'0,"1"0"0,7-2 0,6-2 0,10-4 0,12-1 0,1-3 0,10-5 0,2-1 0,2 1 0,2-7 0,0 1 0,-2 0 0,-4-2 0,4 5 0,-6-3 0,0 3 0,-3 3 0,-7 5 0,-3 3 0,-3 1 0,-7-6 0,-4 20 0,-9-4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9:49.3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16 9733,'-10'-8'-2,"-5"7"0,19-5 0,-2 10 0,5 3-1,7 3 1,1 2-1,3 5 1,-3 1 0,-3-1 0,4-1 0,-5-3 0,5-1 0,1 1 0,-5 3 2,-1 1 0,1 1 0,6-1 0</inkml:trace>
  <inkml:trace contextRef="#ctx0" brushRef="#br0" timeOffset="367">36 453 9701,'-12'0'-18,"0"0"0,8-2 0,-1-4 11,3-6 0,9 3 0,5-3 0,4 0 4,1 3 0,0-5 0,1 6 0,-1 1 2,1-1 0,-1 0 1,1 4 0,-1-2 0,-5 3 0,-2 8 0,-3 7 0,-1 4 0,-6 3 0,-2 2 0,-4 3 0,3 5 0,-7-4 0,0 0 0,0 0 0,5-1 0,-5-7 0,0 1 0,0-1 0,7-5 0,-5-3 0,0-1 0,6-4 0,-4-10 0,4-3 0,2-9 0,0 1 0,8 1 0,2 2 0,0 3 0,-1 7 0,-3-2 0,6 4 0,3 2 0,3 0 0,-1 0 0,1 0 0,-1 0 0,1 0 0,-1 0 0,0 0 0</inkml:trace>
  <inkml:trace contextRef="#ctx0" brushRef="#br0" timeOffset="684">472 156 9605,'0'-10'0,"-6"4"0,0 12 0,1 4 0,5 7 0,0 3 0,0 3 0,0-3 0,0 5 0,0-2 0,0 0 0,0 1 0,0-7 0,2 1 0,3-1 0,-3 0 0,4 1 0,-4-1 0,6-7 0,-4-2 0,5-10 0,1-2 0,0-2 0,-4-7 0,3 1 0,1-4 0,0-1 0,0 0 0,3 1 0,-3 2 0,-2 3 0,3-1 0,-5-5 0,8 7 0,-5 2 0</inkml:trace>
  <inkml:trace contextRef="#ctx0" brushRef="#br0" timeOffset="1084">332 820 9605,'-17'0'0,"-1"0"0,1 0 0,9 0 0,8-2 0,10-4 0,2 2 0,3-8 0,5-1 0,-1-3 0,0-1 0,-1 1 0,-3 3 0,-3 1 0,4 6 0,-5-5 0,5 7 0,1-2 0,-7 12 0,-4 5 0,-4 5 0,-2 1 0,0 1 0,0-1 0,0 1 0,0-1 0,-2 4 0,-2 1 0,-2-1 0,0-5 0,4 5 0,-4-7 0,4-7 0,-5-9 0,5-3 0,-4-7 0,4 2 0,-4-1 0,4-3 0,2 4-1,0-1 0,2 7 0,2-4-1,2 0 0,7 6 0,-1-3 0,4 3-2,1 2 0,1 0 4,-1 0 0,8 0 0,2 0 0</inkml:trace>
  <inkml:trace contextRef="#ctx0" brushRef="#br0" timeOffset="1433">699 366 9521,'-10'-2'0,"5"-4"0,3 4 0,2 2 0,2 11 0,3 5 0,-1-4 0,6-1 0,0 1 0,-1-2 0,-3 3 0,4-5 0,-2 2 0,3-4 0,-5 5 0,8-7 0,-3 2 0,-1-4 0,0-4 0,0-4 0,-1-6 0,-3-3 0,4-3 0,-1 1 0,1-1 0,-4-1 0,6-2 0,-1-3 0,-1 3 0,-2 8 0,-8 1 0,0-2 0,0 7 0,0-1 0</inkml:trace>
  <inkml:trace contextRef="#ctx0" brushRef="#br0" timeOffset="1733">734 715 9521,'-10'8'0,"3"-5"0,7 9 0,2-8 0,3 2 0,5-4 0,6-4 0,-3-4 0,-1-6 0,-1 3 0,7-3 0,-1-2 0,-5 5 0,0-3 0,-1 0 0,7 3 0,-7 3 0,-1 12 0,-2 5 0,0-1 0,-4 2 0,1 1 0,9-5 0,-4 0 0,7-8 0,-5-6 0,-3-2 0,1-1 0,0-5 0,-6-2 0,11-9 0,-5-2 0</inkml:trace>
  <inkml:trace contextRef="#ctx0" brushRef="#br0" timeOffset="2464">1258 505 9441,'-12'2'0,"1"4"0,5-4 0,-6 4 0,8-4 0,4-8 0,12-2 0,4-2 0,1-3 0,0 3 0,1-1 0,-1-3 0,1-2 0,-1 1 0,1 1 0,-1 5 0,1 1 0,-7-4 0,-1 4 0,0 1 0,-1-1 0,-5 2 0,2 8 0,-12 4 0,2-2 0,-7 7 0,-3 3 0,1 1 0,-1 5 0,4 1 0,3 3 0,-1-1 0,4-6 0,-2 1 0,2-1 0,2 1 0,2-1 0,0 1 0,0-1 0,0-5 0,0-1 0,2 1 0,4-2 0,-2-3 0,8-7 0,1 0 0,3 0 0,1 0 0,1 0 0,-7-5 0,-1-3 0,-2-2 0,5-1 0,-11-7 0,6 1 0,-8-1 0,0 6 0,0 1 0,2-1 0,4-5 0,5-1 0,-1 3 0,0 1 0,0 3 0,-1-3 0,1 4 0,4-1 0,-3-3 0,-5 4 0,6-1 0,-7 7 0,5 0 0,-2 8 0,-2 0 0,-6 7 0,0 3 0,0 1 0,0 3 0,0-1 0,0 1 0,0-1 0,0 1 0,0-1 0,0 1 0,0-7 0,0 1 0,-8-8 0,-2 4 0</inkml:trace>
  <inkml:trace contextRef="#ctx0" brushRef="#br0" timeOffset="2764">1677 278 9441,'0'-17'0,"0"-1"0,0 7 0,0-1 0,0 8 0,0-4 0,6 16 0,0 4 0,-2 3 0,0 3 0,-1 1 0,3 3 0,-2 1 0,-2 8 0,0-2 0,2 4 0,2 2 0,0 0 0,-5 0 0,3-2 0,2-4 0,0 2 0,-6-6 0,0 0 0,0 1 0,6-3 0,0-6 0,-1 1 0,-5-9 0,0-1 0,8-16 0,2-1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38.6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 9326,'-17'0'0,"5"7"0,2 7 0,2 7 0,3-1 0,5 3 0,2-2 0,3 3 0,-1-5 0,8 6 0,0-1 0,-3-1 0,7-6 0,-5-5 0,5 0 0,1 5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38.8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26 9326,'-8'-18'0,"7"11"0,-5 7 0,4 9 0,2 15 0,0 3 0,0 0 0,2 6 0,2-4 0,1 4 0,-1 2 0,4 0 0,0 0 0,0-2 0,-1-4 0,1 2 0,-4-8 0,4-1 0,1-3 0,-5-7 0,4-3 0,0-1 0,-6-2 0,6-6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39.1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9326,'0'-12'0,"0"1"0,0-3 0,8 6 0,4 2 0,3 4 0,3 10 0,-1 6 0,1 7 0,-1 8 0,-1 4 0,-3 2 0,-3 0 0,-2 0 0,-2 0 0,-6-2 0,0-2 0,0-2 0,-2-6 0,-4 5 0,-6-3 0,-3-4 0,3-7 0,0-5 0,-1-1 0,3-2 0,-1-6 0,7-2 0,0-4 0,8-5 0,0 1 0,7-2 0,5-1 0,5-3 0,-2-1 0,5-1 0,-3 1 0,2-1 0,-3 3 0,3 1 0,-4 3 0,-1-3 0,-1-2 0,1-1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39.3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18 210 9326,'-8'-10'0,"6"-5"0,-4 3 0,4 2 0,4 1 0,4 1 0,4-4 0,7 5 0,0-1 0,1 0 0,-1-5 0,1 1 0,-1-2 0,1 3 0,-1-5 0,1 4 0,-1-3 0,1-3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44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53 9547,'0'-10'0,"0"-5"-8,0 3-25,0 4 26,0 0 1,0 22-1,0 3 5,0 3 1,6 7 0,0 0 0,-2 2 1,-3 0 0,-1 1 0,0 3 0,0-2 0,0-2 0,0-2 0,2 4 0,2-4 0,2-2 0,0 4 0,-6-3 0,0-1 0,0 0 0,0 4 0,0-6 0,0-1 0,0-3 0,0-1 0,0-1 0</inkml:trace>
  <inkml:trace contextRef="#ctx0" brushRef="#br0" timeOffset="166">0 629 9481,'2'18'0,"4"-1"0,6 1 0,-3-7 0,3-1 0,2 0 0,1-1 0,3-5 0,-1 2 0,0-4 0,3-2 0,1-2 0,3-4 0,-1-4 0,-6-7 0</inkml:trace>
  <inkml:trace contextRef="#ctx0" brushRef="#br0" timeOffset="467">489 105 9455,'0'18'0,"0"-1"0,0 1 0,0-1 0,0 1 0,-6-1 0,-1-1 0,-1-3 0,0-1 0,-5-6 0,1 3 0,-4-1 0,5-2 0,-1-6 0,-1 0 0,5-2 0,2-4 0,4-6 0,2-3 0,0-3 0,0-1 0,2-2 0,4-3 0,3 1 0,9 6 0,-1-1 0,1 1 0,-1 5 0,1 2 0,-1 3 0,1 3 0,-1 4 0,1 6 0,-1 3 0,1 9 0</inkml:trace>
  <inkml:trace contextRef="#ctx0" brushRef="#br0" timeOffset="651">419 629 9455,'-17'-8'0,"7"5"0,4-9 0,4-2 0,10-3 0,6-5 0,5-3 0,4-2 0,7 6 0,-5-4 0,0 1 0,0 1 0,-1 2 0,-5 7 0,4 2 0,-3 8 0,3-1 0,-4 3 0,-1 2 0</inkml:trace>
  <inkml:trace contextRef="#ctx0" brushRef="#br0" timeOffset="967">507 716 9401,'-12'10'0,"0"-4"0,10-6 0,2-6 0,2 2 0,10-7 0,2-1 0,1 2 0,3-3 0,-1 7 0,1 2 0,-1 2 0,0 2 0,1 0 0,-3 2 0,-1 2 0,-4 4 0,-2 1 0,-1-3 0,-3 6 0,2 1 0,0-3 0,-6 2 0,6-10 0,-1-2 0,3-2 0,-4-10 0,4 0 0,2 3 0,-5-7 0,7 5 0,2-5 0,1-1 0,3-1 0,7-7 0,2-2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51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53 105 9319,'-18'-6'0,"1"0"0,7 1 0,2 12 0,10 7 0,4 7 0,6 8 0,3 2 0,3 0 0,-1-1 0,1 1 0,-7 2 0,1 0 0,2-2 0,1-2 0,-5-8 0,-4 2 0,3-3 0,1-3 0</inkml:trace>
  <inkml:trace contextRef="#ctx0" brushRef="#br0" timeOffset="229">262 70 9383,'0'18'0,"0"1"0,0 2 0,0 3 0,0 12 0,2 1 0,2 4 0,2 2 0,0 3 0,-8-5 0,-2-2 0,-2-2 0,-1-10 0,1-4 0,-6-3 0,2-11 0,-1-3 0,-3-4 0,4-10 0,1-3 0,1-5 0,4-1 0,-4-3 0,2-1 0,3-4 0,1-2 0,4 5 0,3-1 0,5 4 0,0 1 0,5 1 0,-3-1 0,4 1 0,1-9 0,0-1 0</inkml:trace>
  <inkml:trace contextRef="#ctx0" brushRef="#br0" timeOffset="480">472 0 9383,'-12'0'0,"1"0"0,-3 0 0,4 0 0,1 2 0,1 4 0,2 4 0,6 7 0,0 3 0,0 3 0,0 4 0,0 8 0,0 2 0,0 4 0,6-3 0,0 7 0,-2 0 0,-2-1 0,-2 1 0,0 1 0,2-5 0,3-4 0,-3-8 0,4 0 0,-4 0 0,-2-1 0,0-3 0,2-10 0,2-1 0,2-2 0,0-9 0,1-10 0,3-13 0</inkml:trace>
  <inkml:trace contextRef="#ctx0" brushRef="#br0" timeOffset="663">612 18 9383,'-12'0'0,"0"0"0,-1 0 0,5 0 0,2 6 0,12 1 0,6 3 0,3 4 0,3-5 0,-1 3 0,1 0 0,-1-3 0,1 5 0,-1-6 0,-1 1 0,-5 5 0,13 1 0,-5 3 0</inkml:trace>
  <inkml:trace contextRef="#ctx0" brushRef="#br0" timeOffset="865">542 245 9383,'-12'0'0,"3"-2"0,1-4 0,4 4 0,10-6 0,7 2 0,9 1 0,-1-9 0,6 4 0,0-1 0,0-1 0,-3 6 0,3-3 0,-2-1 0,-3 0 0,-3 6 0,-2-2 0,1 4 0,-1-5 0,1-3 0</inkml:trace>
  <inkml:trace contextRef="#ctx0" brushRef="#br0" timeOffset="1446">577 350 9383,'-10'7'0,"-3"3"0,7 7 0,2 1 0,4-6 0,6-3 0,5 1 0,5 0 0,3-6 0,3 1 0,1-3 0,-2-2 0,-1-2 0,-3-2 0,1-5 0,-1-7 0,-1 3 0,-3-11 0,-3 5 0,-2 2 0,-1-1 0,-3 1 0,2-1 0,0 1 0,-8 1 0,-4 4 0,-6 7 0,3-3 0,-3 2 0,-1 2 0,-3 2 0,-1 4 0,-1 2 0,1 4 0,-1 2 0,6-5 0,1 7 0,-1 2 0,2 1 0,3-3 0,5-1 0,-2 3 0,-2 2 0,0 7 0,6 0 0,2 0 0,4 3 0,-2-7 0,8 6 0,1-1 0,3-1 0,1 0 0,1-7 0,-1-5 0,1-3 0,-1-8 0,0 0 0,1 0 0,-3-8 0,-1-3 0,-2-7 0,1-5 0,1 2 0,-1-7 0,-1 1 0,2 0 0,-7 4 0,1-4 0,-2-1 0,0 1 0,2 0 0,-5-2 0,3 4 0,-2 0 0,-2 5 0,-2-3 0,0 3 0,0 11 0,0 3 0,0 12 0,0 5 0,0 5 0,0 7 0,0 2 0,0 3 0,0 3 0,0-6 0,0-2 0,0-3 0,0-3 0,0 0 0,0 1 0,0-1 0,0-5 0,2-2 0,4-3 0,-2-1 0,7-6 0,3-2 0,1-3 0,3 1 0,-1-8 0,-1-4 0,-4-5 0,3 2 0,-3-5 0,1 5 0,-1 2 0,2-1 0,-9 1 0,9-1 0,-4 1 0</inkml:trace>
  <inkml:trace contextRef="#ctx0" brushRef="#br0" timeOffset="1846">786 751 9383,'-11'0'0,"-1"0"0,8 0 0,-4-2 0,8-4 0,0-5 0,8-3 0,4 1 0,3 1 0,3-2 0,-1 7 0,1 1 0,-1 4 0,1 2 0,-1 0 0,-1 8 0,-5 3 0,-5 5 0,-4 1 0,0-5 0,2 0 0,2 1 0,0 3 0,-6 1 0,1-7 0,5-4 0,4-6 0,7-4 0,1-2 0,-1-8 0,1 1 0,-1-7 0,1-3 0,1 0 0,3 3 0,1-1 0,-2-2 0,-1-8 0,-3 4 0</inkml:trace>
  <inkml:trace contextRef="#ctx0" brushRef="#br0" timeOffset="2031">1328 245 9383,'-10'-18'0,"-4"7"0,9-1 0,-9 8 0,4 0 0,1 8 0,-5 6 0,6 7 0,-1 3 0,-5 3 0,0-2 0,1 8 0,1 2 0,-1 2 0,-1 0 0,0-2 0,5-3 0,1-3 0,-4 4 0,7-4 0,1 0 0,2 1 0,-6-3 0,-2-6 0</inkml:trace>
  <inkml:trace contextRef="#ctx0" brushRef="#br0" timeOffset="2317">1171 472 9383,'7'17'0,"-3"-5"0,6 0 0,0-1 0,-1-1 0,-5 0 0,2-5 0,4 5 0,-6 6 0,7-5 0,-5 3 0,6-8 0,-3 1 0,5-3-2,-2 2 1,-1 0 0,7-6-3,-1 0 0,1 0 0,-1 0 0,1 0 0,-9-2 1,-1-2 3,0-2 0,2-7 0,7 3 0</inkml:trace>
  <inkml:trace contextRef="#ctx0" brushRef="#br0" timeOffset="2767">1310 542 9331,'-9'-12'0,"3"0"0,4 7 0,2-7 0,8 2 0,3-3 0,5 1 0,1-2 0,1-1 0,-1-3 0,1 1 0,-1-1 0,-1 7 0,-3-1 0,-1-1 0,1-3 0,-3 4 0,2 1 0,1-3 0,-5 4 0,0 1 0,0 1 0,-6 0 0,3 2 0,5 4 0,0-5 0</inkml:trace>
  <inkml:trace contextRef="#ctx0" brushRef="#br0" timeOffset="3000">1537 227 9331,'-2'-9'0,"-3"3"0,3 6 0,-4 6 0,4-3 0,2 9 0,0 2 0,0 1 0,0 3 0,0-1 0,0 1 0,0-1 0,2 1 0,2-1 0,2 0 0,-3 1 0,-1-1 0,0 3 0,2 1 0,2 2 0,0 1 0,2 1 0,1 2 0</inkml:trace>
  <inkml:trace contextRef="#ctx0" brushRef="#br0" timeOffset="3266">1415 734 9324,'-17'7'0,"7"3"0,4 8 0,6-3 0,4-1 0,2-3 0,7-7 0,-1 2 0,4-4 0,1-2 0,0 0 0,1 0 0,-1 0 0,1 0 0,-6-6 0,-1-2 0,1-1 0,-2-5 0,3 4 0,-7-1-1,-2-3 1,-2-1 0,-2-3-1,0 1 0,-2 1 1,-2 3-1,-2 1 0,-7 8 0,1-2 0,-4 4 1,-1 2 0,-1 0 0,1 0 0,-1 8 0,1 2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47.7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105 289 9636,'-17'0'0,"1"-2"-18,5-3 1,-5 3 0,6-6 0,1 0 6,3-4 1,-2 3 0,2-3 0,2-2 4,2-1 1,2-3-1,2 1 1,4 0 3,6-1 1,3 3-1,3 1 1,-1 4 1,1 3 0,1 1 0,2 6 0,3 2 0,-3 3 0,-7 7 0,-3 9 0,1 5 0,-2 1 0,-3-4 0,-7 4 0,0 0 0,0 1 0,0 1 0,0 4 0,0-4 0,0-6 0,-2-3 0,-1-3 0,-5 0 0,-2 1 0,6-6 0,-4-3 0,1-1 0,5-2 0,-4-14 0,12-4 0,5-3 0,5-3 0,1 1 0,1 0 0,1 1 0,5 4 0,-5-3 0,6 3 0,0-3 0,-5-11 0,5-1 0</inkml:trace>
  <inkml:trace contextRef="#ctx0" brushRef="#br0" timeOffset="383">437 115 9498,'-6'17'0,"0"1"0,2-1 0,3 0 0,1 3 0,0 1 0,0 3 0,0-1 0,0-6 0,1 1 0,5-1 0,-2-1 0,6-3 0,-2-1 0,5-8 0,-3 0 0,0-8 0,5-4 0,-3-7 0,1-1 0,-1-3 0,4-3 0,-7 3 0,3-2 0,0-3 0,-3-1 0,5 4 0,-4-3 0,-3 3 0,-1 2 0,-6 1 0,2 1 0,4-1 0,-4 7 0,4-1 0,-4 0 0,-8 5 0,0 7 0,2 9 0,2 9 0,2 3 0,0 4 0,0 2 0,0 3 0,0 3 0,0-2 0,0-2 0,0 0 0,0 4 0,0-4 0,0-6 0,0 2 0,0-1 0,0-3 0,0-2 0,0-1 0,0-1 0,0 1 0,-8-1 0,-1 1 0</inkml:trace>
  <inkml:trace contextRef="#ctx0" brushRef="#br0" timeOffset="583">437 569 9498,'0'11'0,"0"1"0,2 2 0,4 1 0,-2 3 0,9-1 0,5 0 0,3 1 0,2-6 0,-3-3 0,1-1 0,2-4 0,3-2 0,-5-2 0,4-4 0,2-8 0,-5-1 0,3-16 0,-2-4 0,0-6 0,3 2 0,-5-4 0,2 4 0,1 2 0,-7 1 0</inkml:trace>
  <inkml:trace contextRef="#ctx0" brushRef="#br0" timeOffset="968">786 254 9498,'0'-17'0,"0"5"0,2 3 0,4-1 0,6 0 0,-3-2 0,3-5 0,2 0 0,1-1 0,3 3 0,-1 1 0,1 2 0,-1-1 0,-1 3 0,-3-2 0,-1-1 0,-6 5 0,3 0 0,-1 1 0,-4 5 0,-8-2 0,-2 8 0,-7 5 0,1 9 0,-4-1 0,5 1 0,1 1 0,0 2 0,1 3 0,3-1 0,-4-4 0,0 3 0,1 1 0,5 0 0,-2-5 0,4-1 0,2 1 0,0-1 0,0 1 0,0-1 0,2-1 0,4-5 0,6-5 0,3-4 0,3-2 0,-1-2 0,0-4 0,1 2 0,-3-7 0,-3-3 0,4-1 0,-7-3 0</inkml:trace>
  <inkml:trace contextRef="#ctx0" brushRef="#br0" timeOffset="1217">961 254 9498,'8'-17'0,"3"-1"0,5 1 0,1-1 0,1 1 0,-1 0 0,3 1 0,1 2 0,2 3 0,-1-3 0,-9 5 0,-1-1 0,-1 0 0,-1 0 0,0 7 0,-4-3 0,-4 4 0,3 10 0,-8 3 0,-3 5 0,0 1 0,6 3 0,0 1 0,0 2 0,0 0 0,0-5 0,0-1 0,0 1 0,0 5 0,0 0 0,-8 8 0,-2-3 0</inkml:trace>
  <inkml:trace contextRef="#ctx0" brushRef="#br0" timeOffset="1650">961 534 9498,'0'11'0,"2"1"0,4 2 0,-2-5 0,5 3 0,-1 2 0,4 1 0,-7 3 0,3-9 0,-2-3 0,-4-6 0,4-6 0,-2-5 0,2-5 0,-5-1 0,7-3 0,0-1 0,4-2 0,-3-3 0,3 5 0,2-2 0,1 1 0,3 5 0,-1 3 0,0 5 0,1 1 0,-1 2 0,-1 8 0,-2 4 0,-3 5 0,-7 5 0,2 1 0,-4 3 0,-2 3 0,-2-3 0,-4 3 0,-6-4 0,-3-1 0,-1-1 0,3 1 0,1-3 0,-1-3 0,-3-3 0,-1-3 0,-1-4 0,10 4 0,6-12 0,10-3 0,8-1 0,-3-6 0,12 5 0,-1-5 0,-1-1 0,8-1 0,-2 1 0,2-1 0,-2 1 0,4-1 0,-5-7 0,6-2 0</inkml:trace>
  <inkml:trace contextRef="#ctx0" brushRef="#br0" timeOffset="1813">1415 62 9498,'-16'-2'0,"5"-4"0,3 5 0,18-7 0,5 8 0,7 0 0,1 2 0,-6 2 0,1 1 0,-1 9 0,1-4 0,-1 7 0</inkml:trace>
  <inkml:trace contextRef="#ctx0" brushRef="#br0" timeOffset="2150">1328 289 9498,'-18'0'0,"1"0"0,-1 0 0,11-2 0,7-3 0,13-5 0,10-6 0,-1 3 0,-3 1 0,4 8 0,1-4 0,-3 3 0,-2-1 0,-7 0 0,0 6 0,1 0 0,-5 2 0,-2 4 0,-4 5 0,-2 5 0,6 1 0,-1 1 0,-1 1 0,-2 4 0,-2-3 0,0 3 0,0-3 0,0-3 0,2 1 0,4-1 0,6 0 0,3-7 0,3-4 0,-1-4 0,1-2 0,-7-8 0,-1-3 0,0-7 0,-1-5 0,-5 3 0,2-3 0,-4 4 0,-2 1 0,-8 1 0,-3-1 0,-5 1 0,-1 7 0,-1 4 0,1 4 0,-1 10 0,1 2 0</inkml:trace>
  <inkml:trace contextRef="#ctx0" brushRef="#br0" timeOffset="2434">1677 45 9498,'10'9'0,"-5"7"0,-3 7 0,-2 4 0,6 4 0,0 8 0,-2 2 0,-2-2 0,-2-2 0,0-2 0,0-2 0,0-4 0,0 2 0,0-8 0,0 0 0,0-15 0,0-8 0,6-8 0,0-11 0,-1-2 0,3-3 0,2-7 0,5 4 0,-1-2 0,-2 0 0,5 8 0,6-3 0,1 3 0,1-2 0,-6 9 0,6-3 0,1 1 0,-7 8 0,6 1 0</inkml:trace>
  <inkml:trace contextRef="#ctx0" brushRef="#br0" timeOffset="2883">1939 289 9498,'-18'-7'0,"9"3"0,3-8 0,6 0 0,6-3 0,5 3 0,5-1 0,1 5 0,1-2 0,-1 6 0,-1 0 0,-5 8 0,3 0 0,-6 8 0,0 1 0,-1 3 0,-1 7 0,-6 0 0,0 1 0,0 1 0,0-6 0,0 5 0,0-5 0,0-1 0,0-1 0,2-7 0,2-6 0,2-8 0,5-6 0,-3-9 0,2-3 0,3-1 0,1-2 0,0 3 0,-3-1 0,3 2 0,1 1 0,3 3 0,-1-1 0,1 1 0,-7 1 0,1 3 0,2 1 0,1 2 0,3-1 0,-9 3 0,-1 10 0,-8 4 0,0 5 0,0 5 0,0 1 0,0 1 0,0-1 0,0 7 0,0-1 0,0-2 0,0-1 0,0-3 0,2 1 0,4-1 0,-4 1 0,6-1 0,-8 1 0</inkml:trace>
  <inkml:trace contextRef="#ctx0" brushRef="#br0" timeOffset="3167">2428 62 9498,'0'-17'0,"0"-1"0,0 9 0,0-7 0,0 14 0,0 2 0,0 12 0,0 3 0,0 3 0,0 5 0,0 2 0,2 2 0,4 4 0,-4 4 0,3 4 0,-1 4 0,2 2 0,-4-5 0,6 7 0,-2 1 0,-1 3 0,3-5 0,-4-1 0,2-2 0,-2-4 0,-2-3 0,-2-1 0,0-2 0,0-4 0,0-3 0,0-9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1:58.6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69 9171,'-6'-12'0,"1"0"0,1-1 0,2 3 0,0 0 0,-4 3 0,4 3 0,-4 10 0,4 5 0,2 13 0,0 7 0,0 7 0,0 9 0,0 11 0,0 6 0,0 6 0,0 6 0,0-4 0,0 3 0,0-5 0,0-6 0,0-4 0,0-11 0,0-6 0,0-9 0,2-12 0,4-5 0,-4-9 0,4-14 0,-4 2 0,0-7 0,4-3 0,-3 6 0,7 1 0,0 1 0,0 0 0,1-2 0,9 4 0,1-2 0,2 3 0,2-5 0,-3 2 0,1 0 0,-2-2 0,5 6 0,-3-3 0,-2 1 0,-1-2 0,-3 4 0,1-6 0,-1 2 0,1 1 0,-7-1 0,1 6 0,-8-8 0,4 6 0,-8-6 0</inkml:trace>
  <inkml:trace contextRef="#ctx0" brushRef="#br0" timeOffset="268">350 680 9171,'-12'-16'0,"2"3"0,3 1 0,-7 1 0,12 1 0,2 2 0,12 8 0,3 0 0,3 0 0,1 0 0,2 0 0,3 0 0,-1 0 0,-6 0 0,1 0 0,-1 0 0,1 0 0,-1 0 0,1 0 0,-1 2 0,-1 4 0,-5 6 0,-3 3 0,-8 3 0,0 1 0,0 4 0,0 4 0,-2 8 0,-2 0 0,-1 0 0,-9 6 0,4 0 0,-1-3 0,-1-1 0,2-2 0,-1-2 0,3-4 0,0-5 0,6-5 0,-4-1 0,4-1 0,2-7 0,0 5 0,0-5 0</inkml:trace>
  <inkml:trace contextRef="#ctx0" brushRef="#br0" timeOffset="1014">996 628 9184,'-18'-18'0,"7"6"0,-1 1 0,10 7 0,0 0 0,6 8 0,10 6 0,-3 7 0,5 1 0,1-1 0,1 2 0,-1 1 0,1-1 0,-1-3 0,-1-3 0,-3 5 0,-1-3 0,1-3 0,-3 4 0,2-5 0,-2-1 0,1 2 0,-5-11 0,-12-1 0,-2-1 0,-5-13 0,1-4 0,-1-3 0,3-2 0,0 3 0,2-1 0,5-2 0,1 0 0,2 5 0,0-1 0,0-5 0,0 5 0,2-4 0,3 3 0,7 3 0,4 5 0,3 2 0,2 1 0,3-1 0,-1 6 0,-6-2 0,1 6 0,-1 6 0,-1 4 0,-5 9 0,-5 5 0,-4 5 0,-4 4 0,-4 2 0,-5 1 0,-5 5 0,-1-10 0,-1 4 0,1-4 0,-1-4 0,1-1 0,-1-9 0,1 1 0,0-9 0,7-3 0,4-12 0,4-5 0,2-5 0,2-1 0,4-1 0,5 1 0,5-1 0,1 3 0,3 1 0,3 2 0,-3 9 0,3-3 0,-2 4 0,2 2 0,-3 8 0,1 3 0,-5 7 0,-5 5 0,-5-2 0,4 7 0,-2-1 0,-4 0 0,-2 0 0,-4 4 0,-4-2 0,-6 2 0,-1-6 0,-1-1 0,2-7 0,-1-5 0,3 1 0,-2-7 0,-1-2 0,3-2 0,-2-2 0,9 0 0,-5-8 0,10-1 0,4-3 0,5 0 0,5 1 0,1-7 0,1 1 0,-1-1 0,1 7 0,-1-1 0,2-2 0,5-1 0,-3-3 0,6 1 0,-2-1 0,-3 1 0,5 0 0,0-1 0,8 1 0</inkml:trace>
  <inkml:trace contextRef="#ctx0" brushRef="#br0" timeOffset="1248">1502 680 9184,'-17'0'0,"5"0"0,1-2 0,-3-4 0,6 2 0,2-7 0,6 1 0,6-4 0,6 3 0,3-3 0,3 4 0,-1-1 0,1-3 0,-1-1 0,7-1 0,-1 3 0,0 1 0,2-2 0,-5-1 0,3-1 0,-4 3 0,-1 1 0,-6 2 0,-1-1 0,3 5 0,-7 4 0,1 10 0,-15 1 0,-3 9 0</inkml:trace>
  <inkml:trace contextRef="#ctx0" brushRef="#br0" timeOffset="1414">1607 610 9184,'-6'18'0,"0"-1"0,-7 1 0,3-1 0,0 0 0,-3 1 0,7-1 0,2 1 0,2-1 0,2-5 0,2-2 0,4-1 0,6 1 0,3-4 0,3 4 0,-1-3 0,1-3 0,1-2 0,2-2 0,3 0 0,-3 0 0,-2-2 0,-1-2 0,-1-1 0,1 1 0,-7-6 0,1 0 0,2 1 0,-7-7 0,9 6 0,-6-7 0</inkml:trace>
  <inkml:trace contextRef="#ctx0" brushRef="#br0" timeOffset="1686">1764 697 9184,'-11'-5'0,"-1"-1"0,8-8 0,-2 3 0,4 1 0,4-2 0,4-1 0,4 3 0,7-2 0,3-1 0,3-3 0,-4 5 0,5-1 0,-5-2 0,-1-1 0,-1 3 0,0 1 0,1-3 0,-6 0 0,-1 3 0,-7 3 0,12 8 0,-14 0 0,5 2 0,-7 4 0,0 5 0,0 5 0,0 1 0,-2 1 0,-2-1 0,-1 1 0,-1 5 0,6 0 0,0-1 0,0-3 0,0-1 0,0-1 0,0 0 0,2-1 0,4-4 0,-4 3 0,5-5 0</inkml:trace>
  <inkml:trace contextRef="#ctx0" brushRef="#br0" timeOffset="1866">2044 453 9184,'0'-18'0,"0"7"0,0-1 0,2 8 0,3-2 0,-3 12 0,6 6 0,0 3 0,-6 3 0,6-1 0,-3 3 0,1 3 0,2-3 0,-4 5 0,2-2 0,-2 0 0,-2 3 0,-2-5 0,0 2 0,0-1 0,0 5 0,-8-8 0,-2 6 0</inkml:trace>
  <inkml:trace contextRef="#ctx0" brushRef="#br0" timeOffset="2169">1939 959 9184,'-10'-7'0,"2"-3"0,1 0 0,5-5 0,-4 3 0,4-3 0,2 3 0,2 2 0,2 1 0,2-1 0,13 4 0,-2-4 0,3 3 0,-1 3 0,-1 2 0,-1 2 0,-1 2 0,-5 3 0,5 5 0,-6 8 0,-1-1 0,-3 1 0,-4 1 0,-2 2 0,0 5 0,0 1 0,-2-6 0,-2 2 0,-2-3 0,3-3 0,-5-5 0,2-1 0,2 3 0,-6-6 0,8-2 0,-3-12 0,3-6 0,2-3 0,7-9 0,3-1 0,2 0 0,-1 0 0,1-4 0,6 3 0,-1 1 0,0 0 0,1-4 0,-1 6 0,9-9 0,1 5 0</inkml:trace>
  <inkml:trace contextRef="#ctx0" brushRef="#br0" timeOffset="2434">2498 593 9184,'17'0'0,"-5"0"0,0 2 0,1 3 0,-5-1 0,-2 8 0,-4 2 0,-2 1 0,0-3 0,0-1 0,0 3 0,0 1 0,-6-3 0,-2-2 0,-2-2 0,-3-5 0,-3 5 0,-1-2 0,-1-2 0,1-8 0,1-4 0,3-1 0,1-5 0,8-2 0,-2-1 0,4 0 0,2-1 0,0 1 0,0-1 0,0 1 0,0-1 0,2 3 0,4 3 0,4-2 0,7 9 0,1-7 0,-1 6 0,1 2 0,-1 8 0,1 2 0,-1 15 0,1-1 0</inkml:trace>
  <inkml:trace contextRef="#ctx0" brushRef="#br0" timeOffset="2600">2498 977 9184,'-10'-8'0,"4"-4"0,4 3 0,4-3 0,4 0 0,6 3 0,3-7 0,3 5 0,1-5 0,4-1 0,-1-1 0,5 3 0,-2 1 0,-4 2 0,-1 1 0,-3-5 0,1 5 0,-1-13 0,1 5 0</inkml:trace>
  <inkml:trace contextRef="#ctx0" brushRef="#br0" timeOffset="2885">2760 523 9184,'0'-10'0,"0"4"0,0 12 0,0 6 0,0 3 0,0 10 0,0 3 0,0 1 0,0 0 0,2 0 0,2 6 0,1-2 0,-1-4 0,0 2 0,0-6 0,2 1 0,-2-1 0,-2-2 0,0-6 0,3 1 0,-3-1 0,4 1 0,-2-8 0,2-5 0,-4-3 0,6-9 0,-8-3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2:03.5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158 559 9305,'-12'-18'0,"0"1"0,9 5 0,-5 3 0,0 1 0,4-4 0,-6 4 0,3-1 0,1 3 0,4-4 0,-2 1 0,-2-1 0,-2 6 0,3-2 0,3 4 0,-14 2 0,14 10 0,-5 7 0,1 10 0,0 6 0,0 2 0,6 0 0,0-2 0,0-4 0,0 2 0,2-5 0,4 1 0,4-8 0,7-1 0,0-10 0,1-7 0,-1-1 0,1-1 0,-1-5 0,1-6 0,-7-9 0,-1-3 0,-2 1 0,-4-2 0,-2 5 0,-2-3 0,-2 2 0,-4-2 0,-4 9 0,-7-3 0,-1 3 0,1 4 0,-1 2 0,1 8 0,-1 0 0,1 0 0,5 0 0,3 2 0,-1 4 0,0 6 0,6 3 0,-1 3 0,3-1 0,2 1 0</inkml:trace>
  <inkml:trace contextRef="#ctx0" brushRef="#br0" timeOffset="202">263 419 9305,'0'12'0,"1"-1"0,3 3 0,2 2 0,6 3 0,-4 2 0,-1 5 0,1 1 0,6-4 0,-5 4 0,1 0 0,-4 0 0,-2-5 0,0 1 0,2-3 0,-1 5 0,-5 2 0</inkml:trace>
  <inkml:trace contextRef="#ctx0" brushRef="#br0" timeOffset="550">105 1065 9305,'-17'0'0,"-1"0"0,3-2 0,3-3 0,5 1 0,7-8 0,0-2 0,0-1 0,1-3 0,7-1 0,8-2 0,5-3 0,10-1 0,-4 4 0,2-2 0,1 1 0,-3 5 0,4 3 0,-4 4 0,-2 3 0,-2 1 0,-5 8 0,-3 4 0,-3 5 0,-4 7 0,-8 3 0,0 2 0,0-1 0,0 3 0,0-2 0,-2-1 0,-4-3 0,2-2 0,-7 1 0,7-8 0,-4-5 0,8-10 0,2-3 0,2-6 0,3 3 0,3-3 0,2-1 0,3-3 0,-1 1 0,-2-1 0,-1 1 0,7-1 0,-3 1 0,-3-1 0,3 1 0,-5-8 0,8-3 0</inkml:trace>
  <inkml:trace contextRef="#ctx0" brushRef="#br0" timeOffset="699">525 419 9305,'9'-17'0,"-3"-1"0,-4 1 0,-2 9 0,0 10 0,0 12 0,0 7 0,2 10 0,2-2 0,4 4 0,1 2 0,-5 0 0,4 0 0,-2 0 0,0 0 0,-1-8 0,-5-4 0,8-3 0,2-3 0</inkml:trace>
  <inkml:trace contextRef="#ctx0" brushRef="#br0" timeOffset="1002">699 349 9305,'2'-11'0,"4"-1"0,-2 10 0,5 2 0,-1 12 0,-4 9 0,0 6 0,0 8 0,2 0 0,-2 0 0,-2 8 0,-2 1 0,-2 1 0,-4-4 0,2-4 0,-8-4 0,1-4 0,1-6 0,-6-6 0,7-3 0,-3-4 0,0-3 0,7-1 0,-5-8 0,0-3 0,0-7 0,7-6 0,-3-3 0,4-4 0,2-2 0,0 3 0,0-3 0,0 0 0,0 0 0,6 6 0,1-3 0,3 3 0,4-2 0,-5 3 0,3-3 0,4 2 0,5-3 0,-2 3 0,5-8 0,3 0 0,0-6 0</inkml:trace>
  <inkml:trace contextRef="#ctx0" brushRef="#br0" timeOffset="1218">926 279 9305,'0'18'0,"0"-6"0,0-1 0,0 3 0,0 1 0,0 11 0,2 1 0,2 2 0,2 0 0,0 0 0,-6 6 0,0-2 0,0-4 0,0 2 0,0-8 0,2-3 0,3-7 0,-3-3 0,4-4 0,-4-4 0,-2-2 0,0-12 0,0-3 0,0-3 0,0 1 0,0-1 0,6-5 0,2 0 0,1-1 0,5-1 0,-4 6 0,-1-5 0,1 5 0,0 2 0,1-1 0,7 1 0,-6 7 0,-1 4 0,-7 4 0,4 2 0</inkml:trace>
  <inkml:trace contextRef="#ctx0" brushRef="#br0" timeOffset="1399">909 803 9305,'-12'16'0,"0"-4"0,7 1 0,-5-5 0,2 2 0,2-5 0,8 5 0,4-2 0,4-2 0,7-6 0,1 0 0,-1 0 0,6 0 0,3-2 0,-1-2 0,0-2 0,4-8 0,-5 3 0,-1-3 0,2 3 0,-6-5 0,14-1 0,-5-11 0</inkml:trace>
  <inkml:trace contextRef="#ctx0" brushRef="#br0" timeOffset="1583">1241 314 9305,'0'-17'0,"1"7"0,5 4 0,6 4 0,3 2 0,3 0 0,-1 2 0,1 4 0,-1-2 0,1 8 0,-1 1 0,-1 3 0,-5 1 0,-5 1 0,4-1 0,0 1 0</inkml:trace>
  <inkml:trace contextRef="#ctx0" brushRef="#br0" timeOffset="1802">1188 611 9305,'-8'-9'0,"6"-1"0,-3 4 0,10-4 0,7-7 0,6-1 0,5 1 0,-2-1 0,6 1 0,1 0 0,-1-1 0,0 1 0,4-1 0,-4 1 0,-2-1 0,-1 7 0,-7 1 0,1 2 0,-5 2 0,-7 6 0,-8 8 0,-15 2 0</inkml:trace>
  <inkml:trace contextRef="#ctx0" brushRef="#br0" timeOffset="2381">1310 594 9305,'0'17'0,"0"1"0,0-1 0,2-7 0,4-4 0,-2-4 0,8-2 0,1 0 0,3 0 0,1-2 0,1-4 0,-1-6 0,-1-3 0,-3-3 0,-1 1 0,-8 5 0,2 1 0,-4-3 0,-4-2 0,-4-1 0,-4 5 0,-7 1 0,-1 7 0,1-2 0,5 4 0,2 4 0,3 4 0,1-2 0,6 7 0,0 3 0,0 1 0,0 3 0,0-1 0,0 1 0,0-1 0,0 3 0,0 3 0,6-4 0,-1 7 0,1-3 0,2 0 0,-4 6 0,6-5 0,-1-5 0,1-5 0,-4 1 0,5-5 0,3-1 0,2-3 0,1-12 0,1-5 0,-3-7 0,-1-5 0,-3-4 0,3 0 0,-1-6 0,1 4 0,-2-6 0,1-6 0,1 4 0,-1-4 0,-3 3 0,-2-3 0,4 10 0,-7-2 0,-1 6 0,-2 5 0,-2 9 0,0 1 0,0 10 0,0 2 0,0 12 0,0 9 0,0 0 0,0 7 0,0-1 0,0 0 0,2 0 0,2 2 0,2-4 0,-2 1 0,-2-7 0,0 2 0,1-5 0,3-4 0,0-1 0,-6 7 0,8-9 0,3-3 0,-1-6 0,2-6 0,1-3 0,3-1 0,-4-6 0,-1 3 0,5-7 0,5-3 0,-2 0 0,5 5 0,1-5 0,-2 0 0,8-8 0,-3 4 0</inkml:trace>
  <inkml:trace contextRef="#ctx0" brushRef="#br0" timeOffset="2981">2411 437 9166,'5'11'0,"3"1"0,0 1 0,0 3 0,3 1 0,-3 1 0,0-1 0,0 1 0,3-1 0,-3-1 0,0-3 0,0-1 0,-1-2 0,-3 3 0,2-1 0,0-8 0,-6 2 0,0-12 0,2-2 0,2-5 0,2 1 0,-3-2 0,5-1 0,0-1 0,2 3 0,3 1 0,-3 2 0,0-3 0,-3 1 0,7 8 0,-4-4 0,7 8 0</inkml:trace>
  <inkml:trace contextRef="#ctx0" brushRef="#br0" timeOffset="3365">2568 210 9095,'-8'-10'0,"4"-6"0,-7 5 0,5-3 0,-6 2 0,6 5 0,-5 9 0,-3 3 0,4 5 0,1 10 0,-1 3 0,0 6 0,1 4 0,-5 2 0,2 0 0,-1 0 0,3 0 0,-2 2 0,1 1 0,1 3 0,0 0 0,6-6 0,-1 0 0,1 0 0,2 0 0,2-2 0,0-4 0,0-6 0,0-4 0,0-1 0,8-1 0,1 1 0</inkml:trace>
  <inkml:trace contextRef="#ctx0" brushRef="#br0" timeOffset="3684">2550 506 9095,'0'-11'0,"0"-1"0,0-1 0,0-3 0,2-1 0,4-1 0,4-1 0,7-3 0,1-1 0,-1 2 0,7-4 0,-1 1 0,0 3 0,2 2 0,-5-3 0,1 3 0,-5 5 0,-5 4 0,1-1 0,5 5 0,-7 2 0,-4 10 0,-4-2 0,-2 7 0,-8-7 0,-2 12 0,-7-6 0</inkml:trace>
  <inkml:trace contextRef="#ctx0" brushRef="#br0" timeOffset="3832">2760 227 9095,'-6'12'0,"0"-1"0,0 1 0,6 5 0,0 3 0,0 3 0,0-2 0,0 9 0,2-1 0,4-2 0,-4 6 0,4-4 0,-4 4 0,-2 2 0,0 0 0,0 0 0,0 0 0</inkml:trace>
  <inkml:trace contextRef="#ctx0" brushRef="#br0" timeOffset="4085">2673 734 9095,'0'9'0,"7"-1"0,5-8 0,4 0 0,1 0 0,0-2 0,1-4 0,-1-5 0,1-7 0,-1-3 0,1-3 0,-1 3 0,-5-4 0,-2 2 0,-3 1 0,-3 3 0,-10 1 0,-3 11 0,-11 7 0,-1 11 0,-2 11 0,1-1 0,9 6 0,1 0 0,-1 0 0,5-5 0,0 3 0,2-2 0,0 1 0,1-9 0,5 1 0,0-7 0</inkml:trace>
  <inkml:trace contextRef="#ctx0" brushRef="#br0" timeOffset="4369">2917 210 9095,'0'17'0,"0"1"0,0-1 0,0 2 0,0 5 0,0-5 0,0 4 0,2-3 0,4-3 0,-4 1 0,6-1 0,-1 1 0,-3-7 0,8 1 0,-6-8 0,3 0 0,1-6 0,0-4 0,-1-10 0,5 1 0,-2-6 0,1-1 0,3-5 0,1 0 0,1-2 0,-1 0 0,1 1 0,-1-1 0,1 6 0,-1 4 0,-5 3 0,-3 3 0,-1 1 0,6 8 0,-5-4 0</inkml:trace>
  <inkml:trace contextRef="#ctx0" brushRef="#br0" timeOffset="4569">2935 716 9095,'-10'-17'0,"4"5"0,12 0 0,6-1 0,5-3 0,4-1 0,5-1 0,1 1 0,2-3 0,6-1 0,-2-2 0,-4 1 0,2 3 0,-6 2 0,0-1 0,1 1 0,-9 5 0,-5 0 0,-1 8 0,7-3 0</inkml:trace>
  <inkml:trace contextRef="#ctx0" brushRef="#br0" timeOffset="4798">3197 611 9095,'-12'6'0,"0"0"0,8 7 0,-1-1 0,5 2 0,5-1 0,7-3 0,4-2 0,1-2 0,2-6 0,5 0 0,-5-2 0,4-4 0,-3-6 0,-11 2 0,-1 1 0,-2-1 0,0 0 0,-2 6 0,-10-1 0,-6 3 0,-3 2 0,-5 0 0,1 2 0,2 3 0,-5-1 0,11 8 0,-5 0 0,-1 5 0</inkml:trace>
  <inkml:trace contextRef="#ctx0" brushRef="#br0" timeOffset="5068">3598 122 9068,'0'-17'0,"0"5"0,0 1 0,2 1 0,4-2 0,-2 10 0,8 10 0,1 2 0,3 3 0,1 3 0,-1 1 0,-3 1 0,-1-1 0,-1 3 0,5 1 0,-4 2 0,-7-1 0,-3-3 0,6 6 0,2 2 0</inkml:trace>
  <inkml:trace contextRef="#ctx0" brushRef="#br0" timeOffset="5452">3511 297 9068,'-12'0'0,"1"0"0,7-2 0,-2-4 0,4 2 0,2-7 0,8 5 0,3-4 0,5 0 0,1 1 0,1 5 0,-3-4 0,-1 2 0,-2 0 0,-1 1 0,5 7 0,-5 3 0,-1 5 0,-6 9 0,2 5 0,-2 5 0,-2 4 0,0 2 0,1 0 0,3 0 0,2 0 0,-4-2 0,4-2 0,1-2 0,-3-8 0,6 2 0,1-3 0,-3-11 0,2-5 0,1-8 0,-5-5 0,-2-9 0,-4 1 0,-2-1 0,0-5 0,-2 0 0,-4-1 0,-6-1 0,3 6 0,-3-4 0,0 3 0,3 3 0,-5-1 0,8 1 0,2-1 0,-5 1 0,-1-1 0</inkml:trace>
  <inkml:trace contextRef="#ctx0" brushRef="#br0" timeOffset="5735">3878 140 9068,'9'17'0,"-3"1"0,2 5 0,-2 0 0,-2 1 0,-2 1 0,0 0 0,1 4 0,3-4 0,-2 1 0,-2-13 0,-2 5 0,0-3 0,0 1 0,0-7 0,2-1 0,4-8 0,2-8 0,5-3 0,-1-7 0,1-5 0,-3 2 0,2-9 0,1 1 0,3 2 0,1-6 0,1 6 0,-1 0 0,1 4 0,-1-3 0,1 5 0,-1 4 0,1 3 0,-7 4 0,1-1 0,-8 3 0,3 8 0</inkml:trace>
  <inkml:trace contextRef="#ctx0" brushRef="#br0" timeOffset="5916">4000 437 9068,'-10'0'0,"2"-8"0,10-2 0,4 0 0,4-5 0,7 3 0,1-3 0,-1-3 0,3 1 0,1-3 0,2-1 0,-1-2 0,-3 0 0,-1 7 0,-3 2 0,-3 3 0,3-1 0,-5-5 0</inkml:trace>
  <inkml:trace contextRef="#ctx0" brushRef="#br0" timeOffset="6168">3930 594 9068,'-8'10'0,"6"5"0,-3-3 0,5-5 0,3 1 0,7-2 0,6 0 0,-3 0 0,10-6 0,-1 0 0,1 0 0,-3-8 0,3-4 0,-4-3 0,-7-3 0,-2 1 0,-3-1 0,-1 1 0,-8 1 0,-4 5 0,-3 3 0,-9 8 0,1 0 0,-1 0 0,7 2 0,-1 2 0,0 4 0,3 1 0,-7 3 0,6 5 0</inkml:trace>
  <inkml:trace contextRef="#ctx0" brushRef="#br0" timeOffset="6518">4489 122 9068,'-18'0'0,"7"0"0,-1 2 0,-1 4 0,-3 6 0,-1 11 0,-1 6 0,1 4 0,-1 2 0,3 0 0,1 0 0,2 0 0,9-6 0,-3-2 0,2-2 0,-2-3 0,4-3 0,-6-11 0,10-8 0,4-10 0,-4-5 0,4-3 0,-2 1 0,2-1 0,-3 1 0,9-1 0,2 1 0,-5-1 0,3 3 0,2 3 0,-5 2 0,3 7 0,2-3 0,1 2 0,2 2 0,1 2 0,1 0 0,5 0 0,-5 6 0,4 1 0,-3 1 0,-3 0 0,-5 6 0,-1-5 0,3 1 0,2 6 0,1-7 0</inkml:trace>
  <inkml:trace contextRef="#ctx0" brushRef="#br0" timeOffset="6835">4664 35 9068,'-2'-16'0,"-4"5"0,4 3 0,-6 10 0,8 6 0,0 9 0,0 3 0,0 7 0,0 0 0,0 0 0,0 2 0,0 6 0,0 0 0,0 0 0,0-8 0,0-2 0,0-1 0,0-1 0,0-6 0,0-5 0,0 2 0,2-7 0,4-1 0,5-4 0,-1-10 0,2-3 0,1-5 0,3-1 0,1-3 0,-1-1 0,-1-4 0,3-2 0,-10 5 0,9-3 0,-1 2 0,-1-1 0,1 1 0,-3 6 0,-1 1 0,2 5 0,-7-5 0,1 6 0,0 1 0,-6 1 0,5 8 0,-14 8 0,-3 1 0</inkml:trace>
  <inkml:trace contextRef="#ctx0" brushRef="#br0" timeOffset="7090">4611 541 9068,'-15'12'0,"3"0"0,-2-1 0,9 7 0,1-1 0,2 1 0,2-1 0,0 1 0,8-3 0,3-1 0,5-5 0,1-1 0,1 0 0,-1-4 0,1 2 0,-1-2 0,-1-4 0,-3-4 0,-1-4 0,1-2 0,-5-1 0,-2-7 0,-4 1 0,-2-1 0,-2 1 0,-4-1 0,2 9 0,-5 1 0,-1 2 0,0 0 0,4 0 0,-5 6 0,-1 0 0,-5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2:15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53 200 9243,'-2'-11'0,"-1"-1"0,-3-1 0,-6 3 0,6-2 0,2-1 0,-3-3 0,1-1 0,0 7 0,6-6 0,0 14 0,0 4 0,0 14 0,0 5 0,0 12 0,2 2 0,2 10 0,2 5 0,5 5 0,-3 1 0,0 6 0,0 6 0,-1-8 0,-3 8 0,2-4 0,-2-2 0,0-6 0,0 1 0,1-11 0,-1-11 0,-2-2 0,-2-10 0,0-1 0,0-13 0,0-9 0,0-7 0,0-5 0,2 2 0,2 1 0,2-1 0,2 4 0,-2-5 0,5-3 0,5-2 0,1-1 0,1-1 0,-1 1 0,1 5 0,-1 3 0,2 1 0,5 4 0,-5 0 0,4 0 0,-1-2 0,1 3 0,-4 3 0,5 3 0,-5 3 0,-1 6 0,-3-4 0,-1-1 0,-3 1 0,-5-2 0,6-6 0,-8 8 0,3 1 0</inkml:trace>
  <inkml:trace contextRef="#ctx0" brushRef="#br0" timeOffset="302">420 602 9243,'-2'-10'0,"-2"3"0,-2-1 0,1 6 0,7-6 0,1 10 0,3 4 0,8-2 0,-2 6 0,3-3 0,3-3 0,-1 4 0,0-2 0,-1 0 0,-4 1 0,3-5 0,-3 4 2,3-4 0,-3 4 0,-2 2 2,-3 1 0,1-3 1,-4 6-4,2 1 0,0 3 0,-8 1 1,-2 3-2,-2 3 0,-6 4 0,5 6 0,-1-2 0,0-2 0,-4-1 0,5 3 0,-1-2 0,0 2 0,2-6 0,-1 8 0,-3-6 0</inkml:trace>
  <inkml:trace contextRef="#ctx0" brushRef="#br0" timeOffset="881">1049 602 9291,'-16'-2'0,"5"-4"0,-5 4 0,6-5 0,1 5 0,3-4 0,4 2 0,2-8 0,0 7 0,2-5 0,2 0 0,2 0 0,7 5 0,-1-5 0,3 2 0,3 4 0,1 2 0,3 2 0,1 0 0,-2 0 0,-1 2 0,-3 4 0,1 6 0,-1 3 0,-1 5 0,-3 1 0,-3 2 0,-2-1 0,-1 5 0,-3 0 0,2 2 0,-2 0 0,-4 0 0,-4 4 0,-4-2 0,-1-2 0,3-7 0,-6 1 0,-1-4 0,-3-1 0,-1-1 0</inkml:trace>
  <inkml:trace contextRef="#ctx0" brushRef="#br0" timeOffset="1165">1136 812 9291,'-2'-12'0,"-4"0"0,4 9 0,-3-5 0,9 10 0,1 4 0,9 3 0,-2 11 0,1 1 0,-1 2 0,3 6 0,-5-5 0,2-1 0,-1 2 0,-7-5 0,4 1 0,-2-6 0,0-3 0,-1 0 0,-3 3 0,4-3 0,-2-4 0,8-8 0,-6-8 0,5-4 0,-1-5 0,1-7 0,5-1 0,-4-4 0,1 4 0,-1 0 0,3 5 0,-5-3 0,2 4 0,-1 1 0,-7 1 0,4 1 0,-2 3 0,0 1 0,0 6 0,-5-6 0,5-1 0,-4-3 0,6-1 0</inkml:trace>
  <inkml:trace contextRef="#ctx0" brushRef="#br0" timeOffset="1515">1468 480 9304,'-2'-16'0,"-2"3"0,-2 1 0,1 6 3,5-5 0,1 9 1,5 2 1,6 9 1,-2 9 0,1 3-1,1 4-2,-2 3 1,3 1 0,-5 6-1,0 0-3,-1 0 1,5-1 0,-6-1 0,0-2-1,2-1 0,-7-3 0,7 2 0,-2-6 0,0-3 0,0-9 0,-6 1 0,0-8 0,2-2 0,2-10 0,3-2 0,3-3 0,-4-3 0,3-3 0,1-3 0,0-1 0,0 0 0,3 5 0,-1 1 0,1-1 0,3-5 0,-1 0 0,-1 3 0,-2 7 0,-3-3 0,5 5 0,-2-5 0,-7 4 0,7 1 0,-8 7 0,4-4 0,-8 16 0,0 2 0</inkml:trace>
  <inkml:trace contextRef="#ctx0" brushRef="#br0" timeOffset="2066">1940 550 9353,'-10'0'0,"2"-2"0,8-4 0,0-4 0,0-7 0,0-1 0,0 1 0,2-1 0,2 1 0,2-1 0,7 1 0,-1 0 0,3-1 0,3 3 0,-1 3 0,1 6 0,-1 4 0,-5 2 0,-2 2 0,-1 4 0,1 6 0,-6 5 0,2 4 0,-2 3 0,1-3 0,-3 4 0,4 0 0,-4 1 0,-2-1 0,-2 4 0,-2-6 0,-1-1 0,1-3 0,0-1 0,0-1 0,-2 0 0,0-7 0,-2-2 0,7-16 0,-5-3 0,10 1 0,3 0 0,3 2 0,4 4 0,1-3 0,3 1 0,1 2 0,4 2 0,-3 0 0,3-2 0,-2-2 0,3 3 0,-5 1 0,4 2 0,-3 0 0,-3 0 0,1 0 0,-9 0 0,-1 0 0,-8 0 0</inkml:trace>
  <inkml:trace contextRef="#ctx0" brushRef="#br0" timeOffset="2348">2236 585 9353,'-15'-18'0,"3"1"0,-3 5 0,5 0 0,0-1 0,3 3 0,7-1 0,1 1 0,5-4 0,6 5 0,3 1 0,3-4 0,1 4 0,3-1 0,1-5 0,2 4 0,-3-1 0,1-3 0,-2-1 0,-1 3 0,-5 0 0,-1 1 0,-3 1 0,-5-4 0,4 7 0,-2-3 0,-3 4 0,-5-6 0,0 9 0,0-5 0,0 16 0,-2 1 0,-3 1 0,3 6 0,-4-5 0,4 5 0,2 1 0,0 3 0,0 3 0,2-4 0,2 5 0,2-5 0,-3-2 0,-1 1 0,-2-1 0,0 1 0,8 7 0,2 2 0</inkml:trace>
  <inkml:trace contextRef="#ctx0" brushRef="#br0" timeOffset="2632">2376 882 9353,'-15'1'0,"1"3"0,2 2 0,7 0 0,-5-4 0,2 4 0,2-4 0,8 4 0,4-12 0,6-6 0,3-3 0,5-3 0,1 1 0,2-1 0,-1 1 0,-3-7 0,0 1 0,3 2 0,1 1 0,0 9 0,-5-1 0,-1-1 0,1 5 0,-1 2 0,-1 6 0,-5 6 0,3 3 0,-6 9 0,-1 1 0,1 5 0,-2-3 0,-6 8 0,2 0 0,4-2 0,-4-1 0,4-7 0,-3 2 0,3 3 0,-4-9 0,14 1 0,-7-7 0</inkml:trace>
  <inkml:trace contextRef="#ctx0" brushRef="#br0" timeOffset="2833">2743 253 9353,'-8'-10'0,"6"-5"0,-4 13 0,12-4 0,4 6 0,7 4 0,1 3 0,-1 3 0,-5 2 0,0 3 0,1-1 0,3-2 0,-5-1 0,1 7 0,0-1 0,5 1 0</inkml:trace>
  <inkml:trace contextRef="#ctx0" brushRef="#br0" timeOffset="3285">2725 532 9353,'-9'-11'0,"3"-1"0,4 6 0,2-5 0,0 5 0,0-6 0,2 0 0,4 3 0,1-7 0,7 5 0,-2-3 0,1 2 0,-3-3 0,2 5 0,-1-2 0,-1 1 0,4 5 0,-7-4 0,3 3 0,-4 1 0,5 6 0,-7 2 0,2 3 0,-4 7 0,-2 4 0,0 1 0,0 2 0,0 5 0,-6-5 0,0 4 0,1-1 0,-3 1 0,6-3 0,-4 5 0,4-2 0,2 0 0,0 1 0,0-7 0,0 1 0,0-1 0,8-1 0,4-3 0,3-3 0,3-2 0,-1-3 0,-1-7 0,-3-3 0,-1-7 0,-3-4 0,5-1 0,-4 0 0,-2-1 0,-3-5 0,-7-1 0,-1 3 0,-3 2 0,-8 3 0,2 3 0,-3 1 0,-2-2 0,1 5 0,2-1 0,3 0 0,-3 1 0,6-3 0,-7-6 0,5 1 0</inkml:trace>
  <inkml:trace contextRef="#ctx0" brushRef="#br0" timeOffset="3519">2952 253 9353,'18'0'0,"-1"0"0,1 0 0,-1 8 0,3 5 0,1 7 0,2 3 0,1 6 0,-7-4 0,-1 0 0,-5 1 0,5 3 0,-7-6 0,1-2 0,-2-7 0,-8-2 0,0-9 0,0 3 0,0-11 0,0-7 0,2-9 0,2-3 0,2 3 0,-3 1 0,5 3 0,0 0 0,0-3 0,0-3 0,5 3 0,-3-3 0,-1 4 0,7 9 0,-4 4 0,-5 4 0,1 2 0</inkml:trace>
  <inkml:trace contextRef="#ctx0" brushRef="#br0" timeOffset="3699">2970 794 9353,'4'0'0,"7"0"0,11 0 0,-1 2 0,2 2 0,-1 2 0,-3 6 0,-1-7 0,-1 9 0,1-4 0</inkml:trace>
  <inkml:trace contextRef="#ctx0" brushRef="#br0" timeOffset="3935">3284 620 9353,'10'2'0,"-4"3"0,-4-1 0,0 8 0,3 1 0,-3 3 0,4 1 0,-4 1 0,-2-1 0,0 1 0,0-1 0,0 1 0,-2-7 0,-4 1 0,-5 2 0,1-7 0,-2-1 0,1-4 0,1-2 0,10-8 0,14-3 0,7-5 0,6-9 0,8-2 0</inkml:trace>
  <inkml:trace contextRef="#ctx0" brushRef="#br0" timeOffset="4168">3703 393 9446,'6'17'0,"2"0"0,0 1 0,0-1 0,5 7 0,-3 1 0,-1 2 0,15 2 0,-5 6 0</inkml:trace>
  <inkml:trace contextRef="#ctx0" brushRef="#br0" timeOffset="4484">3843 253 9446,'6'11'0,"0"1"0,0 2 0,1 1 0,-3 9 0,6 1 0,-2 2 0,-4 4 0,3 2 0,-1 2 0,-2-2 0,-2-4 0,-2-4 0,0-7 0,-2-1 0,-4 1 0,-3-3 0,-9-3 0,1-4 0,1-10 0,4-4 0,5-10 0,7-7 0,0 0 0,0-3 0,0 7 0,0-6 0,2 2 0,3-1 0,5-5 0,6 6 0,-3 1 0,-1 3 0,0-4 0,5 0 0,0 1 0,1 3 0,-1 1 0,1 1 0</inkml:trace>
  <inkml:trace contextRef="#ctx0" brushRef="#br0" timeOffset="4685">4053 270 9432,'17'0'-9,"1"0"8,-1 0 0,-5 8 1,-1 4 0,-5 1 0,4 1 0,-2-2 0,-4 1 0,-3-3 0,-1 1 0,0 3 0,0 2 0,0 1 0,0-7 0,0-4 0,0-12 0,8 2 0,2-10 0,2-3-1,-1-5 0,1-3 1,5 4-1,1-2-1,-1 1 0,1 3 1,-1 1-1,1 1-2,-1-1 4,-7 1 0,5 0 0,-5-1 0</inkml:trace>
  <inkml:trace contextRef="#ctx0" brushRef="#br0" timeOffset="4952">4140 672 9313,'-10'8'0,"3"-4"0,7 7 0,0-5 0,1 4 0,5-2 0,4-3 0,7-5 0,1 0 0,-1 0 0,1-5 0,-1-3 0,-1-2 0,-5-3 0,5-3 0,-6-1 0,-1-1 0,-1 6 0,-8 1 0,0-3 0,-2 6 0,-4 3 0,-5 3 0,-5 2 0,-1 0 0,-1 0 0,1 0 0,7 0 0,-5 7 0,5 3 0</inkml:trace>
  <inkml:trace contextRef="#ctx0" brushRef="#br0" timeOffset="5335">4542 532 9313,'-10'-7'0,"4"-5"0,4 2 0,2-1 0,0-3 0,0-2 0,0-1 0,2-1 0,4 1 0,6 0 0,-3-1 0,3 1 0,2-1 0,1 1 0,3 5 0,-1 2 0,0 3 0,-5 3 0,-2 11 0,-2 11 0,-3 7 0,-5 10 0,0 0 0,0 0 0,-5-2 0,-1-2 0,2-4 0,2-2 0,0-1 0,-4-7 0,2-3 0,-7-8 0,7-3 0,-2-14 0,4-3 0,2-1 0,0-3 0,2 1 0,4-1 0,3 3 0,11 1 0,3 3 0,-3 7 0,5-2 0,0 4 0,4 2 0,4 0 0,2 0 0</inkml:trace>
  <inkml:trace contextRef="#ctx0" brushRef="#br0" timeOffset="5635">4996 26 9242,'-10'-8'0,"0"6"0,6-6 0,-1 1 0,-1 7 0,6 0 0,0 7 0,0 13 0,0 3 0,0 6 0,6-2 0,1 2 0,1 2 0,0 2 0,4 8 0,-7 2 0,1 2 0,2 3 0,-4-3 0,6 1 0,-1 5-1,1 5 1,-6-8 0,2 3 0,-2-6-1,1-7 0,-3 1 0,4-2 0,-4-2-1,-2-8 0,6-6 1,0-3-2,-2-1 3,-2 1 0,-2-8 0,0-3 0</inkml:trace>
  <inkml:trace contextRef="#ctx0" brushRef="#br0" timeOffset="5765">5415 637 9244,'-18'0'0,"1"-8"0,7 6 0,3-5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9:46.0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60 176 9713,'18'0'-1,"1"-6"1,3-2-1,3-2-3,2-3 0,-4 3 0,6-2 0,0-1-5,-1-3 1,3 5 0,-6-1-5,2-2 1,-6 1 12,3 1 0,-5-3 0,-1 5 0</inkml:trace>
  <inkml:trace contextRef="#ctx0" brushRef="#br0" timeOffset="584">60 403 9614,'-17'2'0,"-1"3"0,9-3 0,-7 6 0,16-8 0,0 0 0,8-2 0,9-2 0,3-4 0,3-1 0,-2-3 0,7-3 0,-3 1-1,-4 2 1,1 3 0,-3-5 0,0 4-3,-3 3 1,-3-5 0,5 6 0,-3 0-3,-3-1 1,-2 5-4,-4-4 7,-4-4 0,3 8 0,-9-2 0,-3 6 0,-3 4 1,-2 6 0,-5-5 0,1 3 0,5 4 0,-5-5 0,7 3 0,-3 2 0,0 1 0,6-3 0,-3-1 0,1 3 0,2 2 0,6 1 0,0 1 0,0-1 0,8-7 0,4-5 0,3-3 0,3-4 0,-1-1 0,0-5 0,1-2 0,-1-1 0,1-5 0,-1 4 0,1-3 0,-1 3 0,-7 4 0,-2 1 0,-8 7 0</inkml:trace>
  <inkml:trace contextRef="#ctx0" brushRef="#br0" timeOffset="766">165 647 9582,'-10'0'0,"10"-6"0,12-2 0,4-1 0,1-5 0,6-1 0,3-3 0,1 1 0,4-1 0,-6 7 0,0-1 0,-1 0 0,-1 3 0,0-7 0,2 6 0,2-7 0</inkml:trace>
  <inkml:trace contextRef="#ctx0" brushRef="#br0" timeOffset="1050">340 787 9527,'-12'8'0,"2"3"0,3 5 0,-1-5 0,2 1 0,4-8 0,-4 2 0,12-10 0,6-2 0,-3-8 0,3 3 0,2-5 0,1-1 0,3 1 0,-1 3 0,1 1 0,-1-2 0,1 5 0,-1-3 0,0-1 0,1 5 0,-1 2 0,-1 6 0,-4 6 0,-7 5 0,-1 5 0,0 1 0,2 1 0,-2-1 0,-2-5 0,-2 0 0,0 1 0,0 3 0,0-7 0,-8 7 0,-2-6 0</inkml:trace>
  <inkml:trace contextRef="#ctx0" brushRef="#br0" timeOffset="1503">602 455 9527,'0'-17'0,"-2"5"0,-2 0 0,-2-1 0,0 3 0,6-2 0,0-1 0,0-3 0,0 5 0,0-1 0,2-2 0,4-1 0,-2 3 0,6 1 0,-1-1 0,1 2 0,-4-3 0,4 5 0,-1 0 0,1 0 0,-4 2 0,5 8 0,3 4 0,-6 4 0,-2 9 0,-4 3 0,-2 1 0,0 8 0,0-2 0,0 2 0,0-2 0,0 2 0,-2-5 0,-2-1 0,-2 0 0,0-2 0,6-5 0,0-1 0,-8-7 0,6-10 0,-3-12 0,3-5 0,2-6 0,0 3 0,0-3 0,2 3 0,3 3 0,-3 5 0,6 1 0,0-3 0,-4 6 0,7 3 0,1 3 0,5 2 0,1 0 0,-1 0 0,1 2 0,-1 3 0,1-3 0,-1 4 0,1 4 0,-1 0 0</inkml:trace>
  <inkml:trace contextRef="#ctx0" brushRef="#br0" timeOffset="1736">934 141 9527,'0'-10'0,"0"-6"0,0 16 0,0 0 0,0 10 0,0 6 0,0 1 0,0 2 0,0 3 0,0 1 0,5 8 0,1-4 0,0 2 0,2 1 0,-6-3 0,5 4 0,-1-4 0,0-2 0,0 0 0,-6-3 0,0 1 0,0-2 0,0-1 0,0-3 0,0 1 0,-8-1 0,-2 1 0</inkml:trace>
  <inkml:trace contextRef="#ctx0" brushRef="#br0" timeOffset="1986">846 630 9527,'0'17'0,"0"1"0,6-1 0,0 0 0,7-1 0,-1-4 0,-2 1 0,1-7 0,3-2 0,-4-2 0,1-2 0,-1-8 0,2-4 0,-5 3 0,-7-3 0,0-1 0,-1 5 0,-3 0 0,-4 2 0,-2 0 0,4 1 0,-5 5 0,-3 0 0,4-2 0,-1-4 0,-1-4 0,-5-7 0</inkml:trace>
  <inkml:trace contextRef="#ctx0" brushRef="#br0" timeOffset="2336">1353 193 9527,'-2'12'-1,"-4"-1"1,4-5 0,-6 4 0,0-2 0,5 3 0,-9-5 0,0 6 0,-5-6 0,-1-1 0,1-5 0,-1 0 0,1 0 0,0 0 0,1-2 0,4-3 0,-1 1 0,5-6 0,-2 2 0,6-5 0,-1 1 0,3-4 0,9-1 0,5 1 0,4 5 0,1-3 0,1 8 0,-1 3 0,0 1 0,-1 4 0,-2 3 0,-3 7 0,-7 0 0,2 5 0,4-3 0,-1 11 0</inkml:trace>
  <inkml:trace contextRef="#ctx0" brushRef="#br0" timeOffset="2519">1178 472 9526,'-17'0'0,"5"0"0,0 0 0,8 0 0,-3 0 0,14-5 0,5-3 0,4-2 0,1-3 0,2-3 0,3-1 0,1 1 0,-2 4 0,1-3 0,-1 5 0,2-1 0,-1-1 0,-3 6 0,-1-6 0,-1 9 0,-7-5 0,-2 8 0</inkml:trace>
  <inkml:trace contextRef="#ctx0" brushRef="#br0" timeOffset="2869">1248 682 9491,'-12'0'-2,"1"0"0,5 0-1,-6 0 1,8-2 1,-2-4 0,6 2 0,4-7 0,4-1 0,2 2 0,-4-5 1,5 5-1,3-1 1,1-1 0,3 8 0,-1-2 0,1 2 0,-1-2 0,1 5 0,-1-3 0,1 8 0,-3 5 0,-1 9 0,-5-1 0,-1 1 0,-2-1 0,-4-1 0,2-3 0,2-1 0,-1-6 0,-5 5 0,0 3 0,0-6 0,0-3 0,0-10 0,0-7 0,0-4 0,0-1 0,0 0 0,0-1 0,0-5 0,2-2 0,2-3 0,2-3 0,6 4 0,-4-2 0,-1-2 0,1-2 0,6 6 0,-5-14 0,9 4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2:27.5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88 9423,'-10'0'0,"1"0"0,3 0 0,2 0 0,-8 0 0,8 0 0,-1 0 0,10-2 0,7-2 0,4-1 0,3-1 0,2 6 0,5 0 0,1 0 0,2 0 0,8-2 0,1-2 0,3-2 0,8 0 0,-1 4 0,7-2 0,3-1 0,6-1 0,-2 4 0,2-2 0,2-2 0,0 0 0,-10 6 0,2 0 0,-1 0 0,-3-2 0,-2-1 0,1-3 0,-1 2 0,1 2 0,1 2 0,4 0 0,6 0 0,-2 2 0,0 2 0,-1 2 0,-5-3 0,2 1 0,-4 0 0,-3 2 0,-1-2 0,-5-2 0,3-2 0,5 0 0,3 0 0,2 0 0,-5 0 0,-1 0 0,0 0 0,7 0 0,-3 0 0,-4 0 0,-3 0 0,-8 0 0,5 0 0,1 0 0,-3 0 0,7 0 0,-5 0 0,5 0 0,1 0 0,4 0 0,-1 0 0,-5 0 0,1 0 0,-1 0 0,3 0 0,-1 0 0,0 0 0,-5 0 0,0 0 0,1 0 0,2 0 0,3 0 0,-1 0 0,3 0 0,3 0 0,-4 0 0,4 0 0,-3 0 0,-3 0 0,-1 0 0,-3 0 0,-3 0 0,-3 0 0,5 0 0,-6 0 0,-1 0 0,3 0 0,-6 6 0,6-1 0,-3-1 0,1-2 0,-6-2 0,-6 0 0,0 0-1,-2 0 1,5 0 0,-9 0-13,-2 0 1,-9 0 12,-20 0 0,-19 8 0,-18 2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2:28.2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218 245 9361,'-27'0'0,"0"-2"0,5-2 0,-1-1 0,2 1 0,-4 2 0,1 2 0,5-2 0,5-4 1,-1 4 0,15-12 0,0 7 0,9-1 5,7 0 0,9-4 1,6 5-1,6-1-3,4 0 0,7 2 0,1 4 0,5-1-3,4-3 0,7 0 0,-5 6 0,2-2 0,4-4 0,7 4 0,5-6 0,2 3 0,3-1 0,2-6 0,5 4 0,-1-1 0,-2-5 0,-3 4 0,-14 1 0,1 1 0,5 4 0,2 0 0,3 0 0,-3-2 0,-1 3 0,1 1 0,6 2 0,-5 0 0,-1 0 0,3 5 0,-3 1 0,1 0 0,5 2 0,-1-6 0,-1 4 0,-7-2 0,-3 1 0,-10-3 0,-3 4 0,-5-4 0,-2-2 0,1 6 0,-1 0 0,0 0 0,1 1 0,-1-5 0,1 4 0,-1-2 0,0 2 0,1-4 0,-1 3 0,-1-3 0,-5-2 0,3 6 0,-7 0 0,1-2 0,0-2 0,9 4 0,-3 0 0,-1-3 0,3-1 0,-1-2 0,3 0 0,-1 0 0,0 0 0,-7 0 0,-4 0 0,-4 0-2,-3 0 0,-1 0 0,-3 0-6,-7 0 0,-10 0 2,-1 0 0,-10 0 2,-2 0 4,0 0 0,-16 8 0,7 2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3:41.7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121 470 9584,'-18'-7'0,"1"3"0,-1-8 0,1-1 0,1 3 0,3 0 0,1 2 0,8 1 0,-1 1 0,5 4 0,5-4 0,7 4 0,3 2 0,5 0 0,1 0 0,3 0 0,1 0 0,-4 0 0,4 0 0,2 0 0,3-2 0,3-2 0,-2-2 0,-2 3 0,0 1 0,8 0 0,2-2 0,1-2 0,3-2 0,-4 4 0,2-1 0,-3 1 0,7-4 0,0 0 0,1 0 0,1 1 0,-7 1 0,5 6 0,-2-2 0,-4-4 0,3 4 0,-1-4 0,-2 4 0,-2 2 0,-2 0 0,0 0 0,0 0 0,-1 0 0,1 0 0,0 0 0,0 0 0,0 0 0,0 0 0,0 0 0,0 2 0,0 4 0,0-4 0,0 4 0,0-4 0,0-2 0,0 2 0,-1 2 0,1 1 0,0-1 0,0-2 0,0-2 0,-2 0 0,-4 0 0,4 0 0,-4 0 0,2 0 0,-1 0 0,3 0 0,-4 0 0,4 0 0,2 0 0,1 0 0,3 0 0,2 0 0,-2 0 0,0 0 0,-1 0 0,3 0 0,-2 0 0,-2 6 0,0 0 0,1-2 0,3-2 0,0-2 0,-8 0 0,-2 0-1,-2 0 0,4 0 0,4 0 0,-4 0-1,0 0 0,6 0 0,2-2 0,-1-2 0,3-2 0,-6 0 0,4 6 0,-5 0 0,-1 0 0,6 0 0,-2 0 1,-4 0-1,-4 0 0,-2 0 0,6 2 0,-2 2 0,-4 2 1,4 0-1,-4-4 1,4 2-1,2 1 1,0 1-1,0-6 1,2 2-1,4 4 1,-3-4 0,9 4 0,1-4 0,3-2 0,-5 0 0,1 0 0,2 0-1,1 0 1,0 0-1,-3 0 1,-4 0-1,-1 0 1,-3 0-1,8 0 1,-1-2-1,-1-4 1,3 2 0,-5-6-1,2 3 0,3 3 1,3 2 0,-1 0 0,-1-2-1,-3-2 0,-5 0 1,6 6-1,-1 0 0,-1 0 1,-1 0-1,-5 2 1,2 2-1,-2 2 1,4 2-1,-1-4 1,1 1-1,0-1 1,-3 4 0,-3-2-1,0 0 0,-2 1 1,4-5 0,-10 4 0,2-4-1,-2-2 1,2 0-1,-6 0 1,1 0-1,-1 0 1,-2 0-1,-4 0 1,3 0-1,1 0 1,0 0 0,-5 0 0,-1 0-1,1 0 0,-1-2 1,1-2-1,-1-2 1,-1-1 0,-3 3 0,-1-2-1,2 2 1,-7 0 0,1 0-1,0-1 0,-4-1 0,7 6 1,-7 2 1,2 3 0,4-3 0,-1 6 0</inkml:trace>
  <inkml:trace contextRef="#ctx0" brushRef="#br0" timeOffset="350">6914 86 9261,'-5'-17'0,"-1"-1"0,2 1 0,0 5 0,-2 1 0,2 7 0,-7-2 0,5 10 0,-6 3 0,1 3 0,1 4 0,-6 1 0,5 3 0,-5 1 0,-1 4 0,-1-1 0,1 7 0,-1 2 0,1 2 0,-1 2 0,1 2 0,-1 2 0,1 1 0,0 1 0,-1-6 0,1 0 0,-1 0 0,3-6 0,1-2 0,2 0 0,-1 0 0,3-5 0,0 1 0,1-4 0,-1-1 0,4-3 0,-5-3 0,7 4 0,-4-7 0</inkml:trace>
  <inkml:trace contextRef="#ctx0" brushRef="#br0" timeOffset="767">6390 121 9208,'-11'-27'0,"1"4"0,2 3 0,3 11 0,5 1 0,0 8 0,1 6 0,5 1 0,6 3 0,-2-6 0,-1 4 0,1-1 0,0 5 0,-1-2 0,5 1 0,-2 3 0,1 2 0,3 3 0,1 2 0,1 5 0,-1 1 0,1 2 0,-1 6 0,3 0 0,3 0 0,-4 0 0,6-1 0,-1 1 0,-1 0 0,6 0 0,-4 0 0,1 0 0,-1 0 0,4-6 0,-6-2 0,-1-1 0,-3-5 0,-2-8 0,1-1 0,-1 2 0,-5-5 0,0 3 0,-1 0 0,7 5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3:59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52 438 9368,'-15'-2'0,"3"-4"0,3 4 0,3-4 0,4-4 0,-6 8 0,8-5 0,8 7 0,3 0 0,-1 0 0,2 0 0,-1 5 0,7 1 0,-1-2 0,-5 0 0,0 0 0,1 2 0,3-2 0,-5-2 0,1-2 0,2 0 0,1 0 0,3 0 0,-1 0 0,1 1 0,-1 5 0,6-4 0,1 4 0,-1-4 0,2-2 0,-4 0 0,9 0 0,-1 0 0,-2 0 0,6 6 0,-4 0 0,4-2 0,2-3 0,0-1 0,0 0 0,0 0 0,0 0 0,-1 0 0,1-1 0,0-3 0,0-2 0,0-2 0,-2 4 0,0-2 0,2 2 0,-10 3 0,10 1 0,-4-2 0,-4-4 0,6 4 0,-3-4 0,3 4 0,1 2 0,-1 0 0,-2 0 0,-1 0 0,1 0 0,2 0 0,0 0 0,-2 0 0,-2 0 0,-2 0 0,4 0 0,-4 0 0,-2 0 0,4 0 0,-5 0 0,-1 0 0,2 0 0,-5 0 0,3 0 0,-4 0 0,-1 0 0,1 6 0,3 0 0,1-2 0,-2-2 0,-1-2 0,-3 1 0,3 3 0,3 2 0,-4 0 0,4-6 0,-3 0 0,-3 0 0,1 0 0,1 0 0,3 0 0,1 0 0,0 0 0,-5-2 0,1-2 0,4-2 0,-3 1 0,3 3 0,-4-2 0,-1-2 0,1 0 0,1 4 0,-1-2 0,-3-2 0,-3 1 0,5 5 0,-1 0 0,1 0 0,-1 0 0,-1 2 0,-5 3 0,5-3 0,-7 14 0,9-6 0</inkml:trace>
  <inkml:trace contextRef="#ctx0" brushRef="#br0" timeOffset="367">3056 71 9276,'-6'-18'0,"-1"3"0,-3 3 0,6 2 0,-2 5 0,2 3 0,-1-4 0,1 4 0,-6 4 0,2 4 0,-5 3 0,1 9 0,-4-1 0,-1 7 0,0 1 0,-3 2 0,-3 4 0,3-2 0,-5 4 0,2 4 0,0 0 0,-6 0 0,5-2 0,1 0 0,-2 0 0,5-2 0,-3-2 0,4-4 0,1-2 0,7-2 0,-1-5 0,-2-1 0,7-7 0,-9 5 0,6-5 0</inkml:trace>
  <inkml:trace contextRef="#ctx0" brushRef="#br0" timeOffset="683">2550 123 9348,'-18'-23'0,"1"0"0,1 5 0,3 8 0,1 3 0,8 1 0,-4 6 0,10 2 0,4 4 0,-2-2 0,6 7 0,0 3 0,-1 1 0,3 3 0,5-1 0,1 1 0,-1-1 0,7 3 0,1 1 0,0 2 0,0-1 0,4 3 0,-3-2 0,-1-2 0,0-1 0,4-3 0,-4 1 0,3-3 0,3-3 0,-6 1 0,0-5 0,-2 2 0,1 4 0,14 1 0,-1 2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4:04.2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891 752 9505,'-2'-12'0,"-4"1"0,5 5 0,-5-6 0,4 8 0,2 4 0,-2 12 0,-4 3 0,2-3 0,-8 0 0,-1 1 0,-3 3 0,-3 1 0,-2 1 0,-5-1 0,-1 1 0,-4-1 0,-8-1 0,-3-5 0,-3-5 0,-2-4 0,-5-2 0,-2-4 0,-4-7 0,9-3 0,-1-15 0,3-2 0,2-2 0,7-8 0,-1-2 0,8 1 0,7-1 0,11 2 0,3 6 0,2-2 0,4-3 0,3 9 0,2-2 0,5 4 0,6 1 0,9-1 0,5-4 0,1 2 0,4 2 0,8 8 0,1-2 0,1 3 0,2 3 0,-6 7 0,1 2 0,-5 2 0,-4 1 0,1 1 0,3 8 0,-2 3 0,-2 3 0,-8 7 0,2 9 0,-1-1 0,1 0 0,-11 6 0,1-2 0,-5 4 0,-2 2 0,0 6 0,-6 0 0,0-1 0,0 3 0,-6-6 0,-2 4 0,-2-4 0,-3-2 0,-3-1 0,-1-1 0,-1-3 0,1-7 0,5-6 0,3-3 0,-1-4 0,0-3 0,6-1 0,-4-6 0,8-2 0,0-4 0,0 5 0,0-9 0,0 4 0,8 4 0,4-4 0,3 4 0,3 2 0,1 0 0,5 0 0,-3 0 0,8 0 0,4 0 0,6 0 0,5 0 0,11 0 0,3 0 0,6 0 0,0 0 0,4-2 0,6-2 0,3-1 0,-3-1 0,4 6 0,-3 0 0,1 0 0,0 2 0,-6 2 0,-3 1 0,-2-1 0,2-2 0,-3-2 0,6 0 0,6 0 0,-10 0 0,2 0 0,-6 0 0,-6 0 0,1 6 0,-3 0 0,0-2 0,-3-2 0,-5-2 0,3 0 0,-3 0 0,3 0 0,1 0 0,3 0 0,-1 0 0,0 0 0,1 0 0,-1 0 0,1-2 0,-1-4 0,-5 2 0,-1-6 0,3 1 0,1-1 0,1 0 0,-3-3 0,-1 3 0,1 2 0,-3-3 0,-1 5 0,-3 2 0,-8 2 0,0 2 0,-10 0 0,-1 0 0,-3 0 0,-7 0 0,-1 0 0,-7 0 0,2 0 0,-12 0 0,-3 0 0,-9 0 0</inkml:trace>
  <inkml:trace contextRef="#ctx0" brushRef="#br0" timeOffset="564">4786 455 9472,'-18'0'0,"7"0"0,-1 0 0,0 0 0,-5-2 0,-1-4 0,1-3 0,-1-11 0,3-1 0,3-3 0,-3-7 0,5 2 0,0-4 0,5-2 0,3 2 0,2 2 0,2 2 0,3-2 0,11 0 0,9 2 0,2 8 0,4 7 0,2 1 0,2 7 0,0 2 0,0 2 0,-6 10 0,0 3 0,0 7 0,-1 5 0,-3 4 0,-10 6 0,-1-2 0,-2-2 0,-9 2 0,3 8 0,-6 0 0,-6-6 0,-5 2 0,-12-6 0,-7 4 0,-3 2 0,-1-2 0,-1-4 0,2-4 0,3 1 0,-2-7 0,4 4 0,1-5 0,4-7 0,3 3 0,3-8 0,0 0 0,-1 1 0,8-5 0,3 6 0,7-6 0,0 4 0,0 5 0,0 5 0,0 1 0</inkml:trace>
  <inkml:trace contextRef="#ctx0" brushRef="#br0" timeOffset="697">4856 1206 9526,'-8'-33'0,"0"10"0,-6-8 0,5 7 0,1 9 0,-6 9 0,12 6 0,-3 12 0,-5 11 0,0 4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4:16.1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1014 786 8942,'-10'-11'0,"2"1"0,0 2 0,6 2 0,-5 8 0,5 2 0,-2 4 0,-2 2 0,0-4 0,4 3 0,-2 1 0,-1 0 0,-3-4 0,4 5 0,-4 1 0,-2-2 0,1 5 0,-5-3 0,3 3 0,-3 3 0,-7-1 0,-5 1 0,-1-1 0,-4 1 0,2-1 0,-4 0 0,-6 1 0,-3-1 0,1-1 0,-4-4 0,1-5 0,-1 1 0,-2-6 0,-3 4 0,3-6 0,7-6 0,3-4 0,2-7 0,0-3 0,0-3 0,8 2 0,3-6 0,5-1 0,2 1 0,5-2 0,2-6 0,2 0 0,5 0 0,1 0 0,2 1 0,0-1 0,0 0 0,2 6 0,1-1 0,5-1 0,2-2 0,2-1 0,5-1 0,2 0 0,5 0 0,-5 0 0,6 0 0,-1 0 0,-1 0 0,8 2 0,-4 4 0,2 4 0,0-1 0,2 7 0,8-4 0,2 3 0,-2 3 0,3 1 0,1 3 0,0 3 0,0 2 0,3 3 0,-7 5 0,-4 0 0,-4 0 0,-2 0 0,6 0 0,-2 1 0,-4 5 0,2 4 0,-6 7 0,1 1 0,-1-1 0,4 1 0,-6 1 0,-1 3 0,-3 1 0,4 10 0,0 0 0,-3 6 0,-7-1 0,3 1 0,-6 2 0,-1 6 0,-3 3 0,-4-3 0,-2-1 0,-4 1 0,-7-3 0,-1 7 0,-13-7 0,0 1 0,-5-4 0,3 2 0,0-3 0,0-1 0,0-2 0,3-4 0,-3-4 0,2-4 0,4 1 0,7-13 0,3 5 0,-3-3 0,-2-7 0,7-2 0,3-12 0,4-6 0,2-3 0,2-3 0,4 1 0,3-1 0,9 3 0,1-1 0,5-1 0,-3 3 0,8-9 0,2 4 0,2 1 0,8 6 0,2 1 0,1-3 0,5-1 0,7 3 0,4 2 0,2 3 0,4 3 0,-4 2 0,0 2 0,0 0 0,1 0 0,-7 2 0,2 4 0,-4 3 0,-1 1 0,-3 5 0,-1-3 0,-3 4 0,3 1 0,-1-5 0,1-1 0,-5 3 0,-1 1 0,4 3 0,-7-3 0,1-1 0,2-2 0,-6-1 0,5 5 0,-1-3 0,0-1 0,7-6 0,-3 4 0,2-3 0,-1-3 0,-5 4 0,6-2 0,-1-2 0,-1-2 0,3-2 0,-5 0 0,2 0 0,3 0 0,-3-2 0,-1-2 0,1-4 0,0-2 0,1 5 0,5-5 0,-3 0 0,-1 0 0,-1 5 0,5-5 0,-3 0 0,-1 0 0,-3 5 0,3-5 0,-6 2 0,-4 4 0,0 2 0,1 0 0,1-1 0,-6-3 0,2 0 0,-6 6 0,6 0 0,6 0 0,-4 0 0,5 0 0,-1 0 0,0 0 0,7 0 0,-3 0 0,2 0 0,-1 0 0,-5 0 0,4 0 0,-1 0 0,1 0 0,-6 0 0,3 0 0,-1 0 0,0 0 0,5 0 0,-3 2 0,0 2 0,-1 2 0,5-1 0,-6-5 0,0 0 0,1 0 0,-5 2 0,4 2 0,-4 2 0,-2-2 0,-2 4 0,-2-3 0,-4-1 0,-2-2 0,-2 4 0,-5 0 0,-1-2 0,1-2 0,-1-2 0,1 2 0,-1 2 0,1 1 0,-1 1 0,1-6 0,-1 0 0,0 0 0,1 0 0,-8 0 0,-3 2 0,-9 2 0,-3 2 0,1 0 0,-6-4 0,0 2 0,1 1 0,-3 9 0,-5-4 0</inkml:trace>
  <inkml:trace contextRef="#ctx0" brushRef="#br0" timeOffset="350">5694 856 8942,'2'-29'0,"2"2"0,2 2 0,1 1 0,-3 5 0,4 0 0,2 1 0,-4-1 0,5 13 0,1 0 0,3 14 0,-3 6 0,-6 5 0,-4 4 0,-2 8 0,2-4 0,2 3 0,1-1 0,1 0 0,-6 6 0,0-2 0,0-4 0,0-2 0,0-6 0,2 3 0,4-3 0,-4-2 0,4-1 0,-2-3 0,1-3 0,-1-6 0,8-12 0,-6-4 0,5-7 0,1-3 0,-2-3 0,11 2 0,-1-10 0,5-4 0,6-4 0,8-11 0,5-3 0,5-9 0,5-6 0,-22 30 0,2-2 0,1 0 0,2-1 0,5-3 0,1 1 0,5-4 0,1 1-319,6 1 0,1 0 0,1-6 0,0-1 1,5 4-1,-1-1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4:24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1118 804 9369,'-2'18'0,"-2"-1"0,-1 0 0,-11 1 0,1-1 0,-9 1 0,-3-1 0,-4 7 0,-10 1 0,-5 0 0,-5 0 0,-1 4 0,-2-5 0,-3-5 0,-1-5 0,0-1 0,4-7 0,-1-2 0,3-2 0,-3-10 0,15-4 0,1-3 0,2-3 0,-4-5 0,3 0 0,3 0 0,4-3 0,9 1 0,-1-6 0,3 2 0,3-2 0,7-2 0,5-4 0,3-2 0,2-1 0,0-7 0,0 4 0,2 1 0,3-1 0,5-4 0,7 5 0,1-1 0,-1 0 0,3 3 0,1 5 0,4 0 0,3 0 0,1 2 0,6 4 0,0 3 0,-1 1 0,-4 6 0,1-5 0,4 5 0,3 2 0,3 5 0,-6 2 0,0 3 0,0 3 0,0 2 0,0 2 0,0 0 0,0 0 0,0 2 0,-1 3 0,-1 7 0,-3 4 0,1 1 0,-6 1 0,0 1 0,0 4 0,4-1 0,-5 5 0,-3 0 0,-2 0 0,-3 2 0,-2 6 0,-5 2 0,-1 4 0,4-2 0,-7 5 0,-1 1 0,-2-1 0,-8 3 0,-1 5 0,-3-1 0,-4-5 0,-1-3 0,-3-10 0,1-2 0,-1-2 0,1-7 0,0 1 0,-1-6 0,1-5 0,-1 4 0,1-7 0,-1 3 0,1 0 0,-1-9 0,1 3 0,-1-4 0,1-2 0,7 0 0,4-8 0,10-3 0,2-5 0,8-1 0,-1 1 0,7 3 0,3 1 0,8 0 0,-2-5 0,4-1 0,2 1 0,0 1 0,2 3 0,4 3 0,5 2 0,5-3 0,1 5 0,0 0 0,1-2 0,7 6 0,2-3 0,2 3 0,0 2 0,-8 5 0,3 3 0,-3 0 0,2 0 0,-9 5 0,1-3 0,-3 2 0,-3-1 0,3-5 0,3 4 0,-1-2 0,-3-4 0,1 3 0,5-1 0,1-2 0,-1-2 0,0-2 0,-1 0 0,-3 0 0,-1 0 0,-6 0 0,3 0 0,-1 0 0,-4 0 0,0 0 0,0 0 0,3 0 0,3 0 0,-4 0 0,3 0 0,1 0 0,-1 0 0,3-2 0,4-2 0,-3-2 0,-1 2 0,-9 2 0,5 2 0,0 0 0,3 0 0,-1 0 0,0 0 0,-1 0 0,1 0 0,3 0 0,9 0 0,1 0 0,-2 0 0,-2 0 0,-1 0 0,-1 0 0,1 0 0,-1 0 0,-1 0 0,-3 0 0,-1 0 0,-5 6 0,9 0 0,3-2 0,0-2 0,3-2 0,-1 0 0,4 2 0,2 4 0,-4-4 0,5 3 0,-3-3 0,-4-2 0,-2 0 0,-1 0 0,-1 0 0,0 0 0,1-5 0,-1-1 0,3 2 0,3 2 0,-2 0 0,6-2 0,-2-2 0,-3 2 0,3 2 0,-2 2 0,-2 0 0,-1 0 0,3 0 0,0 0 0,0-1 0,2-5 0,1 4 0,3-4 0,-6 4 0,-4 2 0,0 0 0,1 0 0,-1 0 0,-3 0 0,-3 2 0,4 2 0,3 2 0,3-2 0,-2-3 0,6-1 0,0 0-1,1 0 0,-7 2 0,2 2 0,-6 2-1,-5-2 1,-4-2-1,-8-2 1,1 0-1,5 0 0,-10 0 1,2 0-1,-6 0 0,-5 0 1,-3 0 0,-1 0 0,-1 0-1,1 0 1,-7 2-1,1 4 1,1 5 0,-5 1 0,-2 5 1,-4 9 0,-2 5 0,-8 11 0,-1 3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5:55.7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33 9398,'-10'-2'0,"2"-2"0,0-1 0,6-3 0,-3 2 0,3 4 0,2-4 0,0 12 0,0 6 0,2 3 0,1 5 0,5 3 0,2 6 0,-4 12 0,3 7 0,-1 7 0,-4 3 0,4 16 0,-2 3 0,-1 12 0,3 10 0,-7-44 0,0 1 0,2 1 0,0 0 0,-1 1 0,0-1 0,1-1 0,0-1 0,-2-3 0,0 0 0,4 47 0,-3-8 0,-2-7 0,0-8 0,0-14 0,0-8 0,0-5 0,0-7 0,0 1 0,0-10 0,0-6 0,0-4 0,0-5 0,0-8 0,0-5 0,0-10 0,0 1 0,0-8 0,0 0 0,0-5 0,0-1 0,8 7 0,4 1 0,3 0 0,3 1 0,1 5 0,3-2 0,3 4 0,2 2 0,-4-6 0,6 0 0,0 3 0,-1 1 0,5 2 0,-6 0 0,0 0 0,-4 0 0,-3 0 0,-3 0 0,1 0 0,-1 0 0,-5 0 0,-1 0 0,1-8 0,5-2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5:58.5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121 0 8856,'-18'0'0,"1"0"0,0 0 0,-1 0 0,1 0 0,-1 0 0,8 2 0,5 4 0,5 3 0,5 1 0,-1 6 0,8-5 0,4 3 0,5-2 0,0 3 0,8-5 0,2 1 0,2 1 0,2-8 0,-2 2 0,-2-4 0,-2-2 0,-5 0 0,3 0 0,-2 0 0,-4 0 0,-7 0 0,-2 0 0,1 0 0,-5 0 0,-6 2 0,-10 2 0,-2 3 0,-3 3 0,-1-4 0,1 5 0,1 3 0,-1 2 0,-3 7 0,-1 2 0,-1 0 0,1 1 0,-1 5 0,1-4 0,-1 2 0,1 0 0,1-8 0,3 3 0,3-5 0,2-2 0,2-7 0,6-2 0,16-16 0,3-2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5:58.9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1 8929,'-18'0'0,"7"0"0,1 2 0,2 3 0,0 5 0,5 8 0,-3 1 0,2 4 0,4-3 0,4 5 0,3-2 0,3 0 0,2 1 0,5-9 0,1-3 0,-1-6 0,3-4 0,1-2 0,2 0 0,-1 0 0,-5-2 0,-3-2 0,-3-4 0,3-2 0,-6-1 0,-4-7 0,-8 1 0,-6-1 0,-8 3 0,1 1 0,0 3 0,-1 7 0,-1-2 0,-3 4 0,-1 2 0,0 0 0,5 0 0,1 0 0,5 0 0,2 2 0,3 4 0,1-4 0,14 13 0,1-5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9:57.5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53 210 9799,'-12'0'-24,"1"0"0,1-2 5,-2-4 1,5-4 0,8-7 10,5-1 1,4-1 0,7-3-1,1-1 5,-1 2 0,-5 7 1,0 3-1,1-1 3,3 2 0,-5-3 0,1 7 0,2 2 0,1 2 0,-3 2 0,-1 0 0,-7 8 0,2 5 0,-4 7 0,-2 3 0,0 6 0,-2-4 0,-2 3 0,-2 3 0,-5-6 0,3 0 0,0-2 0,1 1 0,-5-1 0,6-6 0,2 1 0,2-1 0,2-5 0,0 0 0,-8-9 0,-1 5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5:59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8929,'0'-11'0,"0"-1"0,2 8 0,3-2 0,-1 6 0,6 6 0,-2 6 0,3 3 0,-3 3 0,0 1 0,0 5 0,3 3 0,-3 6 0,0-2 0,0-2 0,-3-2 0,-3 4 0,2 0 0,2 6 0,0-10 0,-6 22 0,0-12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5:59.3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0 8929,'-17'0'0,"5"0"0,0 0 0,-1 0 0,5 2 0,2 4 0,4 6 0,10 3 0,6 3 0,5-1 0,4 1 0,2-7 0,-3 1 0,3 1 0,2 3 0,-5-4 0,1-3 0,-2-1 0,2-4 0,-3-2 0,5 6 0,-7 1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5:59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8 8929,'-10'-7'0,"2"7"0,8 0 0,0 9 0,2 7 0,2 1 0,4 3 0,2 3 0,1 4 0,5 8 0,-3 0 0,-1 0 0,-2 0 0,1 0 0,-5 0 0,-4 0 0,-2-6 0,0-2 0,0-2 0,0-4 0,-2-7 0,-4-4 0,-5-3 0,-5-3 0,5-2 0,-1-4 0,-2-2 0,-1-1 0,3-9 0,1 2 0,-3-3 0,6-3 0,2 1 0,5-1 0,1 1 0,0 0 0,0-1 0,1 1 0,5-1 0,-2 1 0,8 1 0,1 3 0,3 1 0,9-7 0,2-9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5:59.9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0 106 8929,'0'-18'0,"0"7"0,0-1 0,0-2 0,8 1 0,4-1 0,3 3 0,4 7 0,3-2 0,1 4 0,-2 2 0,-1 6 0,-3 1 0,-1 5 0,-4 8 0,1-1 0,-7 8 0,-2 0 0,-2 0 0,-2 3 0,-2 4 0,-4-1 0,-6-3 0,3 3 0,-3-6 0,-2 2 0,-1 0 0,3-8 0,1 3 0,-3-5 0,6-7 0,2-1 0,6-7 0,6 2 0,4-4 0,9-2 0,3-2 0,1-4 0,2-4 0,-3-7 0,1 1 0,-2 5 0,-1-5 0,-3 5 0,1-5 0,-1-1 0,0-1 0,1 1 0,-8-1 0,-3 1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00.1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34 227 8929,'-12'-6'0,"0"0"0,8-7 0,-1 5 0,10-5 0,7 3 0,4 2 0,3-4 0,2 5 0,5-3 0,1-4 0,-4 5 0,4-1 0,-2 0 0,-3 1 0,-1-1 0,-1-4 0,-1 5 0,-3 1 0,5-14 0,6 3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00.5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33 243 8929,'-17'8'0,"7"-6"0,4 5 0,12-7 0,6 0 0,3-1 0,5-5 0,1-6 0,2-3 0,1-3 0,-5 1 0,3-1 0,1 1 0,-2-3 0,-7-1 0,-3-2 0,3 1 0,0 9 0,-1 1 0,-1-1 0,-8-3 0,3 6 0,-7 4 0,0 12 0,-5 10 0,-1 7 0,2-2 0,2-1 0,2-1 0,0 3 0,0 1 0,0-2 0,0 4 0,0-1 0,0-3 0,0-2 0,0-1 0,0-1 0,0 1 0,0-1 0,0 1 0,0-1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00.7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18 243 8929,'-10'8'0,"2"-6"0,10 4 0,4-12 0,8-6 0,7-3 0,0-5 0,9-1 0,-1-2 0,-2 1 0,4-3 0,-8 2 0,-2 1 0,-1 3 0,-5 2 0,-1 1 0,-2 4 0,-8 7 0,1 10 0,-3 5 0,-2 10 0,0 3 0,0 6 0,0-4 0,0 0 0,2-1 0,4-1 0,-4 0 0,6-5 0,-8-1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01.0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62 245 8817,'-17'0'0,"0"0"0,-1 0 0,8 0 0,10-8 0,12-3 0,4-5 0,7-1 0,0 1 0,0 1 0,3-3 0,-7 5 0,4-9 0,-3 7 0,-3 3 0,1 0 0,-1-3 0,-1 1 0,-5 3 0,5 7 0,-6-12 0,7 7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01.3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0 8817,'-16'2'0,"4"4"0,7 4 0,10 7 0,7 1 0,4-6 0,1-1 0,2 3 0,5 1 0,-5-3 0,6 0 0,-1-1 0,-1-1 0,2 3 0,-4-7 0,3-2 0,-3-2 0,-1-2 0,-3 0 0,0 0 0,-5-2 0,0-4 0,-8-3 0,3-9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01.6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36 278 8817,'-16'-2'0,"4"-4"0,5 2 0,9-6 0,3 1 0,7-1 0,6-2 0,3-5 0,4-1 0,2 1 0,-5-1 0,1-1 0,-4-2 0,-1-3 0,-1 3 0,1 8 0,-3 1 0,-3-2 0,2 5 0,-9-3 0,1 8 0,-6-2 0,0 12 0,0 6 0,0 5 0,0 5 0,0 1 0,0-2 0,0 4 0,0-1 0,0-3 0,0-2 0,0-1 0,0-1 0,0 1 0,0-1 0,8-7 0,2-2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0:26.2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856 540 9642,'0'-10'-63,"-2"2"52,-3 8 1,3-2 0,-4-4 9,4 4 0,0-3 1,-4 10 0,-2 5 0,-5 8 0,-1-1 0,-5 0 0,1 1 0,-7 1 0,0 3 0,-4 1 0,-12 2 0,-6-3 0,-1 1 0,1-2 0,-9-1 0,4-5 0,-3-3 0,1-6 0,7-4 0,3-4 0,3-4 0,8-6 0,0-5 0,10-5 0,2-3 0,1-2 0,10-4 0,5-8 0,3-4 0,2-1 0,0-3 0,2-5 0,3-1 0,7 1 0,4 0 0,1 1 0,2 7 0,5 9 0,-5 2 0,6 9 0,-1 3 0,-1 2 0,6 3 0,-6 4 0,1 5 0,1-1 0,2 6 0,8-4 0,-2 6 0,-4 6 0,4-2 0,-4 7 0,6 3 0,6 2 0,-4 3 0,3 2 0,-5 3 0,-6-3 0,4-2 0,-3 1 0,1 1 0,-2 2 0,-4 6 0,-8-5 0,1-1 0,-1 2 0,-1-3 0,-5 5 0,-3-2 0,0-4 0,-6-1 0,4-3 0,-4 1 0,-4-3 0,-4-3 0,4-4 0,-8-8 0,4 0 0,5 0 0,-7-2 0,8-4 0,0 4 0,2-6 0,4 8 0,-3 0 0,9 0 0,2 0 0,1 8 0,10 2 0,3 7 0</inkml:trace>
  <inkml:trace contextRef="#ctx0" brushRef="#br0" timeOffset="535">1171 697 9544,'-16'-2'-61,"5"-4"44,3 4 15,8-6 0,2 8 2,4 0 0,3 0 0,11 0 0,1 0 0,2 0 0,6 6 0,-3 0 0,3-2 0,8-2 0,-2-2 0,7 0 0,-1 0 0,0 0 0,7 0 0,-1 0 0,3 0 0,3 0 0,-3 0 0,-1 0 0,-5 0 0,-1 0 0,-2 2 0,-6 2 0,0 1 0,-1-1 0,-4-2 0,-1-2 0,0 0 0,-2 0 0,0 2 0,-6 2 0,5 2 0,1-2 0,-6-2 0,4-2 0,-1 0 0,-1 0 0,8 0 0,-4 0 0,2 0 0,0 0 0,-7 0 0,3 0 0,0-2 0,4-4 0,-3 4 0,-3-4 0,-4 2 0,-1-2 0,1 4 0,2-3 0,3 3 0,-3 2 0,-7 0 0,-3 0 0,3 0 0,1 0 0,-3 0 0,0 0 0,1 0 0,3 0 0,1 0 0,-5 0 0,0 0 0,1 0 0,-3 0 0,2 0 0,-7 0 0,7 0 0,-6 6 0,5-1 0,-7 9 0,4-4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9:57.6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66 9655,'0'-17'0,"2"5"0,3 0 0,-1 6 0,8-5 0,0 7 0,5 0 0,0 8 0,1-2 0,-3 6 0,-1-3 0,-2 1 0,-1 0 0,7 2 0,-1 2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01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34 8817,'0'-12'0,"0"1"0,0 7 0,0-2 0,0 12 0,0 4 0,0 9 0,0 2 0,0 3 0,2 7 0,2 0 0,2 6 0,-2 3 0,-1 3 0,1-4 0,2 2 0,-2-3 0,4-3 0,0-4 0,-1-4 0,1-1 0,6-5 0,-3-9 0,5-5 0,1-22 0,1-4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02.1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84 8817,'-10'8'0,"5"4"0,3 3 0,2 3 0,0-1 0,0 1 0,2-1 0,3 0 0,7 1 0,4-1 0,1-7 0,1-2 0,-1-2 0,0 0 0,1-6 0,-3-8 0,-1-4 0,-2-7 0,-3 1 0,3-7 0,-6 2 0,-4-1 0,-2-1 0,-2 4 0,-4-2 0,-6 1 0,3 9 0,-3 3 0,-2 2 0,-1 4 0,-3-3 0,1 1 0,0 4 0,-1 6 0,3 5 0,1 9 0,4-1 0,2 1 0,3-1 0,5 1 0,0-1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02.3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0 8817,'-10'8'0,"7"6"0,6 7 0,1 0 0,8 10 0,0 4 0,-3 4 0,7 10 0,-7-3 0,3 3 0,0-3 0,-6 5 0,3-7 0,-1 1 0,-4-4 0,4-12 0,-2-4 0,-3 0 0,7-5 0,0-11 0,7-11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02.6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18 280 8817,'-10'0'0,"3"-2"0,7-4 0,7-4 0,5-7 0,4-1 0,1 1 0,1 0 0,-1-1 0,1 1 0,-1-1 0,0 1 0,1-1 0,-1 1 0,1-1 0,-3 1 0,-3-1 0,4 1 0,-7-1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02.8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16 385 8817,'-9'0'0,"3"-2"0,12-4 0,9-4 0,8-7 0,1-2 0,1-5 0,-4 3 0,6-6 0,1 0 0,-1-1 0,-6 7 0,2-4 0,-3 2 0,-3-1 0,-5 1 0,0 7 0,-1 3 0,-1 1 0,0 3 0,-7-5 0,3 2 0,0 8 0,-14-3 0,-1 7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03.0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 8817,'-7'9'0,"3"7"0,-6-4 0,2 3 0,3 3 0,5-1 0,0 0 0,1 1 0,5-3 0,6-1 0,3-2 0,3-8 0,-1 1 0,3-3 0,3-2 0,-4 0 0,5 0 0,-5 0 0,-1 0 0,-1-5 0,-1-3 0,-3-2 0,-1-4 0,-2 5 0,1-3 0,5 0 0,-7-5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03.4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18 367 8817,'-8'-10'0,"6"1"0,-3 3 0,3-6 0,9 3 0,5-3 0,4 0 0,1 3 0,6-7 0,3 4 0,-1-3 0,0-3 0,4 1 0,-6-1 0,-1 1 0,-3 0 0,-1 1 0,-3 2 0,-1 3 0,-3-3 0,-7 4 0,4 1 0,-2-1 0,0 0 0,0 5 0,-6-7 0,-2 8 0,-2-4 0,-2 1 0,-2 5 0,2-4 0,4 2 0,-3-2 0,1 4 0,-2-4 0,4 4 0,-6 4 0,8 4 0,0 4 0,0 9 0,0 3 0,0 1 0,0 8 0,0-2 0,0 6 0,0 6 0,2-3 0,2 7 0,4 0 0,1-1 0,-5-5 0,4 2 0,-2-4 0,0-2 0,1-8 0,-3-4 0,2-3 0,-2-3 0,0-7 0,2-4 0,3-20 0,9-5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03.8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8817,'-10'0'0,"2"0"0,10 0 0,2 2 0,4 4 0,2 5 0,-5-1 0,7 2 0,0 1 0,-3 3 0,1 7 0,-6 0 0,2 1 0,-2 1 0,-2-6 0,-2 7 0,0-3 0,0 0 0,0 0 0,0-5 0,0-1 0,-2-1 0,-4-5 0,4 5 0,-6-16 0,8 0 0,2-10 0,4-5 0,-2-3 0,7 1 0,1-1 0,-2 1 0,5-1 0,-3 1 0,3 0 0,3-1 0,-6 1 0,-1-1 0,3 1 0,-4 1 0,1 4 0,-7 5 0,4 7 0,0 0 0,1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04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43 313 8817,'-12'6'0,"0"0"0,1-1 0,3-7 0,8-1 0,10-5 0,5-2 0,5-7 0,3-7 0,4 1 0,0-2 0,6 3 0,-4-7 0,-1 6 0,1-6 0,-8 8 0,2-3 0,-3 5 0,-3 3 0,-1 3 0,-5 1 0,-5 8 0,-12-2 0,-3 12 0,-9 4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04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1 333 8817,'0'9'0,"8"-11"0,3-13 0,5-6 0,1-1 0,3 9 0,1 1 0,2-2 0,1 1 0,-7 1 0,1 6 0,-1 4 0,1 2 0,-1 0 0,-1 2 0,-5 4 0,3 4 0,-8 7 0,-1 1 0,3-1 0,-6 1 0,4-1 0,-4 1 0,-2-7 0,0 1 0,2-8 0,2 0 0,1-8 0,1-6 0,-4-7 0,4-3 0,6-3 0,-1-4 0,5-8 0,3-2 0,1-4 0,7-3 0,0-9 0,8 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9: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68 9655,'0'-17'0,"0"-1"0,0 1 0,2 7 0,4 4 0,-4 12 0,6 6 0,-3 3 0,1 3 0,2-1 0,-4 3 0,2 1 0,-2 2 0,3 1 0,-1-7 0,-2 0 0,-2 1 0,-2-1 0,2 1 0,4-1 0,-4-5 0,4 0 0,-4-9 0,-1 3 0,3-12 0,2-5 0,8-5 0,-5-3 0,3-2-1,0-3 0,-6 1 1,3 6-1,1 1-2,0 4 1,-6-3 0,3 5-4,1 0 6,-6-5 0,6 13 0,-8-6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04.9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279 270 8750,'-9'-10'0,"1"3"0,8 9 0,0 3 0,0 7 0,0 4 0,0 3 0,0 2 0,0 3 0,-2-1 0,-2-6 0,-4 1 0,-1-1 0,3 1 0,-6-1 0,-1 1 0,-3-9 0,-1-3 0,1-6 0,5-6 0,5-5 0,4-7 0,2-3 0,0-2 0,0 1 0,8 3 0,3 1 0,5 1 0,1 0 0,1 1 0,-1 2 0,1 5 0,-1 1 0,-5 2 0,-1 6 0,3 0 0,-4 2 0,-1 6 0,-1 7 0,-4 7 0,-4 7 0,-6-6 0,-4 16 0,-7-2 0</inkml:trace>
  <inkml:trace contextRef="#ctx0" brushRef="#br0" timeOffset="145">52 829 8750,'-17'16'0,"1"-3"0,5-1 0,3-8 0,16 3 0,5-9 0,7-3 0,3-7 0,8-4 0,-2-3 0,4-4 0,2-6 0,0 2 0,0-1 0,-2 3 0,-4 4 0,2-4 0,-6 1 0,1 3 0,-1 2 0,-4 1 0,-7 1 0,-5-1 0,-1 1 0,-2 7 0,-6-6 0,0 7 0</inkml:trace>
  <inkml:trace contextRef="#ctx0" brushRef="#br0" timeOffset="278">384 532 8750,'-11'6'0,"1"2"0,0-1 0,1 1 0,5 6 0,-4-4 0,2 1 0,0 1 0,0-1 0,6 7 0,0-1 0,0 1 0,6-1 0,2 1 0,0 1 0,0 4 0,5-3 0,-3 3 0,1-5 0,1-7 0,-8 13 0,4-5 0</inkml:trace>
  <inkml:trace contextRef="#ctx0" brushRef="#br0" timeOffset="783">297 934 8750,'-18'0'0,"7"0"0,-1 0 0,8 2 0,-2 4 0,5 5 0,2 3 0,3-1 0,4-1 0,2 2 0,0-5 0,3 1 0,-1-2 0,1-4 0,-3 3 0,2-1 0,-6 0 0,5-6 0,-7 0 0,4-2 0,-6-4 0,2-5 0,1-5 0,7-1 0,-6-1 0,0 1 0,1-1 0,1 1 0,6-1 0,-3 1 0,3-1 0,2 3 0,1 1 0,1 5 0,-1 1 0,-5 2 0,-1 6 0,3 0 0,-1 8 0,-1 5 0,-6 7 0,-4 3 0,-2 6 0,-2-4 0,-2 1 0,-2-1 0,-7-2 0,3-5 0,-2-1 0,1 1 0,1-1 0,-4-1 0,3-5 0,5-3 0,-6-8 0,8 0 0,-1-6 0,10-2 0,5-1 0,0-5 0,5-1 0,-3-1 0,3 2 0,3 3 0,1-1 0,3-5 0,1 1 0,-2 4 0,1-1 0,-1 5 0,2 0 0,-1 1 0,-3-5 0,-2 6 0,-1 0 0,-4-1 0,3 5 0,-5-6 0,0 0 0,-3-2 0</inkml:trace>
  <inkml:trace contextRef="#ctx0" brushRef="#br0" timeOffset="1964">629 550 8774,'-18'0'0,"1"0"0,-1 0 0,9-2 0,3-4 0,4-4 0,4-7 0,4-1 0,5 1 0,5-7 0,3 1 0,3 2 0,1 1 0,2 3 0,-4 1 0,3 3 0,-3 1 0,-2 8 0,-1-2 0,-1 5 0,1 1 0,-3 3 0,-3 7 0,-6 8 0,-4 11 0,-2-2 0,0 2 0,0 0 0,-2 0 0,-2 4 0,-4-4 0,-1-5 0,3-1 0,-4-4 0,2-3 0,0-5 0,3 1 0,3-12 0,-4-12 0,6-3 0,6-3 0,-4 1 0,5 0 0,1 1 0,4 4 0,3-1 0,3 7 0,-1 2 0,1-4 0,1 2 0,2 3 0,3 1 0,-1 2 0,-5 0 0,-1 0 0,0 0 0,1 0 0,-1 0 0,1 0 0</inkml:trace>
  <inkml:trace contextRef="#ctx0" brushRef="#br0" timeOffset="2148">1118 218 8774,'-10'-8'0,"2"-2"0,1 1 0,5-1 0,-4 4 0,4 6 0,2 0 0,0 2 0,0 10 0,0 1 0,0 3 0,2 3 0,2 3 0,1 1 0,-1-2 0,0 4 0,0-1 0,2-3 0,-2-2 0,-2 5 0,-2-1 0,0-2 0,0 6 0,0 1 0</inkml:trace>
  <inkml:trace contextRef="#ctx0" brushRef="#br0" timeOffset="2399">978 881 8774,'-10'0'0,"5"-2"0,10-3 0,7-7 0,5-4 0,5-1 0,1-2 0,-2-5 0,1 5 0,-1-4 0,2 3 0,1 5 0,-7 3 0,1 6 0,-9 12 0,-3 8 0,-2 5 0,2 4 0,-4 8 0,4-2 0,-4 3 0,-2-3 0,0 2 0,0-8 0,0-2 0,0-1 0,7-11 0,3-1 0</inkml:trace>
  <inkml:trace contextRef="#ctx0" brushRef="#br0" timeOffset="2682">1397 375 8774,'-6'12'0,"-1"-1"0,-1 3 0,0 1 0,-4 3 0,7 1 0,1 3 0,2 1 0,2 2 0,2-4 0,4 3 0,5-3 0,5-3 0,1-7 0,1-5 0,-1-4 0,1-2 0,-1-2 0,1-4 0,-9-4 0,-1-7 0,-2 0 0,0-1 0,-1 1 0,-7-1 0,-1 1 0,-3-1 0,-8 7 0,3 1 0,-5 2 0,-1 4 0,-1 2 0,1 4 0,-1 2 0,1 2 0,5 7 0,0-1 0,9 4 0,-5 1 0</inkml:trace>
  <inkml:trace contextRef="#ctx0" brushRef="#br0" timeOffset="2931">1642 270 8774,'0'-11'0,"0"-1"0,0 8 0,7-2 0,3 12 0,0 6 0,3 9 0,-7 4 0,0 2 0,2 4 0,-4 8 0,5 4 0,-1 0 0,-4-1 0,4 5 0,-2-4 0,-2-1 0,-3 1 0,5-2 0,0-8 0,-2-2 0,-2-2 0,4-14 0,0 3 0,7-12 0,-3 1 0</inkml:trace>
  <inkml:trace contextRef="#ctx0" brushRef="#br0" timeOffset="3180">1851 305 8774,'0'18'0,"6"-7"0,2 1 0,2 1 0,-5 1 0,7 0 0,2-3 0,-5-7 0,3 2 0,2-4 0,1-4 0,1-4 0,-3-6 0,-1-3 0,-1-8 0,7-1 0,-3 3 0,-3 2 0,4-1 0,-7-1 0,1-2 0,4 5 0,-9 6 0,1 9 0,-14 10 0,-1 13 0</inkml:trace>
  <inkml:trace contextRef="#ctx0" brushRef="#br0" timeOffset="3465">1921 654 8774,'0'12'0,"0"0"0,2-8 0,4 1 0,6-3 0,5-9 0,4-5 0,3-4 0,-3-1 0,4-2 0,-2-1 0,-1 1 0,-3 3 0,-1 3 0,-1-3 0,1 4 0,-7 5 0,1 7 0,-8 7 0,2 5 0,-4 6 0,-2 5 0,0-2 0,0 6 0,0 0 0,0 1 0,0-5 0,0 4 0,1-2 0,5-3 0,2-3 0,6-3 0,-3-5 0,3-5 0,1-4 0,3-2 0,-1 0 0,1-14 0,-1-5 0,-1-6 0,-5-6 0,5-2 0,-4-2 0,3 0 0,10-8 0,3-1 0</inkml:trace>
  <inkml:trace contextRef="#ctx0" brushRef="#br0" timeOffset="4128">2777 305 8729,'0'-12'0,"0"1"0,2 1 0,2-3 0,2 1 0,7 8 0,-1-4 0,5 2 0,6 1 0,-3-1 0,3 6 0,-3 0 0,-3 0 0,1 0 0,-1 0 0,0 0 0,-1 2 0,-4 4 0,-5-3 0,-7 9 0,0-8 0,0 4 0,0-8 0,0 0 0,-7 0 0,5 0 0,-6 0 0,8 0 0,0-2 0,0-4 0,0 4 0,0-6 0,0 8 0,0 0 0,0 8 0,0 2 0,0 7 0,0 3 0,0 3 0,-6-2 0,0 8 0,2 0 0,2-1 0,-3-3 0,-1-8 0,2 1 0,2-1 0,2-7 0,0-2 0,0-8 0</inkml:trace>
  <inkml:trace contextRef="#ctx0" brushRef="#br0" timeOffset="4428">3144 26 8729,'0'-12'0,"0"0"0,7 10 0,5 2 0,-4 10 0,0 13 0,-3 5 0,1-1 0,0 6 0,-6-4 0,0 4 0,0 2 0,0 0 0,0-2 0,0-4 0,0-6 0,0-4 0,0-1 0,0-1 0,2-7 0,4-4 0,-2-12 0,5-6 0,1-3 0,0-3 0,1-1 0,7-2 0,-1-4 0,1-3 0,-1 7 0,-1-2 0,-3 3 0,-1 3 0,-2-1 0,3 1 0,-1-1 0,-8 1 0,4 7 0,-8 3 0</inkml:trace>
  <inkml:trace contextRef="#ctx0" brushRef="#br0" timeOffset="4696">3109 515 8729,'-16'17'0,"3"-1"0,1-5 0,8 5 0,-2-5 0,4 5 0,2 1 0,2 1 0,2-1 0,2 1 0,8-3 0,-3-1 0,5-4 0,1-3 0,1 5 0,1-6 0,2-2 0,3-2 0,-1-4 0,-6-4 0,1-8 0,-1-7 0,1 0 0,-1-7 0,1 1 0,-1 0 0,-5-2 0,-1-4 0,1 2 0,-2 2 0,3 2 0,-7-2 0,8-4 0,-4 5 0</inkml:trace>
  <inkml:trace contextRef="#ctx0" brushRef="#br0" timeOffset="4995">3458 218 8729,'0'-10'0,"2"2"0,4 8 0,3 2 0,9 4 0,-1 6 0,-5 3 0,-2 3 0,-3-1 0,-3 1 0,0 1 0,0 2 0,2 5 0,-2 1 0,-2-4 0,-4 4 0,-2 0 0,-2 1 0,-2-7 0,4 2 0,-1-3 0,-3-5 0,2-3 0,4-6 0,-4-12 0,4-4 0,2-7 0,0-1 0,0 1 0,2-3 0,4-3 0,-4 4 0,6-7 0</inkml:trace>
  <inkml:trace contextRef="#ctx0" brushRef="#br0" timeOffset="5147">3580 305 8729,'6'-17'0,"2"-1"0,2 1 0,-5 1 0,5 3 0,0 1 0,-1-2 0,3 5 0,7-3 0,3 0 0,1 3 0,2-7 0,-3 5 0,1-3 0,-2 2 0,-1-3 0,-3 3 0,1-3 0,-3 3 0,-3 0 0,-4 8 0,-8 4 0,0 10 0</inkml:trace>
  <inkml:trace contextRef="#ctx0" brushRef="#br0" timeOffset="5481">3650 305 8729,'-2'16'0,"-4"-5"0,6 3 0,0-8 0,10-2 0,6-3 0,1-6 0,0-3 0,3-2 0,3-3 0,-3-3 0,3-3 0,-4-3 0,-1-1 0,-1 0 0,1 5 0,-1 1 0,1-1 0,-7 1 0,-1-1 0,-2 1 0,-4 0 0,-1 5 0,3 0 0,-4 8 0,4-3 0,-10 9 0,-2 3 0,2 7 0,3-2 0,1 1 0,-2 3 0,-4 1 0,4 3 0,-4 1 0,4 3 0,2 1 0,0 0 0,0-5 0,0-1 0,0 1 0,-6-1 0,0 1 0,3-1 0,1 0 0,0 1 0,-2-1 0,-2 1 0,2-1 0,-6 1 0,1-1 0,-9 1 0</inkml:trace>
  <inkml:trace contextRef="#ctx0" brushRef="#br0" timeOffset="5782">3633 619 8729,'-12'6'0,"0"0"0,10 6 0,2-6 0,8-3 0,12-6 0,3-5 0,6-2 0,-2-7 0,2-7 0,0 3 0,-2 2 0,5-1 0,-7-1 0,0-2 0,0 1 0,-1 5 0,-7 3 0,0 3 0,-1 5 0,-4-6 0,-5 16 0,-7 2 0,0 7 0,0 11 0,0-1 0,0 0 0,0 2 0,0-3 0,0 5 0,0-2 0,0-3 0,0-3 0,0-2 0,0 1 0,0-1 0,0 1 0,0-1 0</inkml:trace>
  <inkml:trace contextRef="#ctx0" brushRef="#br0" timeOffset="5895">4296 707 8683,'-2'17'0,"-4"1"0,-3-1 0,1-9 0,6-8 0,6-10 0,10-13 0,-5-4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22.1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53 420 8994,'-12'-6'0,"1"0"0,5-5 0,-6 5 0,8 0 0,-4 6 0,8 2 0,0 4 0,0 7 0,0 9 0,0 3 0,0 6 0,0 0 0,0 6 0,0-2 0,0 6 0,2-3 0,4 3 0,-4-4 0,4 4 0,-4-4 0,-2-2 0,0-8 0,0-4 0,2-4 0,4-1 0,-4-8 0,13-3 0,-5-7 0</inkml:trace>
  <inkml:trace contextRef="#ctx0" brushRef="#br0" timeOffset="186">35 560 8994,'-2'-12'0,"-3"0"0,3 1 0,-4 3 0,12 8 0,5 10 0,5 5 0,9 3 0,2-1 0,2 1 0,0-1 0,1 0 0,4 1 0,-1-1 0,-3 1 0,1-1 0,-8 1 0,-2-1 0,-1 1 0,-5-1 0,-3 1 0,-6-1 0,3 8 0,1 3 0</inkml:trace>
  <inkml:trace contextRef="#ctx0" brushRef="#br0" timeOffset="403">53 1293 8994,'-18'0'0,"11"0"0,7 0 0,9-2 0,15-4 0,5-5 0,4-5 0,7-1 0,3-1 0,0-1 0,-1-4 0,5 1 0,-4-7 0,-1-2 0,1-2 0,6-2 0,-5 0 0</inkml:trace>
  <inkml:trace contextRef="#ctx0" brushRef="#br0" timeOffset="652">559 717 8994,'-17'-8'0,"7"4"0,4-7 0,6-1 0,6-6 0,6 1 0,3-1 0,3-1 0,-1-2 0,3-4 0,3-3 0,-4 7 0,7-4 0,-5 1 0,-4 1 0,5 0 0,-13 5 0,3 3 0,0 3 0,-8-3 0,11 13 0,-5-6 0</inkml:trace>
  <inkml:trace contextRef="#ctx0" brushRef="#br0" timeOffset="1034">577 787 8994,'-18'9'0,"9"-1"0,3-8 0,12-2 0,5-4 0,5-3 0,3-11 0,2-1 0,3-2 0,-1-3 0,-4 5 0,3-2 0,1 1 0,-2 3 0,-7 2 0,-2-1 0,-1 1 0,-1 9 0,-6 8 0,-8 12 0,-8 9 0,3 0 0,-3 6 0,0 1 0,3-1 0,-5-6 0,8 4 0,0-1 0,-1-1 0,5-6 0,-4-5 0,4 2 0,2 1 0,2 1 0,4-5 0,5-5 0,5-4 0,1-2 0,1 0 0,-1 0 0,1-14 0,-1-3 0,1-4 0,-1-5 0,1 7 0,-3-6 0,-1 1 0,-3 1 0,-5 0 0,6 5 0,-8 9 0,3 1 0</inkml:trace>
  <inkml:trace contextRef="#ctx0" brushRef="#br0" timeOffset="1183">839 1031 8994,'0'18'0,"0"-1"0,0 1 0,9-9 0,7-3 0,5-4 0,4-10 0,-3-5 0,3-9 0,2-7 0,0-2 0,3 2 0,2-12 0,-4 4 0</inkml:trace>
  <inkml:trace contextRef="#ctx0" brushRef="#br0" timeOffset="1551">1171 577 8994,'-6'-12'0,"0"1"0,0 5 0,6-6 0,2 8 0,4-1 0,5 3 0,5 2 0,1 0 0,3 0 0,1 0 0,2 0 0,-5 7 0,-6 5 0,-1 4 0,-1 1 0,4 1 0,-9 1 0,-1 2 0,-2 3 0,-2 5 0,0-6 0,0-2 0,0-1 0,0-3 0,0 1 0,0-1 0,0 1 0,2-9 0,4-5 0,6-8 0,-3-5 0,3-9 0,1-1 0,3-5 0,1 5 0,1-4 0,-1 3 0,1 3 0,-1-1 0,1 1 0,-3-1 0,-3 1 0,2 0 0,-9-1 0,-1 1 0,6-1 0,0 1 0</inkml:trace>
  <inkml:trace contextRef="#ctx0" brushRef="#br0" timeOffset="2051">1555 402 8994,'0'-11'0,"0"-1"0,0 8 0,0-2 0,2 12 0,2 6 0,1 3 0,1 9 0,-6 1 0,2 2 0,4 4 0,-4 2 0,6 2 0,-3 0 0,1 0 0,0-6 0,-4 0 0,2 0 0,2-2 0,2-1 0,-3-9 0,-1-7 0,8-4 0,-2-12 0,3-6 0,-1-5 0,1-7 0,-3-1 0,2-6 0,1 2 0,3-2 0,-5 0 0,1 2 0,0 6 0,-3 3 0,7 3 0,-4-1 0,1 1 0,-1-1 0,3 1 0,-3 1 0,4 5 0,-5 1 0,1 4 0,-1 4 0,-1-4 0,-4 12 0,-4 6 0,-2 5 0,0 5 0,0 1 0,0-2 0,0-1 0,0-3 0,0 1 0,0-1 0,2 1 0,2-1 0,4-1 0,1-5 0,3-3 0,5-8 0,1 0 0,-1 0 0,-5-8 0,0-5 0,-1-7 0,-1-3 0,0-2 0,-7 3 0,3-3 0,-2-2 0,-4 6 0,-6-3 0,-5 5 0,-5 9 0,-1 4 0,-1 4 0,1 2 0,1 2 0,3 4 0,3 6 0,2 3 0,-3 3 0,5-1 0,2 1 0,2-1 0,2 1 0,0-1 0</inkml:trace>
  <inkml:trace contextRef="#ctx0" brushRef="#br0" timeOffset="2319">2236 280 8966,'0'-11'0,"0"-1"0,0 6 0,0-6 0,0 11 0,0 1 0,0 7 0,0 13 0,0 3 0,0 6 0,0 0 0,2 4 0,2 4 0,1 0 0,3 6 0,-4-3 0,4 1 0,2 2 0,-7-6 0,3 3 0,-2-3 0,2-2 0,-4-2 0,4-4 0,-4-5 0,-2-5 0,7-9 0,-5-3 0,6-7 0</inkml:trace>
  <inkml:trace contextRef="#ctx0" brushRef="#br0" timeOffset="2589">2428 455 8966,'0'-10'0,"0"0"0,0 5 0,2 1 0,4-6 0,5 2 0,5-3 0,1 3 0,1-2 0,-1-3 0,1-1 0,1 0 0,1 3 0,-3-3 0,4 1 0,-9-1 0,4 2 0,1-1 0,-5-1 0,-3 1 0,-1 1 0,-2 0 0,-6 3 0,0 1 0</inkml:trace>
  <inkml:trace contextRef="#ctx0" brushRef="#br0" timeOffset="2802">2533 315 8966,'-6'18'0,"-2"-1"0,-2 1 0,1-1 0,-5 0 0,4 1 0,3-1 0,-1 1 0,4-1 0,-2 1 0,2-1 0,2-5 0,2 0 0,2-1 0,4-1 0,-2 3 0,10-7 0,3-2 0,4-2 0,3-2 0,-5 0 0,2-2 0,3-4 0,-1-3 0,-4-9 0,3 1 0,1-1 0,-5 1 0,-7-1 0,3 3 0,1 3 0,-5-3 0,-2 5 0,-2-2 0,-1 1 0,1 7 0,-6-4 0,0 8 0</inkml:trace>
  <inkml:trace contextRef="#ctx0" brushRef="#br0" timeOffset="2951">2603 664 8966,'-12'16'0,"0"-4"0,8 3 0,-1-3 0,5 1 0,5-1 0,5-4 0,10-8 0,1 0 0,2 0 0,6-2 0,-4-4 0,1-6 0,-1-3 0,4-3 0,-6-1 0,1-2 0,1-3 0,-6 1 0,14-2 0,-6-2 0</inkml:trace>
  <inkml:trace contextRef="#ctx0" brushRef="#br0" timeOffset="3201">2952 472 8964,'-6'-17'0,"0"-1"0,2 1 0,2-1 0,4 3 0,2 1 0,2 3 0,8 1 0,-3-4 0,5 5 0,1 1 0,7 2 0,-1 6 0,-2 0 0,-1 2 0,-5 4 0,-3 6 0,-4 5 0,-8 4 0,0 5 0,0 1 0,0-4 0,0 4 0,0-2 0,0-3 0,0-3 0,0-1 0,0-9 0,0 7 0,0-6 0</inkml:trace>
  <inkml:trace contextRef="#ctx0" brushRef="#br0" timeOffset="3535">3249 88 8964,'0'-12'0,"0"1"0,0 7 0,0-2 0,0 12 0,0 6 0,0 3 0,6 10 0,1 4 0,1 4 0,0 2 0,0 0 0,-4 0 0,1 0 0,-1 0 0,-2 0 0,0 0 0,2-2 0,2-4 0,0 2 0,-6-8 0,0-1 0,7-5 0,5-5 0,-2-4 0,-1-10 0,-1-4 0,4-10 0,-4-7 0,-1 2 0,1 1 0,4 3 0,-6-1 0,-1 1 0,3-1 0,-6 1 0,6 1 0,-2 3 0,0 1 0,7 1 0,-3-7 0,1 1 0,1-1 0,0 3 0,5 1 0,1 2 0,-1-1 0,8-10 0,3-5 0</inkml:trace>
  <inkml:trace contextRef="#ctx0" brushRef="#br0" timeOffset="3917">4209 36 8927,'-17'0'0,"7"0"0,2 2 0,10 3 0,4 7 0,6 4 0,9 9 0,2 2 0,-1 2 0,-3 0 0,4-2 0,1 4 0,-5-3 0,-5-3 0,1 0 0,-5-4 0,0 3 0,-5-3 0,5 6 0,0 0 0</inkml:trace>
  <inkml:trace contextRef="#ctx0" brushRef="#br0" timeOffset="4101">4122 490 8927,'-8'-10'0,"4"0"0,-7 5 0,11-5 0,4-6 0,11 5 0,8-5 0,1 6 0,5-1 0,4-1 0,-4 1 0,-2-5 0,0 2 0,0 3 0,-7 5 0,-1-4 0,-5 2 0,-1 5 0,-5 1 0,0 2 0,-8 0 0</inkml:trace>
  <inkml:trace contextRef="#ctx0" brushRef="#br0" timeOffset="4267">4262 629 8927,'0'10'0,"7"-2"0,7-10 0,7-4 0,1-2 0,7-7 0,2 1 0,2 1 0,-4-12 0,0 7 0,0-1 0,-2-1 0,6-5 0,-5-2 0</inkml:trace>
  <inkml:trace contextRef="#ctx0" brushRef="#br0" timeOffset="4434">4611 106 8927,'-10'7'0,"4"5"0,6 5 0,6 7 0,4-3 0,7 8 0,1 2 0,-1 2 0,1 2 0,-1 0 0,-1 0 0,-5 0 0,5-8 0,-6 6 0,7-6 0</inkml:trace>
  <inkml:trace contextRef="#ctx0" brushRef="#br0" timeOffset="4668">4698 280 8927,'-6'-11'0,"1"-1"0,-1 0 0,6-5 0,8 7 0,3 4 0,5 4 0,7 2 0,0 0 0,-1 2 0,-3 4 0,-3-2 0,-3 8 0,-3 3 0,-2 6 0,-3 1 0,-5 5 0,0 0 0,0 0 0,0-3 0,0 3 0,-1-2 0,-5-4 0,2-1 0,-6-3 0,2 1 0,4-1 0,-3-5 0,-1-2 0,-2-3 0,6-1 0,-3-6 0</inkml:trace>
  <inkml:trace contextRef="#ctx0" brushRef="#br0" timeOffset="4799">4821 298 8927,'0'-18'0,"0"1"0,0-1 0,1 1 0,5-1 0,4 1 0,9-3 0,3-1 0,1-2 0,2 0 0,-3 5 0,3 3 0,2 3 0,-6-2 0,3 9 0,-5-1 0,-1-2 0,-9 6 0,7 2 0,-7 10 0</inkml:trace>
  <inkml:trace contextRef="#ctx0" brushRef="#br0" timeOffset="5118">4908 402 8927,'-8'10'0,"8"-2"0,0-8 0,8 0 0,9-2 0,3-4 0,3-5 0,-2-11 0,7-3 0,-1-2 0,0-4 0,-6 0 0,3 0 0,-5 2 0,-2-3 0,-1 1 0,-3 2 0,-3 4 0,-2 0 0,-2 11 0,-6-3 0,0 1 0,0 9 0,-2-1-1,-4 8 0,4 2 0,-4 4 0,4 5 1,2 5-1,0 1 1,0 3 0,0 3 0,0-2 0,0 6 0,0 1 0,0-1 0,0-4 0,0 4 0,0 0 0,0 0 0,-7 3 0,-3 5 0</inkml:trace>
  <inkml:trace contextRef="#ctx0" brushRef="#br0" timeOffset="5266">5065 507 8922,'-10'18'0,"5"-1"0,3 1 0,4-1 0,3-1 0,7-3 0,4-1 0,3-2 0,2 1 0,3-5 0,-3-4 0,4-2 0,0-2 0,1-6 0,-1-9 0,-2-10 0,-5-14 0,-1-6 0,8-3 0,2-3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31.7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66 253 8955,'-8'-10'0,"6"3"0,-3 9 0,10 1 0,7 3 0,9 8 0,3-3 0,-3 5 0,-1 1 0,3 1 0,0-1 0,-2 1 0,-3-1 0,-6 1 0,-7-1 0,-3 1 0,-2-1 0,-7 1 0,-3-1 0</inkml:trace>
  <inkml:trace contextRef="#ctx0" brushRef="#br0" timeOffset="282">14 515 8955,'-10'2'0,"6"4"0,6 5 0,4 5 0,6 1 0,-5 3 0,3 1 0,4 2 0,-7 7 0,1-5 0,-2 0 0,0 0 0,2-3 0,-5-9 0,3-1 0,-2 1 0,-2-5 0,0 0 0,4-8 0,-2-2 0,7-4 0,1-7 0,-2-9 0,7 1 0,-1-8 0,5 0 0,0 1 0,-1 3 0,-5 8 0,-1-1 0,-2 1 0,-3-1 0,5 3 0,-2 3 0,-9 4 0,5 8 0,-8 0 0</inkml:trace>
  <inkml:trace contextRef="#ctx0" brushRef="#br0" timeOffset="532">206 812 8955,'0'17'0,"0"1"0,0-1 0,0 1 0,0-1 0,2-7 0,4-2 0,5-2 0,5-1 0,1 1 0,1-8 0,-1-4 0,1-5 0,3-7 0,-2-3 0,-5-2 0,-4 1 0,-4 3 0,-6 1 0,0 1 0,0 0 0,-6 5 0,-2 2 0,-2 2 0,-3 5 0,-9 1 0,-1 2 0,2 0 0,1 0 0,9 0 0,-1 2 0,-2 1 0,-1 3 0,5 8 0,4-3 0,4-1 0,2 2 0,8-16 0,2 2 0</inkml:trace>
  <inkml:trace contextRef="#ctx0" brushRef="#br0" timeOffset="749">346 585 8955,'0'-18'0,"0"7"0,0-1 0,0-1 0,0-3 0,2 0 0,3 3 0,7 1 0,4-1 0,1-1 0,0 1 0,1 3 0,-1 2 0,7-4 0,-1 7 0,-2 1 0,-3 4 0,-7 6 0,-5 7 0,-4 8 0,-2 1 0,0 5 0,0 0 0,0 0 0,0 0 0,-2 5 0,-2-5 0,-1-2 0,-3-2 0,4-5 0,-2-1 0,2 1 0,2-9 0,-6 7 0,-1-6 0</inkml:trace>
  <inkml:trace contextRef="#ctx0" brushRef="#br0" timeOffset="1016">608 305 8955,'0'-17'0,"0"0"0,2-1 0,3 1 0,5 7 0,6 6 0,-5 8 0,3 8 0,-6 9 0,-1 4-1,1 2 0,4 2 1,-6 6-1,-3 0-1,-1 0 1,4-2-1,0-4 1,-2-5-2,-2-5 1,-2-2-1,0 1 2,0-1 1,2-13-1,2-6 1,1-7-1,-1-11 1,6 3 0,0-9 0,1 3 0,1 0 0,0-6 0,3 6 0,-1 1 0,-3 3 0,-5 1 0,6 1 0,0 7 0,-3-5 0,-1 5 0</inkml:trace>
  <inkml:trace contextRef="#ctx0" brushRef="#br0" timeOffset="1181">677 742 8935,'-9'18'0,"3"-1"0,4 0 0,2 1 0,0-1 0,2 1 0,4-3 0,5-3 0,7-4 0,3-8 0,4 0 0,3 0 0,-1-10 0,4-5 0,-2-9 0,2-3 0,0-4 0,0-8 0,-2-2 0,-8-7 0,5 3 0</inkml:trace>
  <inkml:trace contextRef="#ctx0" brushRef="#br0" timeOffset="1481">1551 61 8806,'-12'-6'0,"0"0"0,8 0 0,-1 6 0,10 0 0,-1 2 0,8 2 0,0 4 0,-3 2 0,7-4 0,-4 5 0,3 3 0,-3-4 0,-3 1 0,-1 3 0,6 1 0,-5 3 0</inkml:trace>
  <inkml:trace contextRef="#ctx0" brushRef="#br0" timeOffset="1899">1446 271 8806,'-10'0'0,"2"-2"0,8-4 0,2 2 0,4-6 0,6 0 0,3 1 0,3 3 0,-1-4 0,1 1 0,-1-1 0,1 6 0,-1-4 0,1 0 0,-1 6 0,1-3 0,-9 5 0,-3 5 0,-4 5 0,-2 10 0,0 1 0,0 2 0,-2 8 0,-2-2 0,-2 2 0,2-1 0,3 1 0,1-6 0,0 0 0,0 0 0,0-1 0,1-9 0,5-3 0,4-5 0,7-8 0,1-5 0,-6-4 0,-3-9 0,-1-3 0,-4-1 0,-2 0 0,-2 3 0,0-1 0,0-2 0,-8-1 0,-2 7 0,-1 1 0,-1 5 0,0-5 0,-5 5 0,0 3 0,-1 2 0,8 4 0,3 10 0,7 3 0,0 5 0,0 1 0</inkml:trace>
  <inkml:trace contextRef="#ctx0" brushRef="#br0" timeOffset="2332">1760 201 8806,'12'-10'0,"0"4"0,1 4 0,-3 8 0,-1 2 0,1 1 0,0 5 0,-4 7 0,3 3 0,1-1 0,0 2 0,-6-5 0,2 3 0,-5-4 0,-1-1 0,0-1 0,2-1 0,4-5 0,-4 5 0,12-22 0,-6 0 0,-1-7 0,1-5 0,4-5 0,-6 0 0,-1-1 0,3-1 0,-4 6 0,6-5 0,-3 5 0,-3 2 0,4-1 0,-2 1 0,-2-1 0,-2 1 0,-2-1 0,0 1 0,0 5 0,0 1 0,0 7 0,0-4 0,0 16 0,0 3 0,0 5 0,0 1 0,0 3 0,2 3 0,2 6 0,1 4 0,1 4 0,-4 2 0,2 1 0,2-1 0,0 6 0,-4 1 0,1 3 0,3-2 0,6-5 0,-6-9 0,0-2 0,1-2 0,-5-13 0,6-1 0,0-5 0,-4-6 0,5-10 0,1-7 0,0-9 0,1-5 0,7-8 0</inkml:trace>
  <inkml:trace contextRef="#ctx0" brushRef="#br0" timeOffset="2515">2371 78 8806,'-17'0'0,"5"0"0,1 0 0,1 8 0,-4 4 0,5 5 0,1 7 0,-4 3 0,5 8 0,-3 0 0,-4 0 0,7-1 0,-1-1 0,2-2 0,0-1 0,-7-9 0,11 4 0,-6-7 0</inkml:trace>
  <inkml:trace contextRef="#ctx0" brushRef="#br0" timeOffset="2663">2249 288 8806,'8'-10'0,"-4"-3"0,8 7 0,-1 2 0,7 10 0,-1 5 0,1-1 0,-1 0 0,-1 0 0,-5-1 0,5-5 0,-7 4 0,1 0 0,6-6 0,-7 5 0</inkml:trace>
  <inkml:trace contextRef="#ctx0" brushRef="#br0" timeOffset="2932">2494 26 8806,'0'-12'0,"0"1"0,0 9 0,0 2 0,0 9 0,0 9 0,2 3 0,2 5 0,1 1 0,1 2 0,-4 4 0,2-2 0,2-2 0,0-6 0,-6 4 0,0-1 0,2-3 0,1-6 0,3 1 0,8-10 0,-2-8 0,1-2 0,1-10 0,-3-4 0,3-5 0,-4 0 0,1-6 0,3-1 0,1 1 0,-5 6 0,-2-2 0,-2 3 0,-1 3 0,1-1 0,-6 1 0,0 7 0,-7 2 0,-3 8 0</inkml:trace>
  <inkml:trace contextRef="#ctx0" brushRef="#br0" timeOffset="3165">2459 480 8806,'-8'35'0,"0"-6"0,-3-2 0,5-1 0,4-5 0,2-2 0,2-3 0,6-3 0,9-1 0,0-8 0,7 2 0,-3-4 0,2-2 0,-3-8 0,3-4 0,-3-3 0,-3-3 0,-7 1 0,-5-1 0,-3 1 0,-2-1 0,0 7 0,0-1 0,-2 0 0,-3 3 0,-5 1 0,-7 6 0,-1-2 0,1-2 0,1 2 0,2 8 0,3 2 0,-3-2 0,-1 4 0,-3-2 0,9-1 0,-7-5 0,6 0 0</inkml:trace>
  <inkml:trace contextRef="#ctx0" brushRef="#br0" timeOffset="3399">2808 253 8806,'-12'2'0,"1"4"0,7-4 0,-2 6 0,12-8 0,4-6 0,9-2 0,2-2 0,3-3 0,-1-3 0,-6 1 0,1 1 0,-1 2 0,1 1 0,-1-7 0,-1 1 0,-5-1 0,3 7 0,-8-1 0,7 0 0,-3-5 0</inkml:trace>
  <inkml:trace contextRef="#ctx0" brushRef="#br0" timeOffset="3832">2826 375 8806,'-10'2'0,"4"4"0,2-4 0,-2 4 0,4-2 0,-3 2 0,3-3 0,2 9 0,2-6 0,3 6 0,7 1 0,-2-5 0,1-2 0,3-4 0,1-2 0,3 0 0,-1 0 0,1 0 0,-1 0 0,1 0 0,-1 0 0,1 0 0,-3 7 0,-3 5 0,-6 4 0,-4 1 0,3 0 0,1 1 0,-2-1 0,0 1 0,2-1 0,-2-7 0,7-4 0,-1-12 0,4-4 0,-5-1 0,-1-1 0,6 0 0,-3-3 0,5 1 0,1 3 0,-5 1 0,0-4 0,1 5 0,3 1 0,1-6 0,1 5 0,-1-3 0,1 0 0,-1 7 0,1-5 0,-1 2 0,0-13 0,1 1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29.1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 18 8847,'-11'-2'0,"-1"-2"0,-2-2 0,7 0 0,-1 6 0,16 2 0,3 2 0,5 2 0,1-2 0,1 6 0,-1-8 0,1 5 0,-1 1 0,-5-6 0,-1 4 0,3-2 0,1 2 0,-3-4 0,0 3 0,1-3 0,3 6 0,1 2 0</inkml:trace>
  <inkml:trace contextRef="#ctx0" brushRef="#br0" timeOffset="270">146 297 8847,'-18'0'0,"1"0"0,7-2 0,4-3 0,10-5 0,6-6 0,3 3 0,7 1 0,1 2 0,-3-3 0,-1 3 0,1 2 0,-1-3 0,0 5 0,1 2 0,-1 2 0,-1 4 0,-4 4 0,-5 4 0,-7 7 0,0 0 0,0 1 0,0 1 0,0 3 0,-2 1 0,-3-2 0,1-3 0,-6-5 0,2-1 0,4 2 0,-5 1 0,-1 3 0</inkml:trace>
  <inkml:trace contextRef="#ctx0" brushRef="#br0" timeOffset="420">268 227 8847,'0'-9'0,"8"1"0,3 8 0,5 0 0,1 0 0,1 0 0,1 0 0,3 0 0,1 0 0,2 0 0,-4 2 0,3 2 0,-3 2 0,-9-1 0,3 3 0,-5 2 0</inkml:trace>
  <inkml:trace contextRef="#ctx0" brushRef="#br0" timeOffset="688">58 664 8847,'-11'0'0,"-1"0"0,-2 0 0,5 0 0,-3 0 0,16 0 0,4 0 0,11-2 0,10-4 0,6 2 0,6-9 0,6-5 0,3-3 0,2-4 0,-1 3 0,-5-3 0,-5-2 0,-4 6 0,-4-4 0,-2 1 0,-2 1 0,-13 0 0,-1 5 0,-5 1 0,-4 5 0,-6 0 0,-2 9 0,-4-3 0,-12 4 0,-9 2 0</inkml:trace>
  <inkml:trace contextRef="#ctx0" brushRef="#br0" timeOffset="1104">373 524 8847,'-18'0'0,"3"2"0,3 4 0,4-2 0,8 8 0,0 1 0,0 3 0,0 1 0,2 1 0,4-1 0,-2 1 0,8-1 0,-7-1 0,7-5 0,0-3 0,5-8 0,1 0 0,-1-6 0,1-2 0,-1 1 0,0-1 0,1-4 0,-1 6 0,1 1 0,-1-3 0,1 6 0,-1-4 0,1 4 0,-7 10 0,-1 4 0,-2 3 0,-2 3 0,-6-1 0,0 0 0,0 1 0,0-6 0,0-1 0,0 3 0,0-6 0,2-3 0,3-10 0,-3-5 0,6-8 0,0 1 0,4-1 0,-3-7 0,3-4 0,1-4 0,3-2 0,-4 0 0,-1 0 0,3 0 0,1 1 0,3-9 0,-1-2 0</inkml:trace>
  <inkml:trace contextRef="#ctx0" brushRef="#br0" timeOffset="1405">722 158 8847,'-10'0'0,"16"0"0,12 0 0,1 2 0,-5 3 0,-5 7 0,-1 4 0,0 1 0,-4 0 0,1 3 0,-1 3 0,-2-1 0,-2 5 0,0-2 0,0-4 0,-6 4 0,-1-1 0,-3-3 0,6-1 0,-2-3 0,4-7 0,10-3 0,4-7 0,3 0 0,9-5 0,-1-3 0,-2-2 0,-1-3 0,-5 3 0,-1-2 0,-3-1 0,3-3 0,-6 6 0,7-13 0,-5 4 0</inkml:trace>
  <inkml:trace contextRef="#ctx0" brushRef="#br0" timeOffset="1553">879 262 8847,'-8'-9'0,"6"-1"0,-3 4 0,5 2 0,5-7 0,7-3 0,4-1 0,7 1 0,2-2 0,0-1 0,1 3 0,3-3 0,-6 5 0,-2-3 0,-1-3 0,-3 9 0,1-7 0,-1 6 0</inkml:trace>
  <inkml:trace contextRef="#ctx0" brushRef="#br0" timeOffset="1872">984 245 8847,'-10'8'0,"2"-4"0,8 7 0,2-7 0,4 2 0,6-4 0,3-2 0,9-2 0,-1-4 0,0-4 0,2 1 0,-5-7 0,3 5 0,-3-5 0,-3-1 0,1-1 0,-1 1 0,-2-1 0,-3 1 0,2-1 0,-8 1 0,-3-1 0,5 1 0,-2-1 0,0 7 0,-6-1 0,-6 10 0,0 2 0,-5 8 0,5 9 0,2 1 0,2-1 0,2 7 0,0-1 0,0-2 0,0-1 0,0 3 0,0 0 0,0-1 0,0-3 0,2 0 0,4 5 0,-4 3 0,5 8 0</inkml:trace>
  <inkml:trace contextRef="#ctx0" brushRef="#br0" timeOffset="2156">1106 716 8847,'-10'10'0,"5"-2"0,10-8 0,7 0 0,4-2 0,1-4 0,1-5 0,-1-5 0,2-3 0,3-3 0,1-1 0,-2 2 0,-1-5 0,-5 3 0,-1 2 0,-2 1 0,-3 3 0,5 1 0,-4 3 0,-3 1 0,1 8 0,-2-2 0,-4 18 0,4 8 0,-2 5 0,1 6 0,-3 2 0,4 2 0,-4 0 0,-2 0 0,0-1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42.3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53 123 8892,'-10'-8'29,"3"6"-18,-1-5-7,6 7 1,-8 0 0,4 0-4,4 0 0,-5-2 0,9-2-1,3-2 0,5-8 0,8 5 0,-1-1 0,6-4 0,1 9 0,-1 1 0,2 2 0,-4 2 0,7 2 0,-3 4 0,-4 5 0,-1 12 0,-3 7 0,-1 3 0,-5 1 0,-3 1 0,-8 0 0,0 2 0,0 4 0,-6-4 0,-2 2 0,-1-6 0,-5-4 0,1-8 0,-1 2 0,2-3 0,1-3 0,1-15 0,2-4 0</inkml:trace>
  <inkml:trace contextRef="#ctx0" brushRef="#br0" timeOffset="117">298 350 8949,'1'-15'0,"5"3"0,4-2 0,7 9 0,1 1 0,-1 4 0,3 4 0,1 3 0,2 3 0,3 0 0,-5 3 0,2-3 0,-1-2 0,5 5 0,0-3 0</inkml:trace>
  <inkml:trace contextRef="#ctx0" brushRef="#br0" timeOffset="387">629 1 8949,'-11'0'0,"-1"0"0,8 8 0,-2 3 0,4 7 0,2 5 0,0 2 0,0 6 0,0-4 0,0-1 0,6 3 0,2-6 0,0-2 0,0-1 0,5-3 0,-1 1 0,3-9 0,3-3 0,-1-4 0,1-2 0,-1-2 0,1-4 0,-1-5 0,1-5 0,-1-7 0,0-2 0,-1 0 0,-4-1 0,3-3 0,-5 6 0,0 2 0,-5 1 0,-1 9 0,2-1 0,-12 16 0,4-2 0</inkml:trace>
  <inkml:trace contextRef="#ctx0" brushRef="#br0" timeOffset="601">560 647 8954,'-8'10'0,"-2"-3"0,8-7 0,8-3 0,8-7 0,3-8 0,6-3 0,2 4 0,1-1 0,-1 1 0,-2-1 0,-5 3 0,-1 1 0,1 2 0,-7 9 0,1-3 0,-2 14 0,1 7 0,-5 6 0,-4 1 0,-2 3 0,0 0 0,0 2 0,8-5 0,1 3 0,9-8 0</inkml:trace>
  <inkml:trace contextRef="#ctx0" brushRef="#br0" timeOffset="854">1083 298 8954,'8'-10'0,"-4"2"0,8 8 0,-8 2 0,1 4 0,-3 4 0,-2 7 0,0 1 0,0-1 0,0 1 0,-2-3 0,-3-1 0,-7-3 0,2-5 0,-1 4 0,-3-2 0,4-3 0,1-7 0,1-3 0,-4-5 0,6-7 0,3-3 0,1-3 0,4 3 0,1-3 0,5 2 0,2-3 0,2 11 0,5-5 0,0 5 0,1 3 0,-6 2 0,-1 8 0,1 16 0,5 3 0</inkml:trace>
  <inkml:trace contextRef="#ctx0" brushRef="#br0" timeOffset="1002">1118 699 8954,'-9'-2'0,"3"-3"0,6-5 0,8-8 0,7-1 0,6-4 0,11 1 0,-3-7 0,4-2 0,2-2 0,-1-2 0,-1 0 0,-3 1 0,3-1 0,-6 0 0</inkml:trace>
  <inkml:trace contextRef="#ctx0" brushRef="#br0" timeOffset="1186">1485 71 8954,'-17'-10'0,"5"-4"0,0 9 0,8 7 0,-1 9 0,3 7 0,2 5 0,7 4 0,5 10 0,2 2 0,-3 2 0,5 1 0,-6-3 0,1 2 0,1-2 0,-2-3 0,3-3 0,-3-3 0,-2-7 0,-3-4 0,3-1 0,2-1 0</inkml:trace>
  <inkml:trace contextRef="#ctx0" brushRef="#br0" timeOffset="1487">1555 228 8954,'0'-18'0,"0"1"0,0-1 0,0 1 0,8 5 0,3 3 0,5 1 0,1 4 0,3 2 0,1 4 0,2 4 0,-1 5 0,-5 7 0,-3 3 0,-4 3 0,-3-3 0,-1 6 0,-6 0 0,0 2 0,0 0 0,-6-5 0,-1 3 0,-3-2 0,-4-4 0,5 5 0,-3-5 0,0-3 0,3-5 0,-7-3 0,4 1 0,5-5 0,1-12 0,4-5 0,2-5 0,0-3 0,0-2 0,2-5 0,4-1 0,-3 4 0,9-4 0,2 0 0,1-1 0,3 5 0,-1-6 0,3 0 0,3 2 0,2-6 0,6 4 0,-4-2 0,-1 1 0,5 5 0,-12 0 0,6-2 0</inkml:trace>
  <inkml:trace contextRef="#ctx0" brushRef="#br0" timeOffset="1787">1782 350 8954,'-8'0'0,"8"0"0,10-2 0,5-4 0,3-3 0,1-9 0,3 1 0,1-1 0,6-7 0,-4-2 0,1-2 0,-1 0 0,0 5 0,-6-3 0,1 2 0,-5 4 0,-3 7 0,0 2 0,-7-1 0,-3 5 0,-2 2 0,0 12 0,-5 6 0,-1 9 0,2 4 0,2 2 0,2-3 0,0 5 0,0 2 0,0 2 0,0 0 0,-2-2 0,-2-2 0,-2 2 0,0 2 0,-9 2 0,-4 0 0</inkml:trace>
  <inkml:trace contextRef="#ctx0" brushRef="#br0" timeOffset="1952">1939 472 8954,'-8'2'0,"8"2"0,10 4 0,6 2 0,7-6 0,2 1 0,2-3 0,4-2 0,2 0 0,0 0 0,-2 0 0,-1 0 0,-3-7 0,4-5 0,-4-4 0,-2-1 0,-2-1 0,-5 1 0,-1 0 0,1-9 0,-1-1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37.6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68 462 8892,'-17'0'0,"5"0"0,2-2 0,3-4 0,-1 4 0,4-6 0,-2 1 0,2 3 0,10-6 0,6 0 0,3 1 0,3 3 0,-1-4 0,1 0 0,-1 1 0,1 5 0,-1-2 0,0 4 0,1 2 0,-1 2 0,-1 4 0,-4 6 0,1-3 0,-7 5 0,-2 3 0,-2 5 0,-2 1 0,0-6 0,0 1 0,0-1 0,0 1 0,-2-1 0,-4 1 0,4-1 0,-6 1 0,8-1 0</inkml:trace>
  <inkml:trace contextRef="#ctx0" brushRef="#br0" timeOffset="252">330 95 8892,'0'-17'0,"0"-1"0,0 1 0,0-1 0,0 7 0,0-1 0,0 10 0,0 2 0,0 14 0,0 11 0,2 2 0,4 4 0,-2 4 0,5 6 0,-1 3 0,-4 1 0,4 5 0,-2-3 0,0 2 0,1-3 0,-5 8 0,4-7 0,-2-2 0,2-1 0,-4-7 0,4 2 0,-5-6 0,-1-4 0,0-8 0,0 3 0,0-5 0,0-17 0,0-4 0</inkml:trace>
  <inkml:trace contextRef="#ctx0" brushRef="#br0" timeOffset="416">417 532 8892,'0'-12'0,"0"0"0,2 9 0,4-3 0,6 4 0,3 2 0,11-6 0,1 0 0,2 0 0,0-1 0,8-3 0,7-8 0</inkml:trace>
  <inkml:trace contextRef="#ctx0" brushRef="#br0" timeOffset="1082">1081 252 8885,'-17'-17'0,"7"7"0,2 2 0,8 8 0,0 0 0,8 0 0,4 0 0,-3 0 0,3 0 0,-8 2 0,4 2 0,-3 4 0,1 2 0,0 1 0,-6 7 0,0-1 0,0 1 0,0-1 0,0 1 0,0-7 0,0 1 0,0-6 0,0 5 0,0-7 0,0 4 0,0-8 0,0 0 0,0-8 0,0 6 0,0-5 0,0 5 0,0-4 0,2 4 0,4-4 0,-2-2 0,7 2 0,1 1 0,5 5 0,-5 0 0,0 0 0,-6 0 0,3 2 0,-1 3 0,0 5 0,-4 10 0,1 1 0,-1 2 0,-2 2 0,-2-1 0,-2 3 0,-3 0 0,3 0 0,-6-5 0,2 1 0,0-2 0,-7-1 0,3-3 0</inkml:trace>
  <inkml:trace contextRef="#ctx0" brushRef="#br0" timeOffset="1266">1256 357 8885,'-8'-10'0,"14"3"0,0 9 0,7 3 0,5-1 0,-1 6 0,1 0 0,-1-1 0,-5-3 0,-3 6 0,1 1 0,0 3 0,-6 1 0,2 1 0,-5-1 0,-1 1 0,0-1 0,-15 9 0,-4 1 0</inkml:trace>
  <inkml:trace contextRef="#ctx0" brushRef="#br0" timeOffset="1484">1081 864 8885,'-17'-8'0,"9"4"0,8-8 0,8 6 0,11-5 0,4-3 0,6-1 0,10 3 0,4 0 0,2-1 0,3-3 0,-3-7 0,1 0 0,1 1 0,-3 3 0,-3 7 0,-12 1 0,-5-1 0,-5 2 0,2-5 0,-1 5 0,-5 0 0,-9 1 0,-2 5 0,-8-2 0,-6 0 0,-15-2 0,-2-1 0</inkml:trace>
  <inkml:trace contextRef="#ctx0" brushRef="#br0" timeOffset="1901">1430 619 8885,'-9'2'0,"3"4"0,4 5 0,2 5 0,0 1 0,0 1 0,0-1 0,0 7 0,2-1 0,2 0 0,2 2 0,-1-5 0,-5 3 0,0-1 0,0 1 0,0-10 0,0 5 0,0-3 0,0 1 0,0-8 0,0-8 0,2-8 0,4-10 0,6 1 0,3 0 0,3-1 0,-1 1 0,1-1 0,-1 1 0,1 5 0,-1 2 0,1 3 0,-1 1 0,-1 8 0,-5 3 0,3-1 0,-8 8 0,-3 2 0,-1 1 0,-2 3 0,0-1 0,0 1 0,2-3 0,4-3 0,4-5 0,7-8 0,1-5 0,-1-4 0,1-7 0,-1-1 0,1 1 0,-1-7 0,1 1 0,-1 0 0,1-2 0,-3 3 0,-1-5 0,-5 0 0,-1 0 0,-2 5 0,-6-1 0,8-4 0,1 0 0</inkml:trace>
  <inkml:trace contextRef="#ctx0" brushRef="#br0" timeOffset="2119">1867 532 8885,'-17'0'0,"-1"0"0,8 2 0,5 4 0,3 3 0,2 9 0,0-1 0,0-5 0,2-1 0,3 1 0,7-2 0,2-1 0,-1-5 0,-1 2 0,1-2 0,3-2 0,-1-4 0,-3-4 0,-4 2 0,-6-5 0,4 1 0,-6-4 0,2 5 0,-8-1 0,-4 0 0,-2 0 0,-5 4 0,-1-1 0,1-1 0,0 6 0,-1 0 0,8 7 0,-5 3 0,5 8 0</inkml:trace>
  <inkml:trace contextRef="#ctx0" brushRef="#br0" timeOffset="2485">1954 619 8885,'2'-10'0,"4"3"0,6-1 0,3 4 0,5-6 0,1 1 0,2-1 0,6 4 0,-3-6 0,-1-1 0,0-3 0,4 5 0,-6-1 0,-1-2 0,-3-1 0,-3-3 0,-5 1 0,-3 5 0,-8 1 0,0 5 0,0-6 0,-8 8 0,-1-3 0,-3 7 0,2 2 0,3 3 0,1 5 0,6 9 0,0 3 0,0 1 0,0 8 0,0-2 0,0 4 0,0 2 0,0 0 0,0 0 0,0 0 0,0 0 0,2 0 0,2-2 0,3-4 0,3-6 0,-4-3 0,5-3 0,3 1 0,2-9 0,1-1 0</inkml:trace>
  <inkml:trace contextRef="#ctx0" brushRef="#br0" timeOffset="2866">2461 462 8889,'-12'-6'0,"0"0"0,7-1 0,-7 1 0,8 2 0,0-6 0,8 2 0,6 1 0,9 1 0,3-4 0,1 0 0,2-5 0,-4 3 0,5-3 0,1-3 0,-6 7 0,2-1 0,-3 0 0,-3 3 0,-1-7 0,-3 6 0,-1 1 0,-8-7 0,-4 14 0,-12-4 0,-3 4 0,-3 10 0,1 4 0,-1 3 0,1 3 0,-1-1 0,3 1 0,1-1 0,3 1 0,1-7 0,-2 1 0,7 2 0,1-1 0,0 1 0,-2-3 0,8-7 0,10 2 0,3-4 0,3-2 0,-1 0 0,0 0 0,1-2 0,-1-4 0,7 2 0,-1-5 0,-4-1 0,-5 0 0,2 4 0,-5-5 0,5-1 0,1-5 0</inkml:trace>
  <inkml:trace contextRef="#ctx0" brushRef="#br0" timeOffset="3069">2478 706 8889,'-17'0'0,"-1"0"0,12 0 0,10 0 0,12 0 1,15-5 0,2-3-1,6-2 0,0-3 1,-3-3-1,-3-1 1,-3-1-1,-7 1 0,2 5 0,-2 2 0,-3 1 0,-7-1 0,-3 6 0,-4-2 0,-4-4 0,6 1 0</inkml:trace>
  <inkml:trace contextRef="#ctx0" brushRef="#br0" timeOffset="3369">2600 811 8893,'-7'-6'0,"7"1"0,7-1 0,11 6 0,-1 0 0,1 0 0,-1 6 0,1 1 0,-1 3 0,1 2 0,-3 5 0,-3 1 0,-4-1 0,-6 1 0,3-1 0,-3-5 0,4-1 0,-4-5 0,-2 6 0,0-10 0,0-2 0,6-8 0,2-10 0,1 1 0,5 0 0,-4-1 0,1 1 0,3-1 0,1 1 0,3-1 0,-3-1 0,-3-4 0,11-5 0,-3-7 0</inkml:trace>
  <inkml:trace contextRef="#ctx0" brushRef="#br0" timeOffset="3802">3037 357 8893,'0'-10'0,"0"5"0,2 8 0,4 7 0,6 6 0,-3-3 0,3 13 0,1-3 0,3 0 0,-4 0 0,-1-3 0,1 1 0,-2 2 0,3 1 0,-7-7 0,-2 1 0,-2-1 0,-2 1 0,-8-9 0,-4-3 0,-3-4 0,-3-2 0,1 0 0,-1 0 0,7 0 0,-1 0 0,1 0 0,1 8 0,4 3 0,6 3 0,6 0 0,6-5 0,3-1 0,2 4 0,3-6 0,3-3 0,6-1 0,4-4 0,2-3 0,0-7 0,0-4 0,2-3 0,2-2 0,1-5 0,-1-1 0,-4 6 0,-4-2 0,-2 3 0,2 3 0,-5-1 0,-3 3 0,-4 3 0,-1 6 0,-7 2 0,1-1 0,-8 5 0,2 0 0,-4 7 0,-2 11 0,-8-1 0,-2 1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48.7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123 542 8964,'-12'-6'0,"1"1"0,7-9 0,-2 6 0,12-3 0,6 5 0,-3 4 0,3 2 0,2 0 0,1 0 0,3 8 0,-1 3 0,0 5 0,1 1 0,-1 6 0,1 3 0,-1 1 0,1 4 0,-1-4 0,-1 0 0,-3-2 0,-1-3 0,-6-3 0,5-3 0,3-5 0,-4-3 0,-1-12 0,-1-7 0,-2-3 0,-6-13 0,0 0 0,0 0 0,0 5 0,0-1 0,0 3 0,0 3 0,-2 0 0,-4-1 0,-2 6 0,-5 3 0,1 1 0,1 2 0,-15 6 0,-1 0 0</inkml:trace>
  <inkml:trace contextRef="#ctx0" brushRef="#br0" timeOffset="551">53 88 8964,'-15'-2'0,"1"-2"0,3-2 0,7 1 0,-4 7 0,10 3 0,4 7 0,5 4 0,5-1 0,-1-1 0,-1-3 0,-2 3 0,-1 1 0,7 3 0,-1-3 0,1-3 0,-1 4 0,1-5 0,-1 5 0,0 1 0</inkml:trace>
  <inkml:trace contextRef="#ctx0" brushRef="#br0" timeOffset="1162">472 350 8964,'-17'-17'0,"7"7"0,4 10 0,12 13 0,6 7 0,3 3 0,-3 8 0,0-4 0,-1 2 0,-1 1 0,4-7 0,-9 4 0,1-2 0,2-3 0,-6-3 0,4-2 0,-4 1 0,-2-1 0,6-5 0,-1 0 0,1-10 0,-6-2 0,0-12 0,0-9 0,0 1 0,0-5 0,0 2 0,0-1 0,6-5 0,2 6 0,0 0 0,-1-2 0,5 5 0,-4-3 0,-1 3 0,1 3 0,4 0 0,-4-1 0,1 1 0,-3-1 0,6 1 0,-8 7 0,3 2 0,-7 8 0,0 2 0,0 4 0,0 6 0,0 5 0,0 4 0,2 5 0,4 1 0,-4 2 0,6 6 0,-2 2 0,0 3 0,5-1 0,-3 6 0,0 0 0,-1-1 0,5 1 0,-6 3 0,0-3 0,2-2 0,-7-3 0,5-7 0,-4-4 0,-2-5 0,8-5 0,-6-9 0,13-2 0,-5-8 0</inkml:trace>
  <inkml:trace contextRef="#ctx0" brushRef="#br0" timeOffset="1495">1066 333 8964,'-6'-8'0,"-1"8"0,-3 10 0,6 13 0,-4 6 0,1 6 0,-5 6 0,2-5 0,0 7 0,1-2 0,-1 0 0,4-1 0,-3-7 0,1-2 0,4-1 0,-4-15 0,2 3 0,0-20 0,6-6 0,0-10 0,0-5 0,0-2 0,0 4 0,0-3 0,0 3 0,0 1 0,0 3 0,6 0 0,0-1 0,8 1 0,-5 1 0,9 4 0,-6 5 0,-1 7 0,5 0 0,5 0 0,-2 0 0,5 2 0,-5 2 0,-1 1 0,-1 3 0,1-4 0,-1 2 0,0 0 0,1-6 0,-1 0 0</inkml:trace>
  <inkml:trace contextRef="#ctx0" brushRef="#br0" timeOffset="1750">1223 298 8964,'0'-28'0,"0"3"0,0 0 0,0 11 0,0-3 0,6 13 0,0 4 0,-2 10 0,-2 11 0,0 4 0,2 3 0,1 3 0,1 0 0,-6 0 0,2-4 0,4-2 0,-4 4 0,4-6 0,-4-1 0,-2-3 0,2-1 0,2-1 0,1 1 0,3-9 0,-2-3 0,6-4 0,-3-4 0,3-4 0,2-5 0,1-5 0,3-3 0,-3-3 0,1-3 0,1-2 0,-9 6 0,7-5 0,-3 3 0,-2 0 0,-4 2 0,3 7 0,-1 2 0,-4-1 0,-2 5 0,-2 0 0,0 8 0</inkml:trace>
  <inkml:trace contextRef="#ctx0" brushRef="#br0" timeOffset="1980">1328 699 8964,'-15'18'0,"1"-1"0,2 1 0,9-1 0,-1 1 0,8-1 0,11-1 0,10-5 0,1-5 0,-1-4 0,4-4 0,-6-2 0,-2-4 0,-1-1 0,-5-3 0,-1-5 0,-4-1 0,-3 1 0,-1-1 0,-8 1 0,-3-1 0,-7 1 0,-4 7 0,-1 4 0,-1 4 0,1 2 0,-1 0 0,1 0 0,0 0 0,-1 0 0,6 6 0,3 2 0,1 2 0,-6 1 0,5 7 0</inkml:trace>
  <inkml:trace contextRef="#ctx0" brushRef="#br0" timeOffset="2250">1625 472 8964,'-8'-9'0,"4"-5"0,-7 8 0,7-7 0,-2 1 0,10 2 0,4 1 0,1-1 0,5 0 0,2-1 0,1-7 0,0 1 0,1-1 0,-1 6 0,1 1 0,-1-3 0,1-1 0,-3 3 0,-1 0 0,-2-1 0,-1-3 0,-3 7 0,-8 5 0,-10 8 0,-3 0 0,1 7 0,-11 9 0,3 7 0</inkml:trace>
  <inkml:trace contextRef="#ctx0" brushRef="#br0" timeOffset="2617">1660 402 8964,'-12'0'0,"1"0"0,7 2 0,-2 4 0,-2-2 0,2 8 0,3 1 0,1-3 0,4 2 0,3 1 0,5 3 0,8-1 0,-1-3 0,0-4 0,3-8 0,1 0 0,2 0 0,1-6 0,-9-2 0,-1 0 0,-2 1 0,-3-1 0,5 4 0,-3-2 0,-7 2 0,2 10 0,-4 6 0,-2 9 0,0 2 0,0-1 0,0-3 0,0 4 0,-2 1 0,-2-3 0,-2-2 0,1-1 0,5-1 0,0 1 0,0-7 0,0 1 0,2-8 0,3 2 0,-1-4 0,8-2 0,1-2 0,3-4 0,1-4 0,1-7 0,-1-3 0,1-3 0,-1 2 0,1-6 0,-1-1 0,1 1 0,-1 4 0,1-4 0,-1 0 0,1-1 0,-1-1 0,1-6 0</inkml:trace>
  <inkml:trace contextRef="#ctx0" brushRef="#br0" timeOffset="2849">2044 455 8964,'-17'-10'0,"7"0"0,4 5 0,4-5 0,4-6 0,4 3 0,6 1 0,9 6 0,4-3 0,0-1 0,1 0 0,-1 6 0,-4-1 0,3 3 0,-1 2 0,-8 2 0,-3 3 0,-6 7 0,-2 4 0,0 1 0,1 0 0,-1 1 0,-2-1 0,-2 1 0,0-1 0,0 1 0,0-1 0,0 1 0,0-9 0,0-1 0</inkml:trace>
  <inkml:trace contextRef="#ctx0" brushRef="#br0" timeOffset="3066">2359 106 8964,'0'-12'0,"0"0"0,0-1 0,0 5 0,0 2 0,0 12 0,0 6 0,1 9 0,3 4 0,2 2 0,2 4 0,-4 8 0,2 4 0,-2 1 0,3-3 0,-1 4 0,-2-1 0,-2 1 0,4 2 0,0 5 0,-3 0 0,-1 1 0,4-10 0,0-7 0,-2-6 0,-2-5 0,-2-2 0,0-13 0,0-2 0</inkml:trace>
  <inkml:trace contextRef="#ctx0" brushRef="#br0" timeOffset="3230">2376 490 8964,'-2'-12'0,"-2"0"0,-2-1 0,1 3 0,5-1 0,9 5 0,7-4 0,7 0 0,4 1 0,-3-3 0,5-5 0,2-1 0,2 1 0,2 5 0,-2 0 0,-4-1 0,-6-3 0,4-1 0,0-1 0</inkml:trace>
  <inkml:trace contextRef="#ctx0" brushRef="#br0" timeOffset="3733">3267 53 8964,'6'18'0,"-1"-1"0,-1 1 0,-2-7 0,-4 1 0,-4 1 0,4-3 0,-5 0 0,-1-2 0,0-5 0,-3-8 0,-3 1 0,8-8 0,2-1 0,2-3 0,2-1 0,0-1 0,0 1 0,0 5 0,2 0 0,4-1 0,4 5 0,5 0 0,-1 2 0,-2 1 0,-7-1 0,5 8 0,-2 4 0,-4 5 0,-2 5 0,-2 1 0,0 1 0,0 7 0,0 2 0</inkml:trace>
  <inkml:trace contextRef="#ctx0" brushRef="#br0" timeOffset="3949">3040 560 8964,'-6'-12'0,"0"0"0,2 7 0,10-5 0,6 2 0,3-6 0,5 3 0,3-5 0,6-1 0,4-1 0,2-1 0,-2-2 0,-4-3 0,2 1 0,-8 6 0,-1-1 0,-3 1 0,-2 1 0,-1 3 0,-2 3 0,-3 2 0,-7 0 0,2 2 0,-12 5 0,-4-7 0</inkml:trace>
  <inkml:trace contextRef="#ctx0" brushRef="#br0" timeOffset="4182">3214 385 8964,'0'-17'0,"-2"7"0,-3 4 0,3 6 0,-4 6 0,4 5 0,4-1 0,2 2 0,3 1 0,3 3 0,-4 1 0,6 1 0,1-1 0,-3-1 0,0-3 0,-3-1 0,7-8 0,-4 4 0</inkml:trace>
  <inkml:trace contextRef="#ctx0" brushRef="#br0" timeOffset="4549">3371 333 8964,'0'-12'0,"0"0"0,0 6 0,0-5 0,0 7 0,0-4 0,0 8 0,0 2 0,0 4 0,0-2 0,0 7 0,2 3 0,4 2 0,-4 1 0,4 1 0,-4 1 0,-2 4 0,2-1 0,2 7 0,2 2 0,-3 2 0,5 2 0,-2 0 0,-2-1 0,-2 1 0,4 6 0,1-2 0,1-4 0,0-4 0,-2-10 0,-4 3 0,4-5 0,-3-4 0,9-3 0,-8-4 0,4-16 0,-8-4 0,0 3 0,0-3 0,0 1 0,0-7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6:54.5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35 435 8867,'-17'-8'0,"7"4"0,4-7 0,5-3 0,1-1 0,0-3 0,0 1 0,0-1 0,7-1 0,5-2 0,3-3 0,3 3 0,-1 7 0,1 5 0,-1-1 0,1 0 0,-1 6 0,3-2 0,1 5 0,2 1 0,-5 7 0,-9 5 0,1 3 0,0 3 0,-6 7 0,2 2 0,-5 2 0,-1 1 0,0-3 0,0 4 0,-1-4 0,-5-2 0,4-2 0,-6-5 0,2-1 0,0 1 0,1-8 0,5-5 0,0-10 0,0-7 0,0-4 0,1-1 0,5-1 0,-2 7 0,8-1 0,1-1 0,3 5 0,1 2 0,1 4 0,-1 2 0,3 0 0,1 0 0,2 0 0,-1 0 0,-3 0 0,-1 0 0,-1 0 0,1 0 0</inkml:trace>
  <inkml:trace contextRef="#ctx0" brushRef="#br0" timeOffset="282">524 68 8867,'0'-17'0,"-2"1"0,-3 5 0,3 1 0,-4 4 0,4 4 0,2-4 0,0 12 0,0 4 0,0 7 0,2 3 0,4 3 0,-2 2 0,5 6 0,1-2 0,0 2 0,-4 8 0,3 4 0,1 0 0,0-1 0,-5 5 0,5-6 0,0-3 0,0-1 0,-5 0 0,5 0 0,-2 0 0,-4-4 0,4-10 0,-3 1 0,1-3 0,2 2 0,-6-11 0,13 11 0,-5-13 0</inkml:trace>
  <inkml:trace contextRef="#ctx0" brushRef="#br0" timeOffset="433">1013 697 8867,'-9'0'0,"1"0"0,8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5:05.3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69 175 9599,'-18'0'0,"7"0"0,-1 0 0,6 0 0,-6 0 0,9 0 0,-3 0 0,12 0 0,5 0 0,11-5 0,1-1 0,8 0 0,-2 6 0,-2-2 0,2-2 0,2-2 0,2 2 0,8 3 0,0 1 0,-2-2 0,-3-4 0,-1 4 0,0-4 0,0 4 0,0 2 0,6 0 0,0 0 0,-3 0 0,-1 0 0,4-6 0,0 0 0,-2 3 0,-2 1 0,-1 2 0,3 0 0,2 0 0,-2 0 0,-4-6 0,-4 0 0,-2 2 0,2 2 0,0 2 0,-2 0 0,-4 0 0,1 0 0,-7 0 0,4 0 0,-1 0 0,1 0 0,-4 0 0,6 0 0,-1 0 0,-1 0 0,6 0 0,-4 0 0,1 0 0,-1 0 0,0 0 0,-2 0 0,4 0 0,1 0 0,3 0 0,-8 0 0,0 0 0,3 0 0,-1 0 0,4 0 0,-6 0 0,-3 0 0,3 0 0,0 0 0,-2 0 0,-1 0 0,-3-6 0,1 0 0,-1 1 0,1-3 0,5 6 0,0-4 0,-1 2 0,-3-2 0,-2 5 0,1-5 0,-1 4 0,1 2 0,1-2 0,3-2 0,1-2 0,-2 2 0,-1 2 0,-3 2 0,3 0 0,3 0 0,-4 0 0,5 0 0,-5 0 0,-2 0 0,1 0 0,-1 0 0,1 0 0,-1 0 0,1 0 0,-1 0 0,1 0 0,-1 0 0,1 0 0,-1 0 0,0 0 0,1 0 0,-1 2 0,1 2 0,-1 2 0,7 0 0,-1-6 0,-2 0 0,-1 0 0,-1 0 0,2 0 0,3 0 0,-3 0 0,4 0 0,-1 0 0,-1 0 0,2 0 0,0-2 0,6-2 0,-3-2 0,-3 2 0,0 2 0,-4 2 0,5 0 0,1 0 0,-6 0 0,2-2 0,-3-3 0,-3 3 0,1-4 0,-16 4 0,-12 17 0,-17 5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5:07.6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1241 822 9799,'0'-18'0,"-2"8"0,-2 3 0,-2-1 0,0-2 0,6-7 0,0 7 0,-2 2 0,-4 8 0,4 0 0,-5 0 0,5 0 0,-4 0 0,2 6 0,-8 2 0,-1 1 0,3-3 0,-2 4 0,-1-2 0,3 0 0,-2-3 0,-1 7 0,-3 2 0,1-1 0,1-1 0,3 1 0,-1-3 0,-5 2 0,-1 1 0,1 3 0,-7 1 0,1-1 0,2-3 0,1-1 0,-3 0 0,-2 3 0,0-1 0,-1-3 0,-3 1 0,4 4 0,-2-5 0,-4-5 0,4 2 0,-3-2 0,1-2 0,2-3 0,-6-1 0,4 0 0,2 0 0,-2 0 0,2 0 0,-4 0 0,3-1 0,3-5 0,0 2 0,4-6 0,-3 0 0,3 1 0,2-1 0,1-4 0,1 3 0,-1-3 0,1-1 0,1-3 0,3 1 0,1-1 0,0 1 0,-3-1 0,1 1 0,3-1 0,1 1 0,-4 0 0,5-1 0,1 1 0,0 5 0,2 0 0,4 1 0,-3-7 0,3 5 0,2-3 0,0-3 0,0-3 0,0 5 0,0-3 0,0-3 0,0 4 0,0-6 0,0 1 0,0 1 0,0-2 0,0 3 0,0-1 0,0 2 0,0 1 0,2 3 0,3-1 0,7 1 0,-2 0 0,1-3 0,3-1 0,1-3 0,3 1 0,-1 6 0,1-1 0,-1 1 0,1-1 0,1 1 0,3-1 0,1 1 0,0 5 0,-3 1 0,1-1 0,2 2 0,8-3 0,-4 5 0,2 0 0,1 0 0,-1 1 0,6 3 0,0-2 0,-1 2 0,1-4 0,0 3 0,0 1 0,0 2 0,0 2 0,0 0 0,0 0 0,0 0 0,-2 0 0,-2 0 0,-4 0 0,-2 0 0,4 0 0,-5 2 0,-3 3 0,-2 7 0,-1-2 0,-1 1 0,1 3 0,-1 2 0,1 3 0,-1 2 0,1 5 0,-1 1 0,-5 0 0,-1 4 0,1-2 0,-2 2 0,3 2 0,-5 2 0,0 0 0,0 0 0,-3 0 0,-5 0 0,0 0 0,0 0 0,0-2 0,0-2 0,-1-4 0,-5-2 0,2 4 0,-6-6 0,0-1 0,1-3 0,3-1 0,-4-1 0,1 1 0,-1-1 0,4-1 0,-4-3 0,3-1 0,-5-6 0,6 5 0,0-7 0,6 4 0,0-8 0,0-2 0,2-2 0,4-2 0,6 0 0,9 6 0,2 0 0,3 0 0,-3 0 0,6 0 0,4 0 0,8-5 0,1-1 0,3 2 0,3 2 0,3 2 0,1-2 0,1-2 0,-1-2 0,2-1 0,3 3 0,-1-4 0,-6-2 0,3 4 0,-7-3 0,5-1 0,1 0 0,-7 6 0,-4-3 0,-5 1 0,-1 0 0,2 0 0,2 4 0,2-2 0,-2-2 0,-8 1 0,-2 3 0,2-2 0,2-2 0,2 0 0,0 6 0,0-2 0,0-4 0,5 5 0,1-5 0,-2 2 0,-2-2 0,-2 4 0,0-4 0,0 2-3,-1-1 1,1 3-1,-2-6 1,-2 2-4,-1 0 0,-3-2 1,4 5-1,-4-3 0,-2 2 1,4 0 0,-4 0-1,3-2 2,3 2 0,-4 2 0,0 2 0,0 0 1,0 0 0,4 0 1,8 0-1,2 0 0,-2 0 0,-2 0 0,-2 0 1,1 0-2,5 0 0,-4 0 1,4 0-1,-4 2-1,-2 4 1,0-4 0,-1 4 0,1-4-1,0-2 1,0 0 0,0 0 0,0 0 0,0 0 1,0 0-1,2 0 1,2 0-1,1 0 1,1 0 0,-4 0 0,2 0-1,2 0 1,1 0-1,-3 0 1,4 0-2,1 0 1,-3 0 0,4 0 0,-1-2 0,1-4 0,2 4 1,5-4-1,-2 4 0,-3 2 1,3-5 0,-3-1 0,3 0-1,3-2 1,-3 6 0,-1-6 0,-5 3-1,-1-1 1,6 0 0,-5 6 0,1-2 0,-4-4 0,-4 4 0,-1-3 0,5 3 0,6 2 0,1 0 1,1 0-1,-3 0 0,3 0 0,3 0 1,5 0-1,1 2-1,-2 3 1,-2-3 0,-3 6 0,-1-2-1,3 0 1,-11 1 0,11-3 0,-3 4-1,1 2 1,1-4 0,0 3 0,-1-1-1,-5-4 1,5 4-1,-6-2 1,1-1-1,1 3 0,-3-6 0,3 6 0,-4-2 0,-1-1 0,-3 7 0,6-6 0,-1-2 0,1-2 1,0 4 0,3-1 0,-1-1 1,1-2 0,3-2 0,1 0 1,-2 0 0,-3 0 0,3 0 0,-5 0 1,0 0-1,-4 0 1,-5 0 0,-1 0 0,2 0 0,4 0 0,-4 0 0,2 0 0,-6 0 0,-4 0 0,0 0 0,4 0 0,-4 0 0,-6 0 0,-3 0 0,-3 0 0,1 0 0,-1 0 0,-5 0 0,-1 0 0,3 0 0,1 0 0,3 0 0,-1 0 0,-5 8 0,-2 4 0,-5 5 0,-6 6 0,-15 5 0,-34 6 0,-14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9:58.2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35 158 9631,'-17'7'0,"7"-5"0,2 6 0,16-10 0,4-4 0,5-5 0,7-5 0,-5-1 0,4-1 0,-3 1 0,-3-1 0,1 3 0,-1 1 0,1 4 0,-1 3 0,-5-5 0,-1 6 0,1 0 0,0 8 0,-3 4 0,-1 6 0,-4 3 0,-2 3 0,-2-1 0,0 1 0,0-1 0,0 1 0,0-1 0,0-7 0,8-2 0,1-8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8:14.7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35 8916,'-8'-9'0,"4"1"0,-5 6 0,1-4 0,2 4 0,6-5 0,0 8 0,0 5 0,0 4 0,0 7 0,2 3 0,4 3 0,-4 4 0,4 10 0,-2 4 0,1 6 0,-1 13 0,8 10 0,2 9 0,1 6 0,-3 11 0,-1 3 0,-4-47 0,0 0 0,0 4 0,1-1 0,1-1 0,0 1 0,0 1 0,-1 0 0,1-1 0,0-1 0,0-2 0,-1-1 0,4 42 0,-2 0 0,-3-4 0,-3-1 0,-2-9 0,-2-5 0,0-6 0,0-4 0,0-8 0,0 0 0,0-7 0,0-8 0,0-5 0,0-3 0,0-2 0,0-1 0,0-9 0,0 4 0,0-2 0,0 1 0,0-1 0,0-6 0,0 1 0,2-8 0,4-5 0,-4-3 0,8-2 0,-6-2 0,3-1 0,3-3 0,-4-8 0,5 4 0,1-1 0,-2-1 0,3 1 0,-5-7 0,2 1 0,0-1 0,3 3 0,-1 3 0,-8-4 0,3 13 0,-7-9 0,0 8 0,0-4 0,2 10 0,4 4 0,-2-4 0,6 6 0,-2 0 0,5-5 0,-1 7 0,3-2 0,3-4 0,-1 4 0,1-3 0,-3 1 0,-3 2 0,3-6 0,-3 4 0,4-4 0,1-2 0,0 0 0,-5 0 0,0 0 0,-6 0 0,5 0 0,-7-8 0,4-2 0</inkml:trace>
  <inkml:trace contextRef="#ctx0" brushRef="#br0" timeOffset="335">542 2131 8916,'-18'0'0,"8"8"0,5 4 0,10-3 0,7 1 0,4 0 0,1-1 0,8-5 0,2 2 0,3-2 0,-1 2 0,0-4 0,4 4 0,-4-4 0,-6-2 0,2 0 0,-1 0 0,-3 0 0,-2 0 0,-9 7 0,-6 5 0,-8 3 0,-6 9 0,-7 1 0,-1 2 0,1 4 0,0 2 0,-1 2 0,1 0 0,-1 0 0,1 0 0,-1-2 0,3-4 0,3-6 0,-2-1 0,9 1 0,1 6 0,2-12 0,2 7 0,0-15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8:18.1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35 191 8944,'-7'-12'0,"-5"0"0,4 9 0,0-3 0,10 12 0,4 5 0,6 5 0,3 1 0,3 1 0,-1-1 0,1 1 0,-3-7 0,-1 1 0,-3-1 0,3-1 0,-4 4 0,1-6 0,3 1 0,1 3 0,3 5 0</inkml:trace>
  <inkml:trace contextRef="#ctx0" brushRef="#br0" timeOffset="649">402 330 8944,'2'-11'0,"4"-1"0,-2 8 0,5 0 0,-1 8 0,4 6 0,-6 7 0,-1 1 0,3-1 0,-6 7 0,4-1 0,-2-2 0,2-1 0,-4-3 0,3 1 0,-3-1 0,-2 1 0,0-1 0,0 0 0,0-5 0,0 0 0,0-8 0,0 1 0,0-10 0,0-7 0,0-4 0,0-1 0,0 0 0,0 5 0,0 0 0,-2 3 0,-3-3 0,3-4 0,-6 7 0</inkml:trace>
  <inkml:trace contextRef="#ctx0" brushRef="#br0" timeOffset="1136">53 802 8944,'-18'0'0,"1"0"0,7 0 0,4-8 0,12-3 0,6-5 0,3-1 0,5-7 0,1-1 0,4-2 0,2-4 0,-5 4 0,1-1 0,-4 3 0,-1 4 0,-6 3 0,-3 5 0,-1 1 0,6 8 0,-12 4 0,1 14 0,-5 7 0,-3 8 0,-1 4 0,4 2 0,-2 0 0,-2 0 0,0 0 0,6-2 0,2-2 0,4-2 0,-2-7 0,8 1 0,-1-4 0,-1-1 0,6-9 0,-5-3 0,5-6 0,1-6 0,1-3 0,-1-11 0,-1-3 0,-5-6 0,-3-2 0,-8 0 0,0 4 0,0 1 0,-6-3 0,-2 8 0,-1 4 0,-5 3 0,-1 4 0,-3-1 0,1 3 0,-1 0 0,1 6 0,-1-4 0,1 4 0,-1 10 0,9-6 0,-7 14 0,6-7 0</inkml:trace>
  <inkml:trace contextRef="#ctx0" brushRef="#br0" timeOffset="1419">385 470 8944,'2'-17'0,"3"-1"0,-1 8 0,8 5 0,1 3 0,3 4 0,1 3 0,1 7 0,-1 4 0,1 3 0,-3 2 0,-1 5 0,-2 1 0,-9-4 0,5 4 0,-2-2 0,0-3 0,0-3 0,-6-1 0,0-1 0,0-7 0,0-4 0,0-12 0,0-6 0,2-11 0,1-4 0,5-2 0,2 0 0,0-1 0,3-3 0,-1 2 0,1 2 0,-3 8 0,2-2 0,-1 3 0,-1 3 0,0 1 0,-6 3 0,2 1 0,-1 10 0,-5 2 0,0 8 0,0 9 0</inkml:trace>
  <inkml:trace contextRef="#ctx0" brushRef="#br0" timeOffset="1686">454 1151 8944,'-9'-11'0,"3"-1"0,4 0 0,4-5 0,4-1 0,3-5 0,9 0 0,-1 0 0,1-3 0,1 7 0,3-4 0,1 3 0,-2 3 0,-7 7 0,-3 4 0,3 4 0,2 4 0,1 4 0,-7 4 0,-4 7 0,-5 1 0,-1-1 0,0 1 0,2-3 0,2-1 0,2-3 0,0-7 0,2 4 0,1-8 0</inkml:trace>
  <inkml:trace contextRef="#ctx0" brushRef="#br0" timeOffset="1869">926 348 8944,'0'-18'0,"0"7"0,0-1 0,-2 8 0,-4-2 0,4 14 0,-4 10 0,4 9 0,2 6 0,0 2 0,0-2 0,0-2 0,0-2 0,0-6 0,0 4 0,0-1 0,0-5 0,0-2 0,0-1 0,0-1 0</inkml:trace>
  <inkml:trace contextRef="#ctx0" brushRef="#br0" timeOffset="2035">961 383 8944,'2'-10'0,"4"4"0,-2 4 0,7 2 0,3 0 0,1 0 0,5 0 0,1 0 0,2 2 0,-1 4 0,-3-2 0,-1 6 0,-1-1 0,0 1 0,1 9 0,-1 9 0</inkml:trace>
  <inkml:trace contextRef="#ctx0" brushRef="#br0" timeOffset="2252">821 942 8944,'-10'-8'0,"5"4"0,12-6 0,11 3 0,7-7 0,12 2 0,4-5 0,5-6 0,-1 1 0,1-7 0,1-2 0,-2-2 0,1 4 0,-9 2 0,-6 2 0,-4 3 0,-3 5 0,-9 3 0,-1 4 0,-3 3 0,-7 1 0,-4 21 0,-9 5 0</inkml:trace>
  <inkml:trace contextRef="#ctx0" brushRef="#br0" timeOffset="2418">1031 959 8944,'-24'0'0,"1"0"0,6 0 0,5 0 0,10 8 0,0 4 0,6 3 0,12-3 0,-1-1 0,8 1 0,5-2 0,-5 3 0,6-7 0,0 0 0,6-6 0</inkml:trace>
  <inkml:trace contextRef="#ctx0" brushRef="#br0" timeOffset="2685">1328 697 8944,'5'14'0,"1"1"0,0 7 0,2 3 0,-6 6 0,6 8 0,-3 1 0,1-1 0,0-2 0,-6-2 0,0-2 0,0-4 0,-8-4 0,-3-9 0,-5-3 0,-1-1 0,5-8 0,0 2 0,-1-4 0,-3-2 0,-1 0 0,1-2 0,3-2 0,1-2 0,8-7 0,-2 1 0,6-2 0,6 1 0,6 1 0,3-1 0,11-3 0,3-1 0,4-1 0,2 1 0</inkml:trace>
  <inkml:trace contextRef="#ctx0" brushRef="#br0" timeOffset="3052">2131 191 8885,'-12'-6'0,"1"0"0,7-2 0,-4 4 0,0-1 0,1 1 0,-7 10 0,4 7 0,2 8 0,-3 7 0,3 8 0,0 3 0,1 2 0,-5 2 0,4-4 0,0 1 0,1-1 0,-5-2 0,6-2 0,2-2 0,2-4 0,2-4 0,0-7 0,0-1 0</inkml:trace>
  <inkml:trace contextRef="#ctx0" brushRef="#br0" timeOffset="3218">2044 400 8885,'17'6'0,"1"0"0,-1 0 0,1 1 0,-1-5 0,0 6 0,1-2 0,-1 0 0,1 7 0,-1-3 0</inkml:trace>
  <inkml:trace contextRef="#ctx0" brushRef="#br0" timeOffset="3519">2183 540 8885,'0'17'0,"0"1"0,0-1 0,0 1 0,0-1 0,0 1 0,-2 5 0,-3 2 0,-5 2 0,0 4 0,-5 1 0,5-1 0,-2-4 0,1-2 0,1 4 0,-4-8 0,5-3 0,1-5 0,2-9 0,6 2 0,0-12 0,8-3 0,4-11 0,3-1 0,3-2 0,1-6 0,2 3 0,4-1 0,3-4 0,-7 0 0,2 0 0,-1 2 0,1-2 0,-4 6 0,5-1 0,-7 3 0,-5 0 0,3 5 0,-3 7 0,3-3 0,-5 6 0,-2 8 0,-8 10 0</inkml:trace>
  <inkml:trace contextRef="#ctx0" brushRef="#br0" timeOffset="3753">2236 977 8885,'-12'15'0,"2"-1"0,3-3 0,1-7 0,8 2 0,4-12 0,5-7 0,5-9 0,7 3 0,0-4 0,-1 1 0,-3-1 0,-1 6 0,-1-3 0,-1 7 0,-5-1 0,5 4 0,-5-1 0,3 9 0,-2 2 0,-7 9 0,-3 7 0,0 7 0,2 0 0,2 1 0,-2 1 0,-2-6 0,-2 5 0,0-5 0,8-9 0,-6-2 0,5-8 0</inkml:trace>
  <inkml:trace contextRef="#ctx0" brushRef="#br0" timeOffset="4001">2498 697 8885,'-10'-2'0,"2"-2"0,1-1 0,5-3 0,-2 2 0,8-6 0,-1-1 0,11-1 0,3 1 0,5-7 0,7 3 0,-4-9 0,0 3 0,1 0 0,3-6 0,-6 5 0,0 1 0,3-2 0,-7 6 0,2-5 0,-5 5 0,-5 1 0,-5 3 0,4 1 0,-2 3 0,-2 7 0,-6-4 0</inkml:trace>
  <inkml:trace contextRef="#ctx0" brushRef="#br0" timeOffset="4386">2585 610 8885,'-12'6'0,"3"1"0,1 3 0,2-4 0,6 6 0,0 1 0,0-3 0,0 2 0,0 1 0,8-3 0,4 0 0,3-3 0,3-1 0,1-8 0,2-2 0,3-2 0,1-7 0,-4 1 0,2-3 0,-1-3 0,3 7 0,-2-1 0,-1 0 0,-3 3 0,-7 1 0,-1 8 0,3 0 0,-4 4 0,-1 5 0,-1 11 0,-4 5 0,-2 4 0,-2 6 0,-2-2 0,-4-4 0,2 2 0,-7-7 0,7-1 0,-2-6 0,-2-5 0,2 0 0,0-9 0,8-3 0,2-11 0,4-5 0,2-1 0,1-3 0,7-3 0,-1-6 0,1-4 0,-1-2 0,1 0 0,1-2 0,4-3 0,-3 3 0,3-4 0,-3 4 0,-3 2 0,0 0 0</inkml:trace>
  <inkml:trace contextRef="#ctx0" brushRef="#br0" timeOffset="4965">3126 470 8885,'-5'18'0,"-1"-1"0,2 1 0,12-3 0,9-3 0,1-5 0,7-8 0,-2-5 0,0-6 0,7-3 0,-7-3 0,-2-1 0,-1-5 0,-5 3 0,-3-8 0,-6 0 0,-5 2 0,-1 1 0,0 9 0,-1-1 0,-5 1 0,2 5 0,-8 3 0,-1 1 0,-3 4 0,-7 4 0,0 8 0,1 7 0,3 7 0,3 1 0,3-4 0,3 3 0,2 1 0,-3 2 0,5-3 0,2 1 0,2-2 0,2-1 0,0-1 0,2 2 0,4 3 0,-2-1 0,7-4 0,3 3 0,1 1 0,-3-2 0,0-7 0,1-2 0,3 1 0,1-3 0,1 0 0,-1-3 0,1-1 0,-1-8 0,0-4 0,-1 2 0,-2-5 0,-5-1 0,-1 0 0,0 5 0,-4-7 0,2-2 0,-1 5 0,-5-3 0,6 0 0,0-5 0,0 5 0,-6 1 0,0 5 0,0-6 0,0 8 0,2-4 0,2 7 0,1-5 0,3 2 0,-4-8 0,4 1 0,2 1 0,1-6 0,5 5 0,-3-5 0,-1-1 0,0-1 0,5 1 0,1-1 0,-1 1 0,-5-1 0,-1 3 0,1 1 0,-2 3 0,5 5 0,-3-6 0,3 8 0,3-4 0</inkml:trace>
  <inkml:trace contextRef="#ctx0" brushRef="#br0" timeOffset="5598">3720 68 8965,'-11'-9'0,"-1"3"0,8 2 0,-4 0 0,1-2 0,5 1 0,-6 5 0,8 9 0,0 7 0,2 7 0,4 4 0,-4 8 0,3 8 0,-1 1 0,2 5 0,-4 7 0,4 2 0,-2 1 0,2 1 0,-5-8 0,5 3 0,-4-9 0,-2-3 0,6-8 0,0-8 0,-2-2 0,-2-2 0,-2-13 0,0-18 0,0-11 0</inkml:trace>
  <inkml:trace contextRef="#ctx0" brushRef="#br0" timeOffset="5748">3703 575 8965,'0'-18'0,"0"1"0,0 0 0,0 5 0,0 0 0,0 6 0,2-3 0,4 1 0,-3 0 0,9 4 0,2-2 0,1 1 0,1 3 0,-1-2 0,3-2 0,-5-6 0,11 7 0,3-17 0,0 3 0</inkml:trace>
  <inkml:trace contextRef="#ctx0" brushRef="#br0" timeOffset="6280">4349 191 9008,'-18'0'0,"7"0"0,1 2 0,2 3 0,4 7 0,3 9 0,1 5 0,1 1 0,5 4 0,-2-4 0,8 0 0,1-2 0,3-3 0,1-5 0,1-3 0,-1-4 0,1-3 0,-1-3 0,1-10 0,-1-5 0,1-5 0,-9-3 0,-3-3 0,-4-3 0,-2-2 0,0 4 0,-2-4 0,-4 1 0,-5 5 0,-5 7 0,-1 5 0,-1-1 0,1 0 0,-1 6 0,1-1 0,-1 3 0,1 2 0,1 7 0,5 5 0,3 4 0,0 1 0,6 1 0,-5 7 0,7 2 0</inkml:trace>
  <inkml:trace contextRef="#ctx0" brushRef="#br0" timeOffset="6565">4593 51 9008,'0'-12'0,"2"3"0,4 1 0,-2 2 0,8 8 0,1 4 0,-5 4 0,0 9 0,-2 4 0,-1 6 0,7 4 0,-6 4 0,-2 2 0,-2 2 0,-2-2 0,0-8 0,0-2 0,0 2 0,0-6 0,0-2 0,0-3 0,0-9 0,0 1 0,0-10 0,0-2 0,2-12 0,4-9 0,-3 0 0,9-7 0,2 1 0,1 0 0,1 4 0,-3-4 0,-1 1 0,1 5 0,3-4 0,0 2 0,-5 1 0,5 11 0,-14 3 0,-2 16 0,-10 1 0</inkml:trace>
  <inkml:trace contextRef="#ctx0" brushRef="#br0" timeOffset="6765">4576 627 9008,'-8'18'0,"-3"-1"0,3 1 0,2-1 0,4 1 0,2-1 0,0 1 0,4-1 0,6 0 0,7 1 0,4-6 0,-3-3 0,1-1 0,5-4 0,-5-2 0,6-2 0,-1-2 0,-1-4 0,0-6 0,-4-11 0,3-6 0,1-4 0,0-8 0,-3-1 0,1-1 0,2 0 0,1-5 0,1 3 0,2-7 0</inkml:trace>
  <inkml:trace contextRef="#ctx0" brushRef="#br0" timeOffset="7037">4943 226 8992,'-2'-10'0,"-4"4"0,6 2 0,0 0 0,10-1 0,7-9 0,4 4 0,3 1 0,-3 3 0,-1-2 0,-3 2 0,0 2 0,1 2 0,-1-4 0,1 1 0,-3 7 0,-3 9 0,-6 7-1,-4 5 0,-2-2 1,0 8-1,0 2 0,0 2 0,-2 2 1,-2 0-1,-4 0 0,-2 0 1,7-6 0,-3-2 0,2-1 0,-2-5 0,4-2 0,-13-1 0,5-1 0</inkml:trace>
  <inkml:trace contextRef="#ctx0" brushRef="#br0" timeOffset="7382">5135 453 8985,'0'-18'0,"0"8"0,2-3 0,4 7 0,3 0 0,9 8 0,-1 2 0,1 2 0,-1 2 0,1-4 0,-1 3 0,1 3 0,-7-6 0,1 2 0,-6-4 0,5-2 0,-7-2 0,2-4 0,-10 2 0,-2-8 0,2-1 0,2-3 0,2-1 0,0-1 0,0 1 0,0-1 0,2-1 0,4-4 0,2 3 0,6-3 0,-3 4 0,3 1 0,-4 7 0,1 1 0,1 0 0,-2 0 0,5 7 0,-5-5 0,-1 10 0,-3 4 0,-2 5 0,2 5 0,-4 3 0,4 4 0,-4 3 0,-2 3 0,0-6 0,0-4 0,0-1 0,0-1 0,0 1 0,-8-1 0,-2 1 0</inkml:trace>
  <inkml:trace contextRef="#ctx0" brushRef="#br0" timeOffset="7569">5309 627 8985,'-1'12'0,"-3"0"0,-2 1 0,0-3 0,6 2 0,0 1 0,4-5 0,6-2 0,7-4 0,2-2 0,9-2 0,-1-4 0,2-6 0,0-3 0,0-5 0,4-3 0,-2-4 0,-2 0 0,-2-6 0,3 6 0,-5-3 0,0 1 0,-6 0 0,7-6 0</inkml:trace>
  <inkml:trace contextRef="#ctx0" brushRef="#br0" timeOffset="7749">5816 34 8949,'-8'-10'0,"4"-4"0,-7 8 0,5 3 0,-4 10 0,2 11 0,3 1 0,3 10 0,-2 2 0,-2 2 0,-2 2 0,4 0 0,-2 0 0,3 0 0,1-2 0,2-4 0,-2 4 0,-4-4 0,4-4 0,-4-1 0,4-5 0,2-1 0</inkml:trace>
  <inkml:trace contextRef="#ctx0" brushRef="#br0" timeOffset="8135">5781 261 8949,'0'-12'0,"0"0"0,0 8 0,6-1 0,2 10 0,1 5 0,5 0 0,-4 5 0,1-3 0,1 3 0,-2 3 0,3-1 0,-5-1 0,0-2 0,-1-3 0,1-5 0,-2 6 0,-4-1 0,6-1 0,-8-10 0,0-12 0,0-3 0,0-3 0,6 1 0,1-3 0,3-1 0,4-2 0,1-8 0,3 4 0,-3-2 0,-3-1 0,3 7 0,-5-4 0,2 2 0,-1 3 0,-7 9 0,2 1 0,4 8 0,-8-2 0,3 12 0,-3 6 0,-2 3 0,0 3 0,0-1 0,0 1 0,0-1 0,0 1 0,0-1 0,0 1 0,0-1 0,0 1 0,0-1 0,0 1 0,0-1 0,0 0 0,0 1 0,0-1 0</inkml:trace>
  <inkml:trace contextRef="#ctx0" brushRef="#br0" timeOffset="8415">5991 557 8949,'-18'12'0,"3"0"0,3 1 0,6 3 0,4 1 0,2 1 0,0-1 0,8 1 0,6-1 0,5-1 0,4-5 0,6-3 0,-5-8 0,-1 0 0,2 0 0,-5-8 0,3-3 0,-6-5 0,-5-1 0,2-3 0,-9-3 0,-1-6 0,-2-4 0,-2 4 0,0 2 0,-2 1 0,-4 5 0,3-4 0,-9 2 0,-2 1 0,-1 5 0,-3 3 0,1 3 0,-1 7 0,1-2 0,-1 6 0,1 6 0,0 5 0,-1 11 0,3 3 0,3 2 0,-2 2 0,7 6 0,-3 0 0,6 0 0,-4 0 0</inkml:trace>
  <inkml:trace contextRef="#ctx0" brushRef="#br0" timeOffset="8566">6672 732 8743,'-33'2'0,"4"4"0,-1-2 0,11 5 0,5 1 0,5 0 0,5-6 0,10 2 0,11-5 0,10-1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8:35.5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263 123 8783,'-27'0'0,"-1"0"0,7 0 0,-2 0 0,1 0 0,3 0 0,2 0 0,-1 0 0,1 0 0,5 0 0,0 0 0,-1 0 0,3 0 0,-2 0 0,9 2 0,-3 4 0,4-4 0,10 6 0,3-8 0,5 0 0,1 0 0,1 0 0,-1 0 0,3 0 0,1 0 0,4 0 0,2 0 0,2 2 0,6 1 0,0 3 0,0-2 0,0 4 0,2 0 0,2-1 0,2 1 0,5 4 0,-3-6 0,1 0 0,5 1 0,-4-5 0,-1 4 0,1-2 0,-1 2 0,-3-4 0,6 4 0,1-5 0,3-1 0,1 0 0,1 0 0,-1 0 0,0 0 0,1 0 0,-1 0 0,0 0 0,1 0 0,-5 0 0,1 0 0,1 0 0,-1 0 0,-1 0 0,7 0 0,1 0 0,2 0 0,0 0 0,-5 0 0,-1 0 0,1 0 0,1-1 0,0-3 0,1-2 0,-5 2 0,-7 2 0,1 2 0,1 0 0,0 0 0,1-6 0,5 0 0,-3 2 0,-1 3 0,-1 1 0,7 0 0,-3 0 0,-3 0 0,3 5 0,-5 1 0,1-2 0,1-2 0,-2-2 0,3 0 0,-1 0 0,1 0 0,3 2 0,1 2 0,0 2 0,1-2 0,-1-3 0,1-1 0,1 0-2,4 0 1,-9-1 0,1-3 0,-3-2-1,-3 2 1,-3 0 0,4 0 0,-1-2-1,1 2 1,-4-3 0,3 1 0,1 2 0,0 2 0,-1 2 0,5 0 0,-5-2 0,-1-4 0,4 4 0,-7-3 0,1 3 0,2 2 1,-6 0-1,5 0 1,1 0-1,4 0 1,-3 0 0,1-2 0,0-2 0,-1-2 0,-1 0 0,5 6 0,3 0 0,-3 0 0,-5 0 0,4 0 0,1 0 0,3 0 0,-7-6 0,-1 0 0,-2 3 0,-1 1 0,11-4 0,-3 0 0,5 0 0,-3-2 0,-1 6 0,3-5 0,2 1 0,5 0 0,-11-6 0,3 5 0,-5-1 0,-1 0 0,-6-3 0,1 5 0,-3 0 0,-2-2 0,-2 6 0,-2-4 0,-2 4 0,2 2 0,0 0 0,-2-2 0,-3-1 0,-1-3 0,-6 0 0,5 6 0,-5 0 0,-1 0 0,-1 0 0,0 0 0,1 0 0,-1 0 0,1 0 0,-1 0 0,1 0 0,-1 0 0,1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8:42.4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34 8898,'0'-10'0,"0"0"0,0 5 0,0 3 0,0-4 0,0 12 0,0 3 0,0 11 0,0 3 0,0 6 0,0 12 0,0 5 0,0 7 0,0 5 0,0 12 0,0 11 0,0 5 0,0 1 0,6-7 0,0-7 0,-2-7 0,-2-7 0,0-9 0,2-9 0,2-12 0,-3-8 0,-1-3 0,-2-9 0,0-3 0,0-12 0,0 3 0,2-9 0,4-2 0,-2 5 0,8-3 0,1 0 0,3 3 0,1-7 0,1 8 0,-1-5 0,1 1 0,-1 6 0,2-3 0,3 1 0,1 4 0,0 2 0,-5 2 0,-1 0 0,1 0 0,5 2 0,0 2 0,-1 2 0,-5 7 0,-3-3 0,-3 2 0,3-1 0,-6-5 0,-1 4 0,1-2 0,-6-1 0,4-1 0,-4-4 0,-2 6 0</inkml:trace>
  <inkml:trace contextRef="#ctx0" brushRef="#br0" timeOffset="252">402 872 8898,'-17'-17'0,"-1"-1"0,7 1 0,-1 1 0,-2 5 0,5-3 0,-3 8 0,8-7 1,-2 11-1,12-4 1,6 4 0,3 2 1,5 0 0,1 0 0,4 0-2,2 0 1,-5 0 0,3 0-1,-2 0 0,1 0 0,-1 0 0,-6 0 0,1 0 0,-1 0 0,-1 2 0,-5 4 0,-5 5 0,-6 5 0,-4 1 0,-3 3 0,-3 3 0,4-4 0,-6 7 0,1-3 0,1 0 0,-5 6 0,5-5 0,-2-1 0,1 2 0,7-6 0,-12 7 0,6-9 0</inkml:trace>
  <inkml:trace contextRef="#ctx0" brushRef="#br0" timeOffset="1164">926 680 9020,'-8'-10'0,"6"3"0,-4 16 0,12 7 0,6 7 0,3 4 0,5-4 0,1 7 0,3-1 0,-3-2 0,-2-2 0,-1-7 0,-1-1 0,1 0 0,-3 1 0,-1-3 0,-3-3 0,-7-4 0,2-8 0,-10-2 0,-4-4 0,-1-6 0,3 3 0,-4-3 0,1-1 0,-1-3 0,4 0 0,-4 3 0,3 1 0,3-1 0,-4-3 0,2-1 0,2-1 0,2 1 0,4 1 0,2 3 0,2 1 0,7 2 0,-1-3 0,4 3 0,1 2 0,1 2 0,-1 6 0,1 0 0,-1 0 0,0 2 0,-1 4 0,-2 6 0,-3 3 0,-7 5 0,2 1 0,-4 4 0,-2 3 0,0-5 0,-2 4 0,-2-2 0,-2-3 0,-7-3 0,3-2 0,0 1 0,4-1 0,-1-5 0,-1-2 0,-2-3 0,6-1 0,-3-6 0,7-2 0,0-3 0,0-7 0,1-2 0,3 1 0,2 1 0,-2-2 0,4 5 0,0-3 0,1-1 0,-5 3 0,4-2 0,0-1 0,-1-3 0,7 1 0,-4 1 0,-3 2 0,7 1 0,-2-5 0,3 3 0,3 1 0,-1 0 0,1-5 0,-1-1 0,1 1 0,-1-1 0,0 1 0,1 0 0,-8 7 0,-3 2 0,-7 10 0,0 4 0,0 5 0,0 5 0,0 1 0,0 3 0,0 3 0,0-3 0,0 5 0,0-2 0,0 0 0,0 1 0,2-7 0,2 1 0,2-1 0,0 0 0,-4-1 0,4-4 0,-4-5 0,13-14 0,-5-3 0</inkml:trace>
  <inkml:trace contextRef="#ctx0" brushRef="#br0" timeOffset="1536">1607 505 9020,'0'-17'0,"0"-1"0,0 1 0,0 5 0,0 1 0,0 7 0,0-2 0,0 12 0,0-2 0,0 7 0,0 3 0,0 1 0,0 3 0,0 1 0,0 3 0,0 1 0,0 8 0,0-2 0,0 6 0,0 6 0,6-4 0,0 7 0,-2 1 0,-2 1 0,-2 15 0,0-9 0,0 2 0,0 1 0,0-3 0,0 0 0,0-1 0,0-5 0,0-5 0,0-10 0,0-2 0,0-7 0,0-5 0,0-17 0,0-11 0,0-11 0,0-1 0,0 0 0,0-3 0,0 5 0,0-8 0,0 0 0,0-6 0</inkml:trace>
  <inkml:trace contextRef="#ctx0" brushRef="#br0" timeOffset="2198">1782 785 9020,'0'-18'0,"0"1"0,2 7 0,4 4 0,-3 12 0,7 6 0,0 3 0,0 3 0,-5-1 0,5 1 0,-2-1 0,0-1 0,-5-3 0,3-1 0,-2 1 0,-2-3 0,-2 2 0,-2-8 0,-4 2 0,4-12 0,-3-6 0,1-3 0,-2-3 0,4 1 0,-4-1 0,4 1 0,2-1 0,0 1 0,2-1 0,4 1 0,6-1 0,3 7 0,3 1 0,-1 0 0,0 1 0,1 5 0,-1-2 0,1 4 0,-1 2 0,-1 2 0,-3 4 0,-3 5 0,-2 5 0,-2 3 0,-6 3 0,0 3 0,0 2 0,-6-4 0,-2 5 0,-2-3 0,-3-4 0,-1-2 0,1-1 0,1-1 0,0-1 0,-5-4 0,7-5 0,2-9 0,10-1 0,4-5 0,6-2 0,5 0 0,5-3 0,1 3 0,-2 2 0,5 2 0,-3 6 0,-2 0 0,-1 0 0,-3 10 0,-1 6 0,-5 5 0,-3 4 0,-8-3 0,0 3 0,0 2 0,0 0 0,-2 2 0,-2-5 0,-2-5 0,-5-2 0,3-1 0,-2-4 0,4-5 0,-3-5 0,1 4 0,2-6 0,6 0 0,0-2 0,2-9 0,4-3 0,6-2 0,3 3 0,3-3 0,-1-3-1,0 0 0,7-7 0,1 3 0,0 0-1,0-2 0,6 3 0,-3-5 0,1 2-1,0 3 1,-8 3 2,2 2 0,-3-9 0,-3-1 0</inkml:trace>
  <inkml:trace contextRef="#ctx0" brushRef="#br0" timeOffset="2848">2410 732 9001,'0'-9'0,"0"1"0,2 8 0,4 0 0,-4 2 0,4 4 0,4-4 0,-6 5 0,7-7 0,-7 8 0,4-6 0,-6 0 0,4-8 0,5 2 0,-1-3 0,2 1 0,1 2 0,-3 2 0,2 4 0,1 4 0,-3 3 0,0 9 0,-3-1 0,-3 1 0,-2 7 0,-2 2 0,0 0 0,0-3 0,0 1 0,-2-2 0,-2-2 0,-2-1 0,1-8 0,3-3 0,-4-1 0,4 0 0,-4-2 0,6-6 0,4 0 0,2-10 0,9-6 0,1-1 0,5-3 0,1-3 0,-1 4 0,0-6 0,3 1 0,-3 1 0,-2 0 0,-1 5 0,-3-5 0,-3 0 0,2-1 0,-7 7 0,3-1 0,-4 1 0,4 0 0,-3-1 0,-3 1 0,-2-1 0,-2 1 0,0-1 0,0 1 0,0-1 0,0 7 0,0-1 0,0 10 0,0 2 0,0 10 0,0 5 0,2 5 0,2 3 0,2 6 0,0 10 0,-5 4 0,3-1 0,2 1 0,2 0 0,-4-5 0,2 3 0,-2-2 0,3-2 0,-1-2 0,-2-2 0,-2-4 0,0-2 0,2-6 0,2 3 0,7-9 0,-3-7 0</inkml:trace>
  <inkml:trace contextRef="#ctx0" brushRef="#br0" timeOffset="3181">3493 523 8839,'-6'-12'0,"1"1"0,-3 5 0,2-6 0,2 10 0,-6 2 0,3 10 0,-5 13 0,4 6 0,1 6 0,-1 6 0,-6-2 0,4 7 0,-1 1 0,-1-3 0,8 1 0,-3-6 0,1 2 0,0-3 0,0-8 0,6-7 0,0-4 0,0-1 0,0-9 0,-8-1 0,-1-8 0</inkml:trace>
  <inkml:trace contextRef="#ctx0" brushRef="#br0" timeOffset="3315">3388 750 8839,'0'-18'0,"2"9"0,4 3 0,6 4 0,3 2 0,5 8 0,1 3 0,2 5 0,-1 1 0,3 3 0,-2-1 0,1 1 0,1-5 0,-6-1 0,5 3 0,3 1 0,0-1 0</inkml:trace>
  <inkml:trace contextRef="#ctx0" brushRef="#br0" timeOffset="4264">3720 401 8839,'-6'-12'0,"1"0"0,-1 8 0,6 6 0,0 16 0,0 9 0,0 6 0,6 10 0,1 3 0,1 3 0,0-3 0,0 11 0,-4-5 0,1 2 0,-1 1 0,4-5 0,-2-3 0,-2-7 0,-2-3 0,-2-2 0,0-2 0,0-4 0,0-5 0,0-5 0,0-9 0,0-4 0,0-12 0,0-6 0,0-5 0,0-7 0,0 3 0,0-8 0,6 6 0,-1-5 0,-1 1 0,-2 0 0,-2 6 0,2-3 0,2 5 0,2 2 0,2-1 0,-5 1 0,3-1 0,8 1 0,-3 1 0,5 5 0,1-3 0,1 8 0,-1 0 0,1-1 0,-1 3 0,1-6 0,-1 0 0,1 1 0,-7 3 0,1-6 0,2-1 0,-1-3 0,1 0 0,-3 5 0,-7-5 0,2 5 0,-2 3 0,2 2 0,-2 4 0,7 2 0,-5 0 0,6 0 0,1 0 0,3 0 0,1-2 0,3-4 0,1-5 0,2-5 0,1-3 0,-9-3 0,-1-3 0,-3-2 0,-7 6 0,2-3 0,-4 3 0,-2-2 0,-6 9 0,-2-1 0,-1 3 0,-5 2 0,-1 6 0,-3-1 0,1 3 0,-1 2 0,1 0 0,-1 2 0,1 3 0,1-1 0,5 8 0,3 0 0,0-3 0,6 7 0,-4-5 0,5 7 0,1 5 0,0-1 0,0 7 0,0 2 0,0 2 0,0 2 0,1 0 0,3 0 0,2-1 0,2 1 0,-4 0 0,4-2 0,1-4 0,-5-3 0,4-9 0,-2 1 0,0-1 0,1-5 0,-1-1 0,2-15 0,4-1 0,-7-11 0,-3-7 0,-2-4 0,0-8 0,0 0 0,0 0 0,6 2 0,0 4 0,-2 4 0,-2-1 0,-2 7 0,0-4 0,0 3 0,2 10 0,4 5 0,-5 10 0,5 7 0,-4 6 0,-2 5 0,0 2 0,0 6 0,0-4 0,0-1 0,0-3 0,0-6 0,0 1 0,0-1 0,0-5 0,0 0 0,2-9 0,4 3 0,4-12 0,7-5 0,1-7 0,-1-5 0,1 2 0,-1-7 0,0 1 0,1 0 0,-1 6 0,1-2 0,-3 3 0,-3 3 0,4 1 0,-5 4 0,-3 5 0,0 7 0</inkml:trace>
  <inkml:trace contextRef="#ctx0" brushRef="#br0" timeOffset="4482">4366 820 8839,'-15'17'0,"1"1"0,3-1 0,7 2 0,-2 3 0,4 1 0,4-2 0,6-7 0,9-2 0,1-8 0,5-1 0,-4-6 0,-1-9 0,-1-4 0,-1-1 0,-3-1 0,-1 1 0,-8 0 0,2-1 0,-4 1 0,-2-1 0,-2 7 0,-4 1 0,-6 2 0,-3-4 0,-3 7 0,1 1 0,-1 2 0,1 8 0,-1-1 0,1 1 0,0 2 0,7-4 0,2 6 0,0-3 0,6-1 0,-5-6 0,7 0 0</inkml:trace>
  <inkml:trace contextRef="#ctx0" brushRef="#br0" timeOffset="4798">4489 505 8839,'0'-17'0,"0"-1"0,0 1 0,0-1 0,2 3 0,2 1 0,5 5 0,7 1 0,-1-4 0,14 6 0,-7 1 0,1 7 0,-5 3 0,-7 7 0,3 11 0,-8 8 0,-3 6 0,-1 4 0,-9 6 0,-5-5 0,-4 1 0,-1 0 0,5-3 0,1-5 0,-3 0 0,-1 0 0,3-8 0,0-3 0,1-5 0,3-15 0,8-6 0,10-6 0,5-5 0,3-3 0,-1-1 0,1-1 0,-1 1 0,6-1 0,1 1 0,-1-1 0,2 1 0,-6-1 0,5 1 0,-5-1 0,-1 1 0,-9 0 0,7-9 0,-6-1 0</inkml:trace>
  <inkml:trace contextRef="#ctx0" brushRef="#br0" timeOffset="5135">4838 278 8839,'0'-9'0,"0"3"0,0 12 0,0 5 0,0 7 0,0 3 0,0 4 0,0 2 0,0 3 0,0 4 0,0 1 0,0 0 0,0-6 0,0 1 0,0-1 0,0-2 0,0 4 0,0-8 0,-2-3 0,-4-7 0,4 3 0,-5-16 0,7 0 0,0-10 0,0-6 0,0-1 0,0 0 0,0-1 0,1-1 0,3-3 0,4-1 0,2 2 0,1-1 0,7 1 0,-1-2 0,1 1 0,-1-3 0,1 2 0,-1 1 0,1 3 0,-1 4 0,1 1 0,-1 2 0,1-1 0,-3 3 0,-3-2 0,-1 10 0,-9 2 0,-4 10 0,-17 13 0,0 5 0</inkml:trace>
  <inkml:trace contextRef="#ctx0" brushRef="#br0" timeOffset="5301">4855 558 8839,'-9'-2'0,"3"-4"0,12 2 0,5-6 0,5 3 0,7-5 0,1 4 0,-3 0 0,-2 1 0,-1-5 0,-1 4 0,1-1 0,-1 5 0,1-2 0,-9 4 0,-9 2 0,-9 0 0</inkml:trace>
  <inkml:trace contextRef="#ctx0" brushRef="#br0" timeOffset="5535">4733 820 8839,'-17'17'0,"-1"1"0,9-5 0,3 3 0,4 3 0,2 1 0,0-1 0,2-4 0,4-1 0,5-2 0,11-8 0,3 1 0,0-3 0,0-2 0,4-7 0,-5-5 0,-3-4 0,-2-1 0,-3-1 0,-2 1 0,-5 0 0,-1-1 0,-2 1 0,-6-1 0,-2 1 0,-4-1 0,-4 7 0,-7 1 0,-1 2 0,1 4 0,-1 2 0,1 2 0,0 0 0,-1 0 0,6 8 0,1 2 0,-3-1 0,-1 7 0,-3-6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9:24.482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961 804 12357,'8'-18'-274,"-7"1"1,5-1-1,-2 3 0,2 3 1,-4-3 133,4 3 0,-2 4-29,1 3 57,-3 3 72,6 2 0,-8 2 12,0 3 0,0-1-66,0 8 1,-2 0 0,-2 5 71,-1 0 0,-7-5 0,4-2 0,-2 0 22,-3-1 0,-3 3 0,-1 5 0,-3 1 0,-3-1 0,4-5 0,-6 0 0,-1 1 0,-3 3 0,-4 1 0,-2 1 0,0-1 0,0 1 0,-7-1 0,-5 0 0,-3 1 0,-3-1 0,3-5 0,1-2 0,5-3 0,1-3 0,-4-2 0,9-2 0,5 0 0,7 0 0,1-9 0,2-9 0,2-7 0,1-2 0,10-12 0,3 2 0,1-6 0,0-5 0,0-3 0,6-1 0,0 0 0,0-1 0,8 1 0,4-1 0,3 1 0,3 0 0,-1 5 0,1 2 0,-1 3 0,0 3 0,7 2 0,1 4 0,0 4 0,0 6 0,7 3 0,-3 1 0,2-1 0,-2 3 0,4-4 0,-4 11 0,4 0 0,2 4 0,0 5 0,0 1 0,0 0 0,-1 0 0,1 1 0,0 5 0,0 6 0,0 3 0,-2 3 0,-2 1 0,-4 3 0,-1 1 0,3 8 0,-6-4 0,-4 2 0,-5 0 0,2 0 0,-7 8 0,3 2 0,0 2 0,-9-6 0,3-6 0,-4 2 0,-2 2 0,-6 0 0,-1-4 0,-3-4 0,-4 1 0,-7-7 0,-4 6 0,0-2 0,-1 1 0,-3 5 0,6-6 0,0-2 0,-3-1 0,5 1 0,-6-1 0,2-5 0,3 1 0,3-3 0,1 1 0,1-3 0,-1-7 0,1 2 0,7-4 0,5-2 0,10 0 0,7 0 0,3 0 0,3 0 0,-1 0 0,1 0 0,7 0 0,4-2 0,4-2 0,2-2 0,0 1 0,0 5 0,2 0 0,4 0 0,-3 0 0,9 0 0,3 0 0,7 0 0,-1 0 0,6 0 0,0 0 0,0 0 0,-5 0 0,1 0 0,-4 0 0,-2 0 0,-1 5 0,-4 3 0,-5 0 0,1 0 0,-6 3 0,4-3 0,-5 0 0,-1 0 0,0 3 0,0-3 0,0 0 0,0 0 0,0 3 0,0-5 0,0-2 0,0-2 0,0-2 0,0 0 0,0 0 0,-1 0 0,1 0 0,2 0 0,2 0 0,2 0 0,-2 0 0,-6 0 0,0-2 0,3-4 0,3 4 0,-4-6 0,0 3 0,0-1 0,-2-2 0,0 4 0,0-2 0,4 2 0,0 3 0,-6-1 0,-2-2 0,2-2 0,0 0 0,-2 6 0,-4-2 0,1-4 0,-7 4 0,6-3 0,-2 3 0,1 2 0,-1 0 0,-4 0 0,3 0 0,1 0 0,6 0 0,-4 0 0,3 0 0,3 0 0,-4 0 0,2 0 0,0 0 0,-2 0 0,4 2 0,-6 1 0,1 3 0,-1-2 0,4-2 0,-4-2 0,0 2 0,1 4 0,3-4 0,-4 4 0,0-4 0,0-2 0,1 5 0,-5 1 0,4-2 0,2-2 0,-3 0 0,3 2 0,0 2 0,0-2 0,-3-3 0,5-1 0,0 2 0,-2 4 0,4-4 0,-6 4 0,0-4 0,1-2 0,3 6 0,-4 0 0,0-1 0,0 3 0,6-6 0,-3 6 0,1-2 0,0-1 0,-6 3 0,4-4 0,-1 2 0,-5-2 0,4-2 0,-2-2 0,-1 0 0,-3 0 0,-1 0 0,-9 0 0,-1 0 0,-10 0 0,-4 0 0,2 0 0,-7 0 0,5 0 0,-6 0 0,1 0 0,-7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9:49.9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1 437 9709,'0'-18'0,"0"1"0,0-1 0,0 1 0,0-1 0,0 7 0,0-1 0,0-2 0,1-1 0,5-3 0,-2 9 0,6 5 0,-2 8 0,3 7 0,-3 13 0,0 5 0,0 4 0,-1 2 0,-3 0 0,4-2 0,2-4 0,-5 2 0,5-8 0,0-2 0,0-1 0,1-5 0,7-3 0,-1-6 0,1-14 0,-3-11 0,-1-12 0,-3-8 0,-7-8 0,2 6 0,-4 3 0,-2 1 0,-8-2 0,-3 4 0,-5 8 0,-1 6 0,-1 5 0,-1 2 0,-3 5 0,-1 1 0,0 4 0,5 8 0,3 4 0,3 1 0,-1 3 0,7 7 0,2 3 0,2 1 0,2 0 0,0-5 0,8 7 0,1 2 0</inkml:trace>
  <inkml:trace contextRef="#ctx0" brushRef="#br0" timeOffset="267">402 18 9709,'0'-10'0,"0"2"0,0 10 0,0 6 0,0 9 0,2 3 0,2 9 0,4 0 0,1-2 0,1 10 0,4-6 0,-3 0 0,3 2 0,-4 6 0,-1 2 0,1-3 0,0-1 0,-6 6 0,3 2 0</inkml:trace>
  <inkml:trace contextRef="#ctx0" brushRef="#br0" timeOffset="450">315 681 9709,'-10'2'0,"4"4"0,4 6 0,4 9 0,2 2 0,4 0 0,2 3 0,-4-1 0,5 4 0,3-6 0,1-3 0,-5-3 0,13 1 0,-3-1 0</inkml:trace>
  <inkml:trace contextRef="#ctx0" brushRef="#br0" timeOffset="787">455 297 9709,'-8'-10'0,"6"4"0,-4 12 0,4 6 0,4 11 0,4 8 0,6 8 0,-3 6 0,3 9 0,3 4 0,7 6 0,-3 2 0,4-2 0,-5-6 0,-6-3 0,1-5 0,-7-1 0,-2-7 0,-2-5 0,-2-6 0,-2-13 0,-4-1 0,-4-7 0,-7-4 0,-1-4 0,1-2 0,-1-2 0,1-4 0,0-6 0,-1-3 0,3-3 0,1 1 0,4-2 0,2-5 0,1 5 0,3-4 0,-2 1 0,2-1 0,2 3 0,4-3 0,2 4 0,2 1 0,7-5 0,-1 0 0,4 3 0,1 7 0,1-7 0,1 7 0,4-1 0,-3-7 0,5-6 0</inkml:trace>
  <inkml:trace contextRef="#ctx0" brushRef="#br0" timeOffset="1119">594 210 9709,'2'-18'0,"4"1"0,-2 7 0,8 4 0,1 4 0,3 2 0,3 2 0,2 6 0,3 9 0,-3 11 0,-2-1 0,-3 2 0,-2 2 0,-3 2 0,-7 2 0,2 0 0,-4 0 0,-2 0 0,-2 0 0,-4-1 0,-4-1 0,1-3 0,-7 1 0,6-8 0,1-2 0,-7-1 0,16-13 0,0-7 0,2-7 0,10-13 0,1-1 0,3-2 0,-1-3 0,-1 3 0,-2-4-1,1 0 1,3-4 0,1 7 0,-1 1 0,-5-2 0,5 5 0,-6-5 0</inkml:trace>
  <inkml:trace contextRef="#ctx0" brushRef="#br0" timeOffset="1286">839 314 9702,'-12'-5'0,"1"-1"0,7-2 0,-2 2 0,4 2 0,4-5 0,4 1 0,5 4 0,5-4 0,3 0 0,3 1 0,1-1 0,0-6 0,-5 5 0,-1-3 0,1 0 0,7 1 0,2-7 0</inkml:trace>
  <inkml:trace contextRef="#ctx0" brushRef="#br0" timeOffset="1603">909 419 9702,'-18'0'0,"10"0"0,8 0 0,8-2 0,10-4 0,-1-5 0,1-5 0,-1-1 0,2-3 0,3-1 0,1-2 0,0-2 0,-5 3 0,-3-1 0,-3 2 0,4-1 0,-7 1 0,1-2 0,4-1 0,-9 7 0,1 7 0,-6 2 0,-6 16 0,1 4 0,1 5 0,2 7 0,2-3 0,0 6 0,0 0 0,0 0 0,0-3 0,0 3 0,0 0 0,0 0 0,0-4 0,0 5 0,0-3 0,-8 6 0,-2-4 0</inkml:trace>
  <inkml:trace contextRef="#ctx0" brushRef="#br0" timeOffset="1820">996 751 9702,'0'-17'0,"0"-1"0,2 6 0,4 1 0,5-3 0,5-1 0,1-1 0,-1 3 0,-3 1 0,-1-2 0,0 5 0,5-3 0,-5 8 0,-2 0 0,-3 8 0,-3 8 0,0 3 0,0 5 0,2 1 0,-2 2 0,-2 3 0,-2-3 0,7-4 0,3 6 0</inkml:trace>
  <inkml:trace contextRef="#ctx0" brushRef="#br0" timeOffset="2255">1747 454 9751,'-18'-6'-19,"1"-1"1,0-1-23,-1 0 35,8-6 0,3 11 1,9-7-1,3 0 2,7 0 1,5 5 0,5-7 0,3-4 2,2-5 0,-3 2 0,5-5 0,0 3 1,-2-2 0,6 1 0,-6-5 0,2 2 0,0 4 0,-7 1 0,1 3 0,-4-8 0,-1-3 0</inkml:trace>
  <inkml:trace contextRef="#ctx0" brushRef="#br0" timeOffset="2587">1695 454 9646,'-10'2'0,"4"4"0,4 6 0,4 3 0,4 3 0,4-1 0,-1 0 0,7 1 0,-5-1 0,5 1 0,1-1 0,1-5 0,-1 0 0,1-1 0,-1-1 0,1-2 0,-1-8 0,1 0 0,-1 0 0,3 0 0,3 0 0,-4-16 0,6-3 0</inkml:trace>
  <inkml:trace contextRef="#ctx0" brushRef="#br0" timeOffset="2871">1904 541 9646,'2'-17'0,"4"1"0,6 5 0,-1-5 0,5 7 0,3-3 0,1 0 0,-1 1 0,-2-7 0,3 1 0,3-1 0,-5 1 0,1 1 0,-5 3 0,-1 1 0,-3 6 0,1-5 0,-7 7 0,4-2 0,-8 12 0,0 5 0,0 11 0,0 3 0,0 2 0,0-4 0,0 5 0,0-1 0,0 0 0,6-6 0,0 3 0,-2-5 0,5-2 0,1 1 0</inkml:trace>
  <inkml:trace contextRef="#ctx0" brushRef="#br0" timeOffset="3104">2288 210 9646,'-2'-16'0,"-3"4"0,3 5 0,-6 11 0,8 7 0,0 1 0,0 13 0,0 0 0,0 4 0,6 4 0,0 4 0,-3 2 0,-1 2 0,4 0 0,0-6 0,0-2 0,2-4 0,-6 4 0,5-6 0,-1 0 0,0-4 0,15-11 0,-1-4 0</inkml:trace>
  <inkml:trace contextRef="#ctx0" brushRef="#br0" timeOffset="3354">2480 262 9646,'-9'17'0,"3"1"0,4-1 0,2 3 0,0 1 0,0 2 0,6 1 0,2-7 0,1 1 0,5-1 0,-4-5 0,1-3 0,3-1 0,1-4 0,1-10 0,-5-5 0,-3-7 0,-8-3 0,0-4 0,0-3 0,0 5 0,0-4 0,-2 2 0,-4 3 0,3 3 0,-9 3 0,-2 5 0,5-3 0,-1 10 0,2 6 0,-5 6 0,11 10 0,-6-1 0</inkml:trace>
  <inkml:trace contextRef="#ctx0" brushRef="#br0" timeOffset="3587">2690 105 9646,'0'-12'0,"-2"2"0,-4 3 0,4 1 0,-5 14 0,7 5 0,0 7 0,0 3 0,5 14 0,3-2 0,0 4 0,0 3 0,-1 1 0,-3 5 0,4-3 0,2-2 0,-4-2 0,5-7 0,3 1 0,-6 0 0,-1 0 0</inkml:trace>
  <inkml:trace contextRef="#ctx0" brushRef="#br0" timeOffset="3887">2917 297 9646,'-8'-10'0,"6"1"0,-3 3 0,10 2 0,7-6 0,4 0 0,1 1 0,8-3 0,2-5 0,2-1 0,1 1 0,-3-1 0,2 1 0,-4-3 0,0-3 0,-5 6 0,1-3 0,-5 9 0,-5 3 0,-7-6 0,12 12 0,-7-5 0</inkml:trace>
  <inkml:trace contextRef="#ctx0" brushRef="#br0" timeOffset="4119">2917 507 9646,'-17'0'0,"7"0"0,4 0 0,12 0 0,6 0 0,3 0 0,4-8 0,5-4 0,3-3 0,0-3 0,4 1 0,-6-3 0,3-1 0,3-2 0,-6-3 0,-2 5 0,-4-2 0,-1 1 0,-1 3 0,-1 2 0,-2 1 0,-3 4 0,-7 3 0,2 3 0,-12 4 0,-4-6 0</inkml:trace>
  <inkml:trace contextRef="#ctx0" brushRef="#br0" timeOffset="4270">3074 437 9628,'-9'7'0,"-7"-3"0,4 8 0,5 0 0,1 5 0,14-1 0,7-5 0,6-5 0,5-4 0,-5-2 0,2 0 0,-1 0 0,3 0 0,-2 0 0,-2 0 0,-1 0 0,-3-8 0,1-3 0,-1-5 0,1-1 0</inkml:trace>
  <inkml:trace contextRef="#ctx0" brushRef="#br0" timeOffset="4437">3214 437 9616,'-8'-12'-1,"-3"0"1,5 7 0,6-7 0,2 6 0,9-4 0,5 3 0,5 3 0,-1-6 0,3 0 0,-2-1 0,2-1 0,-3 0 0,3-5 0,-3 1 0,-3 5 0,-5-5 0,-1 5 0,1-5 0,5-1 0</inkml:trace>
  <inkml:trace contextRef="#ctx0" brushRef="#br0" timeOffset="4654">3441 70 9615,'0'-12'0,"0"1"0,0 5 0,0-6 0,0 6-7,0-5 4,0 7 0,0 4 0,0 11 0,-2 7 2,-4 5 1,4 6 0,-4 12 0,5 8 0,1 7 0,0-2 0,0 4 0,1-3 0,5-3 0,-4 2 0,6 1 0,-2-3 0,0-7 0,1-6 0,-1-4 0,4-8 0,7-2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9:48.8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35 123 9592,'0'-17'0,"0"7"0,0-6 0,-2 7 0,-3-1 0,3-6 0,-4 5 0,2 3 0,0 0 0,-2 0 0,0 7 0,6-7 0,0 16 0,0 3 0,0 5 0,0 7 0,0 2 0,0 2 0,0 4 0,0 2 0,0 4 0,0 4 0,0 6 0,0 7 0,0 10 0,0 12 0,0 7 0,0 14 0,0-45 0,0 1 0,1 4 0,0 0 0,2 3 0,0 1 0,-2-1 0,0 0 0,2-2 0,0-2 0,-1-3 0,0-1 0,4 43 0,-4-5 0,3-7 0,-3-7 0,-2-12 0,0-10 0,0-7 0,-2-5 0,-3 1 0,3-14 0,-4 2 0,4-6 0,2-1 0,0-1 0,0-6 0,0-7 0,0-2 0,0-10 0,0-4 0,0 4 0,2-11 0,4 7 0,3-6 0,9 6 0,-1 2 0,1-3 0,-1 1 0,1 2 0,-1 2 0,1 2 0,1-2 0,2-2 0,3-2 0,-1 1 0,-6 5 0,1 0 0,-1 0 0,1-2 0,-1-4 0,-5 4 0,-1-4 0,3 4 0,2 2 0,1 0 0</inkml:trace>
  <inkml:trace contextRef="#ctx0" brushRef="#br0" timeOffset="399">297 1677 9592,'-7'-9'0,"3"-5"0,-8 8 0,8 0 0,-2 8 0,12 2 0,6 2 0,3 2 0,3-4 0,1 3 0,4 3 0,-3-6 0,3 2 0,-2-4 0,3-2 0,-5 0 0,4 0 0,-3 0 0,-3 0 0,1 0 0,-1 0 0,-5 0 0,0 0 0,-9 0 0,5 0 0,-10 2 0,-2 4 0,-1 5 0,-7 7 0,4 5 0,0 6 0,1 4 0,-7 4 0,4 4 0,-1 3 0,-1 1 0,0 5 0,-3-5 0,1 0 0,3-5 0,7-3 0,-4-4 0,2-4 0,0-5 0,1-5 0,5-9 0,0-2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30:04.7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9709,'9'0'-10,"-1"0"0,-8 7 0,0 3 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30:01.6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53 9845,'-8'-17'0,"-2"-1"0,2 8 0,8 5 0,10 3 0,6 2 0,3 7 0,2 5 0,5 4 0,1 1 0,-6-5 0,4-1 0,-1 1 0,-1-2 0,0 3 0,-5-5 0,-1 0 0,1 0 0,-1 3 0,-1-3 0,-5 2 0,-3-6 0,-8 3 0,0-7 0</inkml:trace>
  <inkml:trace contextRef="#ctx0" brushRef="#br0" timeOffset="411">43 263 9845,'-11'9'0,"-1"-3"0,8-2-18,-2 2-17,4-4 30,2 6 1,2-8 0,4 0 4,6 0 0,3 0 0,3 0 0,-1 0 0,1 0 0,-1-6 0,1 0 0,-1 0 0,0-2 0,1 6 0,-1-3 0,1 3 0,-1 2 0,-5 0 0,0 2 0,1 3 0,-5 5 0,-2 10 0,-4 1 0,-2 2 0,0 6 0,0-4 0,0 1 0,0-1 0,0-2 0,0-5 0,0-1 0,0 1 0,0-7 0,2-1 0,3-2 0,-1-2 0,6-8 0,-2-4 0,3-4 0,-5-7 0,0-1 0,-8 1 0,-4-1 0,4 7 0,-5 1 0,1 0 0,0 0 0,0 5 0,6-7 0,-8 0 0,-1-5 0</inkml:trace>
  <inkml:trace contextRef="#ctx0" brushRef="#br0" timeOffset="664">497 175 9779,'10'0'0,"4"2"0,-9 4 0,1 6 0,2 3 0,-6-1 0,4 1 0,-4 5 0,3 1 0,1-3 0,-2-1 0,-2-5 0,0-3 0,4-1 0,-2-2 0,7-6 0,3 0 0,-4-2 0,1-4 0,3-5 0,1-5 0,-3 4 0,0 1 0,1-3 0,3-1 0,-5-3 0,1 1-1,2-1 1,-5 3-1,1 1 1,-2 3 0,5 7 0,-3-4 0</inkml:trace>
  <inkml:trace contextRef="#ctx0" brushRef="#br0" timeOffset="866">445 612 9777,'-18'8'0,"9"-4"0,3 7 0,4 1 0,2 5 0,0 1 0,0-1 0,0 1 0,8-7 0,3 1 0,5 2 0,1-7 0,1-1 0,-1 4 0,1 0 0</inkml:trace>
  <inkml:trace contextRef="#ctx0" brushRef="#br0" timeOffset="1147">637 402 9777,'-12'0'0,"1"0"0,7 8 0,-2 4 0,4 5 0,2 7 0,2 3 0,2 8 0,2-2 0,-2-4 0,-2 4 0,-2-4 0,0 2 0,0-2 0,0 2 0,0-8 0,0-1 0,-2-3 0,-4-1 0,2-9 0,-8-5 0,-1-8 0,5 0 0,2-7 0,4-3 0,2-1 0,0-3 0,0 1 0,0-1 0,2 7 0,4-1 0,6-2 0,3-1 0,4-5 0,3-1 0,1-2 0,8-8 0,-4 4 0</inkml:trace>
  <inkml:trace contextRef="#ctx0" brushRef="#br0" timeOffset="1330">969 158 9777,'-8'-10'0,"4"4"0,-6 12 0,3 6 0,-1 5 0,4 7 0,-2 7 0,2 7 0,-3-1 0,1 6 0,0-2 0,-2-1 0,6 3 0,-4-6 0,4 0 0,2-4 0,0-10 0,-7 10 0,-3-6 0</inkml:trace>
  <inkml:trace contextRef="#ctx0" brushRef="#br0" timeOffset="1714">864 402 9777,'2'18'0,"4"-1"0,3-5 0,9 0 0,-1 1 0,1 3 0,-6-1 0,-1-1 0,3-3 0,1 3 0,3-6 0,-1-2 0,1-4 0,-9-2 0,-1-8 0,-8-4 0,0-3 0,0-3 0,0 1 0,0-1 0,0 1 0,0-1 0,0 1 0,2-3 0,4-1 0,6-2 0,-3-6 0,3 5 0,3 1 0,7-2 0,-3 5 0,4-3 0,-3 4 0,-3 1 0,1 1 0,-1 1 0,-1 3 0,-5 1 0,5 8 0,-4-2 0,-5 6 0,1 4 0,0 2 0,-6 8 0,4-1 0,-4 7 0,-2 3 0,0 6 0,0-4 0,0 1-1,0-1 1,0 6-1,0-4 1,0 0 0,0-4 0,0 5 0,0-1 0</inkml:trace>
  <inkml:trace contextRef="#ctx0" brushRef="#br0" timeOffset="1948">1196 647 9764,'-10'8'0,"4"3"0,6-1 0,6 0 0,6-3 0,5-1 0,5-6 0,1 0 0,-2 0 0,1-2 0,-1-2 0,0-3 0,-5-3 0,-1-2 0,-7-5 0,2-1 0,-6 1 0,1-1 0,-5 3 0,-5 3 0,-3 3 0,-6 5 0,3-2 0,-3 2 0,-1 2 0,-3 4 0,1 4 0,1-2 0,4 7 0,-3 1 0,5 5 0</inkml:trace>
  <inkml:trace contextRef="#ctx0" brushRef="#br0" timeOffset="2181">1545 105 9764,'0'-11'0,"-2"1"0,-4 2 0,6 3 0,0 5 0,2 5 0,10 3 0,0 2 0,-3 3 0,7 3 0,-6 3 0,-1 3 0,-3 1 0,4 0 0,-8 2 0,5 3 0</inkml:trace>
  <inkml:trace contextRef="#ctx0" brushRef="#br0" timeOffset="2481">1563 280 9764,'0'18'0,"0"-1"0,0 1 0,0-1 0,2 2 0,3 5 0,-3-5 0,4 4 0,-4 3 0,-2-3 0,0 0 0,0-5 0,0-1 0,-8-7 0,6-2 0,-5-16 0,7-4 0,0-3 0,7-3 0,5 1 0,4-1 0,1 1 0,0 1 0,1 3 0,-1 1 0,1-2 0,5 5 0,0-3 0,-1-1 0,-3 5 0,-1 0 0,-1 8 0</inkml:trace>
  <inkml:trace contextRef="#ctx0" brushRef="#br0" timeOffset="2664">1528 594 9764,'-18'0'0,"7"0"0,1 2 0,2 4 0,4-2 0,10 8 0,6-1-1,3-1 1,3 6 0,-1-5-1,1 3 1,-1-2 0,1 3 0,-1-5 0</inkml:trace>
  <inkml:trace contextRef="#ctx0" brushRef="#br0" timeOffset="2931">1772 437 9762,'0'-9'0,"0"3"0,0 12 0,0 5 0,2 5 0,2 3 0,2 3 0,-2 1 0,0 6 0,-1-4 0,3 0 0,-2 1 0,-2 3 0,-2-6 0,0-2 0,0-1 0,-6-3 0,-2-1 0,-1-5 0,3-3 0,-6-8 0,-1 0 0,3 0 0,0-2 0,3-4 0,-5-3 0,6-9 0,2 1 0,10-1 0,6 1 0,3-1 0,3 1 0,7-1 0,2 1 0,8-1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9:59.0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87 245 9514,'-11'9'0,"-1"-3"0,8-2 0,-2 2 0,2-4 0,-1 4 0,3-5 0,-6-1 0,6 0 0,-4 0 0,4 0 0,-6 0 0,8 0 0,-1 0 0,-5 0 0,4 0 0,-6 0 0,8-1 0,0-5 0,6 2 0,2-8 0,1 1 0,5 1 0,1-8 0,3 3 0,-1-7 0,1 1 0,-1 2 0,1 1 0,-1 3 0,1 3 0,-7-1 0,-1 5 0,0 0 0,-1 0 0,-5 4 0,2 10 0,-4 4 0,-2 7 0</inkml:trace>
  <inkml:trace contextRef="#ctx0" brushRef="#br0" timeOffset="186">35 297 9514,'-2'-10'0,"-4"4"0,4 4 0,-6 4 0,8 4 0,0 6 0,0 3 0,6 3 0,0-1 0,0 1 0,2-1 0,-6 7 0,5-1 0,1-2 0,2 6 0,7 0 0</inkml:trace>
  <inkml:trace contextRef="#ctx0" brushRef="#br0" timeOffset="502">140 245 9572,'0'-12'0,"0"0"0,2 8 0,3-1 0,-3 10 0,4 7 0,-4 4 0,-2 1 0,0 2 0,0 3 0,0 3 0,0 2 0,0 0 0,0 2 0,0-3 0,0-1 0,-6-6 0,1 5 0,-1-5 0,-2-2 0,6-5 0,-4 0 0,4-1 0,2-3 0,2-8 0,4-10 0,4-5 0,7-5 0,3-1 0,3-2 0,-2-2 0,6 3 0,1-1 0,-1 2 0,-4-5 0,4 1 0,-2 0 0,-3 0 0,5-6 0,0 4 0</inkml:trace>
  <inkml:trace contextRef="#ctx0" brushRef="#br0" timeOffset="668">489 35 9572,'-8'-10'0,"4"-3"0,-7 7 0,7 0 0,-4 14 0,8 3 0,0 7 0,0 5 0,0-1 0,0 7 0,0-6 0,0 6 0,0-6 0,0 6 0,0-5 0,0 5 0,0-6 0,0 4 0,0-2 0,0 7 0,0-5 0</inkml:trace>
  <inkml:trace contextRef="#ctx0" brushRef="#br0" timeOffset="1003">279 751 9572,'-9'-2'0,"3"-4"0,4 2 0,4-7 0,4-3 0,3-1 0,11-1 0,3 4 0,-3 3 0,3 5 0,-4-2 0,-1 2 0,-1 2 0,1 2 0,-1 0 0,-1 2 0,-3 2 0,-3 4 0,-2 1 0,-3-3 0,-3 4 0,2 0 0,2-1 0,0-3 0,-6 6 0,0-6 0,0 5 0,2-7 0,4 2 0,-2-10 0,7-4 0,1-1 0,-2-5 0,5-3 0,-3-7 0,3-5 0,3-4 0,-1-7 0,1-3 0,-1-2 0,8-9 0,3-8 0</inkml:trace>
  <inkml:trace contextRef="#ctx0" brushRef="#br0" timeOffset="1235">699 384 9572,'-10'-11'0,"4"-1"0,6 0 0,6-5 0,4-1 0,7 1 0,1-1 0,-1 1 0,0 0 0,1-1 0,-1 1 0,1-1 0,-7-3 0,1 1 0,2 5 0,1 1 0,-5-3 0,-2-1 0</inkml:trace>
  <inkml:trace contextRef="#ctx0" brushRef="#br0" timeOffset="1485">611 576 9572,'18'-5'0,"-1"-3"0,1-2 0,1-2 0,2-5 0,5-1 0,1 1 0,-6 0 0,4-3 0,-1-1 0,-1-2 0,0-1 0,-7 7 0,-3 1 0,-1 5 0,-8-5 0,2 4 0,-4-3 0,-2 5 0,0 2 0</inkml:trace>
  <inkml:trace contextRef="#ctx0" brushRef="#br0" timeOffset="1786">803 472 9572,'-5'11'0,"-3"1"0,-2 1 0,6-3 0,-2 2 0,4 1 0,2-3 0,0 2 0,2-1 0,4-1 0,4-2 0,7-8 0,1 0 0,-1 0 0,1 0 0,-1 0 0,1 0 0,-1 0 0,1 0 0,-1-2 0,1-2 0,-1-2 0,-5-5 0,-3 3 0,-1-2 0,4-2 0,-6-5 0,-1-1 0,-5 1 0,-5 5 0,-1 1 0,-2 5 0,2-6 0,4 6 0,-2-3 0,8-1 0,8 0 0,-2 1 0,1-5 0,5 2 0,5-1 0,-1-3 0,5-1 0,-2 1 0,0 5 0,1-5 0,-7 5 0,1-5 0,-1-1 0</inkml:trace>
  <inkml:trace contextRef="#ctx0" brushRef="#br0" timeOffset="2102">1257 35 9572,'-15'-2'0,"3"-4"0,-3 4 0,13-6 0,-6 10 0,8 4 0,0 8 0,0 7 0,0 1 0,0 7 0,0 4 0,0 5 0,0 7 0,2 7 0,2 3 0,2 3 0,1-2 0,-3 8 0,4 0 0,2-2 0,-6 4 0,3-7 0,-1-5 0,0-6 0,2-5 0,-4-8 0,2-2 0,-3-4 0,-1-4 0,-2-15 0,0-4 0,0-12 0,0 2 0,0-7 0,8-1 0,2-6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9:58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88 130 9631,'0'-11'0,"0"-1"0,0 10 0,0 2 0,0 8 0,0 9 0,0 1 0,-6-7 0,-2-1 0,1 0 0,-1 0 0,0-5 0,2 5 0,-5-2 0,1-2 0,-2-6 0,8-8 0,-1-4 0,3-3 0,2-3 0,0 1 0,2-1 0,3 1 0,-1-1 0,8 1 0,0 0 0,-3-1 0,7 6 0,-5 1 0,5-3 0,1 8 0,-1 6 0,-4 10 0,-5 6 0,-7 3 0,0 4 0,0 6 0,0 2 0,-2 0 0,-3-1 0,-7 1 0,2 2 0,1 2 0,-1-1 0,0 1 0,4-2 0,-3-4 0,-1-5 0,0-5 0,6-7 0,-2-1 0,5-9 0,1-2 0,0-2 0,1-9 0,3-3 0,2-1 0,8-9 0,-3 1 0,5 0 0,1-2 0,1 5 0,-1-3 0,1 4 0,-1 1 0,-5 6 0,0 1 0,1-3 0,-5 6 0,0 3 0,-10 10 0,-2 7 0,-2 4 0,-2 1 0,4 1 0,-1-1 0,1 0 0,-4 1 0,2-1 0,2 1 0,2-1 0,2 1 0,-2-1 0,-2 1 0,-1-1 0,-1 1 0,6-1 0,0 1 0,0-1 0,8 1 0,3-1 0,5-7 0,1-5 0,1-5 0,-1-5 0,3-11 0,1-9 0,2-2 0,-1-4 0,-3 0 0,-2 0 0,3 2 0,3-3 0,-9 1 0,3 2 0,4-11 0,7 3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29:57.6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368 0 9528,'-12'10'0,"2"-2"0,1-2 0,-1-1 0,0 3 0,-3-2 0,1 6 0,-2 3 0,-1 8 0,-3 3 0,1 1 0,-1 4 0,1 4 0,-2 4 0,-3 1 0,-1-1 0,2-2 0,7-2 0,4-2 0,3-4 0,-1-10 0,2-7 0,4 0 0,-6 5 0</inkml:trace>
  <inkml:trace contextRef="#ctx0" brushRef="#br0" timeOffset="220">1 88 9528,'0'-10'0,"2"4"0,4 12 0,5 8 0,5 7 0,7 0 0,2 8 0,1 2 0,-1 2 0,6 2 0,-4 0 0,2 0 0,0 0 0,0-6 0,4-2 0,-4-1 0,4 5 0,-5-4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30:08.7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44 315 10010,'2'-10'-34,"1"2"9,3 1 17,0 5 1,-6-8 1,0 4 6,0 4 0,8-6 0,2 8 0</inkml:trace>
  <inkml:trace contextRef="#ctx0" brushRef="#br0" timeOffset="403">61 158 9930,'0'9'0,"0"7"0,0-4 0,0-3 0,0 3 0,8-8 0,5 2 0,7-4 0,3-2 0,8 0 0,-2-2 0,4-4-1,2-6 0,0-9 0,0-2 0,0 1-5,0 3 1,-8 7 0,-4 2 0,-5 1-7,-7-1 0,3 4 6,-8-5 0,-2 9 0,-10 0 6,-6 6 0,-11 17 0,-4-2 0</inkml:trace>
  <inkml:trace contextRef="#ctx0" brushRef="#br0" timeOffset="635">131 210 9854,'-17'0'0,"-1"0"0,6 2 0,1 2 0,-1 4 0,2 1 0,-3 3 0,7 7 0,0 5 0,-2 5 0,6 12 0,-3 7 0,3 8 0,2 8 0,0 4 0,0 2 0,0 2 0,0 4 0,0-10 0,2 0 0,2-8 0,1-8 0,7-9 0,-6-2 0,-2-8 0,-2-8 0,-2-3 0,2-5 0,1-1 0,3-3 0,0-7 0,-6 4 0,-8-8 0,-1 0 0</inkml:trace>
  <inkml:trace contextRef="#ctx0" brushRef="#br0" timeOffset="803">9 769 9854,'0'-18'0,"-2"1"0,-4 0 0,6 1 0,0 4 0,8 5 0,9 7 0,1 0 0,-1 0 0,8-6 0,3 0 0,1 0 0,0-2 0,0 5 0,6-7 0,0 2 0,0 4 0,-8-6 0,6 1 0,-6-9 0</inkml:trace>
  <inkml:trace contextRef="#ctx0" brushRef="#br0" timeOffset="1136">306 804 9854,'-16'12'0,"3"-3"0,1-1 0,8 6 0,-2-3 0,6 3 0,6-3 0,6-5 0,5-4 0,6-2 0,5 0 0,-1 0 0,4-8 0,-8-3 0,0-7 0,3-5 0,-7 4 0,4-5 0,-9 5 0,-3 1 0,-7-1 0,2-2 0,-4-3 0,-2 3 0,0 2 0,-2 1 0,-4 1 0,-5-1 0,-5 7 0,-1 1 0,-1 2 0,1 4 0,-1 2 0,1 4 0,-1 4 0,7-2 0,1 10 0,2 3 0,4 4 0,2 5 0,2-5 0,0 4 0,0 2 0,0-3 0,2 5 0,4 0 0,6-2 0,9 0 0,4-5 0,1 1 0,-1-2 0,6-9 0,-4 3 0,8-5 0</inkml:trace>
  <inkml:trace contextRef="#ctx0" brushRef="#br0" timeOffset="1470">812 612 9854,'-17'0'0,"-1"0"0,7 0 0,-1 0 0,0 2 0,3 4 0,-5 3 0,6 9 0,0 1 0,1 4 0,1-3 0,6 3 0,0-4 0,0-1 0,0 1 0,0 3 0,0 1 0,8-2 0,1-7 0,3-4 0,0-3 0,-7 1 0,7-4 0,2 2 0,-5 0 0,3-8 0,2-4 0,-7 2 0,1-8 0,-2-1 0,0-3 0,0 5 0,-6-1 0,0-2 0,0-1 0,1-1 0,3 3 0,2 1 0,2 2 0,-2-1 0,-2 3 0,7 8 0,3 0 0,1 0 0,3 2 0,-1 2 0,3 4 0,3 1 0,-2 3 0,7 3 0,-1-1 0,0-2 0,0-3 0,2 3 0,-6-6 0,5 4 0,-1-1 0</inkml:trace>
  <inkml:trace contextRef="#ctx0" brushRef="#br0" timeOffset="1686">987 577 9842,'-6'-12'0,"0"1"0,0 7 0,14-4 0,6 8 0,7 0 0,8 0 0,6 0 0,4 0 0,2 0 0,-3 0 0,5 0 0,-2 0 0,-2 0 0,-3 0 0,-3 0 0,-3 0 0,-7 0 0,-4 0 0,-1 0 0,-1-8 0,1-2 0</inkml:trace>
  <inkml:trace contextRef="#ctx0" brushRef="#br0" timeOffset="1936">1284 1 9842,'-16'1'0,"4"5"0,-1 4 0,7 9 0,2 7 0,2 9 0,2 7 0,0 11 0,0 1 0,0 4 0,0 4 0,0 8 0,2-2 0,4-4 0,-2-4 0,6-9 0,-1-5 0,1-5 0,-4 0 0,3-4 0,1-6 0,0-4 0,0-4 0,3-5 0,-1-1 0,-1 1 0,7-1 0</inkml:trace>
  <inkml:trace contextRef="#ctx0" brushRef="#br0" timeOffset="2220">1441 559 9842,'-18'0'0,"9"8"0,3 4 0,4 3 0,2 3 0,6 1 0,1 3 0,3 1 0,4-2 0,-5-1 0,3-3 0,2-1 0,1-5 0,-3 3 0,-1-8 0,3-3 0,-4-1 0,1-4 0,3-3 0,-6-1 0,-2-10 0,-3-3 0,3-1 0,-4-5 0,4 2 0,-4 2 0,-2 1 0,0-3 0,0 0 0,0 1 0,0 3 0,0 1 0,0 1 0</inkml:trace>
  <inkml:trace contextRef="#ctx0" brushRef="#br0" timeOffset="2502">1755 559 9842,'0'18'-1,"2"1"1,4 5-1,4 5-5,-1 4 0,7-4 0,-6 0 0,1 0-3,1-2 0,-6-2 0,3-7-8,-1-1 15,-2 1 1,-6-18 0,0-10 0,0-11 1,0-6 0,0-3 0,0-3 0,0 2 0,0 2 0,6 2 0,2-4 0,-1 4 0,1 2 0,6 1 0,-3 7 0,5-1 0,1 1 0,1 7 0,-1 4 0,1 5 0,7 1 0,2 0 0</inkml:trace>
  <inkml:trace contextRef="#ctx0" brushRef="#br0" timeOffset="2836">2087 751 9767,'-8'0'0,"8"0"0,10 0 0,5 0 0,1-1 0,-2-3 0,-3-2 0,1-2 0,5 4 0,-1-4 0,-5-1 0,5-3 0,-6-5 0,-1-1 0,-1 1 0,-8-1 0,0 1 0,0-1 0,0 1 0,-2 1 0,-4 5 0,2-3 0,-5 6 0,1-1 0,-6 7 0,3 2 0,3 7 0,2 11 0,4-1 0,2 1 0,0 5 0,0 2 0,0 1 0,0-1 0,0 4 0,2-4 0,2 0 0,2 1 0,8-3 0,-3-6 0,5 1 0,1-1 0,3-1 0,3-5 0,12 5 0,9-6 0</inkml:trace>
  <inkml:trace contextRef="#ctx0" brushRef="#br0" timeOffset="3103">2820 210 9678,'-17'0'0,"5"-6"0,1 0 0,-3 3 0,6 3 0,1 5 0,1 9 0,0 7 0,0 8 0,6 10 0,0 4 0,0 2 0,0 1 0,2 7 0,2-1 0,2 0 0,7 1 0,-3-1 0,0-1 0,-4-5 0,1-3 0,-1-10 0,-2-4 0,6 4 0,-1-6 0</inkml:trace>
  <inkml:trace contextRef="#ctx0" brushRef="#br0" timeOffset="3536">2733 420 9678,'-17'-10'0,"7"4"0,4 12 0,4 4 0,2 9 0,0 2 0,0 3 0,8 5 0,4-4 0,1 0 0,-1 0 0,3-1 0,-3-7 0,4 1 0,1-3 0,0-3 0,1-6 0,-1-4 0,1-4 0,-1-4 0,-5-4 0,0-7 0,-1-3 0,-1-3 0,5 2 0,-5-8 0,2-1 0,-1 3 0,-5-4 0,4 6 0,-2-2 0,-4-4 0,0 6 0,-1-1 0,3 3 0,-2 0 0,-2-1 0,-2 7 0,0 5 0,0 1 0,0 9 0,0 2 0,0 9 0,0 7 0,0 3 0,0 5 0,0 3 0,0 0 0,0 6 0,0-4 0,0 4 0,0 2 0,0-2 0,0-2 0,0-2 0,0 2 0,2 2 0,2 0 0,2-2 0,-2-2 0,5 0 0,1 6 0</inkml:trace>
  <inkml:trace contextRef="#ctx0" brushRef="#br0" timeOffset="3887">3379 559 9678,'-17'0'0,"-1"0"0,1 0 0,-1 0 0,1 2 0,1 4 0,3 4 0,1 0 0,8 5 0,-3-3 0,1 5 0,0 6 0,0-3 0,6 3 0,0-3 0,0-3 0,2 0 0,4 1 0,6-1 0,1-5 0,1-2 0,-3-2 0,3-5 0,-4-1 0,1-2 0,3 0 0,1-7 0,3-5 0,-1-4 0,-1-1 0,-5-1 0,-3 1 0,0 0 0,-6 5 0,6 0 0,-1-1 0,-5 3 0,4-2 0,-2 7 0,2-7 0,-2 8 0,6 0 0,-3 8 0,5 0 0,-4 8 0,1-1 0,5-1 0,1 13 0,3-3 0</inkml:trace>
  <inkml:trace contextRef="#ctx0" brushRef="#br0" timeOffset="4203">3711 472 9678,'-8'-10'0,"6"-5"0,-5 15 0,7 0 0,0 10 0,0 13 0,0 6 0,0 4 0,0 4 0,0 2 0,0 3 0,0 3 0,5 3 0,1 9 0,0 3 0,2 2 0,-4 2 0,7 6 0,1 0 0,-2 0 0,5-6 0,-5 0 0,2 0 0,-1-2 0,-5-8 0,6-7 0,-1-1 0,-1-1 0,-2-4 0,-6-12 0,4-6 0,-4-11 0,5-12 0,-9-12 0,-2-4 0,-1-1 0,-7-6 0,6-1 0,-7-14 0,3 1 0</inkml:trace>
  <inkml:trace contextRef="#ctx0" brushRef="#br0" timeOffset="4469">3694 769 9678,'0'-18'0,"-2"1"0,-2 0-1,-2-1 1,0 1-1,6-1 1,0-1-13,0-5 0,8 5 0,4-4 8,3 3 1,3 3 0,-1 1-1,1 5 5,-1 5 0,0 4 0,1 2 0,1 0 0,5 0 0,-11 2 0,5 6 0,-5 7 0,-3 7 0,4 7 0,-9-4 0,-1 0 0,-2 0 0,-2 4 0,0-3 0,0 1 0,0 4 0,-8 0 0,-1 0 0,-3-2 0,0 2 0,9-6 0,-21 8 0,5-5 0</inkml:trace>
  <inkml:trace contextRef="#ctx0" brushRef="#br0" timeOffset="4583">4025 1031 9619,'-17'-8'0,"5"4"0,1-7 0,7 7 0,-4-12 0,8 7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9:59.3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35 140 9728,'-11'0'-5,"-1"0"1,8-2 0,-2-4 4,4-5 0,2-5 0,0-1 0,0-1 0,6 1 0,2 1 0,0 3 0,-1 1 0,7 8 0,-2-2 0,3 4 0,3 2 0,-3 8 0,-1 4 0,-5 3 0,-1 3 0,0-1 0,-4 1 0,2-1 0,-3 1 0,1-3 0,2-3 0,-4 3 0,6-5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9:59.7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0 138 9715,'0'-27'0,"0"3"0,0 5 0,0 2 0,0-1 0,0 7 0,0-1 0,0 8 0,0-2 0,0 12 0,2 4 0,2 9 0,2 4 0,-2 6 0,-2-1 0,0 3 0,2 4 0,1 3 0,3 11 0,-4-4 0,2 1 0,-2 1 0,3-1 0,1 7 0,0-1 0,0 0 0,3-7 0,-3-4 0,0-4 0,0-2 0,-2-2 0,-5-4 0,5-6 0,-4-4 0,6-9 0,-8-10 0,-2-12 0,-4-3 0,4-2 0,-4-1 0,-3-7 0,-1-2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59:59.8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34 123 9715,'-6'-12'0,"0"1"0,-2 7 0,4-4 0,-2 0 0,3 6 0,8-3 0,5 3 0,8 0 0,-1-2 0,1-2 0,-1 0 0,2 4 0,3-2 0,1-1 0,0-7 0,-5 6 0,7-7 0,2 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0:00.1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88 9556,'-17'0'-5,"5"0"1,0-2 3,-1-4 0,5 2 1,2-7 0,4-3 0,8 4 0,2 1 0,2 1 0,3 4 0,3-4 0,1 2 0,1 3 0,-1 1 0,1 2 0,-1 0 0,1 0 0,-1 0 0,-1 7 0,-3 5 0,-1 4 0,-8 1 0,1 0 0,-3 1 0,-2-1 0,0 1 0,0-1 0,0 1 0,0-1 0,0 1 0,0-1 0,-7 1 0,-3-1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0:00.2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9542,'10'8'0,"5"-6"0,-5 6 0,2-2 0,-1 0 0,1 7 0,5-1 0,-7 3 0,-4 3 0,4-1 0,-1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8:00:00.5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43 296 9542,'-12'0'0,"2"-2"0,3-4 0,-1 4 0,2-4 0,6 4 0,0 0 0,10-2 0,5-1 0,11-7 0,1 4 0,2-1 0,0-5 0,0-2 0,6-1 0,-2-1 0,-4 1 0,4 0 0,-6-1 0,2 1 0,0-1 0,-1-3 0,-1 1 0,-8 7 0,-5 3 0,-8-2 0,5 7 0,-9 1 0,-2 10 0,-15 3 0,-13 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customXml" Target="../ink/ink250.xml"/><Relationship Id="rId3" Type="http://schemas.openxmlformats.org/officeDocument/2006/relationships/customXml" Target="../ink/ink245.xml"/><Relationship Id="rId7" Type="http://schemas.openxmlformats.org/officeDocument/2006/relationships/customXml" Target="../ink/ink247.xml"/><Relationship Id="rId12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11" Type="http://schemas.openxmlformats.org/officeDocument/2006/relationships/customXml" Target="../ink/ink249.xml"/><Relationship Id="rId5" Type="http://schemas.openxmlformats.org/officeDocument/2006/relationships/customXml" Target="../ink/ink246.xml"/><Relationship Id="rId10" Type="http://schemas.openxmlformats.org/officeDocument/2006/relationships/image" Target="../media/image257.png"/><Relationship Id="rId4" Type="http://schemas.openxmlformats.org/officeDocument/2006/relationships/image" Target="../media/image254.png"/><Relationship Id="rId9" Type="http://schemas.openxmlformats.org/officeDocument/2006/relationships/customXml" Target="../ink/ink248.xml"/><Relationship Id="rId14" Type="http://schemas.openxmlformats.org/officeDocument/2006/relationships/image" Target="../media/image25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6.xml"/><Relationship Id="rId18" Type="http://schemas.openxmlformats.org/officeDocument/2006/relationships/image" Target="../media/image268.png"/><Relationship Id="rId26" Type="http://schemas.openxmlformats.org/officeDocument/2006/relationships/image" Target="../media/image272.png"/><Relationship Id="rId21" Type="http://schemas.openxmlformats.org/officeDocument/2006/relationships/customXml" Target="../ink/ink260.xml"/><Relationship Id="rId34" Type="http://schemas.openxmlformats.org/officeDocument/2006/relationships/image" Target="../media/image276.png"/><Relationship Id="rId7" Type="http://schemas.openxmlformats.org/officeDocument/2006/relationships/customXml" Target="../ink/ink253.xml"/><Relationship Id="rId12" Type="http://schemas.openxmlformats.org/officeDocument/2006/relationships/image" Target="../media/image265.png"/><Relationship Id="rId17" Type="http://schemas.openxmlformats.org/officeDocument/2006/relationships/customXml" Target="../ink/ink258.xml"/><Relationship Id="rId25" Type="http://schemas.openxmlformats.org/officeDocument/2006/relationships/customXml" Target="../ink/ink262.xml"/><Relationship Id="rId33" Type="http://schemas.openxmlformats.org/officeDocument/2006/relationships/customXml" Target="../ink/ink266.xml"/><Relationship Id="rId38" Type="http://schemas.openxmlformats.org/officeDocument/2006/relationships/image" Target="../media/image278.png"/><Relationship Id="rId2" Type="http://schemas.openxmlformats.org/officeDocument/2006/relationships/image" Target="../media/image260.png"/><Relationship Id="rId16" Type="http://schemas.openxmlformats.org/officeDocument/2006/relationships/image" Target="../media/image267.png"/><Relationship Id="rId20" Type="http://schemas.openxmlformats.org/officeDocument/2006/relationships/image" Target="../media/image269.png"/><Relationship Id="rId29" Type="http://schemas.openxmlformats.org/officeDocument/2006/relationships/customXml" Target="../ink/ink2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11" Type="http://schemas.openxmlformats.org/officeDocument/2006/relationships/customXml" Target="../ink/ink255.xml"/><Relationship Id="rId24" Type="http://schemas.openxmlformats.org/officeDocument/2006/relationships/image" Target="../media/image271.png"/><Relationship Id="rId32" Type="http://schemas.openxmlformats.org/officeDocument/2006/relationships/image" Target="../media/image275.png"/><Relationship Id="rId37" Type="http://schemas.openxmlformats.org/officeDocument/2006/relationships/customXml" Target="../ink/ink268.xml"/><Relationship Id="rId5" Type="http://schemas.openxmlformats.org/officeDocument/2006/relationships/customXml" Target="../ink/ink252.xml"/><Relationship Id="rId15" Type="http://schemas.openxmlformats.org/officeDocument/2006/relationships/customXml" Target="../ink/ink257.xml"/><Relationship Id="rId23" Type="http://schemas.openxmlformats.org/officeDocument/2006/relationships/customXml" Target="../ink/ink261.xml"/><Relationship Id="rId28" Type="http://schemas.openxmlformats.org/officeDocument/2006/relationships/image" Target="../media/image273.png"/><Relationship Id="rId36" Type="http://schemas.openxmlformats.org/officeDocument/2006/relationships/image" Target="../media/image277.png"/><Relationship Id="rId10" Type="http://schemas.openxmlformats.org/officeDocument/2006/relationships/image" Target="../media/image264.png"/><Relationship Id="rId19" Type="http://schemas.openxmlformats.org/officeDocument/2006/relationships/customXml" Target="../ink/ink259.xml"/><Relationship Id="rId31" Type="http://schemas.openxmlformats.org/officeDocument/2006/relationships/customXml" Target="../ink/ink265.xml"/><Relationship Id="rId4" Type="http://schemas.openxmlformats.org/officeDocument/2006/relationships/image" Target="../media/image261.png"/><Relationship Id="rId9" Type="http://schemas.openxmlformats.org/officeDocument/2006/relationships/customXml" Target="../ink/ink254.xml"/><Relationship Id="rId14" Type="http://schemas.openxmlformats.org/officeDocument/2006/relationships/image" Target="../media/image266.png"/><Relationship Id="rId22" Type="http://schemas.openxmlformats.org/officeDocument/2006/relationships/image" Target="../media/image270.png"/><Relationship Id="rId27" Type="http://schemas.openxmlformats.org/officeDocument/2006/relationships/customXml" Target="../ink/ink263.xml"/><Relationship Id="rId30" Type="http://schemas.openxmlformats.org/officeDocument/2006/relationships/image" Target="../media/image274.png"/><Relationship Id="rId35" Type="http://schemas.openxmlformats.org/officeDocument/2006/relationships/customXml" Target="../ink/ink267.xml"/><Relationship Id="rId8" Type="http://schemas.openxmlformats.org/officeDocument/2006/relationships/image" Target="../media/image263.png"/><Relationship Id="rId3" Type="http://schemas.openxmlformats.org/officeDocument/2006/relationships/customXml" Target="../ink/ink251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26.xml"/><Relationship Id="rId21" Type="http://schemas.openxmlformats.org/officeDocument/2006/relationships/customXml" Target="../ink/ink278.xml"/><Relationship Id="rId42" Type="http://schemas.openxmlformats.org/officeDocument/2006/relationships/image" Target="../media/image299.png"/><Relationship Id="rId63" Type="http://schemas.openxmlformats.org/officeDocument/2006/relationships/customXml" Target="../ink/ink299.xml"/><Relationship Id="rId84" Type="http://schemas.openxmlformats.org/officeDocument/2006/relationships/image" Target="../media/image320.png"/><Relationship Id="rId138" Type="http://schemas.openxmlformats.org/officeDocument/2006/relationships/image" Target="../media/image347.png"/><Relationship Id="rId107" Type="http://schemas.openxmlformats.org/officeDocument/2006/relationships/customXml" Target="../ink/ink321.xml"/><Relationship Id="rId11" Type="http://schemas.openxmlformats.org/officeDocument/2006/relationships/customXml" Target="../ink/ink273.xml"/><Relationship Id="rId32" Type="http://schemas.openxmlformats.org/officeDocument/2006/relationships/image" Target="../media/image294.png"/><Relationship Id="rId53" Type="http://schemas.openxmlformats.org/officeDocument/2006/relationships/customXml" Target="../ink/ink294.xml"/><Relationship Id="rId74" Type="http://schemas.openxmlformats.org/officeDocument/2006/relationships/image" Target="../media/image315.png"/><Relationship Id="rId128" Type="http://schemas.openxmlformats.org/officeDocument/2006/relationships/image" Target="../media/image342.png"/><Relationship Id="rId5" Type="http://schemas.openxmlformats.org/officeDocument/2006/relationships/customXml" Target="../ink/ink270.xml"/><Relationship Id="rId90" Type="http://schemas.openxmlformats.org/officeDocument/2006/relationships/image" Target="../media/image323.png"/><Relationship Id="rId95" Type="http://schemas.openxmlformats.org/officeDocument/2006/relationships/customXml" Target="../ink/ink315.xml"/><Relationship Id="rId22" Type="http://schemas.openxmlformats.org/officeDocument/2006/relationships/image" Target="../media/image289.png"/><Relationship Id="rId27" Type="http://schemas.openxmlformats.org/officeDocument/2006/relationships/customXml" Target="../ink/ink281.xml"/><Relationship Id="rId43" Type="http://schemas.openxmlformats.org/officeDocument/2006/relationships/customXml" Target="../ink/ink289.xml"/><Relationship Id="rId48" Type="http://schemas.openxmlformats.org/officeDocument/2006/relationships/image" Target="../media/image302.png"/><Relationship Id="rId64" Type="http://schemas.openxmlformats.org/officeDocument/2006/relationships/image" Target="../media/image310.png"/><Relationship Id="rId69" Type="http://schemas.openxmlformats.org/officeDocument/2006/relationships/customXml" Target="../ink/ink302.xml"/><Relationship Id="rId113" Type="http://schemas.openxmlformats.org/officeDocument/2006/relationships/customXml" Target="../ink/ink324.xml"/><Relationship Id="rId118" Type="http://schemas.openxmlformats.org/officeDocument/2006/relationships/image" Target="../media/image337.png"/><Relationship Id="rId134" Type="http://schemas.openxmlformats.org/officeDocument/2006/relationships/image" Target="../media/image345.png"/><Relationship Id="rId139" Type="http://schemas.openxmlformats.org/officeDocument/2006/relationships/customXml" Target="../ink/ink337.xml"/><Relationship Id="rId80" Type="http://schemas.openxmlformats.org/officeDocument/2006/relationships/image" Target="../media/image318.png"/><Relationship Id="rId85" Type="http://schemas.openxmlformats.org/officeDocument/2006/relationships/customXml" Target="../ink/ink310.xml"/><Relationship Id="rId12" Type="http://schemas.openxmlformats.org/officeDocument/2006/relationships/image" Target="../media/image284.png"/><Relationship Id="rId17" Type="http://schemas.openxmlformats.org/officeDocument/2006/relationships/customXml" Target="../ink/ink276.xml"/><Relationship Id="rId33" Type="http://schemas.openxmlformats.org/officeDocument/2006/relationships/customXml" Target="../ink/ink284.xml"/><Relationship Id="rId38" Type="http://schemas.openxmlformats.org/officeDocument/2006/relationships/image" Target="../media/image297.png"/><Relationship Id="rId59" Type="http://schemas.openxmlformats.org/officeDocument/2006/relationships/customXml" Target="../ink/ink297.xml"/><Relationship Id="rId103" Type="http://schemas.openxmlformats.org/officeDocument/2006/relationships/customXml" Target="../ink/ink319.xml"/><Relationship Id="rId108" Type="http://schemas.openxmlformats.org/officeDocument/2006/relationships/image" Target="../media/image332.png"/><Relationship Id="rId124" Type="http://schemas.openxmlformats.org/officeDocument/2006/relationships/image" Target="../media/image340.png"/><Relationship Id="rId129" Type="http://schemas.openxmlformats.org/officeDocument/2006/relationships/customXml" Target="../ink/ink332.xml"/><Relationship Id="rId54" Type="http://schemas.openxmlformats.org/officeDocument/2006/relationships/image" Target="../media/image305.png"/><Relationship Id="rId70" Type="http://schemas.openxmlformats.org/officeDocument/2006/relationships/image" Target="../media/image313.png"/><Relationship Id="rId75" Type="http://schemas.openxmlformats.org/officeDocument/2006/relationships/customXml" Target="../ink/ink305.xml"/><Relationship Id="rId91" Type="http://schemas.openxmlformats.org/officeDocument/2006/relationships/customXml" Target="../ink/ink313.xml"/><Relationship Id="rId96" Type="http://schemas.openxmlformats.org/officeDocument/2006/relationships/image" Target="../media/image326.png"/><Relationship Id="rId140" Type="http://schemas.openxmlformats.org/officeDocument/2006/relationships/image" Target="../media/image348.png"/><Relationship Id="rId145" Type="http://schemas.openxmlformats.org/officeDocument/2006/relationships/customXml" Target="../ink/ink3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23" Type="http://schemas.openxmlformats.org/officeDocument/2006/relationships/customXml" Target="../ink/ink279.xml"/><Relationship Id="rId28" Type="http://schemas.openxmlformats.org/officeDocument/2006/relationships/image" Target="../media/image292.png"/><Relationship Id="rId49" Type="http://schemas.openxmlformats.org/officeDocument/2006/relationships/customXml" Target="../ink/ink292.xml"/><Relationship Id="rId114" Type="http://schemas.openxmlformats.org/officeDocument/2006/relationships/image" Target="../media/image335.png"/><Relationship Id="rId119" Type="http://schemas.openxmlformats.org/officeDocument/2006/relationships/customXml" Target="../ink/ink327.xml"/><Relationship Id="rId44" Type="http://schemas.openxmlformats.org/officeDocument/2006/relationships/image" Target="../media/image300.png"/><Relationship Id="rId60" Type="http://schemas.openxmlformats.org/officeDocument/2006/relationships/image" Target="../media/image308.png"/><Relationship Id="rId65" Type="http://schemas.openxmlformats.org/officeDocument/2006/relationships/customXml" Target="../ink/ink300.xml"/><Relationship Id="rId81" Type="http://schemas.openxmlformats.org/officeDocument/2006/relationships/customXml" Target="../ink/ink308.xml"/><Relationship Id="rId86" Type="http://schemas.openxmlformats.org/officeDocument/2006/relationships/image" Target="../media/image321.png"/><Relationship Id="rId130" Type="http://schemas.openxmlformats.org/officeDocument/2006/relationships/image" Target="../media/image343.png"/><Relationship Id="rId135" Type="http://schemas.openxmlformats.org/officeDocument/2006/relationships/customXml" Target="../ink/ink335.xml"/><Relationship Id="rId13" Type="http://schemas.openxmlformats.org/officeDocument/2006/relationships/customXml" Target="../ink/ink274.xml"/><Relationship Id="rId18" Type="http://schemas.openxmlformats.org/officeDocument/2006/relationships/image" Target="../media/image287.png"/><Relationship Id="rId39" Type="http://schemas.openxmlformats.org/officeDocument/2006/relationships/customXml" Target="../ink/ink287.xml"/><Relationship Id="rId109" Type="http://schemas.openxmlformats.org/officeDocument/2006/relationships/customXml" Target="../ink/ink322.xml"/><Relationship Id="rId34" Type="http://schemas.openxmlformats.org/officeDocument/2006/relationships/image" Target="../media/image295.png"/><Relationship Id="rId50" Type="http://schemas.openxmlformats.org/officeDocument/2006/relationships/image" Target="../media/image303.png"/><Relationship Id="rId55" Type="http://schemas.openxmlformats.org/officeDocument/2006/relationships/customXml" Target="../ink/ink295.xml"/><Relationship Id="rId76" Type="http://schemas.openxmlformats.org/officeDocument/2006/relationships/image" Target="../media/image316.png"/><Relationship Id="rId97" Type="http://schemas.openxmlformats.org/officeDocument/2006/relationships/customXml" Target="../ink/ink316.xml"/><Relationship Id="rId104" Type="http://schemas.openxmlformats.org/officeDocument/2006/relationships/image" Target="../media/image330.png"/><Relationship Id="rId120" Type="http://schemas.openxmlformats.org/officeDocument/2006/relationships/image" Target="../media/image338.png"/><Relationship Id="rId125" Type="http://schemas.openxmlformats.org/officeDocument/2006/relationships/customXml" Target="../ink/ink330.xml"/><Relationship Id="rId141" Type="http://schemas.openxmlformats.org/officeDocument/2006/relationships/customXml" Target="../ink/ink338.xml"/><Relationship Id="rId146" Type="http://schemas.openxmlformats.org/officeDocument/2006/relationships/image" Target="../media/image351.png"/><Relationship Id="rId7" Type="http://schemas.openxmlformats.org/officeDocument/2006/relationships/customXml" Target="../ink/ink271.xml"/><Relationship Id="rId71" Type="http://schemas.openxmlformats.org/officeDocument/2006/relationships/customXml" Target="../ink/ink303.xml"/><Relationship Id="rId92" Type="http://schemas.openxmlformats.org/officeDocument/2006/relationships/image" Target="../media/image324.png"/><Relationship Id="rId2" Type="http://schemas.openxmlformats.org/officeDocument/2006/relationships/image" Target="../media/image279.png"/><Relationship Id="rId29" Type="http://schemas.openxmlformats.org/officeDocument/2006/relationships/customXml" Target="../ink/ink282.xml"/><Relationship Id="rId24" Type="http://schemas.openxmlformats.org/officeDocument/2006/relationships/image" Target="../media/image290.png"/><Relationship Id="rId40" Type="http://schemas.openxmlformats.org/officeDocument/2006/relationships/image" Target="../media/image298.png"/><Relationship Id="rId45" Type="http://schemas.openxmlformats.org/officeDocument/2006/relationships/customXml" Target="../ink/ink290.xml"/><Relationship Id="rId66" Type="http://schemas.openxmlformats.org/officeDocument/2006/relationships/image" Target="../media/image311.png"/><Relationship Id="rId87" Type="http://schemas.openxmlformats.org/officeDocument/2006/relationships/customXml" Target="../ink/ink311.xml"/><Relationship Id="rId110" Type="http://schemas.openxmlformats.org/officeDocument/2006/relationships/image" Target="../media/image333.png"/><Relationship Id="rId115" Type="http://schemas.openxmlformats.org/officeDocument/2006/relationships/customXml" Target="../ink/ink325.xml"/><Relationship Id="rId131" Type="http://schemas.openxmlformats.org/officeDocument/2006/relationships/customXml" Target="../ink/ink333.xml"/><Relationship Id="rId136" Type="http://schemas.openxmlformats.org/officeDocument/2006/relationships/image" Target="../media/image346.png"/><Relationship Id="rId61" Type="http://schemas.openxmlformats.org/officeDocument/2006/relationships/customXml" Target="../ink/ink298.xml"/><Relationship Id="rId82" Type="http://schemas.openxmlformats.org/officeDocument/2006/relationships/image" Target="../media/image319.png"/><Relationship Id="rId19" Type="http://schemas.openxmlformats.org/officeDocument/2006/relationships/customXml" Target="../ink/ink277.xml"/><Relationship Id="rId14" Type="http://schemas.openxmlformats.org/officeDocument/2006/relationships/image" Target="../media/image285.png"/><Relationship Id="rId30" Type="http://schemas.openxmlformats.org/officeDocument/2006/relationships/image" Target="../media/image293.png"/><Relationship Id="rId35" Type="http://schemas.openxmlformats.org/officeDocument/2006/relationships/customXml" Target="../ink/ink285.xml"/><Relationship Id="rId56" Type="http://schemas.openxmlformats.org/officeDocument/2006/relationships/image" Target="../media/image306.png"/><Relationship Id="rId77" Type="http://schemas.openxmlformats.org/officeDocument/2006/relationships/customXml" Target="../ink/ink306.xml"/><Relationship Id="rId100" Type="http://schemas.openxmlformats.org/officeDocument/2006/relationships/image" Target="../media/image328.png"/><Relationship Id="rId105" Type="http://schemas.openxmlformats.org/officeDocument/2006/relationships/customXml" Target="../ink/ink320.xml"/><Relationship Id="rId126" Type="http://schemas.openxmlformats.org/officeDocument/2006/relationships/image" Target="../media/image341.png"/><Relationship Id="rId8" Type="http://schemas.openxmlformats.org/officeDocument/2006/relationships/image" Target="../media/image282.png"/><Relationship Id="rId51" Type="http://schemas.openxmlformats.org/officeDocument/2006/relationships/customXml" Target="../ink/ink293.xml"/><Relationship Id="rId72" Type="http://schemas.openxmlformats.org/officeDocument/2006/relationships/image" Target="../media/image314.png"/><Relationship Id="rId93" Type="http://schemas.openxmlformats.org/officeDocument/2006/relationships/customXml" Target="../ink/ink314.xml"/><Relationship Id="rId98" Type="http://schemas.openxmlformats.org/officeDocument/2006/relationships/image" Target="../media/image327.png"/><Relationship Id="rId121" Type="http://schemas.openxmlformats.org/officeDocument/2006/relationships/customXml" Target="../ink/ink328.xml"/><Relationship Id="rId142" Type="http://schemas.openxmlformats.org/officeDocument/2006/relationships/image" Target="../media/image349.png"/><Relationship Id="rId3" Type="http://schemas.openxmlformats.org/officeDocument/2006/relationships/customXml" Target="../ink/ink269.xml"/><Relationship Id="rId25" Type="http://schemas.openxmlformats.org/officeDocument/2006/relationships/customXml" Target="../ink/ink280.xml"/><Relationship Id="rId46" Type="http://schemas.openxmlformats.org/officeDocument/2006/relationships/image" Target="../media/image301.png"/><Relationship Id="rId67" Type="http://schemas.openxmlformats.org/officeDocument/2006/relationships/customXml" Target="../ink/ink301.xml"/><Relationship Id="rId116" Type="http://schemas.openxmlformats.org/officeDocument/2006/relationships/image" Target="../media/image336.png"/><Relationship Id="rId137" Type="http://schemas.openxmlformats.org/officeDocument/2006/relationships/customXml" Target="../ink/ink336.xml"/><Relationship Id="rId20" Type="http://schemas.openxmlformats.org/officeDocument/2006/relationships/image" Target="../media/image288.png"/><Relationship Id="rId41" Type="http://schemas.openxmlformats.org/officeDocument/2006/relationships/customXml" Target="../ink/ink288.xml"/><Relationship Id="rId62" Type="http://schemas.openxmlformats.org/officeDocument/2006/relationships/image" Target="../media/image309.png"/><Relationship Id="rId83" Type="http://schemas.openxmlformats.org/officeDocument/2006/relationships/customXml" Target="../ink/ink309.xml"/><Relationship Id="rId88" Type="http://schemas.openxmlformats.org/officeDocument/2006/relationships/image" Target="../media/image322.png"/><Relationship Id="rId111" Type="http://schemas.openxmlformats.org/officeDocument/2006/relationships/customXml" Target="../ink/ink323.xml"/><Relationship Id="rId132" Type="http://schemas.openxmlformats.org/officeDocument/2006/relationships/image" Target="../media/image344.png"/><Relationship Id="rId15" Type="http://schemas.openxmlformats.org/officeDocument/2006/relationships/customXml" Target="../ink/ink275.xml"/><Relationship Id="rId36" Type="http://schemas.openxmlformats.org/officeDocument/2006/relationships/image" Target="../media/image296.png"/><Relationship Id="rId57" Type="http://schemas.openxmlformats.org/officeDocument/2006/relationships/customXml" Target="../ink/ink296.xml"/><Relationship Id="rId106" Type="http://schemas.openxmlformats.org/officeDocument/2006/relationships/image" Target="../media/image331.png"/><Relationship Id="rId127" Type="http://schemas.openxmlformats.org/officeDocument/2006/relationships/customXml" Target="../ink/ink331.xml"/><Relationship Id="rId10" Type="http://schemas.openxmlformats.org/officeDocument/2006/relationships/image" Target="../media/image283.png"/><Relationship Id="rId31" Type="http://schemas.openxmlformats.org/officeDocument/2006/relationships/customXml" Target="../ink/ink283.xml"/><Relationship Id="rId52" Type="http://schemas.openxmlformats.org/officeDocument/2006/relationships/image" Target="../media/image304.png"/><Relationship Id="rId73" Type="http://schemas.openxmlformats.org/officeDocument/2006/relationships/customXml" Target="../ink/ink304.xml"/><Relationship Id="rId78" Type="http://schemas.openxmlformats.org/officeDocument/2006/relationships/image" Target="../media/image317.png"/><Relationship Id="rId94" Type="http://schemas.openxmlformats.org/officeDocument/2006/relationships/image" Target="../media/image325.png"/><Relationship Id="rId99" Type="http://schemas.openxmlformats.org/officeDocument/2006/relationships/customXml" Target="../ink/ink317.xml"/><Relationship Id="rId101" Type="http://schemas.openxmlformats.org/officeDocument/2006/relationships/customXml" Target="../ink/ink318.xml"/><Relationship Id="rId122" Type="http://schemas.openxmlformats.org/officeDocument/2006/relationships/image" Target="../media/image339.png"/><Relationship Id="rId143" Type="http://schemas.openxmlformats.org/officeDocument/2006/relationships/customXml" Target="../ink/ink339.xml"/><Relationship Id="rId4" Type="http://schemas.openxmlformats.org/officeDocument/2006/relationships/image" Target="../media/image280.png"/><Relationship Id="rId9" Type="http://schemas.openxmlformats.org/officeDocument/2006/relationships/customXml" Target="../ink/ink272.xml"/><Relationship Id="rId26" Type="http://schemas.openxmlformats.org/officeDocument/2006/relationships/image" Target="../media/image291.png"/><Relationship Id="rId47" Type="http://schemas.openxmlformats.org/officeDocument/2006/relationships/customXml" Target="../ink/ink291.xml"/><Relationship Id="rId68" Type="http://schemas.openxmlformats.org/officeDocument/2006/relationships/image" Target="../media/image312.png"/><Relationship Id="rId89" Type="http://schemas.openxmlformats.org/officeDocument/2006/relationships/customXml" Target="../ink/ink312.xml"/><Relationship Id="rId112" Type="http://schemas.openxmlformats.org/officeDocument/2006/relationships/image" Target="../media/image334.png"/><Relationship Id="rId133" Type="http://schemas.openxmlformats.org/officeDocument/2006/relationships/customXml" Target="../ink/ink334.xml"/><Relationship Id="rId16" Type="http://schemas.openxmlformats.org/officeDocument/2006/relationships/image" Target="../media/image286.png"/><Relationship Id="rId37" Type="http://schemas.openxmlformats.org/officeDocument/2006/relationships/customXml" Target="../ink/ink286.xml"/><Relationship Id="rId58" Type="http://schemas.openxmlformats.org/officeDocument/2006/relationships/image" Target="../media/image307.png"/><Relationship Id="rId79" Type="http://schemas.openxmlformats.org/officeDocument/2006/relationships/customXml" Target="../ink/ink307.xml"/><Relationship Id="rId102" Type="http://schemas.openxmlformats.org/officeDocument/2006/relationships/image" Target="../media/image329.png"/><Relationship Id="rId123" Type="http://schemas.openxmlformats.org/officeDocument/2006/relationships/customXml" Target="../ink/ink329.xml"/><Relationship Id="rId144" Type="http://schemas.openxmlformats.org/officeDocument/2006/relationships/image" Target="../media/image3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customXml" Target="../ink/ink346.xml"/><Relationship Id="rId18" Type="http://schemas.openxmlformats.org/officeDocument/2006/relationships/image" Target="../media/image360.png"/><Relationship Id="rId26" Type="http://schemas.openxmlformats.org/officeDocument/2006/relationships/image" Target="../media/image364.png"/><Relationship Id="rId3" Type="http://schemas.openxmlformats.org/officeDocument/2006/relationships/customXml" Target="../ink/ink341.xml"/><Relationship Id="rId21" Type="http://schemas.openxmlformats.org/officeDocument/2006/relationships/customXml" Target="../ink/ink350.xml"/><Relationship Id="rId7" Type="http://schemas.openxmlformats.org/officeDocument/2006/relationships/customXml" Target="../ink/ink343.xml"/><Relationship Id="rId12" Type="http://schemas.openxmlformats.org/officeDocument/2006/relationships/image" Target="../media/image357.png"/><Relationship Id="rId17" Type="http://schemas.openxmlformats.org/officeDocument/2006/relationships/customXml" Target="../ink/ink348.xml"/><Relationship Id="rId25" Type="http://schemas.openxmlformats.org/officeDocument/2006/relationships/customXml" Target="../ink/ink352.xml"/><Relationship Id="rId2" Type="http://schemas.openxmlformats.org/officeDocument/2006/relationships/image" Target="../media/image352.png"/><Relationship Id="rId16" Type="http://schemas.openxmlformats.org/officeDocument/2006/relationships/image" Target="../media/image359.png"/><Relationship Id="rId20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11" Type="http://schemas.openxmlformats.org/officeDocument/2006/relationships/customXml" Target="../ink/ink345.xml"/><Relationship Id="rId24" Type="http://schemas.openxmlformats.org/officeDocument/2006/relationships/image" Target="../media/image363.png"/><Relationship Id="rId5" Type="http://schemas.openxmlformats.org/officeDocument/2006/relationships/customXml" Target="../ink/ink342.xml"/><Relationship Id="rId15" Type="http://schemas.openxmlformats.org/officeDocument/2006/relationships/customXml" Target="../ink/ink347.xml"/><Relationship Id="rId23" Type="http://schemas.openxmlformats.org/officeDocument/2006/relationships/customXml" Target="../ink/ink351.xml"/><Relationship Id="rId28" Type="http://schemas.openxmlformats.org/officeDocument/2006/relationships/image" Target="../media/image365.png"/><Relationship Id="rId10" Type="http://schemas.openxmlformats.org/officeDocument/2006/relationships/image" Target="../media/image356.png"/><Relationship Id="rId19" Type="http://schemas.openxmlformats.org/officeDocument/2006/relationships/customXml" Target="../ink/ink349.xml"/><Relationship Id="rId4" Type="http://schemas.openxmlformats.org/officeDocument/2006/relationships/image" Target="../media/image353.png"/><Relationship Id="rId9" Type="http://schemas.openxmlformats.org/officeDocument/2006/relationships/customXml" Target="../ink/ink344.xml"/><Relationship Id="rId14" Type="http://schemas.openxmlformats.org/officeDocument/2006/relationships/image" Target="../media/image358.png"/><Relationship Id="rId22" Type="http://schemas.openxmlformats.org/officeDocument/2006/relationships/image" Target="../media/image362.png"/><Relationship Id="rId27" Type="http://schemas.openxmlformats.org/officeDocument/2006/relationships/customXml" Target="../ink/ink35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customXml" Target="../ink/ink359.xml"/><Relationship Id="rId18" Type="http://schemas.openxmlformats.org/officeDocument/2006/relationships/image" Target="../media/image374.png"/><Relationship Id="rId3" Type="http://schemas.openxmlformats.org/officeDocument/2006/relationships/customXml" Target="../ink/ink354.xml"/><Relationship Id="rId21" Type="http://schemas.openxmlformats.org/officeDocument/2006/relationships/customXml" Target="../ink/ink363.xml"/><Relationship Id="rId7" Type="http://schemas.openxmlformats.org/officeDocument/2006/relationships/customXml" Target="../ink/ink356.xml"/><Relationship Id="rId12" Type="http://schemas.openxmlformats.org/officeDocument/2006/relationships/image" Target="../media/image371.png"/><Relationship Id="rId17" Type="http://schemas.openxmlformats.org/officeDocument/2006/relationships/customXml" Target="../ink/ink361.xml"/><Relationship Id="rId2" Type="http://schemas.openxmlformats.org/officeDocument/2006/relationships/image" Target="../media/image366.png"/><Relationship Id="rId16" Type="http://schemas.openxmlformats.org/officeDocument/2006/relationships/image" Target="../media/image373.png"/><Relationship Id="rId20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8.png"/><Relationship Id="rId11" Type="http://schemas.openxmlformats.org/officeDocument/2006/relationships/customXml" Target="../ink/ink358.xml"/><Relationship Id="rId24" Type="http://schemas.openxmlformats.org/officeDocument/2006/relationships/image" Target="../media/image377.png"/><Relationship Id="rId5" Type="http://schemas.openxmlformats.org/officeDocument/2006/relationships/customXml" Target="../ink/ink355.xml"/><Relationship Id="rId15" Type="http://schemas.openxmlformats.org/officeDocument/2006/relationships/customXml" Target="../ink/ink360.xml"/><Relationship Id="rId23" Type="http://schemas.openxmlformats.org/officeDocument/2006/relationships/customXml" Target="../ink/ink364.xml"/><Relationship Id="rId10" Type="http://schemas.openxmlformats.org/officeDocument/2006/relationships/image" Target="../media/image370.png"/><Relationship Id="rId19" Type="http://schemas.openxmlformats.org/officeDocument/2006/relationships/customXml" Target="../ink/ink362.xml"/><Relationship Id="rId4" Type="http://schemas.openxmlformats.org/officeDocument/2006/relationships/image" Target="../media/image367.png"/><Relationship Id="rId9" Type="http://schemas.openxmlformats.org/officeDocument/2006/relationships/customXml" Target="../ink/ink357.xml"/><Relationship Id="rId14" Type="http://schemas.openxmlformats.org/officeDocument/2006/relationships/image" Target="../media/image372.png"/><Relationship Id="rId22" Type="http://schemas.openxmlformats.org/officeDocument/2006/relationships/image" Target="../media/image3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customXml" Target="../ink/ink370.xml"/><Relationship Id="rId3" Type="http://schemas.openxmlformats.org/officeDocument/2006/relationships/customXml" Target="../ink/ink365.xml"/><Relationship Id="rId7" Type="http://schemas.openxmlformats.org/officeDocument/2006/relationships/customXml" Target="../ink/ink367.xml"/><Relationship Id="rId12" Type="http://schemas.openxmlformats.org/officeDocument/2006/relationships/image" Target="../media/image383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customXml" Target="../ink/ink369.xml"/><Relationship Id="rId5" Type="http://schemas.openxmlformats.org/officeDocument/2006/relationships/customXml" Target="../ink/ink366.xml"/><Relationship Id="rId10" Type="http://schemas.openxmlformats.org/officeDocument/2006/relationships/image" Target="../media/image382.png"/><Relationship Id="rId4" Type="http://schemas.openxmlformats.org/officeDocument/2006/relationships/image" Target="../media/image379.png"/><Relationship Id="rId9" Type="http://schemas.openxmlformats.org/officeDocument/2006/relationships/customXml" Target="../ink/ink368.xml"/><Relationship Id="rId14" Type="http://schemas.openxmlformats.org/officeDocument/2006/relationships/image" Target="../media/image384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28.xml"/><Relationship Id="rId21" Type="http://schemas.openxmlformats.org/officeDocument/2006/relationships/customXml" Target="../ink/ink380.xml"/><Relationship Id="rId42" Type="http://schemas.openxmlformats.org/officeDocument/2006/relationships/image" Target="../media/image405.png"/><Relationship Id="rId63" Type="http://schemas.openxmlformats.org/officeDocument/2006/relationships/customXml" Target="../ink/ink401.xml"/><Relationship Id="rId84" Type="http://schemas.openxmlformats.org/officeDocument/2006/relationships/image" Target="../media/image426.png"/><Relationship Id="rId138" Type="http://schemas.openxmlformats.org/officeDocument/2006/relationships/image" Target="../media/image452.png"/><Relationship Id="rId107" Type="http://schemas.openxmlformats.org/officeDocument/2006/relationships/customXml" Target="../ink/ink423.xml"/><Relationship Id="rId11" Type="http://schemas.openxmlformats.org/officeDocument/2006/relationships/customXml" Target="../ink/ink375.xml"/><Relationship Id="rId32" Type="http://schemas.openxmlformats.org/officeDocument/2006/relationships/image" Target="../media/image400.png"/><Relationship Id="rId53" Type="http://schemas.openxmlformats.org/officeDocument/2006/relationships/customXml" Target="../ink/ink396.xml"/><Relationship Id="rId74" Type="http://schemas.openxmlformats.org/officeDocument/2006/relationships/image" Target="../media/image421.png"/><Relationship Id="rId128" Type="http://schemas.openxmlformats.org/officeDocument/2006/relationships/image" Target="../media/image447.png"/><Relationship Id="rId149" Type="http://schemas.openxmlformats.org/officeDocument/2006/relationships/customXml" Target="../ink/ink444.xml"/><Relationship Id="rId5" Type="http://schemas.openxmlformats.org/officeDocument/2006/relationships/customXml" Target="../ink/ink372.xml"/><Relationship Id="rId95" Type="http://schemas.openxmlformats.org/officeDocument/2006/relationships/customXml" Target="../ink/ink417.xml"/><Relationship Id="rId22" Type="http://schemas.openxmlformats.org/officeDocument/2006/relationships/image" Target="../media/image395.png"/><Relationship Id="rId27" Type="http://schemas.openxmlformats.org/officeDocument/2006/relationships/customXml" Target="../ink/ink383.xml"/><Relationship Id="rId43" Type="http://schemas.openxmlformats.org/officeDocument/2006/relationships/customXml" Target="../ink/ink391.xml"/><Relationship Id="rId48" Type="http://schemas.openxmlformats.org/officeDocument/2006/relationships/image" Target="../media/image408.png"/><Relationship Id="rId64" Type="http://schemas.openxmlformats.org/officeDocument/2006/relationships/image" Target="../media/image416.png"/><Relationship Id="rId69" Type="http://schemas.openxmlformats.org/officeDocument/2006/relationships/customXml" Target="../ink/ink404.xml"/><Relationship Id="rId113" Type="http://schemas.openxmlformats.org/officeDocument/2006/relationships/customXml" Target="../ink/ink426.xml"/><Relationship Id="rId118" Type="http://schemas.openxmlformats.org/officeDocument/2006/relationships/image" Target="../media/image442.png"/><Relationship Id="rId134" Type="http://schemas.openxmlformats.org/officeDocument/2006/relationships/image" Target="../media/image450.png"/><Relationship Id="rId139" Type="http://schemas.openxmlformats.org/officeDocument/2006/relationships/customXml" Target="../ink/ink439.xml"/><Relationship Id="rId80" Type="http://schemas.openxmlformats.org/officeDocument/2006/relationships/image" Target="../media/image424.png"/><Relationship Id="rId85" Type="http://schemas.openxmlformats.org/officeDocument/2006/relationships/customXml" Target="../ink/ink412.xml"/><Relationship Id="rId150" Type="http://schemas.openxmlformats.org/officeDocument/2006/relationships/image" Target="../media/image458.png"/><Relationship Id="rId12" Type="http://schemas.openxmlformats.org/officeDocument/2006/relationships/image" Target="../media/image390.png"/><Relationship Id="rId17" Type="http://schemas.openxmlformats.org/officeDocument/2006/relationships/customXml" Target="../ink/ink378.xml"/><Relationship Id="rId33" Type="http://schemas.openxmlformats.org/officeDocument/2006/relationships/customXml" Target="../ink/ink386.xml"/><Relationship Id="rId38" Type="http://schemas.openxmlformats.org/officeDocument/2006/relationships/image" Target="../media/image403.png"/><Relationship Id="rId59" Type="http://schemas.openxmlformats.org/officeDocument/2006/relationships/customXml" Target="../ink/ink399.xml"/><Relationship Id="rId103" Type="http://schemas.openxmlformats.org/officeDocument/2006/relationships/customXml" Target="../ink/ink421.xml"/><Relationship Id="rId108" Type="http://schemas.openxmlformats.org/officeDocument/2006/relationships/image" Target="../media/image437.png"/><Relationship Id="rId124" Type="http://schemas.openxmlformats.org/officeDocument/2006/relationships/image" Target="../media/image445.png"/><Relationship Id="rId129" Type="http://schemas.openxmlformats.org/officeDocument/2006/relationships/customXml" Target="../ink/ink434.xml"/><Relationship Id="rId54" Type="http://schemas.openxmlformats.org/officeDocument/2006/relationships/image" Target="../media/image411.png"/><Relationship Id="rId70" Type="http://schemas.openxmlformats.org/officeDocument/2006/relationships/image" Target="../media/image419.png"/><Relationship Id="rId75" Type="http://schemas.openxmlformats.org/officeDocument/2006/relationships/customXml" Target="../ink/ink407.xml"/><Relationship Id="rId91" Type="http://schemas.openxmlformats.org/officeDocument/2006/relationships/customXml" Target="../ink/ink415.xml"/><Relationship Id="rId96" Type="http://schemas.openxmlformats.org/officeDocument/2006/relationships/image" Target="../media/image431.png"/><Relationship Id="rId140" Type="http://schemas.openxmlformats.org/officeDocument/2006/relationships/image" Target="../media/image453.png"/><Relationship Id="rId145" Type="http://schemas.openxmlformats.org/officeDocument/2006/relationships/customXml" Target="../ink/ink4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23" Type="http://schemas.openxmlformats.org/officeDocument/2006/relationships/customXml" Target="../ink/ink381.xml"/><Relationship Id="rId28" Type="http://schemas.openxmlformats.org/officeDocument/2006/relationships/image" Target="../media/image398.png"/><Relationship Id="rId49" Type="http://schemas.openxmlformats.org/officeDocument/2006/relationships/customXml" Target="../ink/ink394.xml"/><Relationship Id="rId114" Type="http://schemas.openxmlformats.org/officeDocument/2006/relationships/image" Target="../media/image440.png"/><Relationship Id="rId119" Type="http://schemas.openxmlformats.org/officeDocument/2006/relationships/customXml" Target="../ink/ink429.xml"/><Relationship Id="rId44" Type="http://schemas.openxmlformats.org/officeDocument/2006/relationships/image" Target="../media/image406.png"/><Relationship Id="rId60" Type="http://schemas.openxmlformats.org/officeDocument/2006/relationships/image" Target="../media/image414.png"/><Relationship Id="rId65" Type="http://schemas.openxmlformats.org/officeDocument/2006/relationships/customXml" Target="../ink/ink402.xml"/><Relationship Id="rId81" Type="http://schemas.openxmlformats.org/officeDocument/2006/relationships/customXml" Target="../ink/ink410.xml"/><Relationship Id="rId86" Type="http://schemas.openxmlformats.org/officeDocument/2006/relationships/image" Target="../media/image427.png"/><Relationship Id="rId130" Type="http://schemas.openxmlformats.org/officeDocument/2006/relationships/image" Target="../media/image448.png"/><Relationship Id="rId135" Type="http://schemas.openxmlformats.org/officeDocument/2006/relationships/customXml" Target="../ink/ink437.xml"/><Relationship Id="rId151" Type="http://schemas.openxmlformats.org/officeDocument/2006/relationships/customXml" Target="../ink/ink445.xml"/><Relationship Id="rId13" Type="http://schemas.openxmlformats.org/officeDocument/2006/relationships/customXml" Target="../ink/ink376.xml"/><Relationship Id="rId18" Type="http://schemas.openxmlformats.org/officeDocument/2006/relationships/image" Target="../media/image393.png"/><Relationship Id="rId39" Type="http://schemas.openxmlformats.org/officeDocument/2006/relationships/customXml" Target="../ink/ink389.xml"/><Relationship Id="rId109" Type="http://schemas.openxmlformats.org/officeDocument/2006/relationships/customXml" Target="../ink/ink424.xml"/><Relationship Id="rId34" Type="http://schemas.openxmlformats.org/officeDocument/2006/relationships/image" Target="../media/image401.png"/><Relationship Id="rId50" Type="http://schemas.openxmlformats.org/officeDocument/2006/relationships/image" Target="../media/image409.png"/><Relationship Id="rId55" Type="http://schemas.openxmlformats.org/officeDocument/2006/relationships/customXml" Target="../ink/ink397.xml"/><Relationship Id="rId76" Type="http://schemas.openxmlformats.org/officeDocument/2006/relationships/image" Target="../media/image422.png"/><Relationship Id="rId97" Type="http://schemas.openxmlformats.org/officeDocument/2006/relationships/customXml" Target="../ink/ink418.xml"/><Relationship Id="rId104" Type="http://schemas.openxmlformats.org/officeDocument/2006/relationships/image" Target="../media/image435.png"/><Relationship Id="rId120" Type="http://schemas.openxmlformats.org/officeDocument/2006/relationships/image" Target="../media/image443.png"/><Relationship Id="rId125" Type="http://schemas.openxmlformats.org/officeDocument/2006/relationships/customXml" Target="../ink/ink432.xml"/><Relationship Id="rId141" Type="http://schemas.openxmlformats.org/officeDocument/2006/relationships/customXml" Target="../ink/ink440.xml"/><Relationship Id="rId146" Type="http://schemas.openxmlformats.org/officeDocument/2006/relationships/image" Target="../media/image456.png"/><Relationship Id="rId7" Type="http://schemas.openxmlformats.org/officeDocument/2006/relationships/customXml" Target="../ink/ink373.xml"/><Relationship Id="rId71" Type="http://schemas.openxmlformats.org/officeDocument/2006/relationships/customXml" Target="../ink/ink405.xml"/><Relationship Id="rId92" Type="http://schemas.openxmlformats.org/officeDocument/2006/relationships/image" Target="../media/image430.png"/><Relationship Id="rId2" Type="http://schemas.openxmlformats.org/officeDocument/2006/relationships/image" Target="../media/image385.png"/><Relationship Id="rId29" Type="http://schemas.openxmlformats.org/officeDocument/2006/relationships/customXml" Target="../ink/ink384.xml"/><Relationship Id="rId24" Type="http://schemas.openxmlformats.org/officeDocument/2006/relationships/image" Target="../media/image396.png"/><Relationship Id="rId40" Type="http://schemas.openxmlformats.org/officeDocument/2006/relationships/image" Target="../media/image404.png"/><Relationship Id="rId45" Type="http://schemas.openxmlformats.org/officeDocument/2006/relationships/customXml" Target="../ink/ink392.xml"/><Relationship Id="rId66" Type="http://schemas.openxmlformats.org/officeDocument/2006/relationships/image" Target="../media/image417.png"/><Relationship Id="rId87" Type="http://schemas.openxmlformats.org/officeDocument/2006/relationships/customXml" Target="../ink/ink413.xml"/><Relationship Id="rId110" Type="http://schemas.openxmlformats.org/officeDocument/2006/relationships/image" Target="../media/image438.png"/><Relationship Id="rId115" Type="http://schemas.openxmlformats.org/officeDocument/2006/relationships/customXml" Target="../ink/ink427.xml"/><Relationship Id="rId131" Type="http://schemas.openxmlformats.org/officeDocument/2006/relationships/customXml" Target="../ink/ink435.xml"/><Relationship Id="rId136" Type="http://schemas.openxmlformats.org/officeDocument/2006/relationships/image" Target="../media/image451.png"/><Relationship Id="rId61" Type="http://schemas.openxmlformats.org/officeDocument/2006/relationships/customXml" Target="../ink/ink400.xml"/><Relationship Id="rId82" Type="http://schemas.openxmlformats.org/officeDocument/2006/relationships/image" Target="../media/image425.png"/><Relationship Id="rId152" Type="http://schemas.openxmlformats.org/officeDocument/2006/relationships/image" Target="../media/image459.png"/><Relationship Id="rId19" Type="http://schemas.openxmlformats.org/officeDocument/2006/relationships/customXml" Target="../ink/ink379.xml"/><Relationship Id="rId14" Type="http://schemas.openxmlformats.org/officeDocument/2006/relationships/image" Target="../media/image391.png"/><Relationship Id="rId30" Type="http://schemas.openxmlformats.org/officeDocument/2006/relationships/image" Target="../media/image399.png"/><Relationship Id="rId35" Type="http://schemas.openxmlformats.org/officeDocument/2006/relationships/customXml" Target="../ink/ink387.xml"/><Relationship Id="rId56" Type="http://schemas.openxmlformats.org/officeDocument/2006/relationships/image" Target="../media/image412.png"/><Relationship Id="rId77" Type="http://schemas.openxmlformats.org/officeDocument/2006/relationships/customXml" Target="../ink/ink408.xml"/><Relationship Id="rId100" Type="http://schemas.openxmlformats.org/officeDocument/2006/relationships/image" Target="../media/image433.png"/><Relationship Id="rId105" Type="http://schemas.openxmlformats.org/officeDocument/2006/relationships/customXml" Target="../ink/ink422.xml"/><Relationship Id="rId126" Type="http://schemas.openxmlformats.org/officeDocument/2006/relationships/image" Target="../media/image446.png"/><Relationship Id="rId147" Type="http://schemas.openxmlformats.org/officeDocument/2006/relationships/customXml" Target="../ink/ink443.xml"/><Relationship Id="rId8" Type="http://schemas.openxmlformats.org/officeDocument/2006/relationships/image" Target="../media/image388.png"/><Relationship Id="rId51" Type="http://schemas.openxmlformats.org/officeDocument/2006/relationships/customXml" Target="../ink/ink395.xml"/><Relationship Id="rId72" Type="http://schemas.openxmlformats.org/officeDocument/2006/relationships/image" Target="../media/image420.png"/><Relationship Id="rId93" Type="http://schemas.openxmlformats.org/officeDocument/2006/relationships/customXml" Target="../ink/ink416.xml"/><Relationship Id="rId98" Type="http://schemas.openxmlformats.org/officeDocument/2006/relationships/image" Target="../media/image432.png"/><Relationship Id="rId121" Type="http://schemas.openxmlformats.org/officeDocument/2006/relationships/customXml" Target="../ink/ink430.xml"/><Relationship Id="rId142" Type="http://schemas.openxmlformats.org/officeDocument/2006/relationships/image" Target="../media/image454.png"/><Relationship Id="rId3" Type="http://schemas.openxmlformats.org/officeDocument/2006/relationships/customXml" Target="../ink/ink371.xml"/><Relationship Id="rId25" Type="http://schemas.openxmlformats.org/officeDocument/2006/relationships/customXml" Target="../ink/ink382.xml"/><Relationship Id="rId46" Type="http://schemas.openxmlformats.org/officeDocument/2006/relationships/image" Target="../media/image407.png"/><Relationship Id="rId67" Type="http://schemas.openxmlformats.org/officeDocument/2006/relationships/customXml" Target="../ink/ink403.xml"/><Relationship Id="rId116" Type="http://schemas.openxmlformats.org/officeDocument/2006/relationships/image" Target="../media/image441.png"/><Relationship Id="rId137" Type="http://schemas.openxmlformats.org/officeDocument/2006/relationships/customXml" Target="../ink/ink438.xml"/><Relationship Id="rId20" Type="http://schemas.openxmlformats.org/officeDocument/2006/relationships/image" Target="../media/image394.png"/><Relationship Id="rId41" Type="http://schemas.openxmlformats.org/officeDocument/2006/relationships/customXml" Target="../ink/ink390.xml"/><Relationship Id="rId62" Type="http://schemas.openxmlformats.org/officeDocument/2006/relationships/image" Target="../media/image415.png"/><Relationship Id="rId83" Type="http://schemas.openxmlformats.org/officeDocument/2006/relationships/customXml" Target="../ink/ink411.xml"/><Relationship Id="rId88" Type="http://schemas.openxmlformats.org/officeDocument/2006/relationships/image" Target="../media/image428.png"/><Relationship Id="rId111" Type="http://schemas.openxmlformats.org/officeDocument/2006/relationships/customXml" Target="../ink/ink425.xml"/><Relationship Id="rId132" Type="http://schemas.openxmlformats.org/officeDocument/2006/relationships/image" Target="../media/image449.png"/><Relationship Id="rId15" Type="http://schemas.openxmlformats.org/officeDocument/2006/relationships/customXml" Target="../ink/ink377.xml"/><Relationship Id="rId36" Type="http://schemas.openxmlformats.org/officeDocument/2006/relationships/image" Target="../media/image402.png"/><Relationship Id="rId57" Type="http://schemas.openxmlformats.org/officeDocument/2006/relationships/customXml" Target="../ink/ink398.xml"/><Relationship Id="rId106" Type="http://schemas.openxmlformats.org/officeDocument/2006/relationships/image" Target="../media/image436.png"/><Relationship Id="rId127" Type="http://schemas.openxmlformats.org/officeDocument/2006/relationships/customXml" Target="../ink/ink433.xml"/><Relationship Id="rId10" Type="http://schemas.openxmlformats.org/officeDocument/2006/relationships/image" Target="../media/image389.png"/><Relationship Id="rId31" Type="http://schemas.openxmlformats.org/officeDocument/2006/relationships/customXml" Target="../ink/ink385.xml"/><Relationship Id="rId52" Type="http://schemas.openxmlformats.org/officeDocument/2006/relationships/image" Target="../media/image410.png"/><Relationship Id="rId73" Type="http://schemas.openxmlformats.org/officeDocument/2006/relationships/customXml" Target="../ink/ink406.xml"/><Relationship Id="rId78" Type="http://schemas.openxmlformats.org/officeDocument/2006/relationships/image" Target="../media/image423.png"/><Relationship Id="rId94" Type="http://schemas.openxmlformats.org/officeDocument/2006/relationships/image" Target="../media/image238.png"/><Relationship Id="rId99" Type="http://schemas.openxmlformats.org/officeDocument/2006/relationships/customXml" Target="../ink/ink419.xml"/><Relationship Id="rId101" Type="http://schemas.openxmlformats.org/officeDocument/2006/relationships/customXml" Target="../ink/ink420.xml"/><Relationship Id="rId122" Type="http://schemas.openxmlformats.org/officeDocument/2006/relationships/image" Target="../media/image444.png"/><Relationship Id="rId143" Type="http://schemas.openxmlformats.org/officeDocument/2006/relationships/customXml" Target="../ink/ink441.xml"/><Relationship Id="rId148" Type="http://schemas.openxmlformats.org/officeDocument/2006/relationships/image" Target="../media/image457.png"/><Relationship Id="rId4" Type="http://schemas.openxmlformats.org/officeDocument/2006/relationships/image" Target="../media/image386.png"/><Relationship Id="rId9" Type="http://schemas.openxmlformats.org/officeDocument/2006/relationships/customXml" Target="../ink/ink374.xml"/><Relationship Id="rId26" Type="http://schemas.openxmlformats.org/officeDocument/2006/relationships/image" Target="../media/image397.png"/><Relationship Id="rId47" Type="http://schemas.openxmlformats.org/officeDocument/2006/relationships/customXml" Target="../ink/ink393.xml"/><Relationship Id="rId68" Type="http://schemas.openxmlformats.org/officeDocument/2006/relationships/image" Target="../media/image418.png"/><Relationship Id="rId89" Type="http://schemas.openxmlformats.org/officeDocument/2006/relationships/customXml" Target="../ink/ink414.xml"/><Relationship Id="rId112" Type="http://schemas.openxmlformats.org/officeDocument/2006/relationships/image" Target="../media/image439.png"/><Relationship Id="rId133" Type="http://schemas.openxmlformats.org/officeDocument/2006/relationships/customXml" Target="../ink/ink436.xml"/><Relationship Id="rId16" Type="http://schemas.openxmlformats.org/officeDocument/2006/relationships/image" Target="../media/image392.png"/><Relationship Id="rId37" Type="http://schemas.openxmlformats.org/officeDocument/2006/relationships/customXml" Target="../ink/ink388.xml"/><Relationship Id="rId58" Type="http://schemas.openxmlformats.org/officeDocument/2006/relationships/image" Target="../media/image413.png"/><Relationship Id="rId79" Type="http://schemas.openxmlformats.org/officeDocument/2006/relationships/customXml" Target="../ink/ink409.xml"/><Relationship Id="rId102" Type="http://schemas.openxmlformats.org/officeDocument/2006/relationships/image" Target="../media/image434.png"/><Relationship Id="rId123" Type="http://schemas.openxmlformats.org/officeDocument/2006/relationships/customXml" Target="../ink/ink431.xml"/><Relationship Id="rId144" Type="http://schemas.openxmlformats.org/officeDocument/2006/relationships/image" Target="../media/image455.png"/><Relationship Id="rId90" Type="http://schemas.openxmlformats.org/officeDocument/2006/relationships/image" Target="../media/image4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6.xml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7.xml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8.xml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13" Type="http://schemas.openxmlformats.org/officeDocument/2006/relationships/customXml" Target="../ink/ink454.xml"/><Relationship Id="rId18" Type="http://schemas.openxmlformats.org/officeDocument/2006/relationships/image" Target="../media/image474.png"/><Relationship Id="rId26" Type="http://schemas.openxmlformats.org/officeDocument/2006/relationships/image" Target="../media/image478.png"/><Relationship Id="rId3" Type="http://schemas.openxmlformats.org/officeDocument/2006/relationships/customXml" Target="../ink/ink449.xml"/><Relationship Id="rId21" Type="http://schemas.openxmlformats.org/officeDocument/2006/relationships/customXml" Target="../ink/ink458.xml"/><Relationship Id="rId7" Type="http://schemas.openxmlformats.org/officeDocument/2006/relationships/customXml" Target="../ink/ink451.xml"/><Relationship Id="rId12" Type="http://schemas.openxmlformats.org/officeDocument/2006/relationships/image" Target="../media/image471.png"/><Relationship Id="rId17" Type="http://schemas.openxmlformats.org/officeDocument/2006/relationships/customXml" Target="../ink/ink456.xml"/><Relationship Id="rId25" Type="http://schemas.openxmlformats.org/officeDocument/2006/relationships/customXml" Target="../ink/ink460.xml"/><Relationship Id="rId2" Type="http://schemas.openxmlformats.org/officeDocument/2006/relationships/image" Target="../media/image466.png"/><Relationship Id="rId16" Type="http://schemas.openxmlformats.org/officeDocument/2006/relationships/image" Target="../media/image473.png"/><Relationship Id="rId20" Type="http://schemas.openxmlformats.org/officeDocument/2006/relationships/image" Target="../media/image4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8.png"/><Relationship Id="rId11" Type="http://schemas.openxmlformats.org/officeDocument/2006/relationships/customXml" Target="../ink/ink453.xml"/><Relationship Id="rId24" Type="http://schemas.openxmlformats.org/officeDocument/2006/relationships/image" Target="../media/image477.png"/><Relationship Id="rId5" Type="http://schemas.openxmlformats.org/officeDocument/2006/relationships/customXml" Target="../ink/ink450.xml"/><Relationship Id="rId15" Type="http://schemas.openxmlformats.org/officeDocument/2006/relationships/customXml" Target="../ink/ink455.xml"/><Relationship Id="rId23" Type="http://schemas.openxmlformats.org/officeDocument/2006/relationships/customXml" Target="../ink/ink459.xml"/><Relationship Id="rId28" Type="http://schemas.openxmlformats.org/officeDocument/2006/relationships/image" Target="../media/image479.png"/><Relationship Id="rId10" Type="http://schemas.openxmlformats.org/officeDocument/2006/relationships/image" Target="../media/image470.png"/><Relationship Id="rId19" Type="http://schemas.openxmlformats.org/officeDocument/2006/relationships/customXml" Target="../ink/ink457.xml"/><Relationship Id="rId4" Type="http://schemas.openxmlformats.org/officeDocument/2006/relationships/image" Target="../media/image467.png"/><Relationship Id="rId9" Type="http://schemas.openxmlformats.org/officeDocument/2006/relationships/customXml" Target="../ink/ink452.xml"/><Relationship Id="rId14" Type="http://schemas.openxmlformats.org/officeDocument/2006/relationships/image" Target="../media/image472.png"/><Relationship Id="rId22" Type="http://schemas.openxmlformats.org/officeDocument/2006/relationships/image" Target="../media/image476.png"/><Relationship Id="rId27" Type="http://schemas.openxmlformats.org/officeDocument/2006/relationships/customXml" Target="../ink/ink461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67.xml"/><Relationship Id="rId18" Type="http://schemas.openxmlformats.org/officeDocument/2006/relationships/image" Target="../media/image488.png"/><Relationship Id="rId26" Type="http://schemas.openxmlformats.org/officeDocument/2006/relationships/image" Target="../media/image492.png"/><Relationship Id="rId39" Type="http://schemas.openxmlformats.org/officeDocument/2006/relationships/customXml" Target="../ink/ink480.xml"/><Relationship Id="rId21" Type="http://schemas.openxmlformats.org/officeDocument/2006/relationships/customXml" Target="../ink/ink471.xml"/><Relationship Id="rId34" Type="http://schemas.openxmlformats.org/officeDocument/2006/relationships/image" Target="../media/image496.png"/><Relationship Id="rId42" Type="http://schemas.openxmlformats.org/officeDocument/2006/relationships/image" Target="../media/image500.png"/><Relationship Id="rId47" Type="http://schemas.openxmlformats.org/officeDocument/2006/relationships/customXml" Target="../ink/ink484.xml"/><Relationship Id="rId50" Type="http://schemas.openxmlformats.org/officeDocument/2006/relationships/image" Target="../media/image504.png"/><Relationship Id="rId7" Type="http://schemas.openxmlformats.org/officeDocument/2006/relationships/customXml" Target="../ink/ink464.xml"/><Relationship Id="rId2" Type="http://schemas.openxmlformats.org/officeDocument/2006/relationships/image" Target="../media/image480.png"/><Relationship Id="rId16" Type="http://schemas.openxmlformats.org/officeDocument/2006/relationships/image" Target="../media/image487.png"/><Relationship Id="rId29" Type="http://schemas.openxmlformats.org/officeDocument/2006/relationships/customXml" Target="../ink/ink475.xml"/><Relationship Id="rId11" Type="http://schemas.openxmlformats.org/officeDocument/2006/relationships/customXml" Target="../ink/ink466.xml"/><Relationship Id="rId24" Type="http://schemas.openxmlformats.org/officeDocument/2006/relationships/image" Target="../media/image491.png"/><Relationship Id="rId32" Type="http://schemas.openxmlformats.org/officeDocument/2006/relationships/image" Target="../media/image495.png"/><Relationship Id="rId37" Type="http://schemas.openxmlformats.org/officeDocument/2006/relationships/customXml" Target="../ink/ink479.xml"/><Relationship Id="rId40" Type="http://schemas.openxmlformats.org/officeDocument/2006/relationships/image" Target="../media/image499.png"/><Relationship Id="rId45" Type="http://schemas.openxmlformats.org/officeDocument/2006/relationships/customXml" Target="../ink/ink483.xml"/><Relationship Id="rId5" Type="http://schemas.openxmlformats.org/officeDocument/2006/relationships/customXml" Target="../ink/ink463.xml"/><Relationship Id="rId15" Type="http://schemas.openxmlformats.org/officeDocument/2006/relationships/customXml" Target="../ink/ink468.xml"/><Relationship Id="rId23" Type="http://schemas.openxmlformats.org/officeDocument/2006/relationships/customXml" Target="../ink/ink472.xml"/><Relationship Id="rId28" Type="http://schemas.openxmlformats.org/officeDocument/2006/relationships/image" Target="../media/image493.png"/><Relationship Id="rId36" Type="http://schemas.openxmlformats.org/officeDocument/2006/relationships/image" Target="../media/image497.png"/><Relationship Id="rId49" Type="http://schemas.openxmlformats.org/officeDocument/2006/relationships/customXml" Target="../ink/ink485.xml"/><Relationship Id="rId10" Type="http://schemas.openxmlformats.org/officeDocument/2006/relationships/image" Target="../media/image484.png"/><Relationship Id="rId19" Type="http://schemas.openxmlformats.org/officeDocument/2006/relationships/customXml" Target="../ink/ink470.xml"/><Relationship Id="rId31" Type="http://schemas.openxmlformats.org/officeDocument/2006/relationships/customXml" Target="../ink/ink476.xml"/><Relationship Id="rId44" Type="http://schemas.openxmlformats.org/officeDocument/2006/relationships/image" Target="../media/image501.png"/><Relationship Id="rId52" Type="http://schemas.openxmlformats.org/officeDocument/2006/relationships/image" Target="../media/image505.png"/><Relationship Id="rId4" Type="http://schemas.openxmlformats.org/officeDocument/2006/relationships/image" Target="../media/image481.png"/><Relationship Id="rId9" Type="http://schemas.openxmlformats.org/officeDocument/2006/relationships/customXml" Target="../ink/ink465.xml"/><Relationship Id="rId14" Type="http://schemas.openxmlformats.org/officeDocument/2006/relationships/image" Target="../media/image486.png"/><Relationship Id="rId22" Type="http://schemas.openxmlformats.org/officeDocument/2006/relationships/image" Target="../media/image490.png"/><Relationship Id="rId27" Type="http://schemas.openxmlformats.org/officeDocument/2006/relationships/customXml" Target="../ink/ink474.xml"/><Relationship Id="rId30" Type="http://schemas.openxmlformats.org/officeDocument/2006/relationships/image" Target="../media/image494.png"/><Relationship Id="rId35" Type="http://schemas.openxmlformats.org/officeDocument/2006/relationships/customXml" Target="../ink/ink478.xml"/><Relationship Id="rId43" Type="http://schemas.openxmlformats.org/officeDocument/2006/relationships/customXml" Target="../ink/ink482.xml"/><Relationship Id="rId48" Type="http://schemas.openxmlformats.org/officeDocument/2006/relationships/image" Target="../media/image503.png"/><Relationship Id="rId8" Type="http://schemas.openxmlformats.org/officeDocument/2006/relationships/image" Target="../media/image483.png"/><Relationship Id="rId51" Type="http://schemas.openxmlformats.org/officeDocument/2006/relationships/customXml" Target="../ink/ink486.xml"/><Relationship Id="rId3" Type="http://schemas.openxmlformats.org/officeDocument/2006/relationships/customXml" Target="../ink/ink462.xml"/><Relationship Id="rId12" Type="http://schemas.openxmlformats.org/officeDocument/2006/relationships/image" Target="../media/image485.png"/><Relationship Id="rId17" Type="http://schemas.openxmlformats.org/officeDocument/2006/relationships/customXml" Target="../ink/ink469.xml"/><Relationship Id="rId25" Type="http://schemas.openxmlformats.org/officeDocument/2006/relationships/customXml" Target="../ink/ink473.xml"/><Relationship Id="rId33" Type="http://schemas.openxmlformats.org/officeDocument/2006/relationships/customXml" Target="../ink/ink477.xml"/><Relationship Id="rId38" Type="http://schemas.openxmlformats.org/officeDocument/2006/relationships/image" Target="../media/image498.png"/><Relationship Id="rId46" Type="http://schemas.openxmlformats.org/officeDocument/2006/relationships/image" Target="../media/image502.png"/><Relationship Id="rId20" Type="http://schemas.openxmlformats.org/officeDocument/2006/relationships/image" Target="../media/image489.png"/><Relationship Id="rId41" Type="http://schemas.openxmlformats.org/officeDocument/2006/relationships/customXml" Target="../ink/ink4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7.xml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0.png"/><Relationship Id="rId21" Type="http://schemas.openxmlformats.org/officeDocument/2006/relationships/customXml" Target="../ink/ink497.xml"/><Relationship Id="rId42" Type="http://schemas.openxmlformats.org/officeDocument/2006/relationships/image" Target="../media/image528.png"/><Relationship Id="rId47" Type="http://schemas.openxmlformats.org/officeDocument/2006/relationships/customXml" Target="../ink/ink510.xml"/><Relationship Id="rId63" Type="http://schemas.openxmlformats.org/officeDocument/2006/relationships/customXml" Target="../ink/ink518.xml"/><Relationship Id="rId68" Type="http://schemas.openxmlformats.org/officeDocument/2006/relationships/image" Target="../media/image541.png"/><Relationship Id="rId84" Type="http://schemas.openxmlformats.org/officeDocument/2006/relationships/image" Target="../media/image549.png"/><Relationship Id="rId89" Type="http://schemas.openxmlformats.org/officeDocument/2006/relationships/customXml" Target="../ink/ink531.xml"/><Relationship Id="rId16" Type="http://schemas.openxmlformats.org/officeDocument/2006/relationships/image" Target="../media/image515.png"/><Relationship Id="rId107" Type="http://schemas.openxmlformats.org/officeDocument/2006/relationships/customXml" Target="../ink/ink540.xml"/><Relationship Id="rId11" Type="http://schemas.openxmlformats.org/officeDocument/2006/relationships/customXml" Target="../ink/ink492.xml"/><Relationship Id="rId32" Type="http://schemas.openxmlformats.org/officeDocument/2006/relationships/image" Target="../media/image523.png"/><Relationship Id="rId37" Type="http://schemas.openxmlformats.org/officeDocument/2006/relationships/customXml" Target="../ink/ink505.xml"/><Relationship Id="rId53" Type="http://schemas.openxmlformats.org/officeDocument/2006/relationships/customXml" Target="../ink/ink513.xml"/><Relationship Id="rId58" Type="http://schemas.openxmlformats.org/officeDocument/2006/relationships/image" Target="../media/image536.png"/><Relationship Id="rId74" Type="http://schemas.openxmlformats.org/officeDocument/2006/relationships/image" Target="../media/image544.png"/><Relationship Id="rId79" Type="http://schemas.openxmlformats.org/officeDocument/2006/relationships/customXml" Target="../ink/ink526.xml"/><Relationship Id="rId102" Type="http://schemas.openxmlformats.org/officeDocument/2006/relationships/image" Target="../media/image558.png"/><Relationship Id="rId5" Type="http://schemas.openxmlformats.org/officeDocument/2006/relationships/customXml" Target="../ink/ink489.xml"/><Relationship Id="rId90" Type="http://schemas.openxmlformats.org/officeDocument/2006/relationships/image" Target="../media/image552.png"/><Relationship Id="rId95" Type="http://schemas.openxmlformats.org/officeDocument/2006/relationships/customXml" Target="../ink/ink534.xml"/><Relationship Id="rId22" Type="http://schemas.openxmlformats.org/officeDocument/2006/relationships/image" Target="../media/image518.png"/><Relationship Id="rId27" Type="http://schemas.openxmlformats.org/officeDocument/2006/relationships/customXml" Target="../ink/ink500.xml"/><Relationship Id="rId43" Type="http://schemas.openxmlformats.org/officeDocument/2006/relationships/customXml" Target="../ink/ink508.xml"/><Relationship Id="rId48" Type="http://schemas.openxmlformats.org/officeDocument/2006/relationships/image" Target="../media/image531.png"/><Relationship Id="rId64" Type="http://schemas.openxmlformats.org/officeDocument/2006/relationships/image" Target="../media/image539.png"/><Relationship Id="rId69" Type="http://schemas.openxmlformats.org/officeDocument/2006/relationships/customXml" Target="../ink/ink521.xml"/><Relationship Id="rId80" Type="http://schemas.openxmlformats.org/officeDocument/2006/relationships/image" Target="../media/image547.png"/><Relationship Id="rId85" Type="http://schemas.openxmlformats.org/officeDocument/2006/relationships/customXml" Target="../ink/ink529.xml"/><Relationship Id="rId12" Type="http://schemas.openxmlformats.org/officeDocument/2006/relationships/image" Target="../media/image513.png"/><Relationship Id="rId17" Type="http://schemas.openxmlformats.org/officeDocument/2006/relationships/customXml" Target="../ink/ink495.xml"/><Relationship Id="rId33" Type="http://schemas.openxmlformats.org/officeDocument/2006/relationships/customXml" Target="../ink/ink503.xml"/><Relationship Id="rId38" Type="http://schemas.openxmlformats.org/officeDocument/2006/relationships/image" Target="../media/image526.png"/><Relationship Id="rId59" Type="http://schemas.openxmlformats.org/officeDocument/2006/relationships/customXml" Target="../ink/ink516.xml"/><Relationship Id="rId103" Type="http://schemas.openxmlformats.org/officeDocument/2006/relationships/customXml" Target="../ink/ink538.xml"/><Relationship Id="rId108" Type="http://schemas.openxmlformats.org/officeDocument/2006/relationships/image" Target="../media/image561.png"/><Relationship Id="rId20" Type="http://schemas.openxmlformats.org/officeDocument/2006/relationships/image" Target="../media/image517.png"/><Relationship Id="rId41" Type="http://schemas.openxmlformats.org/officeDocument/2006/relationships/customXml" Target="../ink/ink507.xml"/><Relationship Id="rId54" Type="http://schemas.openxmlformats.org/officeDocument/2006/relationships/image" Target="../media/image534.png"/><Relationship Id="rId62" Type="http://schemas.openxmlformats.org/officeDocument/2006/relationships/image" Target="../media/image538.png"/><Relationship Id="rId70" Type="http://schemas.openxmlformats.org/officeDocument/2006/relationships/image" Target="../media/image542.png"/><Relationship Id="rId75" Type="http://schemas.openxmlformats.org/officeDocument/2006/relationships/customXml" Target="../ink/ink524.xml"/><Relationship Id="rId83" Type="http://schemas.openxmlformats.org/officeDocument/2006/relationships/customXml" Target="../ink/ink528.xml"/><Relationship Id="rId88" Type="http://schemas.openxmlformats.org/officeDocument/2006/relationships/image" Target="../media/image551.png"/><Relationship Id="rId91" Type="http://schemas.openxmlformats.org/officeDocument/2006/relationships/customXml" Target="../ink/ink532.xml"/><Relationship Id="rId96" Type="http://schemas.openxmlformats.org/officeDocument/2006/relationships/image" Target="../media/image5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5" Type="http://schemas.openxmlformats.org/officeDocument/2006/relationships/customXml" Target="../ink/ink494.xml"/><Relationship Id="rId23" Type="http://schemas.openxmlformats.org/officeDocument/2006/relationships/customXml" Target="../ink/ink498.xml"/><Relationship Id="rId28" Type="http://schemas.openxmlformats.org/officeDocument/2006/relationships/image" Target="../media/image521.png"/><Relationship Id="rId36" Type="http://schemas.openxmlformats.org/officeDocument/2006/relationships/image" Target="../media/image525.png"/><Relationship Id="rId49" Type="http://schemas.openxmlformats.org/officeDocument/2006/relationships/customXml" Target="../ink/ink511.xml"/><Relationship Id="rId57" Type="http://schemas.openxmlformats.org/officeDocument/2006/relationships/customXml" Target="../ink/ink515.xml"/><Relationship Id="rId106" Type="http://schemas.openxmlformats.org/officeDocument/2006/relationships/image" Target="../media/image560.png"/><Relationship Id="rId10" Type="http://schemas.openxmlformats.org/officeDocument/2006/relationships/image" Target="../media/image512.png"/><Relationship Id="rId31" Type="http://schemas.openxmlformats.org/officeDocument/2006/relationships/customXml" Target="../ink/ink502.xml"/><Relationship Id="rId44" Type="http://schemas.openxmlformats.org/officeDocument/2006/relationships/image" Target="../media/image529.png"/><Relationship Id="rId52" Type="http://schemas.openxmlformats.org/officeDocument/2006/relationships/image" Target="../media/image533.png"/><Relationship Id="rId60" Type="http://schemas.openxmlformats.org/officeDocument/2006/relationships/image" Target="../media/image537.png"/><Relationship Id="rId65" Type="http://schemas.openxmlformats.org/officeDocument/2006/relationships/customXml" Target="../ink/ink519.xml"/><Relationship Id="rId73" Type="http://schemas.openxmlformats.org/officeDocument/2006/relationships/customXml" Target="../ink/ink523.xml"/><Relationship Id="rId78" Type="http://schemas.openxmlformats.org/officeDocument/2006/relationships/image" Target="../media/image546.png"/><Relationship Id="rId81" Type="http://schemas.openxmlformats.org/officeDocument/2006/relationships/customXml" Target="../ink/ink527.xml"/><Relationship Id="rId86" Type="http://schemas.openxmlformats.org/officeDocument/2006/relationships/image" Target="../media/image550.png"/><Relationship Id="rId94" Type="http://schemas.openxmlformats.org/officeDocument/2006/relationships/image" Target="../media/image554.png"/><Relationship Id="rId99" Type="http://schemas.openxmlformats.org/officeDocument/2006/relationships/customXml" Target="../ink/ink536.xml"/><Relationship Id="rId101" Type="http://schemas.openxmlformats.org/officeDocument/2006/relationships/customXml" Target="../ink/ink537.xml"/><Relationship Id="rId4" Type="http://schemas.openxmlformats.org/officeDocument/2006/relationships/image" Target="../media/image509.png"/><Relationship Id="rId9" Type="http://schemas.openxmlformats.org/officeDocument/2006/relationships/customXml" Target="../ink/ink491.xml"/><Relationship Id="rId13" Type="http://schemas.openxmlformats.org/officeDocument/2006/relationships/customXml" Target="../ink/ink493.xml"/><Relationship Id="rId18" Type="http://schemas.openxmlformats.org/officeDocument/2006/relationships/image" Target="../media/image516.png"/><Relationship Id="rId39" Type="http://schemas.openxmlformats.org/officeDocument/2006/relationships/customXml" Target="../ink/ink506.xml"/><Relationship Id="rId34" Type="http://schemas.openxmlformats.org/officeDocument/2006/relationships/image" Target="../media/image524.png"/><Relationship Id="rId50" Type="http://schemas.openxmlformats.org/officeDocument/2006/relationships/image" Target="../media/image532.png"/><Relationship Id="rId55" Type="http://schemas.openxmlformats.org/officeDocument/2006/relationships/customXml" Target="../ink/ink514.xml"/><Relationship Id="rId76" Type="http://schemas.openxmlformats.org/officeDocument/2006/relationships/image" Target="../media/image545.png"/><Relationship Id="rId97" Type="http://schemas.openxmlformats.org/officeDocument/2006/relationships/customXml" Target="../ink/ink535.xml"/><Relationship Id="rId104" Type="http://schemas.openxmlformats.org/officeDocument/2006/relationships/image" Target="../media/image559.png"/><Relationship Id="rId7" Type="http://schemas.openxmlformats.org/officeDocument/2006/relationships/customXml" Target="../ink/ink490.xml"/><Relationship Id="rId71" Type="http://schemas.openxmlformats.org/officeDocument/2006/relationships/customXml" Target="../ink/ink522.xml"/><Relationship Id="rId92" Type="http://schemas.openxmlformats.org/officeDocument/2006/relationships/image" Target="../media/image553.png"/><Relationship Id="rId2" Type="http://schemas.openxmlformats.org/officeDocument/2006/relationships/image" Target="../media/image508.png"/><Relationship Id="rId29" Type="http://schemas.openxmlformats.org/officeDocument/2006/relationships/customXml" Target="../ink/ink501.xml"/><Relationship Id="rId24" Type="http://schemas.openxmlformats.org/officeDocument/2006/relationships/image" Target="../media/image519.png"/><Relationship Id="rId40" Type="http://schemas.openxmlformats.org/officeDocument/2006/relationships/image" Target="../media/image527.png"/><Relationship Id="rId45" Type="http://schemas.openxmlformats.org/officeDocument/2006/relationships/customXml" Target="../ink/ink509.xml"/><Relationship Id="rId66" Type="http://schemas.openxmlformats.org/officeDocument/2006/relationships/image" Target="../media/image540.png"/><Relationship Id="rId87" Type="http://schemas.openxmlformats.org/officeDocument/2006/relationships/customXml" Target="../ink/ink530.xml"/><Relationship Id="rId61" Type="http://schemas.openxmlformats.org/officeDocument/2006/relationships/customXml" Target="../ink/ink517.xml"/><Relationship Id="rId82" Type="http://schemas.openxmlformats.org/officeDocument/2006/relationships/image" Target="../media/image548.png"/><Relationship Id="rId19" Type="http://schemas.openxmlformats.org/officeDocument/2006/relationships/customXml" Target="../ink/ink496.xml"/><Relationship Id="rId14" Type="http://schemas.openxmlformats.org/officeDocument/2006/relationships/image" Target="../media/image514.png"/><Relationship Id="rId30" Type="http://schemas.openxmlformats.org/officeDocument/2006/relationships/image" Target="../media/image522.png"/><Relationship Id="rId35" Type="http://schemas.openxmlformats.org/officeDocument/2006/relationships/customXml" Target="../ink/ink504.xml"/><Relationship Id="rId56" Type="http://schemas.openxmlformats.org/officeDocument/2006/relationships/image" Target="../media/image535.png"/><Relationship Id="rId77" Type="http://schemas.openxmlformats.org/officeDocument/2006/relationships/customXml" Target="../ink/ink525.xml"/><Relationship Id="rId100" Type="http://schemas.openxmlformats.org/officeDocument/2006/relationships/image" Target="../media/image557.png"/><Relationship Id="rId105" Type="http://schemas.openxmlformats.org/officeDocument/2006/relationships/customXml" Target="../ink/ink539.xml"/><Relationship Id="rId8" Type="http://schemas.openxmlformats.org/officeDocument/2006/relationships/image" Target="../media/image511.png"/><Relationship Id="rId51" Type="http://schemas.openxmlformats.org/officeDocument/2006/relationships/customXml" Target="../ink/ink512.xml"/><Relationship Id="rId72" Type="http://schemas.openxmlformats.org/officeDocument/2006/relationships/image" Target="../media/image543.png"/><Relationship Id="rId93" Type="http://schemas.openxmlformats.org/officeDocument/2006/relationships/customXml" Target="../ink/ink533.xml"/><Relationship Id="rId98" Type="http://schemas.openxmlformats.org/officeDocument/2006/relationships/image" Target="../media/image556.png"/><Relationship Id="rId3" Type="http://schemas.openxmlformats.org/officeDocument/2006/relationships/customXml" Target="../ink/ink488.xml"/><Relationship Id="rId25" Type="http://schemas.openxmlformats.org/officeDocument/2006/relationships/customXml" Target="../ink/ink499.xml"/><Relationship Id="rId46" Type="http://schemas.openxmlformats.org/officeDocument/2006/relationships/image" Target="../media/image530.png"/><Relationship Id="rId67" Type="http://schemas.openxmlformats.org/officeDocument/2006/relationships/customXml" Target="../ink/ink520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74.png"/><Relationship Id="rId21" Type="http://schemas.openxmlformats.org/officeDocument/2006/relationships/customXml" Target="../ink/ink550.xml"/><Relationship Id="rId34" Type="http://schemas.openxmlformats.org/officeDocument/2006/relationships/image" Target="../media/image578.png"/><Relationship Id="rId42" Type="http://schemas.openxmlformats.org/officeDocument/2006/relationships/image" Target="../media/image582.png"/><Relationship Id="rId47" Type="http://schemas.openxmlformats.org/officeDocument/2006/relationships/customXml" Target="../ink/ink563.xml"/><Relationship Id="rId50" Type="http://schemas.openxmlformats.org/officeDocument/2006/relationships/image" Target="../media/image586.png"/><Relationship Id="rId55" Type="http://schemas.openxmlformats.org/officeDocument/2006/relationships/customXml" Target="../ink/ink567.xml"/><Relationship Id="rId63" Type="http://schemas.openxmlformats.org/officeDocument/2006/relationships/customXml" Target="../ink/ink571.xml"/><Relationship Id="rId68" Type="http://schemas.openxmlformats.org/officeDocument/2006/relationships/image" Target="../media/image595.png"/><Relationship Id="rId7" Type="http://schemas.openxmlformats.org/officeDocument/2006/relationships/customXml" Target="../ink/ink543.xml"/><Relationship Id="rId2" Type="http://schemas.openxmlformats.org/officeDocument/2006/relationships/image" Target="../media/image562.png"/><Relationship Id="rId16" Type="http://schemas.openxmlformats.org/officeDocument/2006/relationships/image" Target="../media/image569.png"/><Relationship Id="rId29" Type="http://schemas.openxmlformats.org/officeDocument/2006/relationships/customXml" Target="../ink/ink554.xml"/><Relationship Id="rId11" Type="http://schemas.openxmlformats.org/officeDocument/2006/relationships/customXml" Target="../ink/ink545.xml"/><Relationship Id="rId24" Type="http://schemas.openxmlformats.org/officeDocument/2006/relationships/image" Target="../media/image573.png"/><Relationship Id="rId32" Type="http://schemas.openxmlformats.org/officeDocument/2006/relationships/image" Target="../media/image577.png"/><Relationship Id="rId37" Type="http://schemas.openxmlformats.org/officeDocument/2006/relationships/customXml" Target="../ink/ink558.xml"/><Relationship Id="rId40" Type="http://schemas.openxmlformats.org/officeDocument/2006/relationships/image" Target="../media/image581.png"/><Relationship Id="rId45" Type="http://schemas.openxmlformats.org/officeDocument/2006/relationships/customXml" Target="../ink/ink562.xml"/><Relationship Id="rId53" Type="http://schemas.openxmlformats.org/officeDocument/2006/relationships/customXml" Target="../ink/ink566.xml"/><Relationship Id="rId58" Type="http://schemas.openxmlformats.org/officeDocument/2006/relationships/image" Target="../media/image590.png"/><Relationship Id="rId66" Type="http://schemas.openxmlformats.org/officeDocument/2006/relationships/image" Target="../media/image594.png"/><Relationship Id="rId5" Type="http://schemas.openxmlformats.org/officeDocument/2006/relationships/customXml" Target="../ink/ink542.xml"/><Relationship Id="rId61" Type="http://schemas.openxmlformats.org/officeDocument/2006/relationships/customXml" Target="../ink/ink570.xml"/><Relationship Id="rId19" Type="http://schemas.openxmlformats.org/officeDocument/2006/relationships/customXml" Target="../ink/ink549.xml"/><Relationship Id="rId14" Type="http://schemas.openxmlformats.org/officeDocument/2006/relationships/image" Target="../media/image568.png"/><Relationship Id="rId22" Type="http://schemas.openxmlformats.org/officeDocument/2006/relationships/image" Target="../media/image572.png"/><Relationship Id="rId27" Type="http://schemas.openxmlformats.org/officeDocument/2006/relationships/customXml" Target="../ink/ink553.xml"/><Relationship Id="rId30" Type="http://schemas.openxmlformats.org/officeDocument/2006/relationships/image" Target="../media/image576.png"/><Relationship Id="rId35" Type="http://schemas.openxmlformats.org/officeDocument/2006/relationships/customXml" Target="../ink/ink557.xml"/><Relationship Id="rId43" Type="http://schemas.openxmlformats.org/officeDocument/2006/relationships/customXml" Target="../ink/ink561.xml"/><Relationship Id="rId48" Type="http://schemas.openxmlformats.org/officeDocument/2006/relationships/image" Target="../media/image585.png"/><Relationship Id="rId56" Type="http://schemas.openxmlformats.org/officeDocument/2006/relationships/image" Target="../media/image589.png"/><Relationship Id="rId64" Type="http://schemas.openxmlformats.org/officeDocument/2006/relationships/image" Target="../media/image593.png"/><Relationship Id="rId8" Type="http://schemas.openxmlformats.org/officeDocument/2006/relationships/image" Target="../media/image565.png"/><Relationship Id="rId51" Type="http://schemas.openxmlformats.org/officeDocument/2006/relationships/customXml" Target="../ink/ink565.xml"/><Relationship Id="rId3" Type="http://schemas.openxmlformats.org/officeDocument/2006/relationships/customXml" Target="../ink/ink541.xml"/><Relationship Id="rId12" Type="http://schemas.openxmlformats.org/officeDocument/2006/relationships/image" Target="../media/image567.png"/><Relationship Id="rId17" Type="http://schemas.openxmlformats.org/officeDocument/2006/relationships/customXml" Target="../ink/ink548.xml"/><Relationship Id="rId25" Type="http://schemas.openxmlformats.org/officeDocument/2006/relationships/customXml" Target="../ink/ink552.xml"/><Relationship Id="rId33" Type="http://schemas.openxmlformats.org/officeDocument/2006/relationships/customXml" Target="../ink/ink556.xml"/><Relationship Id="rId38" Type="http://schemas.openxmlformats.org/officeDocument/2006/relationships/image" Target="../media/image580.png"/><Relationship Id="rId46" Type="http://schemas.openxmlformats.org/officeDocument/2006/relationships/image" Target="../media/image584.png"/><Relationship Id="rId59" Type="http://schemas.openxmlformats.org/officeDocument/2006/relationships/customXml" Target="../ink/ink569.xml"/><Relationship Id="rId67" Type="http://schemas.openxmlformats.org/officeDocument/2006/relationships/customXml" Target="../ink/ink573.xml"/><Relationship Id="rId20" Type="http://schemas.openxmlformats.org/officeDocument/2006/relationships/image" Target="../media/image571.png"/><Relationship Id="rId41" Type="http://schemas.openxmlformats.org/officeDocument/2006/relationships/customXml" Target="../ink/ink560.xml"/><Relationship Id="rId54" Type="http://schemas.openxmlformats.org/officeDocument/2006/relationships/image" Target="../media/image588.png"/><Relationship Id="rId62" Type="http://schemas.openxmlformats.org/officeDocument/2006/relationships/image" Target="../media/image5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4.png"/><Relationship Id="rId15" Type="http://schemas.openxmlformats.org/officeDocument/2006/relationships/customXml" Target="../ink/ink547.xml"/><Relationship Id="rId23" Type="http://schemas.openxmlformats.org/officeDocument/2006/relationships/customXml" Target="../ink/ink551.xml"/><Relationship Id="rId28" Type="http://schemas.openxmlformats.org/officeDocument/2006/relationships/image" Target="../media/image575.png"/><Relationship Id="rId36" Type="http://schemas.openxmlformats.org/officeDocument/2006/relationships/image" Target="../media/image579.png"/><Relationship Id="rId49" Type="http://schemas.openxmlformats.org/officeDocument/2006/relationships/customXml" Target="../ink/ink564.xml"/><Relationship Id="rId57" Type="http://schemas.openxmlformats.org/officeDocument/2006/relationships/customXml" Target="../ink/ink568.xml"/><Relationship Id="rId10" Type="http://schemas.openxmlformats.org/officeDocument/2006/relationships/image" Target="../media/image566.png"/><Relationship Id="rId31" Type="http://schemas.openxmlformats.org/officeDocument/2006/relationships/customXml" Target="../ink/ink555.xml"/><Relationship Id="rId44" Type="http://schemas.openxmlformats.org/officeDocument/2006/relationships/image" Target="../media/image583.png"/><Relationship Id="rId52" Type="http://schemas.openxmlformats.org/officeDocument/2006/relationships/image" Target="../media/image587.png"/><Relationship Id="rId60" Type="http://schemas.openxmlformats.org/officeDocument/2006/relationships/image" Target="../media/image591.png"/><Relationship Id="rId65" Type="http://schemas.openxmlformats.org/officeDocument/2006/relationships/customXml" Target="../ink/ink572.xml"/><Relationship Id="rId4" Type="http://schemas.openxmlformats.org/officeDocument/2006/relationships/image" Target="../media/image563.png"/><Relationship Id="rId9" Type="http://schemas.openxmlformats.org/officeDocument/2006/relationships/customXml" Target="../ink/ink544.xml"/><Relationship Id="rId13" Type="http://schemas.openxmlformats.org/officeDocument/2006/relationships/customXml" Target="../ink/ink546.xml"/><Relationship Id="rId18" Type="http://schemas.openxmlformats.org/officeDocument/2006/relationships/image" Target="../media/image570.png"/><Relationship Id="rId39" Type="http://schemas.openxmlformats.org/officeDocument/2006/relationships/customXml" Target="../ink/ink55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4.xml"/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3" Type="http://schemas.openxmlformats.org/officeDocument/2006/relationships/customXml" Target="../ink/ink575.xml"/><Relationship Id="rId7" Type="http://schemas.openxmlformats.org/officeDocument/2006/relationships/customXml" Target="../ink/ink577.xml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customXml" Target="../ink/ink576.xml"/><Relationship Id="rId10" Type="http://schemas.openxmlformats.org/officeDocument/2006/relationships/image" Target="../media/image602.png"/><Relationship Id="rId4" Type="http://schemas.openxmlformats.org/officeDocument/2006/relationships/image" Target="../media/image599.png"/><Relationship Id="rId9" Type="http://schemas.openxmlformats.org/officeDocument/2006/relationships/customXml" Target="../ink/ink578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15.png"/><Relationship Id="rId117" Type="http://schemas.openxmlformats.org/officeDocument/2006/relationships/customXml" Target="../ink/ink636.xml"/><Relationship Id="rId21" Type="http://schemas.openxmlformats.org/officeDocument/2006/relationships/customXml" Target="../ink/ink588.xml"/><Relationship Id="rId42" Type="http://schemas.openxmlformats.org/officeDocument/2006/relationships/image" Target="../media/image623.png"/><Relationship Id="rId47" Type="http://schemas.openxmlformats.org/officeDocument/2006/relationships/customXml" Target="../ink/ink601.xml"/><Relationship Id="rId63" Type="http://schemas.openxmlformats.org/officeDocument/2006/relationships/customXml" Target="../ink/ink609.xml"/><Relationship Id="rId68" Type="http://schemas.openxmlformats.org/officeDocument/2006/relationships/image" Target="../media/image636.png"/><Relationship Id="rId84" Type="http://schemas.openxmlformats.org/officeDocument/2006/relationships/image" Target="../media/image644.png"/><Relationship Id="rId89" Type="http://schemas.openxmlformats.org/officeDocument/2006/relationships/customXml" Target="../ink/ink622.xml"/><Relationship Id="rId112" Type="http://schemas.openxmlformats.org/officeDocument/2006/relationships/image" Target="../media/image658.png"/><Relationship Id="rId16" Type="http://schemas.openxmlformats.org/officeDocument/2006/relationships/image" Target="../media/image610.png"/><Relationship Id="rId107" Type="http://schemas.openxmlformats.org/officeDocument/2006/relationships/customXml" Target="../ink/ink631.xml"/><Relationship Id="rId11" Type="http://schemas.openxmlformats.org/officeDocument/2006/relationships/customXml" Target="../ink/ink583.xml"/><Relationship Id="rId32" Type="http://schemas.openxmlformats.org/officeDocument/2006/relationships/image" Target="../media/image618.png"/><Relationship Id="rId37" Type="http://schemas.openxmlformats.org/officeDocument/2006/relationships/customXml" Target="../ink/ink596.xml"/><Relationship Id="rId53" Type="http://schemas.openxmlformats.org/officeDocument/2006/relationships/customXml" Target="../ink/ink604.xml"/><Relationship Id="rId58" Type="http://schemas.openxmlformats.org/officeDocument/2006/relationships/image" Target="../media/image631.png"/><Relationship Id="rId74" Type="http://schemas.openxmlformats.org/officeDocument/2006/relationships/image" Target="../media/image639.png"/><Relationship Id="rId79" Type="http://schemas.openxmlformats.org/officeDocument/2006/relationships/customXml" Target="../ink/ink617.xml"/><Relationship Id="rId102" Type="http://schemas.openxmlformats.org/officeDocument/2006/relationships/image" Target="../media/image653.png"/><Relationship Id="rId123" Type="http://schemas.openxmlformats.org/officeDocument/2006/relationships/customXml" Target="../ink/ink639.xml"/><Relationship Id="rId5" Type="http://schemas.openxmlformats.org/officeDocument/2006/relationships/customXml" Target="../ink/ink580.xml"/><Relationship Id="rId90" Type="http://schemas.openxmlformats.org/officeDocument/2006/relationships/image" Target="../media/image647.png"/><Relationship Id="rId95" Type="http://schemas.openxmlformats.org/officeDocument/2006/relationships/customXml" Target="../ink/ink625.xml"/><Relationship Id="rId22" Type="http://schemas.openxmlformats.org/officeDocument/2006/relationships/image" Target="../media/image613.png"/><Relationship Id="rId27" Type="http://schemas.openxmlformats.org/officeDocument/2006/relationships/customXml" Target="../ink/ink591.xml"/><Relationship Id="rId43" Type="http://schemas.openxmlformats.org/officeDocument/2006/relationships/customXml" Target="../ink/ink599.xml"/><Relationship Id="rId48" Type="http://schemas.openxmlformats.org/officeDocument/2006/relationships/image" Target="../media/image626.png"/><Relationship Id="rId64" Type="http://schemas.openxmlformats.org/officeDocument/2006/relationships/image" Target="../media/image634.png"/><Relationship Id="rId69" Type="http://schemas.openxmlformats.org/officeDocument/2006/relationships/customXml" Target="../ink/ink612.xml"/><Relationship Id="rId113" Type="http://schemas.openxmlformats.org/officeDocument/2006/relationships/customXml" Target="../ink/ink634.xml"/><Relationship Id="rId118" Type="http://schemas.openxmlformats.org/officeDocument/2006/relationships/image" Target="../media/image661.png"/><Relationship Id="rId80" Type="http://schemas.openxmlformats.org/officeDocument/2006/relationships/image" Target="../media/image642.png"/><Relationship Id="rId85" Type="http://schemas.openxmlformats.org/officeDocument/2006/relationships/customXml" Target="../ink/ink620.xml"/><Relationship Id="rId12" Type="http://schemas.openxmlformats.org/officeDocument/2006/relationships/image" Target="../media/image608.png"/><Relationship Id="rId17" Type="http://schemas.openxmlformats.org/officeDocument/2006/relationships/customXml" Target="../ink/ink586.xml"/><Relationship Id="rId33" Type="http://schemas.openxmlformats.org/officeDocument/2006/relationships/customXml" Target="../ink/ink594.xml"/><Relationship Id="rId38" Type="http://schemas.openxmlformats.org/officeDocument/2006/relationships/image" Target="../media/image621.png"/><Relationship Id="rId59" Type="http://schemas.openxmlformats.org/officeDocument/2006/relationships/customXml" Target="../ink/ink607.xml"/><Relationship Id="rId103" Type="http://schemas.openxmlformats.org/officeDocument/2006/relationships/customXml" Target="../ink/ink629.xml"/><Relationship Id="rId108" Type="http://schemas.openxmlformats.org/officeDocument/2006/relationships/image" Target="../media/image656.png"/><Relationship Id="rId124" Type="http://schemas.openxmlformats.org/officeDocument/2006/relationships/image" Target="../media/image664.png"/><Relationship Id="rId54" Type="http://schemas.openxmlformats.org/officeDocument/2006/relationships/image" Target="../media/image629.png"/><Relationship Id="rId70" Type="http://schemas.openxmlformats.org/officeDocument/2006/relationships/image" Target="../media/image637.png"/><Relationship Id="rId75" Type="http://schemas.openxmlformats.org/officeDocument/2006/relationships/customXml" Target="../ink/ink615.xml"/><Relationship Id="rId91" Type="http://schemas.openxmlformats.org/officeDocument/2006/relationships/customXml" Target="../ink/ink623.xml"/><Relationship Id="rId96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5.png"/><Relationship Id="rId23" Type="http://schemas.openxmlformats.org/officeDocument/2006/relationships/customXml" Target="../ink/ink589.xml"/><Relationship Id="rId28" Type="http://schemas.openxmlformats.org/officeDocument/2006/relationships/image" Target="../media/image616.png"/><Relationship Id="rId49" Type="http://schemas.openxmlformats.org/officeDocument/2006/relationships/customXml" Target="../ink/ink602.xml"/><Relationship Id="rId114" Type="http://schemas.openxmlformats.org/officeDocument/2006/relationships/image" Target="../media/image659.png"/><Relationship Id="rId119" Type="http://schemas.openxmlformats.org/officeDocument/2006/relationships/customXml" Target="../ink/ink637.xml"/><Relationship Id="rId44" Type="http://schemas.openxmlformats.org/officeDocument/2006/relationships/image" Target="../media/image624.png"/><Relationship Id="rId60" Type="http://schemas.openxmlformats.org/officeDocument/2006/relationships/image" Target="../media/image632.png"/><Relationship Id="rId65" Type="http://schemas.openxmlformats.org/officeDocument/2006/relationships/customXml" Target="../ink/ink610.xml"/><Relationship Id="rId81" Type="http://schemas.openxmlformats.org/officeDocument/2006/relationships/customXml" Target="../ink/ink618.xml"/><Relationship Id="rId86" Type="http://schemas.openxmlformats.org/officeDocument/2006/relationships/image" Target="../media/image645.png"/><Relationship Id="rId13" Type="http://schemas.openxmlformats.org/officeDocument/2006/relationships/customXml" Target="../ink/ink584.xml"/><Relationship Id="rId18" Type="http://schemas.openxmlformats.org/officeDocument/2006/relationships/image" Target="../media/image611.png"/><Relationship Id="rId39" Type="http://schemas.openxmlformats.org/officeDocument/2006/relationships/customXml" Target="../ink/ink597.xml"/><Relationship Id="rId109" Type="http://schemas.openxmlformats.org/officeDocument/2006/relationships/customXml" Target="../ink/ink632.xml"/><Relationship Id="rId34" Type="http://schemas.openxmlformats.org/officeDocument/2006/relationships/image" Target="../media/image619.png"/><Relationship Id="rId50" Type="http://schemas.openxmlformats.org/officeDocument/2006/relationships/image" Target="../media/image627.png"/><Relationship Id="rId55" Type="http://schemas.openxmlformats.org/officeDocument/2006/relationships/customXml" Target="../ink/ink605.xml"/><Relationship Id="rId76" Type="http://schemas.openxmlformats.org/officeDocument/2006/relationships/image" Target="../media/image640.png"/><Relationship Id="rId97" Type="http://schemas.openxmlformats.org/officeDocument/2006/relationships/customXml" Target="../ink/ink626.xml"/><Relationship Id="rId104" Type="http://schemas.openxmlformats.org/officeDocument/2006/relationships/image" Target="../media/image654.png"/><Relationship Id="rId120" Type="http://schemas.openxmlformats.org/officeDocument/2006/relationships/image" Target="../media/image662.png"/><Relationship Id="rId125" Type="http://schemas.openxmlformats.org/officeDocument/2006/relationships/customXml" Target="../ink/ink640.xml"/><Relationship Id="rId7" Type="http://schemas.openxmlformats.org/officeDocument/2006/relationships/customXml" Target="../ink/ink581.xml"/><Relationship Id="rId71" Type="http://schemas.openxmlformats.org/officeDocument/2006/relationships/customXml" Target="../ink/ink613.xml"/><Relationship Id="rId92" Type="http://schemas.openxmlformats.org/officeDocument/2006/relationships/image" Target="../media/image648.png"/><Relationship Id="rId2" Type="http://schemas.openxmlformats.org/officeDocument/2006/relationships/image" Target="../media/image603.png"/><Relationship Id="rId29" Type="http://schemas.openxmlformats.org/officeDocument/2006/relationships/customXml" Target="../ink/ink592.xml"/><Relationship Id="rId24" Type="http://schemas.openxmlformats.org/officeDocument/2006/relationships/image" Target="../media/image614.png"/><Relationship Id="rId40" Type="http://schemas.openxmlformats.org/officeDocument/2006/relationships/image" Target="../media/image622.png"/><Relationship Id="rId45" Type="http://schemas.openxmlformats.org/officeDocument/2006/relationships/customXml" Target="../ink/ink600.xml"/><Relationship Id="rId66" Type="http://schemas.openxmlformats.org/officeDocument/2006/relationships/image" Target="../media/image635.png"/><Relationship Id="rId87" Type="http://schemas.openxmlformats.org/officeDocument/2006/relationships/customXml" Target="../ink/ink621.xml"/><Relationship Id="rId110" Type="http://schemas.openxmlformats.org/officeDocument/2006/relationships/image" Target="../media/image657.png"/><Relationship Id="rId115" Type="http://schemas.openxmlformats.org/officeDocument/2006/relationships/customXml" Target="../ink/ink635.xml"/><Relationship Id="rId61" Type="http://schemas.openxmlformats.org/officeDocument/2006/relationships/customXml" Target="../ink/ink608.xml"/><Relationship Id="rId82" Type="http://schemas.openxmlformats.org/officeDocument/2006/relationships/image" Target="../media/image643.png"/><Relationship Id="rId19" Type="http://schemas.openxmlformats.org/officeDocument/2006/relationships/customXml" Target="../ink/ink587.xml"/><Relationship Id="rId14" Type="http://schemas.openxmlformats.org/officeDocument/2006/relationships/image" Target="../media/image609.png"/><Relationship Id="rId30" Type="http://schemas.openxmlformats.org/officeDocument/2006/relationships/image" Target="../media/image617.png"/><Relationship Id="rId35" Type="http://schemas.openxmlformats.org/officeDocument/2006/relationships/customXml" Target="../ink/ink595.xml"/><Relationship Id="rId56" Type="http://schemas.openxmlformats.org/officeDocument/2006/relationships/image" Target="../media/image630.png"/><Relationship Id="rId77" Type="http://schemas.openxmlformats.org/officeDocument/2006/relationships/customXml" Target="../ink/ink616.xml"/><Relationship Id="rId100" Type="http://schemas.openxmlformats.org/officeDocument/2006/relationships/image" Target="../media/image652.png"/><Relationship Id="rId105" Type="http://schemas.openxmlformats.org/officeDocument/2006/relationships/customXml" Target="../ink/ink630.xml"/><Relationship Id="rId126" Type="http://schemas.openxmlformats.org/officeDocument/2006/relationships/image" Target="../media/image665.png"/><Relationship Id="rId8" Type="http://schemas.openxmlformats.org/officeDocument/2006/relationships/image" Target="../media/image606.png"/><Relationship Id="rId51" Type="http://schemas.openxmlformats.org/officeDocument/2006/relationships/customXml" Target="../ink/ink603.xml"/><Relationship Id="rId72" Type="http://schemas.openxmlformats.org/officeDocument/2006/relationships/image" Target="../media/image638.png"/><Relationship Id="rId93" Type="http://schemas.openxmlformats.org/officeDocument/2006/relationships/customXml" Target="../ink/ink624.xml"/><Relationship Id="rId98" Type="http://schemas.openxmlformats.org/officeDocument/2006/relationships/image" Target="../media/image651.png"/><Relationship Id="rId121" Type="http://schemas.openxmlformats.org/officeDocument/2006/relationships/customXml" Target="../ink/ink638.xml"/><Relationship Id="rId3" Type="http://schemas.openxmlformats.org/officeDocument/2006/relationships/customXml" Target="../ink/ink579.xml"/><Relationship Id="rId25" Type="http://schemas.openxmlformats.org/officeDocument/2006/relationships/customXml" Target="../ink/ink590.xml"/><Relationship Id="rId46" Type="http://schemas.openxmlformats.org/officeDocument/2006/relationships/image" Target="../media/image625.png"/><Relationship Id="rId67" Type="http://schemas.openxmlformats.org/officeDocument/2006/relationships/customXml" Target="../ink/ink611.xml"/><Relationship Id="rId116" Type="http://schemas.openxmlformats.org/officeDocument/2006/relationships/image" Target="../media/image660.png"/><Relationship Id="rId20" Type="http://schemas.openxmlformats.org/officeDocument/2006/relationships/image" Target="../media/image612.png"/><Relationship Id="rId41" Type="http://schemas.openxmlformats.org/officeDocument/2006/relationships/customXml" Target="../ink/ink598.xml"/><Relationship Id="rId62" Type="http://schemas.openxmlformats.org/officeDocument/2006/relationships/image" Target="../media/image633.png"/><Relationship Id="rId83" Type="http://schemas.openxmlformats.org/officeDocument/2006/relationships/customXml" Target="../ink/ink619.xml"/><Relationship Id="rId88" Type="http://schemas.openxmlformats.org/officeDocument/2006/relationships/image" Target="../media/image646.png"/><Relationship Id="rId111" Type="http://schemas.openxmlformats.org/officeDocument/2006/relationships/customXml" Target="../ink/ink633.xml"/><Relationship Id="rId15" Type="http://schemas.openxmlformats.org/officeDocument/2006/relationships/customXml" Target="../ink/ink585.xml"/><Relationship Id="rId36" Type="http://schemas.openxmlformats.org/officeDocument/2006/relationships/image" Target="../media/image620.png"/><Relationship Id="rId57" Type="http://schemas.openxmlformats.org/officeDocument/2006/relationships/customXml" Target="../ink/ink606.xml"/><Relationship Id="rId106" Type="http://schemas.openxmlformats.org/officeDocument/2006/relationships/image" Target="../media/image655.png"/><Relationship Id="rId10" Type="http://schemas.openxmlformats.org/officeDocument/2006/relationships/image" Target="../media/image607.png"/><Relationship Id="rId31" Type="http://schemas.openxmlformats.org/officeDocument/2006/relationships/customXml" Target="../ink/ink593.xml"/><Relationship Id="rId52" Type="http://schemas.openxmlformats.org/officeDocument/2006/relationships/image" Target="../media/image628.png"/><Relationship Id="rId73" Type="http://schemas.openxmlformats.org/officeDocument/2006/relationships/customXml" Target="../ink/ink614.xml"/><Relationship Id="rId78" Type="http://schemas.openxmlformats.org/officeDocument/2006/relationships/image" Target="../media/image641.png"/><Relationship Id="rId94" Type="http://schemas.openxmlformats.org/officeDocument/2006/relationships/image" Target="../media/image649.png"/><Relationship Id="rId99" Type="http://schemas.openxmlformats.org/officeDocument/2006/relationships/customXml" Target="../ink/ink627.xml"/><Relationship Id="rId101" Type="http://schemas.openxmlformats.org/officeDocument/2006/relationships/customXml" Target="../ink/ink628.xml"/><Relationship Id="rId122" Type="http://schemas.openxmlformats.org/officeDocument/2006/relationships/image" Target="../media/image663.png"/><Relationship Id="rId4" Type="http://schemas.openxmlformats.org/officeDocument/2006/relationships/image" Target="../media/image604.png"/><Relationship Id="rId9" Type="http://schemas.openxmlformats.org/officeDocument/2006/relationships/customXml" Target="../ink/ink582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78.png"/><Relationship Id="rId21" Type="http://schemas.openxmlformats.org/officeDocument/2006/relationships/customXml" Target="../ink/ink650.xml"/><Relationship Id="rId42" Type="http://schemas.openxmlformats.org/officeDocument/2006/relationships/image" Target="../media/image686.png"/><Relationship Id="rId47" Type="http://schemas.openxmlformats.org/officeDocument/2006/relationships/customXml" Target="../ink/ink663.xml"/><Relationship Id="rId63" Type="http://schemas.openxmlformats.org/officeDocument/2006/relationships/customXml" Target="../ink/ink671.xml"/><Relationship Id="rId68" Type="http://schemas.openxmlformats.org/officeDocument/2006/relationships/image" Target="../media/image699.png"/><Relationship Id="rId84" Type="http://schemas.openxmlformats.org/officeDocument/2006/relationships/image" Target="../media/image707.png"/><Relationship Id="rId89" Type="http://schemas.openxmlformats.org/officeDocument/2006/relationships/customXml" Target="../ink/ink684.xml"/><Relationship Id="rId16" Type="http://schemas.openxmlformats.org/officeDocument/2006/relationships/image" Target="../media/image673.png"/><Relationship Id="rId11" Type="http://schemas.openxmlformats.org/officeDocument/2006/relationships/customXml" Target="../ink/ink645.xml"/><Relationship Id="rId32" Type="http://schemas.openxmlformats.org/officeDocument/2006/relationships/image" Target="../media/image681.png"/><Relationship Id="rId37" Type="http://schemas.openxmlformats.org/officeDocument/2006/relationships/customXml" Target="../ink/ink658.xml"/><Relationship Id="rId53" Type="http://schemas.openxmlformats.org/officeDocument/2006/relationships/customXml" Target="../ink/ink666.xml"/><Relationship Id="rId58" Type="http://schemas.openxmlformats.org/officeDocument/2006/relationships/image" Target="../media/image694.png"/><Relationship Id="rId74" Type="http://schemas.openxmlformats.org/officeDocument/2006/relationships/image" Target="../media/image702.png"/><Relationship Id="rId79" Type="http://schemas.openxmlformats.org/officeDocument/2006/relationships/customXml" Target="../ink/ink679.xml"/><Relationship Id="rId5" Type="http://schemas.openxmlformats.org/officeDocument/2006/relationships/customXml" Target="../ink/ink642.xml"/><Relationship Id="rId90" Type="http://schemas.openxmlformats.org/officeDocument/2006/relationships/image" Target="../media/image710.png"/><Relationship Id="rId95" Type="http://schemas.openxmlformats.org/officeDocument/2006/relationships/customXml" Target="../ink/ink687.xml"/><Relationship Id="rId22" Type="http://schemas.openxmlformats.org/officeDocument/2006/relationships/image" Target="../media/image676.png"/><Relationship Id="rId27" Type="http://schemas.openxmlformats.org/officeDocument/2006/relationships/customXml" Target="../ink/ink653.xml"/><Relationship Id="rId43" Type="http://schemas.openxmlformats.org/officeDocument/2006/relationships/customXml" Target="../ink/ink661.xml"/><Relationship Id="rId48" Type="http://schemas.openxmlformats.org/officeDocument/2006/relationships/image" Target="../media/image689.png"/><Relationship Id="rId64" Type="http://schemas.openxmlformats.org/officeDocument/2006/relationships/image" Target="../media/image697.png"/><Relationship Id="rId69" Type="http://schemas.openxmlformats.org/officeDocument/2006/relationships/customXml" Target="../ink/ink674.xml"/><Relationship Id="rId80" Type="http://schemas.openxmlformats.org/officeDocument/2006/relationships/image" Target="../media/image705.png"/><Relationship Id="rId85" Type="http://schemas.openxmlformats.org/officeDocument/2006/relationships/customXml" Target="../ink/ink682.xml"/><Relationship Id="rId3" Type="http://schemas.openxmlformats.org/officeDocument/2006/relationships/customXml" Target="../ink/ink641.xml"/><Relationship Id="rId12" Type="http://schemas.openxmlformats.org/officeDocument/2006/relationships/image" Target="../media/image671.png"/><Relationship Id="rId17" Type="http://schemas.openxmlformats.org/officeDocument/2006/relationships/customXml" Target="../ink/ink648.xml"/><Relationship Id="rId25" Type="http://schemas.openxmlformats.org/officeDocument/2006/relationships/customXml" Target="../ink/ink652.xml"/><Relationship Id="rId33" Type="http://schemas.openxmlformats.org/officeDocument/2006/relationships/customXml" Target="../ink/ink656.xml"/><Relationship Id="rId38" Type="http://schemas.openxmlformats.org/officeDocument/2006/relationships/image" Target="../media/image684.png"/><Relationship Id="rId46" Type="http://schemas.openxmlformats.org/officeDocument/2006/relationships/image" Target="../media/image688.png"/><Relationship Id="rId59" Type="http://schemas.openxmlformats.org/officeDocument/2006/relationships/customXml" Target="../ink/ink669.xml"/><Relationship Id="rId67" Type="http://schemas.openxmlformats.org/officeDocument/2006/relationships/customXml" Target="../ink/ink673.xml"/><Relationship Id="rId20" Type="http://schemas.openxmlformats.org/officeDocument/2006/relationships/image" Target="../media/image675.png"/><Relationship Id="rId41" Type="http://schemas.openxmlformats.org/officeDocument/2006/relationships/customXml" Target="../ink/ink660.xml"/><Relationship Id="rId54" Type="http://schemas.openxmlformats.org/officeDocument/2006/relationships/image" Target="../media/image692.png"/><Relationship Id="rId62" Type="http://schemas.openxmlformats.org/officeDocument/2006/relationships/image" Target="../media/image696.png"/><Relationship Id="rId70" Type="http://schemas.openxmlformats.org/officeDocument/2006/relationships/image" Target="../media/image700.png"/><Relationship Id="rId75" Type="http://schemas.openxmlformats.org/officeDocument/2006/relationships/customXml" Target="../ink/ink677.xml"/><Relationship Id="rId83" Type="http://schemas.openxmlformats.org/officeDocument/2006/relationships/customXml" Target="../ink/ink681.xml"/><Relationship Id="rId88" Type="http://schemas.openxmlformats.org/officeDocument/2006/relationships/image" Target="../media/image709.png"/><Relationship Id="rId91" Type="http://schemas.openxmlformats.org/officeDocument/2006/relationships/customXml" Target="../ink/ink685.xml"/><Relationship Id="rId96" Type="http://schemas.openxmlformats.org/officeDocument/2006/relationships/image" Target="../media/image7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8.png"/><Relationship Id="rId15" Type="http://schemas.openxmlformats.org/officeDocument/2006/relationships/customXml" Target="../ink/ink647.xml"/><Relationship Id="rId23" Type="http://schemas.openxmlformats.org/officeDocument/2006/relationships/customXml" Target="../ink/ink651.xml"/><Relationship Id="rId28" Type="http://schemas.openxmlformats.org/officeDocument/2006/relationships/image" Target="../media/image679.png"/><Relationship Id="rId36" Type="http://schemas.openxmlformats.org/officeDocument/2006/relationships/image" Target="../media/image683.png"/><Relationship Id="rId49" Type="http://schemas.openxmlformats.org/officeDocument/2006/relationships/customXml" Target="../ink/ink664.xml"/><Relationship Id="rId57" Type="http://schemas.openxmlformats.org/officeDocument/2006/relationships/customXml" Target="../ink/ink668.xml"/><Relationship Id="rId10" Type="http://schemas.openxmlformats.org/officeDocument/2006/relationships/image" Target="../media/image670.png"/><Relationship Id="rId31" Type="http://schemas.openxmlformats.org/officeDocument/2006/relationships/customXml" Target="../ink/ink655.xml"/><Relationship Id="rId44" Type="http://schemas.openxmlformats.org/officeDocument/2006/relationships/image" Target="../media/image687.png"/><Relationship Id="rId52" Type="http://schemas.openxmlformats.org/officeDocument/2006/relationships/image" Target="../media/image691.png"/><Relationship Id="rId60" Type="http://schemas.openxmlformats.org/officeDocument/2006/relationships/image" Target="../media/image695.png"/><Relationship Id="rId65" Type="http://schemas.openxmlformats.org/officeDocument/2006/relationships/customXml" Target="../ink/ink672.xml"/><Relationship Id="rId73" Type="http://schemas.openxmlformats.org/officeDocument/2006/relationships/customXml" Target="../ink/ink676.xml"/><Relationship Id="rId78" Type="http://schemas.openxmlformats.org/officeDocument/2006/relationships/image" Target="../media/image704.png"/><Relationship Id="rId81" Type="http://schemas.openxmlformats.org/officeDocument/2006/relationships/customXml" Target="../ink/ink680.xml"/><Relationship Id="rId86" Type="http://schemas.openxmlformats.org/officeDocument/2006/relationships/image" Target="../media/image708.png"/><Relationship Id="rId94" Type="http://schemas.openxmlformats.org/officeDocument/2006/relationships/image" Target="../media/image712.png"/><Relationship Id="rId4" Type="http://schemas.openxmlformats.org/officeDocument/2006/relationships/image" Target="../media/image667.png"/><Relationship Id="rId9" Type="http://schemas.openxmlformats.org/officeDocument/2006/relationships/customXml" Target="../ink/ink644.xml"/><Relationship Id="rId13" Type="http://schemas.openxmlformats.org/officeDocument/2006/relationships/customXml" Target="../ink/ink646.xml"/><Relationship Id="rId18" Type="http://schemas.openxmlformats.org/officeDocument/2006/relationships/image" Target="../media/image674.png"/><Relationship Id="rId39" Type="http://schemas.openxmlformats.org/officeDocument/2006/relationships/customXml" Target="../ink/ink659.xml"/><Relationship Id="rId34" Type="http://schemas.openxmlformats.org/officeDocument/2006/relationships/image" Target="../media/image682.png"/><Relationship Id="rId50" Type="http://schemas.openxmlformats.org/officeDocument/2006/relationships/image" Target="../media/image690.png"/><Relationship Id="rId55" Type="http://schemas.openxmlformats.org/officeDocument/2006/relationships/customXml" Target="../ink/ink667.xml"/><Relationship Id="rId76" Type="http://schemas.openxmlformats.org/officeDocument/2006/relationships/image" Target="../media/image703.png"/><Relationship Id="rId97" Type="http://schemas.openxmlformats.org/officeDocument/2006/relationships/customXml" Target="../ink/ink688.xml"/><Relationship Id="rId7" Type="http://schemas.openxmlformats.org/officeDocument/2006/relationships/customXml" Target="../ink/ink643.xml"/><Relationship Id="rId71" Type="http://schemas.openxmlformats.org/officeDocument/2006/relationships/customXml" Target="../ink/ink675.xml"/><Relationship Id="rId92" Type="http://schemas.openxmlformats.org/officeDocument/2006/relationships/image" Target="../media/image711.png"/><Relationship Id="rId2" Type="http://schemas.openxmlformats.org/officeDocument/2006/relationships/image" Target="../media/image666.png"/><Relationship Id="rId29" Type="http://schemas.openxmlformats.org/officeDocument/2006/relationships/customXml" Target="../ink/ink654.xml"/><Relationship Id="rId24" Type="http://schemas.openxmlformats.org/officeDocument/2006/relationships/image" Target="../media/image677.png"/><Relationship Id="rId40" Type="http://schemas.openxmlformats.org/officeDocument/2006/relationships/image" Target="../media/image685.png"/><Relationship Id="rId45" Type="http://schemas.openxmlformats.org/officeDocument/2006/relationships/customXml" Target="../ink/ink662.xml"/><Relationship Id="rId66" Type="http://schemas.openxmlformats.org/officeDocument/2006/relationships/image" Target="../media/image698.png"/><Relationship Id="rId87" Type="http://schemas.openxmlformats.org/officeDocument/2006/relationships/customXml" Target="../ink/ink683.xml"/><Relationship Id="rId61" Type="http://schemas.openxmlformats.org/officeDocument/2006/relationships/customXml" Target="../ink/ink670.xml"/><Relationship Id="rId82" Type="http://schemas.openxmlformats.org/officeDocument/2006/relationships/image" Target="../media/image706.png"/><Relationship Id="rId19" Type="http://schemas.openxmlformats.org/officeDocument/2006/relationships/customXml" Target="../ink/ink649.xml"/><Relationship Id="rId14" Type="http://schemas.openxmlformats.org/officeDocument/2006/relationships/image" Target="../media/image672.png"/><Relationship Id="rId30" Type="http://schemas.openxmlformats.org/officeDocument/2006/relationships/image" Target="../media/image680.png"/><Relationship Id="rId35" Type="http://schemas.openxmlformats.org/officeDocument/2006/relationships/customXml" Target="../ink/ink657.xml"/><Relationship Id="rId56" Type="http://schemas.openxmlformats.org/officeDocument/2006/relationships/image" Target="../media/image693.png"/><Relationship Id="rId77" Type="http://schemas.openxmlformats.org/officeDocument/2006/relationships/customXml" Target="../ink/ink678.xml"/><Relationship Id="rId8" Type="http://schemas.openxmlformats.org/officeDocument/2006/relationships/image" Target="../media/image669.png"/><Relationship Id="rId51" Type="http://schemas.openxmlformats.org/officeDocument/2006/relationships/customXml" Target="../ink/ink665.xml"/><Relationship Id="rId72" Type="http://schemas.openxmlformats.org/officeDocument/2006/relationships/image" Target="../media/image701.png"/><Relationship Id="rId93" Type="http://schemas.openxmlformats.org/officeDocument/2006/relationships/customXml" Target="../ink/ink686.xml"/><Relationship Id="rId98" Type="http://schemas.openxmlformats.org/officeDocument/2006/relationships/image" Target="../media/image714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94.xml"/><Relationship Id="rId18" Type="http://schemas.openxmlformats.org/officeDocument/2006/relationships/image" Target="../media/image723.png"/><Relationship Id="rId26" Type="http://schemas.openxmlformats.org/officeDocument/2006/relationships/image" Target="../media/image727.png"/><Relationship Id="rId39" Type="http://schemas.openxmlformats.org/officeDocument/2006/relationships/customXml" Target="../ink/ink707.xml"/><Relationship Id="rId21" Type="http://schemas.openxmlformats.org/officeDocument/2006/relationships/customXml" Target="../ink/ink698.xml"/><Relationship Id="rId34" Type="http://schemas.openxmlformats.org/officeDocument/2006/relationships/image" Target="../media/image731.png"/><Relationship Id="rId42" Type="http://schemas.openxmlformats.org/officeDocument/2006/relationships/image" Target="../media/image735.png"/><Relationship Id="rId7" Type="http://schemas.openxmlformats.org/officeDocument/2006/relationships/customXml" Target="../ink/ink691.xml"/><Relationship Id="rId2" Type="http://schemas.openxmlformats.org/officeDocument/2006/relationships/image" Target="../media/image715.png"/><Relationship Id="rId16" Type="http://schemas.openxmlformats.org/officeDocument/2006/relationships/image" Target="../media/image722.png"/><Relationship Id="rId29" Type="http://schemas.openxmlformats.org/officeDocument/2006/relationships/customXml" Target="../ink/ink7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7.png"/><Relationship Id="rId11" Type="http://schemas.openxmlformats.org/officeDocument/2006/relationships/customXml" Target="../ink/ink693.xml"/><Relationship Id="rId24" Type="http://schemas.openxmlformats.org/officeDocument/2006/relationships/image" Target="../media/image726.png"/><Relationship Id="rId32" Type="http://schemas.openxmlformats.org/officeDocument/2006/relationships/image" Target="../media/image730.png"/><Relationship Id="rId37" Type="http://schemas.openxmlformats.org/officeDocument/2006/relationships/customXml" Target="../ink/ink706.xml"/><Relationship Id="rId40" Type="http://schemas.openxmlformats.org/officeDocument/2006/relationships/image" Target="../media/image734.png"/><Relationship Id="rId45" Type="http://schemas.openxmlformats.org/officeDocument/2006/relationships/customXml" Target="../ink/ink710.xml"/><Relationship Id="rId5" Type="http://schemas.openxmlformats.org/officeDocument/2006/relationships/customXml" Target="../ink/ink690.xml"/><Relationship Id="rId15" Type="http://schemas.openxmlformats.org/officeDocument/2006/relationships/customXml" Target="../ink/ink695.xml"/><Relationship Id="rId23" Type="http://schemas.openxmlformats.org/officeDocument/2006/relationships/customXml" Target="../ink/ink699.xml"/><Relationship Id="rId28" Type="http://schemas.openxmlformats.org/officeDocument/2006/relationships/image" Target="../media/image728.png"/><Relationship Id="rId36" Type="http://schemas.openxmlformats.org/officeDocument/2006/relationships/image" Target="../media/image732.png"/><Relationship Id="rId10" Type="http://schemas.openxmlformats.org/officeDocument/2006/relationships/image" Target="../media/image719.png"/><Relationship Id="rId19" Type="http://schemas.openxmlformats.org/officeDocument/2006/relationships/customXml" Target="../ink/ink697.xml"/><Relationship Id="rId31" Type="http://schemas.openxmlformats.org/officeDocument/2006/relationships/customXml" Target="../ink/ink703.xml"/><Relationship Id="rId44" Type="http://schemas.openxmlformats.org/officeDocument/2006/relationships/image" Target="../media/image736.png"/><Relationship Id="rId4" Type="http://schemas.openxmlformats.org/officeDocument/2006/relationships/image" Target="../media/image716.png"/><Relationship Id="rId9" Type="http://schemas.openxmlformats.org/officeDocument/2006/relationships/customXml" Target="../ink/ink692.xml"/><Relationship Id="rId14" Type="http://schemas.openxmlformats.org/officeDocument/2006/relationships/image" Target="../media/image721.png"/><Relationship Id="rId22" Type="http://schemas.openxmlformats.org/officeDocument/2006/relationships/image" Target="../media/image725.png"/><Relationship Id="rId27" Type="http://schemas.openxmlformats.org/officeDocument/2006/relationships/customXml" Target="../ink/ink701.xml"/><Relationship Id="rId30" Type="http://schemas.openxmlformats.org/officeDocument/2006/relationships/image" Target="../media/image729.png"/><Relationship Id="rId35" Type="http://schemas.openxmlformats.org/officeDocument/2006/relationships/customXml" Target="../ink/ink705.xml"/><Relationship Id="rId43" Type="http://schemas.openxmlformats.org/officeDocument/2006/relationships/customXml" Target="../ink/ink709.xml"/><Relationship Id="rId8" Type="http://schemas.openxmlformats.org/officeDocument/2006/relationships/image" Target="../media/image718.png"/><Relationship Id="rId3" Type="http://schemas.openxmlformats.org/officeDocument/2006/relationships/customXml" Target="../ink/ink689.xml"/><Relationship Id="rId12" Type="http://schemas.openxmlformats.org/officeDocument/2006/relationships/image" Target="../media/image720.png"/><Relationship Id="rId17" Type="http://schemas.openxmlformats.org/officeDocument/2006/relationships/customXml" Target="../ink/ink696.xml"/><Relationship Id="rId25" Type="http://schemas.openxmlformats.org/officeDocument/2006/relationships/customXml" Target="../ink/ink700.xml"/><Relationship Id="rId33" Type="http://schemas.openxmlformats.org/officeDocument/2006/relationships/customXml" Target="../ink/ink704.xml"/><Relationship Id="rId38" Type="http://schemas.openxmlformats.org/officeDocument/2006/relationships/image" Target="../media/image733.png"/><Relationship Id="rId46" Type="http://schemas.openxmlformats.org/officeDocument/2006/relationships/image" Target="../media/image737.png"/><Relationship Id="rId20" Type="http://schemas.openxmlformats.org/officeDocument/2006/relationships/image" Target="../media/image724.png"/><Relationship Id="rId41" Type="http://schemas.openxmlformats.org/officeDocument/2006/relationships/customXml" Target="../ink/ink70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14.xml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3" Type="http://schemas.openxmlformats.org/officeDocument/2006/relationships/customXml" Target="../ink/ink9.xml"/><Relationship Id="rId21" Type="http://schemas.openxmlformats.org/officeDocument/2006/relationships/customXml" Target="../ink/ink18.xml"/><Relationship Id="rId7" Type="http://schemas.openxmlformats.org/officeDocument/2006/relationships/customXml" Target="../ink/ink11.xml"/><Relationship Id="rId12" Type="http://schemas.openxmlformats.org/officeDocument/2006/relationships/image" Target="../media/image15.png"/><Relationship Id="rId17" Type="http://schemas.openxmlformats.org/officeDocument/2006/relationships/customXml" Target="../ink/ink16.xml"/><Relationship Id="rId25" Type="http://schemas.openxmlformats.org/officeDocument/2006/relationships/customXml" Target="../ink/ink20.xml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29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customXml" Target="../ink/ink13.xml"/><Relationship Id="rId24" Type="http://schemas.openxmlformats.org/officeDocument/2006/relationships/image" Target="../media/image21.png"/><Relationship Id="rId5" Type="http://schemas.openxmlformats.org/officeDocument/2006/relationships/customXml" Target="../ink/ink10.xml"/><Relationship Id="rId15" Type="http://schemas.openxmlformats.org/officeDocument/2006/relationships/customXml" Target="../ink/ink15.xml"/><Relationship Id="rId23" Type="http://schemas.openxmlformats.org/officeDocument/2006/relationships/customXml" Target="../ink/ink19.xml"/><Relationship Id="rId28" Type="http://schemas.openxmlformats.org/officeDocument/2006/relationships/image" Target="../media/image23.png"/><Relationship Id="rId10" Type="http://schemas.openxmlformats.org/officeDocument/2006/relationships/image" Target="../media/image14.png"/><Relationship Id="rId19" Type="http://schemas.openxmlformats.org/officeDocument/2006/relationships/customXml" Target="../ink/ink17.xml"/><Relationship Id="rId4" Type="http://schemas.openxmlformats.org/officeDocument/2006/relationships/image" Target="../media/image11.png"/><Relationship Id="rId9" Type="http://schemas.openxmlformats.org/officeDocument/2006/relationships/customXml" Target="../ink/ink12.xml"/><Relationship Id="rId14" Type="http://schemas.openxmlformats.org/officeDocument/2006/relationships/image" Target="../media/image16.png"/><Relationship Id="rId22" Type="http://schemas.openxmlformats.org/officeDocument/2006/relationships/image" Target="../media/image20.png"/><Relationship Id="rId27" Type="http://schemas.openxmlformats.org/officeDocument/2006/relationships/customXml" Target="../ink/ink21.xml"/><Relationship Id="rId30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16.xml"/><Relationship Id="rId18" Type="http://schemas.openxmlformats.org/officeDocument/2006/relationships/image" Target="../media/image746.png"/><Relationship Id="rId26" Type="http://schemas.openxmlformats.org/officeDocument/2006/relationships/image" Target="../media/image750.png"/><Relationship Id="rId21" Type="http://schemas.openxmlformats.org/officeDocument/2006/relationships/customXml" Target="../ink/ink720.xml"/><Relationship Id="rId34" Type="http://schemas.openxmlformats.org/officeDocument/2006/relationships/image" Target="../media/image754.png"/><Relationship Id="rId7" Type="http://schemas.openxmlformats.org/officeDocument/2006/relationships/customXml" Target="../ink/ink713.xml"/><Relationship Id="rId12" Type="http://schemas.openxmlformats.org/officeDocument/2006/relationships/image" Target="../media/image743.png"/><Relationship Id="rId17" Type="http://schemas.openxmlformats.org/officeDocument/2006/relationships/customXml" Target="../ink/ink718.xml"/><Relationship Id="rId25" Type="http://schemas.openxmlformats.org/officeDocument/2006/relationships/customXml" Target="../ink/ink722.xml"/><Relationship Id="rId33" Type="http://schemas.openxmlformats.org/officeDocument/2006/relationships/customXml" Target="../ink/ink726.xml"/><Relationship Id="rId38" Type="http://schemas.openxmlformats.org/officeDocument/2006/relationships/image" Target="../media/image756.png"/><Relationship Id="rId2" Type="http://schemas.openxmlformats.org/officeDocument/2006/relationships/image" Target="../media/image738.png"/><Relationship Id="rId16" Type="http://schemas.openxmlformats.org/officeDocument/2006/relationships/image" Target="../media/image745.png"/><Relationship Id="rId20" Type="http://schemas.openxmlformats.org/officeDocument/2006/relationships/image" Target="../media/image747.png"/><Relationship Id="rId29" Type="http://schemas.openxmlformats.org/officeDocument/2006/relationships/customXml" Target="../ink/ink7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11" Type="http://schemas.openxmlformats.org/officeDocument/2006/relationships/customXml" Target="../ink/ink715.xml"/><Relationship Id="rId24" Type="http://schemas.openxmlformats.org/officeDocument/2006/relationships/image" Target="../media/image749.png"/><Relationship Id="rId32" Type="http://schemas.openxmlformats.org/officeDocument/2006/relationships/image" Target="../media/image753.png"/><Relationship Id="rId37" Type="http://schemas.openxmlformats.org/officeDocument/2006/relationships/customXml" Target="../ink/ink728.xml"/><Relationship Id="rId5" Type="http://schemas.openxmlformats.org/officeDocument/2006/relationships/customXml" Target="../ink/ink712.xml"/><Relationship Id="rId15" Type="http://schemas.openxmlformats.org/officeDocument/2006/relationships/customXml" Target="../ink/ink717.xml"/><Relationship Id="rId23" Type="http://schemas.openxmlformats.org/officeDocument/2006/relationships/customXml" Target="../ink/ink721.xml"/><Relationship Id="rId28" Type="http://schemas.openxmlformats.org/officeDocument/2006/relationships/image" Target="../media/image751.png"/><Relationship Id="rId36" Type="http://schemas.openxmlformats.org/officeDocument/2006/relationships/image" Target="../media/image755.png"/><Relationship Id="rId10" Type="http://schemas.openxmlformats.org/officeDocument/2006/relationships/image" Target="../media/image742.png"/><Relationship Id="rId19" Type="http://schemas.openxmlformats.org/officeDocument/2006/relationships/customXml" Target="../ink/ink719.xml"/><Relationship Id="rId31" Type="http://schemas.openxmlformats.org/officeDocument/2006/relationships/customXml" Target="../ink/ink725.xml"/><Relationship Id="rId4" Type="http://schemas.openxmlformats.org/officeDocument/2006/relationships/image" Target="../media/image739.png"/><Relationship Id="rId9" Type="http://schemas.openxmlformats.org/officeDocument/2006/relationships/customXml" Target="../ink/ink714.xml"/><Relationship Id="rId14" Type="http://schemas.openxmlformats.org/officeDocument/2006/relationships/image" Target="../media/image744.png"/><Relationship Id="rId22" Type="http://schemas.openxmlformats.org/officeDocument/2006/relationships/image" Target="../media/image748.png"/><Relationship Id="rId27" Type="http://schemas.openxmlformats.org/officeDocument/2006/relationships/customXml" Target="../ink/ink723.xml"/><Relationship Id="rId30" Type="http://schemas.openxmlformats.org/officeDocument/2006/relationships/image" Target="../media/image752.png"/><Relationship Id="rId35" Type="http://schemas.openxmlformats.org/officeDocument/2006/relationships/customXml" Target="../ink/ink727.xml"/><Relationship Id="rId8" Type="http://schemas.openxmlformats.org/officeDocument/2006/relationships/image" Target="../media/image741.png"/><Relationship Id="rId3" Type="http://schemas.openxmlformats.org/officeDocument/2006/relationships/customXml" Target="../ink/ink711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34.xml"/><Relationship Id="rId18" Type="http://schemas.openxmlformats.org/officeDocument/2006/relationships/image" Target="../media/image765.png"/><Relationship Id="rId26" Type="http://schemas.openxmlformats.org/officeDocument/2006/relationships/image" Target="../media/image769.png"/><Relationship Id="rId39" Type="http://schemas.openxmlformats.org/officeDocument/2006/relationships/customXml" Target="../ink/ink747.xml"/><Relationship Id="rId21" Type="http://schemas.openxmlformats.org/officeDocument/2006/relationships/customXml" Target="../ink/ink738.xml"/><Relationship Id="rId34" Type="http://schemas.openxmlformats.org/officeDocument/2006/relationships/image" Target="../media/image773.png"/><Relationship Id="rId42" Type="http://schemas.openxmlformats.org/officeDocument/2006/relationships/image" Target="../media/image777.png"/><Relationship Id="rId47" Type="http://schemas.openxmlformats.org/officeDocument/2006/relationships/customXml" Target="../ink/ink751.xml"/><Relationship Id="rId50" Type="http://schemas.openxmlformats.org/officeDocument/2006/relationships/image" Target="../media/image781.png"/><Relationship Id="rId55" Type="http://schemas.openxmlformats.org/officeDocument/2006/relationships/customXml" Target="../ink/ink755.xml"/><Relationship Id="rId7" Type="http://schemas.openxmlformats.org/officeDocument/2006/relationships/customXml" Target="../ink/ink731.xml"/><Relationship Id="rId2" Type="http://schemas.openxmlformats.org/officeDocument/2006/relationships/image" Target="../media/image757.png"/><Relationship Id="rId16" Type="http://schemas.openxmlformats.org/officeDocument/2006/relationships/image" Target="../media/image764.png"/><Relationship Id="rId29" Type="http://schemas.openxmlformats.org/officeDocument/2006/relationships/customXml" Target="../ink/ink742.xml"/><Relationship Id="rId11" Type="http://schemas.openxmlformats.org/officeDocument/2006/relationships/customXml" Target="../ink/ink733.xml"/><Relationship Id="rId24" Type="http://schemas.openxmlformats.org/officeDocument/2006/relationships/image" Target="../media/image768.png"/><Relationship Id="rId32" Type="http://schemas.openxmlformats.org/officeDocument/2006/relationships/image" Target="../media/image772.png"/><Relationship Id="rId37" Type="http://schemas.openxmlformats.org/officeDocument/2006/relationships/customXml" Target="../ink/ink746.xml"/><Relationship Id="rId40" Type="http://schemas.openxmlformats.org/officeDocument/2006/relationships/image" Target="../media/image776.png"/><Relationship Id="rId45" Type="http://schemas.openxmlformats.org/officeDocument/2006/relationships/customXml" Target="../ink/ink750.xml"/><Relationship Id="rId53" Type="http://schemas.openxmlformats.org/officeDocument/2006/relationships/customXml" Target="../ink/ink754.xml"/><Relationship Id="rId58" Type="http://schemas.openxmlformats.org/officeDocument/2006/relationships/image" Target="../media/image785.png"/><Relationship Id="rId5" Type="http://schemas.openxmlformats.org/officeDocument/2006/relationships/customXml" Target="../ink/ink730.xml"/><Relationship Id="rId19" Type="http://schemas.openxmlformats.org/officeDocument/2006/relationships/customXml" Target="../ink/ink737.xml"/><Relationship Id="rId4" Type="http://schemas.openxmlformats.org/officeDocument/2006/relationships/image" Target="../media/image758.png"/><Relationship Id="rId9" Type="http://schemas.openxmlformats.org/officeDocument/2006/relationships/customXml" Target="../ink/ink732.xml"/><Relationship Id="rId14" Type="http://schemas.openxmlformats.org/officeDocument/2006/relationships/image" Target="../media/image763.png"/><Relationship Id="rId22" Type="http://schemas.openxmlformats.org/officeDocument/2006/relationships/image" Target="../media/image767.png"/><Relationship Id="rId27" Type="http://schemas.openxmlformats.org/officeDocument/2006/relationships/customXml" Target="../ink/ink741.xml"/><Relationship Id="rId30" Type="http://schemas.openxmlformats.org/officeDocument/2006/relationships/image" Target="../media/image771.png"/><Relationship Id="rId35" Type="http://schemas.openxmlformats.org/officeDocument/2006/relationships/customXml" Target="../ink/ink745.xml"/><Relationship Id="rId43" Type="http://schemas.openxmlformats.org/officeDocument/2006/relationships/customXml" Target="../ink/ink749.xml"/><Relationship Id="rId48" Type="http://schemas.openxmlformats.org/officeDocument/2006/relationships/image" Target="../media/image780.png"/><Relationship Id="rId56" Type="http://schemas.openxmlformats.org/officeDocument/2006/relationships/image" Target="../media/image784.png"/><Relationship Id="rId8" Type="http://schemas.openxmlformats.org/officeDocument/2006/relationships/image" Target="../media/image760.png"/><Relationship Id="rId51" Type="http://schemas.openxmlformats.org/officeDocument/2006/relationships/customXml" Target="../ink/ink753.xml"/><Relationship Id="rId3" Type="http://schemas.openxmlformats.org/officeDocument/2006/relationships/customXml" Target="../ink/ink729.xml"/><Relationship Id="rId12" Type="http://schemas.openxmlformats.org/officeDocument/2006/relationships/image" Target="../media/image762.png"/><Relationship Id="rId17" Type="http://schemas.openxmlformats.org/officeDocument/2006/relationships/customXml" Target="../ink/ink736.xml"/><Relationship Id="rId25" Type="http://schemas.openxmlformats.org/officeDocument/2006/relationships/customXml" Target="../ink/ink740.xml"/><Relationship Id="rId33" Type="http://schemas.openxmlformats.org/officeDocument/2006/relationships/customXml" Target="../ink/ink744.xml"/><Relationship Id="rId38" Type="http://schemas.openxmlformats.org/officeDocument/2006/relationships/image" Target="../media/image775.png"/><Relationship Id="rId46" Type="http://schemas.openxmlformats.org/officeDocument/2006/relationships/image" Target="../media/image779.png"/><Relationship Id="rId59" Type="http://schemas.openxmlformats.org/officeDocument/2006/relationships/customXml" Target="../ink/ink757.xml"/><Relationship Id="rId20" Type="http://schemas.openxmlformats.org/officeDocument/2006/relationships/image" Target="../media/image766.png"/><Relationship Id="rId41" Type="http://schemas.openxmlformats.org/officeDocument/2006/relationships/customXml" Target="../ink/ink748.xml"/><Relationship Id="rId54" Type="http://schemas.openxmlformats.org/officeDocument/2006/relationships/image" Target="../media/image7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9.png"/><Relationship Id="rId15" Type="http://schemas.openxmlformats.org/officeDocument/2006/relationships/customXml" Target="../ink/ink735.xml"/><Relationship Id="rId23" Type="http://schemas.openxmlformats.org/officeDocument/2006/relationships/customXml" Target="../ink/ink739.xml"/><Relationship Id="rId28" Type="http://schemas.openxmlformats.org/officeDocument/2006/relationships/image" Target="../media/image770.png"/><Relationship Id="rId36" Type="http://schemas.openxmlformats.org/officeDocument/2006/relationships/image" Target="../media/image774.png"/><Relationship Id="rId49" Type="http://schemas.openxmlformats.org/officeDocument/2006/relationships/customXml" Target="../ink/ink752.xml"/><Relationship Id="rId57" Type="http://schemas.openxmlformats.org/officeDocument/2006/relationships/customXml" Target="../ink/ink756.xml"/><Relationship Id="rId10" Type="http://schemas.openxmlformats.org/officeDocument/2006/relationships/image" Target="../media/image761.png"/><Relationship Id="rId31" Type="http://schemas.openxmlformats.org/officeDocument/2006/relationships/customXml" Target="../ink/ink743.xml"/><Relationship Id="rId44" Type="http://schemas.openxmlformats.org/officeDocument/2006/relationships/image" Target="../media/image778.png"/><Relationship Id="rId52" Type="http://schemas.openxmlformats.org/officeDocument/2006/relationships/image" Target="../media/image782.png"/><Relationship Id="rId60" Type="http://schemas.openxmlformats.org/officeDocument/2006/relationships/image" Target="../media/image7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58.xml"/><Relationship Id="rId2" Type="http://schemas.openxmlformats.org/officeDocument/2006/relationships/image" Target="../media/image7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8.png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01.png"/><Relationship Id="rId21" Type="http://schemas.openxmlformats.org/officeDocument/2006/relationships/customXml" Target="../ink/ink768.xml"/><Relationship Id="rId42" Type="http://schemas.openxmlformats.org/officeDocument/2006/relationships/image" Target="../media/image809.png"/><Relationship Id="rId47" Type="http://schemas.openxmlformats.org/officeDocument/2006/relationships/customXml" Target="../ink/ink781.xml"/><Relationship Id="rId63" Type="http://schemas.openxmlformats.org/officeDocument/2006/relationships/customXml" Target="../ink/ink789.xml"/><Relationship Id="rId68" Type="http://schemas.openxmlformats.org/officeDocument/2006/relationships/image" Target="../media/image822.png"/><Relationship Id="rId7" Type="http://schemas.openxmlformats.org/officeDocument/2006/relationships/customXml" Target="../ink/ink761.xml"/><Relationship Id="rId71" Type="http://schemas.openxmlformats.org/officeDocument/2006/relationships/customXml" Target="../ink/ink793.xml"/><Relationship Id="rId2" Type="http://schemas.openxmlformats.org/officeDocument/2006/relationships/image" Target="../media/image789.png"/><Relationship Id="rId16" Type="http://schemas.openxmlformats.org/officeDocument/2006/relationships/image" Target="../media/image796.png"/><Relationship Id="rId29" Type="http://schemas.openxmlformats.org/officeDocument/2006/relationships/customXml" Target="../ink/ink772.xml"/><Relationship Id="rId11" Type="http://schemas.openxmlformats.org/officeDocument/2006/relationships/customXml" Target="../ink/ink763.xml"/><Relationship Id="rId24" Type="http://schemas.openxmlformats.org/officeDocument/2006/relationships/image" Target="../media/image800.png"/><Relationship Id="rId32" Type="http://schemas.openxmlformats.org/officeDocument/2006/relationships/image" Target="../media/image804.png"/><Relationship Id="rId37" Type="http://schemas.openxmlformats.org/officeDocument/2006/relationships/customXml" Target="../ink/ink776.xml"/><Relationship Id="rId40" Type="http://schemas.openxmlformats.org/officeDocument/2006/relationships/image" Target="../media/image808.png"/><Relationship Id="rId45" Type="http://schemas.openxmlformats.org/officeDocument/2006/relationships/customXml" Target="../ink/ink780.xml"/><Relationship Id="rId53" Type="http://schemas.openxmlformats.org/officeDocument/2006/relationships/customXml" Target="../ink/ink784.xml"/><Relationship Id="rId58" Type="http://schemas.openxmlformats.org/officeDocument/2006/relationships/image" Target="../media/image817.png"/><Relationship Id="rId66" Type="http://schemas.openxmlformats.org/officeDocument/2006/relationships/image" Target="../media/image821.png"/><Relationship Id="rId5" Type="http://schemas.openxmlformats.org/officeDocument/2006/relationships/customXml" Target="../ink/ink760.xml"/><Relationship Id="rId61" Type="http://schemas.openxmlformats.org/officeDocument/2006/relationships/customXml" Target="../ink/ink788.xml"/><Relationship Id="rId19" Type="http://schemas.openxmlformats.org/officeDocument/2006/relationships/customXml" Target="../ink/ink767.xml"/><Relationship Id="rId14" Type="http://schemas.openxmlformats.org/officeDocument/2006/relationships/image" Target="../media/image795.png"/><Relationship Id="rId22" Type="http://schemas.openxmlformats.org/officeDocument/2006/relationships/image" Target="../media/image799.png"/><Relationship Id="rId27" Type="http://schemas.openxmlformats.org/officeDocument/2006/relationships/customXml" Target="../ink/ink771.xml"/><Relationship Id="rId30" Type="http://schemas.openxmlformats.org/officeDocument/2006/relationships/image" Target="../media/image803.png"/><Relationship Id="rId35" Type="http://schemas.openxmlformats.org/officeDocument/2006/relationships/customXml" Target="../ink/ink775.xml"/><Relationship Id="rId43" Type="http://schemas.openxmlformats.org/officeDocument/2006/relationships/customXml" Target="../ink/ink779.xml"/><Relationship Id="rId48" Type="http://schemas.openxmlformats.org/officeDocument/2006/relationships/image" Target="../media/image812.png"/><Relationship Id="rId56" Type="http://schemas.openxmlformats.org/officeDocument/2006/relationships/image" Target="../media/image816.png"/><Relationship Id="rId64" Type="http://schemas.openxmlformats.org/officeDocument/2006/relationships/image" Target="../media/image820.png"/><Relationship Id="rId69" Type="http://schemas.openxmlformats.org/officeDocument/2006/relationships/customXml" Target="../ink/ink792.xml"/><Relationship Id="rId8" Type="http://schemas.openxmlformats.org/officeDocument/2006/relationships/image" Target="../media/image792.png"/><Relationship Id="rId51" Type="http://schemas.openxmlformats.org/officeDocument/2006/relationships/customXml" Target="../ink/ink783.xml"/><Relationship Id="rId72" Type="http://schemas.openxmlformats.org/officeDocument/2006/relationships/image" Target="../media/image824.png"/><Relationship Id="rId3" Type="http://schemas.openxmlformats.org/officeDocument/2006/relationships/customXml" Target="../ink/ink759.xml"/><Relationship Id="rId12" Type="http://schemas.openxmlformats.org/officeDocument/2006/relationships/image" Target="../media/image794.png"/><Relationship Id="rId17" Type="http://schemas.openxmlformats.org/officeDocument/2006/relationships/customXml" Target="../ink/ink766.xml"/><Relationship Id="rId25" Type="http://schemas.openxmlformats.org/officeDocument/2006/relationships/customXml" Target="../ink/ink770.xml"/><Relationship Id="rId33" Type="http://schemas.openxmlformats.org/officeDocument/2006/relationships/customXml" Target="../ink/ink774.xml"/><Relationship Id="rId38" Type="http://schemas.openxmlformats.org/officeDocument/2006/relationships/image" Target="../media/image807.png"/><Relationship Id="rId46" Type="http://schemas.openxmlformats.org/officeDocument/2006/relationships/image" Target="../media/image811.png"/><Relationship Id="rId59" Type="http://schemas.openxmlformats.org/officeDocument/2006/relationships/customXml" Target="../ink/ink787.xml"/><Relationship Id="rId67" Type="http://schemas.openxmlformats.org/officeDocument/2006/relationships/customXml" Target="../ink/ink791.xml"/><Relationship Id="rId20" Type="http://schemas.openxmlformats.org/officeDocument/2006/relationships/image" Target="../media/image798.png"/><Relationship Id="rId41" Type="http://schemas.openxmlformats.org/officeDocument/2006/relationships/customXml" Target="../ink/ink778.xml"/><Relationship Id="rId54" Type="http://schemas.openxmlformats.org/officeDocument/2006/relationships/image" Target="../media/image815.png"/><Relationship Id="rId62" Type="http://schemas.openxmlformats.org/officeDocument/2006/relationships/image" Target="../media/image819.png"/><Relationship Id="rId70" Type="http://schemas.openxmlformats.org/officeDocument/2006/relationships/image" Target="../media/image8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1.png"/><Relationship Id="rId15" Type="http://schemas.openxmlformats.org/officeDocument/2006/relationships/customXml" Target="../ink/ink765.xml"/><Relationship Id="rId23" Type="http://schemas.openxmlformats.org/officeDocument/2006/relationships/customXml" Target="../ink/ink769.xml"/><Relationship Id="rId28" Type="http://schemas.openxmlformats.org/officeDocument/2006/relationships/image" Target="../media/image802.png"/><Relationship Id="rId36" Type="http://schemas.openxmlformats.org/officeDocument/2006/relationships/image" Target="../media/image806.png"/><Relationship Id="rId49" Type="http://schemas.openxmlformats.org/officeDocument/2006/relationships/customXml" Target="../ink/ink782.xml"/><Relationship Id="rId57" Type="http://schemas.openxmlformats.org/officeDocument/2006/relationships/customXml" Target="../ink/ink786.xml"/><Relationship Id="rId10" Type="http://schemas.openxmlformats.org/officeDocument/2006/relationships/image" Target="../media/image793.png"/><Relationship Id="rId31" Type="http://schemas.openxmlformats.org/officeDocument/2006/relationships/customXml" Target="../ink/ink773.xml"/><Relationship Id="rId44" Type="http://schemas.openxmlformats.org/officeDocument/2006/relationships/image" Target="../media/image810.png"/><Relationship Id="rId52" Type="http://schemas.openxmlformats.org/officeDocument/2006/relationships/image" Target="../media/image814.png"/><Relationship Id="rId60" Type="http://schemas.openxmlformats.org/officeDocument/2006/relationships/image" Target="../media/image818.png"/><Relationship Id="rId65" Type="http://schemas.openxmlformats.org/officeDocument/2006/relationships/customXml" Target="../ink/ink790.xml"/><Relationship Id="rId4" Type="http://schemas.openxmlformats.org/officeDocument/2006/relationships/image" Target="../media/image790.png"/><Relationship Id="rId9" Type="http://schemas.openxmlformats.org/officeDocument/2006/relationships/customXml" Target="../ink/ink762.xml"/><Relationship Id="rId13" Type="http://schemas.openxmlformats.org/officeDocument/2006/relationships/customXml" Target="../ink/ink764.xml"/><Relationship Id="rId18" Type="http://schemas.openxmlformats.org/officeDocument/2006/relationships/image" Target="../media/image797.png"/><Relationship Id="rId39" Type="http://schemas.openxmlformats.org/officeDocument/2006/relationships/customXml" Target="../ink/ink777.xml"/><Relationship Id="rId34" Type="http://schemas.openxmlformats.org/officeDocument/2006/relationships/image" Target="../media/image805.png"/><Relationship Id="rId50" Type="http://schemas.openxmlformats.org/officeDocument/2006/relationships/image" Target="../media/image813.png"/><Relationship Id="rId55" Type="http://schemas.openxmlformats.org/officeDocument/2006/relationships/customXml" Target="../ink/ink78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8.png"/><Relationship Id="rId3" Type="http://schemas.openxmlformats.org/officeDocument/2006/relationships/customXml" Target="../ink/ink794.xml"/><Relationship Id="rId7" Type="http://schemas.openxmlformats.org/officeDocument/2006/relationships/customXml" Target="../ink/ink796.xml"/><Relationship Id="rId2" Type="http://schemas.openxmlformats.org/officeDocument/2006/relationships/image" Target="../media/image8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7.png"/><Relationship Id="rId5" Type="http://schemas.openxmlformats.org/officeDocument/2006/relationships/customXml" Target="../ink/ink795.xml"/><Relationship Id="rId10" Type="http://schemas.openxmlformats.org/officeDocument/2006/relationships/image" Target="../media/image829.png"/><Relationship Id="rId4" Type="http://schemas.openxmlformats.org/officeDocument/2006/relationships/image" Target="../media/image826.png"/><Relationship Id="rId9" Type="http://schemas.openxmlformats.org/officeDocument/2006/relationships/customXml" Target="../ink/ink79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98.xml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2.png"/><Relationship Id="rId5" Type="http://schemas.openxmlformats.org/officeDocument/2006/relationships/customXml" Target="../ink/ink799.xml"/><Relationship Id="rId4" Type="http://schemas.openxmlformats.org/officeDocument/2006/relationships/image" Target="../media/image831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45.png"/><Relationship Id="rId21" Type="http://schemas.openxmlformats.org/officeDocument/2006/relationships/customXml" Target="../ink/ink809.xml"/><Relationship Id="rId42" Type="http://schemas.openxmlformats.org/officeDocument/2006/relationships/image" Target="../media/image853.png"/><Relationship Id="rId47" Type="http://schemas.openxmlformats.org/officeDocument/2006/relationships/customXml" Target="../ink/ink822.xml"/><Relationship Id="rId63" Type="http://schemas.openxmlformats.org/officeDocument/2006/relationships/customXml" Target="../ink/ink830.xml"/><Relationship Id="rId68" Type="http://schemas.openxmlformats.org/officeDocument/2006/relationships/image" Target="../media/image866.png"/><Relationship Id="rId84" Type="http://schemas.openxmlformats.org/officeDocument/2006/relationships/image" Target="../media/image874.png"/><Relationship Id="rId89" Type="http://schemas.openxmlformats.org/officeDocument/2006/relationships/customXml" Target="../ink/ink843.xml"/><Relationship Id="rId16" Type="http://schemas.openxmlformats.org/officeDocument/2006/relationships/image" Target="../media/image840.png"/><Relationship Id="rId11" Type="http://schemas.openxmlformats.org/officeDocument/2006/relationships/customXml" Target="../ink/ink804.xml"/><Relationship Id="rId32" Type="http://schemas.openxmlformats.org/officeDocument/2006/relationships/image" Target="../media/image848.png"/><Relationship Id="rId37" Type="http://schemas.openxmlformats.org/officeDocument/2006/relationships/customXml" Target="../ink/ink817.xml"/><Relationship Id="rId53" Type="http://schemas.openxmlformats.org/officeDocument/2006/relationships/customXml" Target="../ink/ink825.xml"/><Relationship Id="rId58" Type="http://schemas.openxmlformats.org/officeDocument/2006/relationships/image" Target="../media/image861.png"/><Relationship Id="rId74" Type="http://schemas.openxmlformats.org/officeDocument/2006/relationships/image" Target="../media/image869.png"/><Relationship Id="rId79" Type="http://schemas.openxmlformats.org/officeDocument/2006/relationships/customXml" Target="../ink/ink838.xml"/><Relationship Id="rId5" Type="http://schemas.openxmlformats.org/officeDocument/2006/relationships/customXml" Target="../ink/ink801.xml"/><Relationship Id="rId90" Type="http://schemas.openxmlformats.org/officeDocument/2006/relationships/image" Target="../media/image877.png"/><Relationship Id="rId95" Type="http://schemas.openxmlformats.org/officeDocument/2006/relationships/customXml" Target="../ink/ink846.xml"/><Relationship Id="rId22" Type="http://schemas.openxmlformats.org/officeDocument/2006/relationships/image" Target="../media/image843.png"/><Relationship Id="rId27" Type="http://schemas.openxmlformats.org/officeDocument/2006/relationships/customXml" Target="../ink/ink812.xml"/><Relationship Id="rId43" Type="http://schemas.openxmlformats.org/officeDocument/2006/relationships/customXml" Target="../ink/ink820.xml"/><Relationship Id="rId48" Type="http://schemas.openxmlformats.org/officeDocument/2006/relationships/image" Target="../media/image856.png"/><Relationship Id="rId64" Type="http://schemas.openxmlformats.org/officeDocument/2006/relationships/image" Target="../media/image864.png"/><Relationship Id="rId69" Type="http://schemas.openxmlformats.org/officeDocument/2006/relationships/customXml" Target="../ink/ink833.xml"/><Relationship Id="rId8" Type="http://schemas.openxmlformats.org/officeDocument/2006/relationships/image" Target="../media/image836.png"/><Relationship Id="rId51" Type="http://schemas.openxmlformats.org/officeDocument/2006/relationships/customXml" Target="../ink/ink824.xml"/><Relationship Id="rId72" Type="http://schemas.openxmlformats.org/officeDocument/2006/relationships/image" Target="../media/image868.png"/><Relationship Id="rId80" Type="http://schemas.openxmlformats.org/officeDocument/2006/relationships/image" Target="../media/image872.png"/><Relationship Id="rId85" Type="http://schemas.openxmlformats.org/officeDocument/2006/relationships/customXml" Target="../ink/ink841.xml"/><Relationship Id="rId93" Type="http://schemas.openxmlformats.org/officeDocument/2006/relationships/customXml" Target="../ink/ink845.xml"/><Relationship Id="rId3" Type="http://schemas.openxmlformats.org/officeDocument/2006/relationships/customXml" Target="../ink/ink800.xml"/><Relationship Id="rId12" Type="http://schemas.openxmlformats.org/officeDocument/2006/relationships/image" Target="../media/image838.png"/><Relationship Id="rId17" Type="http://schemas.openxmlformats.org/officeDocument/2006/relationships/customXml" Target="../ink/ink807.xml"/><Relationship Id="rId25" Type="http://schemas.openxmlformats.org/officeDocument/2006/relationships/customXml" Target="../ink/ink811.xml"/><Relationship Id="rId33" Type="http://schemas.openxmlformats.org/officeDocument/2006/relationships/customXml" Target="../ink/ink815.xml"/><Relationship Id="rId38" Type="http://schemas.openxmlformats.org/officeDocument/2006/relationships/image" Target="../media/image851.png"/><Relationship Id="rId46" Type="http://schemas.openxmlformats.org/officeDocument/2006/relationships/image" Target="../media/image855.png"/><Relationship Id="rId59" Type="http://schemas.openxmlformats.org/officeDocument/2006/relationships/customXml" Target="../ink/ink828.xml"/><Relationship Id="rId67" Type="http://schemas.openxmlformats.org/officeDocument/2006/relationships/customXml" Target="../ink/ink832.xml"/><Relationship Id="rId20" Type="http://schemas.openxmlformats.org/officeDocument/2006/relationships/image" Target="../media/image842.png"/><Relationship Id="rId41" Type="http://schemas.openxmlformats.org/officeDocument/2006/relationships/customXml" Target="../ink/ink819.xml"/><Relationship Id="rId54" Type="http://schemas.openxmlformats.org/officeDocument/2006/relationships/image" Target="../media/image859.png"/><Relationship Id="rId62" Type="http://schemas.openxmlformats.org/officeDocument/2006/relationships/image" Target="../media/image863.png"/><Relationship Id="rId70" Type="http://schemas.openxmlformats.org/officeDocument/2006/relationships/image" Target="../media/image867.png"/><Relationship Id="rId75" Type="http://schemas.openxmlformats.org/officeDocument/2006/relationships/customXml" Target="../ink/ink836.xml"/><Relationship Id="rId83" Type="http://schemas.openxmlformats.org/officeDocument/2006/relationships/customXml" Target="../ink/ink840.xml"/><Relationship Id="rId88" Type="http://schemas.openxmlformats.org/officeDocument/2006/relationships/image" Target="../media/image876.png"/><Relationship Id="rId91" Type="http://schemas.openxmlformats.org/officeDocument/2006/relationships/customXml" Target="../ink/ink844.xml"/><Relationship Id="rId96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5.png"/><Relationship Id="rId15" Type="http://schemas.openxmlformats.org/officeDocument/2006/relationships/customXml" Target="../ink/ink806.xml"/><Relationship Id="rId23" Type="http://schemas.openxmlformats.org/officeDocument/2006/relationships/customXml" Target="../ink/ink810.xml"/><Relationship Id="rId28" Type="http://schemas.openxmlformats.org/officeDocument/2006/relationships/image" Target="../media/image846.png"/><Relationship Id="rId36" Type="http://schemas.openxmlformats.org/officeDocument/2006/relationships/image" Target="../media/image850.png"/><Relationship Id="rId49" Type="http://schemas.openxmlformats.org/officeDocument/2006/relationships/customXml" Target="../ink/ink823.xml"/><Relationship Id="rId57" Type="http://schemas.openxmlformats.org/officeDocument/2006/relationships/customXml" Target="../ink/ink827.xml"/><Relationship Id="rId10" Type="http://schemas.openxmlformats.org/officeDocument/2006/relationships/image" Target="../media/image837.png"/><Relationship Id="rId31" Type="http://schemas.openxmlformats.org/officeDocument/2006/relationships/customXml" Target="../ink/ink814.xml"/><Relationship Id="rId44" Type="http://schemas.openxmlformats.org/officeDocument/2006/relationships/image" Target="../media/image854.png"/><Relationship Id="rId52" Type="http://schemas.openxmlformats.org/officeDocument/2006/relationships/image" Target="../media/image858.png"/><Relationship Id="rId60" Type="http://schemas.openxmlformats.org/officeDocument/2006/relationships/image" Target="../media/image862.png"/><Relationship Id="rId65" Type="http://schemas.openxmlformats.org/officeDocument/2006/relationships/customXml" Target="../ink/ink831.xml"/><Relationship Id="rId73" Type="http://schemas.openxmlformats.org/officeDocument/2006/relationships/customXml" Target="../ink/ink835.xml"/><Relationship Id="rId78" Type="http://schemas.openxmlformats.org/officeDocument/2006/relationships/image" Target="../media/image871.png"/><Relationship Id="rId81" Type="http://schemas.openxmlformats.org/officeDocument/2006/relationships/customXml" Target="../ink/ink839.xml"/><Relationship Id="rId86" Type="http://schemas.openxmlformats.org/officeDocument/2006/relationships/image" Target="../media/image875.png"/><Relationship Id="rId94" Type="http://schemas.openxmlformats.org/officeDocument/2006/relationships/image" Target="../media/image879.png"/><Relationship Id="rId4" Type="http://schemas.openxmlformats.org/officeDocument/2006/relationships/image" Target="../media/image834.png"/><Relationship Id="rId9" Type="http://schemas.openxmlformats.org/officeDocument/2006/relationships/customXml" Target="../ink/ink803.xml"/><Relationship Id="rId13" Type="http://schemas.openxmlformats.org/officeDocument/2006/relationships/customXml" Target="../ink/ink805.xml"/><Relationship Id="rId18" Type="http://schemas.openxmlformats.org/officeDocument/2006/relationships/image" Target="../media/image841.png"/><Relationship Id="rId39" Type="http://schemas.openxmlformats.org/officeDocument/2006/relationships/customXml" Target="../ink/ink818.xml"/><Relationship Id="rId34" Type="http://schemas.openxmlformats.org/officeDocument/2006/relationships/image" Target="../media/image849.png"/><Relationship Id="rId50" Type="http://schemas.openxmlformats.org/officeDocument/2006/relationships/image" Target="../media/image857.png"/><Relationship Id="rId55" Type="http://schemas.openxmlformats.org/officeDocument/2006/relationships/customXml" Target="../ink/ink826.xml"/><Relationship Id="rId76" Type="http://schemas.openxmlformats.org/officeDocument/2006/relationships/image" Target="../media/image870.png"/><Relationship Id="rId7" Type="http://schemas.openxmlformats.org/officeDocument/2006/relationships/customXml" Target="../ink/ink802.xml"/><Relationship Id="rId71" Type="http://schemas.openxmlformats.org/officeDocument/2006/relationships/customXml" Target="../ink/ink834.xml"/><Relationship Id="rId92" Type="http://schemas.openxmlformats.org/officeDocument/2006/relationships/image" Target="../media/image878.png"/><Relationship Id="rId2" Type="http://schemas.openxmlformats.org/officeDocument/2006/relationships/image" Target="../media/image833.png"/><Relationship Id="rId29" Type="http://schemas.openxmlformats.org/officeDocument/2006/relationships/customXml" Target="../ink/ink813.xml"/><Relationship Id="rId24" Type="http://schemas.openxmlformats.org/officeDocument/2006/relationships/image" Target="../media/image844.png"/><Relationship Id="rId40" Type="http://schemas.openxmlformats.org/officeDocument/2006/relationships/image" Target="../media/image852.png"/><Relationship Id="rId45" Type="http://schemas.openxmlformats.org/officeDocument/2006/relationships/customXml" Target="../ink/ink821.xml"/><Relationship Id="rId66" Type="http://schemas.openxmlformats.org/officeDocument/2006/relationships/image" Target="../media/image865.png"/><Relationship Id="rId87" Type="http://schemas.openxmlformats.org/officeDocument/2006/relationships/customXml" Target="../ink/ink842.xml"/><Relationship Id="rId61" Type="http://schemas.openxmlformats.org/officeDocument/2006/relationships/customXml" Target="../ink/ink829.xml"/><Relationship Id="rId82" Type="http://schemas.openxmlformats.org/officeDocument/2006/relationships/image" Target="../media/image873.png"/><Relationship Id="rId19" Type="http://schemas.openxmlformats.org/officeDocument/2006/relationships/customXml" Target="../ink/ink808.xml"/><Relationship Id="rId14" Type="http://schemas.openxmlformats.org/officeDocument/2006/relationships/image" Target="../media/image839.png"/><Relationship Id="rId30" Type="http://schemas.openxmlformats.org/officeDocument/2006/relationships/image" Target="../media/image847.png"/><Relationship Id="rId35" Type="http://schemas.openxmlformats.org/officeDocument/2006/relationships/customXml" Target="../ink/ink816.xml"/><Relationship Id="rId56" Type="http://schemas.openxmlformats.org/officeDocument/2006/relationships/image" Target="../media/image860.png"/><Relationship Id="rId77" Type="http://schemas.openxmlformats.org/officeDocument/2006/relationships/customXml" Target="../ink/ink837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93.png"/><Relationship Id="rId21" Type="http://schemas.openxmlformats.org/officeDocument/2006/relationships/customXml" Target="../ink/ink856.xml"/><Relationship Id="rId42" Type="http://schemas.openxmlformats.org/officeDocument/2006/relationships/image" Target="../media/image901.png"/><Relationship Id="rId47" Type="http://schemas.openxmlformats.org/officeDocument/2006/relationships/customXml" Target="../ink/ink869.xml"/><Relationship Id="rId63" Type="http://schemas.openxmlformats.org/officeDocument/2006/relationships/customXml" Target="../ink/ink877.xml"/><Relationship Id="rId68" Type="http://schemas.openxmlformats.org/officeDocument/2006/relationships/image" Target="../media/image914.png"/><Relationship Id="rId7" Type="http://schemas.openxmlformats.org/officeDocument/2006/relationships/customXml" Target="../ink/ink849.xml"/><Relationship Id="rId71" Type="http://schemas.openxmlformats.org/officeDocument/2006/relationships/customXml" Target="../ink/ink881.xml"/><Relationship Id="rId2" Type="http://schemas.openxmlformats.org/officeDocument/2006/relationships/image" Target="../media/image881.png"/><Relationship Id="rId16" Type="http://schemas.openxmlformats.org/officeDocument/2006/relationships/image" Target="../media/image888.png"/><Relationship Id="rId29" Type="http://schemas.openxmlformats.org/officeDocument/2006/relationships/customXml" Target="../ink/ink860.xml"/><Relationship Id="rId11" Type="http://schemas.openxmlformats.org/officeDocument/2006/relationships/customXml" Target="../ink/ink851.xml"/><Relationship Id="rId24" Type="http://schemas.openxmlformats.org/officeDocument/2006/relationships/image" Target="../media/image892.png"/><Relationship Id="rId32" Type="http://schemas.openxmlformats.org/officeDocument/2006/relationships/image" Target="../media/image896.png"/><Relationship Id="rId37" Type="http://schemas.openxmlformats.org/officeDocument/2006/relationships/customXml" Target="../ink/ink864.xml"/><Relationship Id="rId40" Type="http://schemas.openxmlformats.org/officeDocument/2006/relationships/image" Target="../media/image900.png"/><Relationship Id="rId45" Type="http://schemas.openxmlformats.org/officeDocument/2006/relationships/customXml" Target="../ink/ink868.xml"/><Relationship Id="rId53" Type="http://schemas.openxmlformats.org/officeDocument/2006/relationships/customXml" Target="../ink/ink872.xml"/><Relationship Id="rId58" Type="http://schemas.openxmlformats.org/officeDocument/2006/relationships/image" Target="../media/image909.png"/><Relationship Id="rId66" Type="http://schemas.openxmlformats.org/officeDocument/2006/relationships/image" Target="../media/image913.png"/><Relationship Id="rId5" Type="http://schemas.openxmlformats.org/officeDocument/2006/relationships/customXml" Target="../ink/ink848.xml"/><Relationship Id="rId61" Type="http://schemas.openxmlformats.org/officeDocument/2006/relationships/customXml" Target="../ink/ink876.xml"/><Relationship Id="rId19" Type="http://schemas.openxmlformats.org/officeDocument/2006/relationships/customXml" Target="../ink/ink855.xml"/><Relationship Id="rId14" Type="http://schemas.openxmlformats.org/officeDocument/2006/relationships/image" Target="../media/image887.png"/><Relationship Id="rId22" Type="http://schemas.openxmlformats.org/officeDocument/2006/relationships/image" Target="../media/image891.png"/><Relationship Id="rId27" Type="http://schemas.openxmlformats.org/officeDocument/2006/relationships/customXml" Target="../ink/ink859.xml"/><Relationship Id="rId30" Type="http://schemas.openxmlformats.org/officeDocument/2006/relationships/image" Target="../media/image895.png"/><Relationship Id="rId35" Type="http://schemas.openxmlformats.org/officeDocument/2006/relationships/customXml" Target="../ink/ink863.xml"/><Relationship Id="rId43" Type="http://schemas.openxmlformats.org/officeDocument/2006/relationships/customXml" Target="../ink/ink867.xml"/><Relationship Id="rId48" Type="http://schemas.openxmlformats.org/officeDocument/2006/relationships/image" Target="../media/image904.png"/><Relationship Id="rId56" Type="http://schemas.openxmlformats.org/officeDocument/2006/relationships/image" Target="../media/image908.png"/><Relationship Id="rId64" Type="http://schemas.openxmlformats.org/officeDocument/2006/relationships/image" Target="../media/image912.png"/><Relationship Id="rId69" Type="http://schemas.openxmlformats.org/officeDocument/2006/relationships/customXml" Target="../ink/ink880.xml"/><Relationship Id="rId8" Type="http://schemas.openxmlformats.org/officeDocument/2006/relationships/image" Target="../media/image884.png"/><Relationship Id="rId51" Type="http://schemas.openxmlformats.org/officeDocument/2006/relationships/customXml" Target="../ink/ink871.xml"/><Relationship Id="rId72" Type="http://schemas.openxmlformats.org/officeDocument/2006/relationships/image" Target="../media/image916.png"/><Relationship Id="rId3" Type="http://schemas.openxmlformats.org/officeDocument/2006/relationships/customXml" Target="../ink/ink847.xml"/><Relationship Id="rId12" Type="http://schemas.openxmlformats.org/officeDocument/2006/relationships/image" Target="../media/image886.png"/><Relationship Id="rId17" Type="http://schemas.openxmlformats.org/officeDocument/2006/relationships/customXml" Target="../ink/ink854.xml"/><Relationship Id="rId25" Type="http://schemas.openxmlformats.org/officeDocument/2006/relationships/customXml" Target="../ink/ink858.xml"/><Relationship Id="rId33" Type="http://schemas.openxmlformats.org/officeDocument/2006/relationships/customXml" Target="../ink/ink862.xml"/><Relationship Id="rId38" Type="http://schemas.openxmlformats.org/officeDocument/2006/relationships/image" Target="../media/image899.png"/><Relationship Id="rId46" Type="http://schemas.openxmlformats.org/officeDocument/2006/relationships/image" Target="../media/image903.png"/><Relationship Id="rId59" Type="http://schemas.openxmlformats.org/officeDocument/2006/relationships/customXml" Target="../ink/ink875.xml"/><Relationship Id="rId67" Type="http://schemas.openxmlformats.org/officeDocument/2006/relationships/customXml" Target="../ink/ink879.xml"/><Relationship Id="rId20" Type="http://schemas.openxmlformats.org/officeDocument/2006/relationships/image" Target="../media/image890.png"/><Relationship Id="rId41" Type="http://schemas.openxmlformats.org/officeDocument/2006/relationships/customXml" Target="../ink/ink866.xml"/><Relationship Id="rId54" Type="http://schemas.openxmlformats.org/officeDocument/2006/relationships/image" Target="../media/image907.png"/><Relationship Id="rId62" Type="http://schemas.openxmlformats.org/officeDocument/2006/relationships/image" Target="../media/image911.png"/><Relationship Id="rId70" Type="http://schemas.openxmlformats.org/officeDocument/2006/relationships/image" Target="../media/image9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3.png"/><Relationship Id="rId15" Type="http://schemas.openxmlformats.org/officeDocument/2006/relationships/customXml" Target="../ink/ink853.xml"/><Relationship Id="rId23" Type="http://schemas.openxmlformats.org/officeDocument/2006/relationships/customXml" Target="../ink/ink857.xml"/><Relationship Id="rId28" Type="http://schemas.openxmlformats.org/officeDocument/2006/relationships/image" Target="../media/image894.png"/><Relationship Id="rId36" Type="http://schemas.openxmlformats.org/officeDocument/2006/relationships/image" Target="../media/image898.png"/><Relationship Id="rId49" Type="http://schemas.openxmlformats.org/officeDocument/2006/relationships/customXml" Target="../ink/ink870.xml"/><Relationship Id="rId57" Type="http://schemas.openxmlformats.org/officeDocument/2006/relationships/customXml" Target="../ink/ink874.xml"/><Relationship Id="rId10" Type="http://schemas.openxmlformats.org/officeDocument/2006/relationships/image" Target="../media/image885.png"/><Relationship Id="rId31" Type="http://schemas.openxmlformats.org/officeDocument/2006/relationships/customXml" Target="../ink/ink861.xml"/><Relationship Id="rId44" Type="http://schemas.openxmlformats.org/officeDocument/2006/relationships/image" Target="../media/image902.png"/><Relationship Id="rId52" Type="http://schemas.openxmlformats.org/officeDocument/2006/relationships/image" Target="../media/image906.png"/><Relationship Id="rId60" Type="http://schemas.openxmlformats.org/officeDocument/2006/relationships/image" Target="../media/image910.png"/><Relationship Id="rId65" Type="http://schemas.openxmlformats.org/officeDocument/2006/relationships/customXml" Target="../ink/ink878.xml"/><Relationship Id="rId4" Type="http://schemas.openxmlformats.org/officeDocument/2006/relationships/image" Target="../media/image882.png"/><Relationship Id="rId9" Type="http://schemas.openxmlformats.org/officeDocument/2006/relationships/customXml" Target="../ink/ink850.xml"/><Relationship Id="rId13" Type="http://schemas.openxmlformats.org/officeDocument/2006/relationships/customXml" Target="../ink/ink852.xml"/><Relationship Id="rId18" Type="http://schemas.openxmlformats.org/officeDocument/2006/relationships/image" Target="../media/image889.png"/><Relationship Id="rId39" Type="http://schemas.openxmlformats.org/officeDocument/2006/relationships/customXml" Target="../ink/ink865.xml"/><Relationship Id="rId34" Type="http://schemas.openxmlformats.org/officeDocument/2006/relationships/image" Target="../media/image897.png"/><Relationship Id="rId50" Type="http://schemas.openxmlformats.org/officeDocument/2006/relationships/image" Target="../media/image905.png"/><Relationship Id="rId55" Type="http://schemas.openxmlformats.org/officeDocument/2006/relationships/customXml" Target="../ink/ink87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customXml" Target="../ink/ink882.xml"/><Relationship Id="rId7" Type="http://schemas.openxmlformats.org/officeDocument/2006/relationships/customXml" Target="../ink/ink884.xml"/><Relationship Id="rId2" Type="http://schemas.openxmlformats.org/officeDocument/2006/relationships/image" Target="../media/image9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9.png"/><Relationship Id="rId5" Type="http://schemas.openxmlformats.org/officeDocument/2006/relationships/customXml" Target="../ink/ink883.xml"/><Relationship Id="rId4" Type="http://schemas.openxmlformats.org/officeDocument/2006/relationships/image" Target="../media/image9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85.xml"/><Relationship Id="rId2" Type="http://schemas.openxmlformats.org/officeDocument/2006/relationships/image" Target="../media/image9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2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.png"/><Relationship Id="rId117" Type="http://schemas.openxmlformats.org/officeDocument/2006/relationships/customXml" Target="../ink/ink80.xml"/><Relationship Id="rId21" Type="http://schemas.openxmlformats.org/officeDocument/2006/relationships/customXml" Target="../ink/ink32.xml"/><Relationship Id="rId42" Type="http://schemas.openxmlformats.org/officeDocument/2006/relationships/image" Target="../media/image45.png"/><Relationship Id="rId47" Type="http://schemas.openxmlformats.org/officeDocument/2006/relationships/customXml" Target="../ink/ink45.xml"/><Relationship Id="rId63" Type="http://schemas.openxmlformats.org/officeDocument/2006/relationships/customXml" Target="../ink/ink53.xml"/><Relationship Id="rId68" Type="http://schemas.openxmlformats.org/officeDocument/2006/relationships/image" Target="../media/image58.png"/><Relationship Id="rId84" Type="http://schemas.openxmlformats.org/officeDocument/2006/relationships/image" Target="../media/image66.png"/><Relationship Id="rId89" Type="http://schemas.openxmlformats.org/officeDocument/2006/relationships/customXml" Target="../ink/ink66.xml"/><Relationship Id="rId112" Type="http://schemas.openxmlformats.org/officeDocument/2006/relationships/image" Target="../media/image80.png"/><Relationship Id="rId16" Type="http://schemas.openxmlformats.org/officeDocument/2006/relationships/image" Target="../media/image32.png"/><Relationship Id="rId107" Type="http://schemas.openxmlformats.org/officeDocument/2006/relationships/customXml" Target="../ink/ink75.xml"/><Relationship Id="rId11" Type="http://schemas.openxmlformats.org/officeDocument/2006/relationships/customXml" Target="../ink/ink27.xml"/><Relationship Id="rId32" Type="http://schemas.openxmlformats.org/officeDocument/2006/relationships/image" Target="../media/image40.png"/><Relationship Id="rId37" Type="http://schemas.openxmlformats.org/officeDocument/2006/relationships/customXml" Target="../ink/ink40.xml"/><Relationship Id="rId53" Type="http://schemas.openxmlformats.org/officeDocument/2006/relationships/customXml" Target="../ink/ink48.xml"/><Relationship Id="rId58" Type="http://schemas.openxmlformats.org/officeDocument/2006/relationships/image" Target="../media/image53.png"/><Relationship Id="rId74" Type="http://schemas.openxmlformats.org/officeDocument/2006/relationships/image" Target="../media/image61.png"/><Relationship Id="rId79" Type="http://schemas.openxmlformats.org/officeDocument/2006/relationships/customXml" Target="../ink/ink61.xml"/><Relationship Id="rId102" Type="http://schemas.openxmlformats.org/officeDocument/2006/relationships/image" Target="../media/image75.png"/><Relationship Id="rId123" Type="http://schemas.openxmlformats.org/officeDocument/2006/relationships/customXml" Target="../ink/ink83.xml"/><Relationship Id="rId5" Type="http://schemas.openxmlformats.org/officeDocument/2006/relationships/customXml" Target="../ink/ink24.xml"/><Relationship Id="rId90" Type="http://schemas.openxmlformats.org/officeDocument/2006/relationships/image" Target="../media/image69.png"/><Relationship Id="rId95" Type="http://schemas.openxmlformats.org/officeDocument/2006/relationships/customXml" Target="../ink/ink69.xml"/><Relationship Id="rId22" Type="http://schemas.openxmlformats.org/officeDocument/2006/relationships/image" Target="../media/image35.png"/><Relationship Id="rId27" Type="http://schemas.openxmlformats.org/officeDocument/2006/relationships/customXml" Target="../ink/ink35.xml"/><Relationship Id="rId43" Type="http://schemas.openxmlformats.org/officeDocument/2006/relationships/customXml" Target="../ink/ink43.xml"/><Relationship Id="rId48" Type="http://schemas.openxmlformats.org/officeDocument/2006/relationships/image" Target="../media/image48.png"/><Relationship Id="rId64" Type="http://schemas.openxmlformats.org/officeDocument/2006/relationships/image" Target="../media/image56.png"/><Relationship Id="rId69" Type="http://schemas.openxmlformats.org/officeDocument/2006/relationships/customXml" Target="../ink/ink56.xml"/><Relationship Id="rId113" Type="http://schemas.openxmlformats.org/officeDocument/2006/relationships/customXml" Target="../ink/ink78.xml"/><Relationship Id="rId118" Type="http://schemas.openxmlformats.org/officeDocument/2006/relationships/image" Target="../media/image83.png"/><Relationship Id="rId80" Type="http://schemas.openxmlformats.org/officeDocument/2006/relationships/image" Target="../media/image64.png"/><Relationship Id="rId85" Type="http://schemas.openxmlformats.org/officeDocument/2006/relationships/customXml" Target="../ink/ink64.xml"/><Relationship Id="rId12" Type="http://schemas.openxmlformats.org/officeDocument/2006/relationships/image" Target="../media/image30.png"/><Relationship Id="rId17" Type="http://schemas.openxmlformats.org/officeDocument/2006/relationships/customXml" Target="../ink/ink30.xml"/><Relationship Id="rId33" Type="http://schemas.openxmlformats.org/officeDocument/2006/relationships/customXml" Target="../ink/ink38.xml"/><Relationship Id="rId38" Type="http://schemas.openxmlformats.org/officeDocument/2006/relationships/image" Target="../media/image43.png"/><Relationship Id="rId59" Type="http://schemas.openxmlformats.org/officeDocument/2006/relationships/customXml" Target="../ink/ink51.xml"/><Relationship Id="rId103" Type="http://schemas.openxmlformats.org/officeDocument/2006/relationships/customXml" Target="../ink/ink73.xml"/><Relationship Id="rId108" Type="http://schemas.openxmlformats.org/officeDocument/2006/relationships/image" Target="../media/image78.png"/><Relationship Id="rId124" Type="http://schemas.openxmlformats.org/officeDocument/2006/relationships/image" Target="../media/image86.png"/><Relationship Id="rId54" Type="http://schemas.openxmlformats.org/officeDocument/2006/relationships/image" Target="../media/image51.png"/><Relationship Id="rId70" Type="http://schemas.openxmlformats.org/officeDocument/2006/relationships/image" Target="../media/image59.png"/><Relationship Id="rId75" Type="http://schemas.openxmlformats.org/officeDocument/2006/relationships/customXml" Target="../ink/ink59.xml"/><Relationship Id="rId91" Type="http://schemas.openxmlformats.org/officeDocument/2006/relationships/customXml" Target="../ink/ink67.xml"/><Relationship Id="rId9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23" Type="http://schemas.openxmlformats.org/officeDocument/2006/relationships/customXml" Target="../ink/ink33.xml"/><Relationship Id="rId28" Type="http://schemas.openxmlformats.org/officeDocument/2006/relationships/image" Target="../media/image38.png"/><Relationship Id="rId49" Type="http://schemas.openxmlformats.org/officeDocument/2006/relationships/customXml" Target="../ink/ink46.xml"/><Relationship Id="rId114" Type="http://schemas.openxmlformats.org/officeDocument/2006/relationships/image" Target="../media/image81.png"/><Relationship Id="rId119" Type="http://schemas.openxmlformats.org/officeDocument/2006/relationships/customXml" Target="../ink/ink81.xml"/><Relationship Id="rId44" Type="http://schemas.openxmlformats.org/officeDocument/2006/relationships/image" Target="../media/image46.png"/><Relationship Id="rId60" Type="http://schemas.openxmlformats.org/officeDocument/2006/relationships/image" Target="../media/image54.png"/><Relationship Id="rId65" Type="http://schemas.openxmlformats.org/officeDocument/2006/relationships/customXml" Target="../ink/ink54.xml"/><Relationship Id="rId81" Type="http://schemas.openxmlformats.org/officeDocument/2006/relationships/customXml" Target="../ink/ink62.xml"/><Relationship Id="rId86" Type="http://schemas.openxmlformats.org/officeDocument/2006/relationships/image" Target="../media/image67.png"/><Relationship Id="rId4" Type="http://schemas.openxmlformats.org/officeDocument/2006/relationships/image" Target="../media/image26.png"/><Relationship Id="rId9" Type="http://schemas.openxmlformats.org/officeDocument/2006/relationships/customXml" Target="../ink/ink26.xml"/><Relationship Id="rId13" Type="http://schemas.openxmlformats.org/officeDocument/2006/relationships/customXml" Target="../ink/ink28.xml"/><Relationship Id="rId18" Type="http://schemas.openxmlformats.org/officeDocument/2006/relationships/image" Target="../media/image33.png"/><Relationship Id="rId39" Type="http://schemas.openxmlformats.org/officeDocument/2006/relationships/customXml" Target="../ink/ink41.xml"/><Relationship Id="rId109" Type="http://schemas.openxmlformats.org/officeDocument/2006/relationships/customXml" Target="../ink/ink76.xml"/><Relationship Id="rId34" Type="http://schemas.openxmlformats.org/officeDocument/2006/relationships/image" Target="../media/image41.png"/><Relationship Id="rId50" Type="http://schemas.openxmlformats.org/officeDocument/2006/relationships/image" Target="../media/image49.png"/><Relationship Id="rId55" Type="http://schemas.openxmlformats.org/officeDocument/2006/relationships/customXml" Target="../ink/ink49.xml"/><Relationship Id="rId76" Type="http://schemas.openxmlformats.org/officeDocument/2006/relationships/image" Target="../media/image62.png"/><Relationship Id="rId97" Type="http://schemas.openxmlformats.org/officeDocument/2006/relationships/customXml" Target="../ink/ink70.xml"/><Relationship Id="rId104" Type="http://schemas.openxmlformats.org/officeDocument/2006/relationships/image" Target="../media/image76.png"/><Relationship Id="rId120" Type="http://schemas.openxmlformats.org/officeDocument/2006/relationships/image" Target="../media/image84.png"/><Relationship Id="rId7" Type="http://schemas.openxmlformats.org/officeDocument/2006/relationships/customXml" Target="../ink/ink25.xml"/><Relationship Id="rId71" Type="http://schemas.openxmlformats.org/officeDocument/2006/relationships/customXml" Target="../ink/ink57.xml"/><Relationship Id="rId92" Type="http://schemas.openxmlformats.org/officeDocument/2006/relationships/image" Target="../media/image70.png"/><Relationship Id="rId2" Type="http://schemas.openxmlformats.org/officeDocument/2006/relationships/image" Target="../media/image25.png"/><Relationship Id="rId29" Type="http://schemas.openxmlformats.org/officeDocument/2006/relationships/customXml" Target="../ink/ink36.xml"/><Relationship Id="rId24" Type="http://schemas.openxmlformats.org/officeDocument/2006/relationships/image" Target="../media/image36.png"/><Relationship Id="rId40" Type="http://schemas.openxmlformats.org/officeDocument/2006/relationships/image" Target="../media/image44.png"/><Relationship Id="rId45" Type="http://schemas.openxmlformats.org/officeDocument/2006/relationships/customXml" Target="../ink/ink44.xml"/><Relationship Id="rId66" Type="http://schemas.openxmlformats.org/officeDocument/2006/relationships/image" Target="../media/image57.png"/><Relationship Id="rId87" Type="http://schemas.openxmlformats.org/officeDocument/2006/relationships/customXml" Target="../ink/ink65.xml"/><Relationship Id="rId110" Type="http://schemas.openxmlformats.org/officeDocument/2006/relationships/image" Target="../media/image79.png"/><Relationship Id="rId115" Type="http://schemas.openxmlformats.org/officeDocument/2006/relationships/customXml" Target="../ink/ink79.xml"/><Relationship Id="rId61" Type="http://schemas.openxmlformats.org/officeDocument/2006/relationships/customXml" Target="../ink/ink52.xml"/><Relationship Id="rId82" Type="http://schemas.openxmlformats.org/officeDocument/2006/relationships/image" Target="../media/image65.png"/><Relationship Id="rId19" Type="http://schemas.openxmlformats.org/officeDocument/2006/relationships/customXml" Target="../ink/ink31.xml"/><Relationship Id="rId14" Type="http://schemas.openxmlformats.org/officeDocument/2006/relationships/image" Target="../media/image31.png"/><Relationship Id="rId30" Type="http://schemas.openxmlformats.org/officeDocument/2006/relationships/image" Target="../media/image39.png"/><Relationship Id="rId35" Type="http://schemas.openxmlformats.org/officeDocument/2006/relationships/customXml" Target="../ink/ink39.xml"/><Relationship Id="rId56" Type="http://schemas.openxmlformats.org/officeDocument/2006/relationships/image" Target="../media/image52.png"/><Relationship Id="rId77" Type="http://schemas.openxmlformats.org/officeDocument/2006/relationships/customXml" Target="../ink/ink60.xml"/><Relationship Id="rId100" Type="http://schemas.openxmlformats.org/officeDocument/2006/relationships/image" Target="../media/image74.png"/><Relationship Id="rId105" Type="http://schemas.openxmlformats.org/officeDocument/2006/relationships/customXml" Target="../ink/ink74.xml"/><Relationship Id="rId8" Type="http://schemas.openxmlformats.org/officeDocument/2006/relationships/image" Target="../media/image28.png"/><Relationship Id="rId51" Type="http://schemas.openxmlformats.org/officeDocument/2006/relationships/customXml" Target="../ink/ink47.xml"/><Relationship Id="rId72" Type="http://schemas.openxmlformats.org/officeDocument/2006/relationships/image" Target="../media/image60.png"/><Relationship Id="rId93" Type="http://schemas.openxmlformats.org/officeDocument/2006/relationships/customXml" Target="../ink/ink68.xml"/><Relationship Id="rId98" Type="http://schemas.openxmlformats.org/officeDocument/2006/relationships/image" Target="../media/image73.png"/><Relationship Id="rId121" Type="http://schemas.openxmlformats.org/officeDocument/2006/relationships/customXml" Target="../ink/ink82.xml"/><Relationship Id="rId3" Type="http://schemas.openxmlformats.org/officeDocument/2006/relationships/customXml" Target="../ink/ink23.xml"/><Relationship Id="rId25" Type="http://schemas.openxmlformats.org/officeDocument/2006/relationships/customXml" Target="../ink/ink34.xml"/><Relationship Id="rId46" Type="http://schemas.openxmlformats.org/officeDocument/2006/relationships/image" Target="../media/image47.png"/><Relationship Id="rId67" Type="http://schemas.openxmlformats.org/officeDocument/2006/relationships/customXml" Target="../ink/ink55.xml"/><Relationship Id="rId116" Type="http://schemas.openxmlformats.org/officeDocument/2006/relationships/image" Target="../media/image82.png"/><Relationship Id="rId20" Type="http://schemas.openxmlformats.org/officeDocument/2006/relationships/image" Target="../media/image34.png"/><Relationship Id="rId41" Type="http://schemas.openxmlformats.org/officeDocument/2006/relationships/customXml" Target="../ink/ink42.xml"/><Relationship Id="rId62" Type="http://schemas.openxmlformats.org/officeDocument/2006/relationships/image" Target="../media/image55.png"/><Relationship Id="rId83" Type="http://schemas.openxmlformats.org/officeDocument/2006/relationships/customXml" Target="../ink/ink63.xml"/><Relationship Id="rId88" Type="http://schemas.openxmlformats.org/officeDocument/2006/relationships/image" Target="../media/image68.png"/><Relationship Id="rId111" Type="http://schemas.openxmlformats.org/officeDocument/2006/relationships/customXml" Target="../ink/ink77.xml"/><Relationship Id="rId15" Type="http://schemas.openxmlformats.org/officeDocument/2006/relationships/customXml" Target="../ink/ink29.xml"/><Relationship Id="rId36" Type="http://schemas.openxmlformats.org/officeDocument/2006/relationships/image" Target="../media/image42.png"/><Relationship Id="rId57" Type="http://schemas.openxmlformats.org/officeDocument/2006/relationships/customXml" Target="../ink/ink50.xml"/><Relationship Id="rId106" Type="http://schemas.openxmlformats.org/officeDocument/2006/relationships/image" Target="../media/image77.png"/><Relationship Id="rId10" Type="http://schemas.openxmlformats.org/officeDocument/2006/relationships/image" Target="../media/image29.png"/><Relationship Id="rId31" Type="http://schemas.openxmlformats.org/officeDocument/2006/relationships/customXml" Target="../ink/ink37.xml"/><Relationship Id="rId52" Type="http://schemas.openxmlformats.org/officeDocument/2006/relationships/image" Target="../media/image50.png"/><Relationship Id="rId73" Type="http://schemas.openxmlformats.org/officeDocument/2006/relationships/customXml" Target="../ink/ink58.xml"/><Relationship Id="rId78" Type="http://schemas.openxmlformats.org/officeDocument/2006/relationships/image" Target="../media/image63.png"/><Relationship Id="rId94" Type="http://schemas.openxmlformats.org/officeDocument/2006/relationships/image" Target="../media/image71.png"/><Relationship Id="rId99" Type="http://schemas.openxmlformats.org/officeDocument/2006/relationships/customXml" Target="../ink/ink71.xml"/><Relationship Id="rId101" Type="http://schemas.openxmlformats.org/officeDocument/2006/relationships/customXml" Target="../ink/ink72.xml"/><Relationship Id="rId122" Type="http://schemas.openxmlformats.org/officeDocument/2006/relationships/image" Target="../media/image85.png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35.png"/><Relationship Id="rId21" Type="http://schemas.openxmlformats.org/officeDocument/2006/relationships/customXml" Target="../ink/ink895.xml"/><Relationship Id="rId34" Type="http://schemas.openxmlformats.org/officeDocument/2006/relationships/image" Target="../media/image939.png"/><Relationship Id="rId42" Type="http://schemas.openxmlformats.org/officeDocument/2006/relationships/image" Target="../media/image943.png"/><Relationship Id="rId47" Type="http://schemas.openxmlformats.org/officeDocument/2006/relationships/customXml" Target="../ink/ink908.xml"/><Relationship Id="rId50" Type="http://schemas.openxmlformats.org/officeDocument/2006/relationships/image" Target="../media/image947.png"/><Relationship Id="rId55" Type="http://schemas.openxmlformats.org/officeDocument/2006/relationships/customXml" Target="../ink/ink912.xml"/><Relationship Id="rId63" Type="http://schemas.openxmlformats.org/officeDocument/2006/relationships/customXml" Target="../ink/ink916.xml"/><Relationship Id="rId7" Type="http://schemas.openxmlformats.org/officeDocument/2006/relationships/customXml" Target="../ink/ink888.xml"/><Relationship Id="rId2" Type="http://schemas.openxmlformats.org/officeDocument/2006/relationships/image" Target="../media/image923.png"/><Relationship Id="rId16" Type="http://schemas.openxmlformats.org/officeDocument/2006/relationships/image" Target="../media/image930.png"/><Relationship Id="rId29" Type="http://schemas.openxmlformats.org/officeDocument/2006/relationships/customXml" Target="../ink/ink899.xml"/><Relationship Id="rId11" Type="http://schemas.openxmlformats.org/officeDocument/2006/relationships/customXml" Target="../ink/ink890.xml"/><Relationship Id="rId24" Type="http://schemas.openxmlformats.org/officeDocument/2006/relationships/image" Target="../media/image934.png"/><Relationship Id="rId32" Type="http://schemas.openxmlformats.org/officeDocument/2006/relationships/image" Target="../media/image938.png"/><Relationship Id="rId37" Type="http://schemas.openxmlformats.org/officeDocument/2006/relationships/customXml" Target="../ink/ink903.xml"/><Relationship Id="rId40" Type="http://schemas.openxmlformats.org/officeDocument/2006/relationships/image" Target="../media/image942.png"/><Relationship Id="rId45" Type="http://schemas.openxmlformats.org/officeDocument/2006/relationships/customXml" Target="../ink/ink907.xml"/><Relationship Id="rId53" Type="http://schemas.openxmlformats.org/officeDocument/2006/relationships/customXml" Target="../ink/ink911.xml"/><Relationship Id="rId58" Type="http://schemas.openxmlformats.org/officeDocument/2006/relationships/image" Target="../media/image951.png"/><Relationship Id="rId66" Type="http://schemas.openxmlformats.org/officeDocument/2006/relationships/image" Target="../media/image955.png"/><Relationship Id="rId5" Type="http://schemas.openxmlformats.org/officeDocument/2006/relationships/customXml" Target="../ink/ink887.xml"/><Relationship Id="rId61" Type="http://schemas.openxmlformats.org/officeDocument/2006/relationships/customXml" Target="../ink/ink915.xml"/><Relationship Id="rId19" Type="http://schemas.openxmlformats.org/officeDocument/2006/relationships/customXml" Target="../ink/ink894.xml"/><Relationship Id="rId14" Type="http://schemas.openxmlformats.org/officeDocument/2006/relationships/image" Target="../media/image929.png"/><Relationship Id="rId22" Type="http://schemas.openxmlformats.org/officeDocument/2006/relationships/image" Target="../media/image933.png"/><Relationship Id="rId27" Type="http://schemas.openxmlformats.org/officeDocument/2006/relationships/customXml" Target="../ink/ink898.xml"/><Relationship Id="rId30" Type="http://schemas.openxmlformats.org/officeDocument/2006/relationships/image" Target="../media/image937.png"/><Relationship Id="rId35" Type="http://schemas.openxmlformats.org/officeDocument/2006/relationships/customXml" Target="../ink/ink902.xml"/><Relationship Id="rId43" Type="http://schemas.openxmlformats.org/officeDocument/2006/relationships/customXml" Target="../ink/ink906.xml"/><Relationship Id="rId48" Type="http://schemas.openxmlformats.org/officeDocument/2006/relationships/image" Target="../media/image946.png"/><Relationship Id="rId56" Type="http://schemas.openxmlformats.org/officeDocument/2006/relationships/image" Target="../media/image950.png"/><Relationship Id="rId64" Type="http://schemas.openxmlformats.org/officeDocument/2006/relationships/image" Target="../media/image954.png"/><Relationship Id="rId8" Type="http://schemas.openxmlformats.org/officeDocument/2006/relationships/image" Target="../media/image926.png"/><Relationship Id="rId51" Type="http://schemas.openxmlformats.org/officeDocument/2006/relationships/customXml" Target="../ink/ink910.xml"/><Relationship Id="rId3" Type="http://schemas.openxmlformats.org/officeDocument/2006/relationships/customXml" Target="../ink/ink886.xml"/><Relationship Id="rId12" Type="http://schemas.openxmlformats.org/officeDocument/2006/relationships/image" Target="../media/image928.png"/><Relationship Id="rId17" Type="http://schemas.openxmlformats.org/officeDocument/2006/relationships/customXml" Target="../ink/ink893.xml"/><Relationship Id="rId25" Type="http://schemas.openxmlformats.org/officeDocument/2006/relationships/customXml" Target="../ink/ink897.xml"/><Relationship Id="rId33" Type="http://schemas.openxmlformats.org/officeDocument/2006/relationships/customXml" Target="../ink/ink901.xml"/><Relationship Id="rId38" Type="http://schemas.openxmlformats.org/officeDocument/2006/relationships/image" Target="../media/image941.png"/><Relationship Id="rId46" Type="http://schemas.openxmlformats.org/officeDocument/2006/relationships/image" Target="../media/image945.png"/><Relationship Id="rId59" Type="http://schemas.openxmlformats.org/officeDocument/2006/relationships/customXml" Target="../ink/ink914.xml"/><Relationship Id="rId20" Type="http://schemas.openxmlformats.org/officeDocument/2006/relationships/image" Target="../media/image932.png"/><Relationship Id="rId41" Type="http://schemas.openxmlformats.org/officeDocument/2006/relationships/customXml" Target="../ink/ink905.xml"/><Relationship Id="rId54" Type="http://schemas.openxmlformats.org/officeDocument/2006/relationships/image" Target="../media/image949.png"/><Relationship Id="rId62" Type="http://schemas.openxmlformats.org/officeDocument/2006/relationships/image" Target="../media/image9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5.png"/><Relationship Id="rId15" Type="http://schemas.openxmlformats.org/officeDocument/2006/relationships/customXml" Target="../ink/ink892.xml"/><Relationship Id="rId23" Type="http://schemas.openxmlformats.org/officeDocument/2006/relationships/customXml" Target="../ink/ink896.xml"/><Relationship Id="rId28" Type="http://schemas.openxmlformats.org/officeDocument/2006/relationships/image" Target="../media/image936.png"/><Relationship Id="rId36" Type="http://schemas.openxmlformats.org/officeDocument/2006/relationships/image" Target="../media/image940.png"/><Relationship Id="rId49" Type="http://schemas.openxmlformats.org/officeDocument/2006/relationships/customXml" Target="../ink/ink909.xml"/><Relationship Id="rId57" Type="http://schemas.openxmlformats.org/officeDocument/2006/relationships/customXml" Target="../ink/ink913.xml"/><Relationship Id="rId10" Type="http://schemas.openxmlformats.org/officeDocument/2006/relationships/image" Target="../media/image927.png"/><Relationship Id="rId31" Type="http://schemas.openxmlformats.org/officeDocument/2006/relationships/customXml" Target="../ink/ink900.xml"/><Relationship Id="rId44" Type="http://schemas.openxmlformats.org/officeDocument/2006/relationships/image" Target="../media/image944.png"/><Relationship Id="rId52" Type="http://schemas.openxmlformats.org/officeDocument/2006/relationships/image" Target="../media/image948.png"/><Relationship Id="rId60" Type="http://schemas.openxmlformats.org/officeDocument/2006/relationships/image" Target="../media/image952.png"/><Relationship Id="rId65" Type="http://schemas.openxmlformats.org/officeDocument/2006/relationships/customXml" Target="../ink/ink917.xml"/><Relationship Id="rId4" Type="http://schemas.openxmlformats.org/officeDocument/2006/relationships/image" Target="../media/image924.png"/><Relationship Id="rId9" Type="http://schemas.openxmlformats.org/officeDocument/2006/relationships/customXml" Target="../ink/ink889.xml"/><Relationship Id="rId13" Type="http://schemas.openxmlformats.org/officeDocument/2006/relationships/customXml" Target="../ink/ink891.xml"/><Relationship Id="rId18" Type="http://schemas.openxmlformats.org/officeDocument/2006/relationships/image" Target="../media/image931.png"/><Relationship Id="rId39" Type="http://schemas.openxmlformats.org/officeDocument/2006/relationships/customXml" Target="../ink/ink90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9.png"/><Relationship Id="rId13" Type="http://schemas.openxmlformats.org/officeDocument/2006/relationships/customXml" Target="../ink/ink923.xml"/><Relationship Id="rId3" Type="http://schemas.openxmlformats.org/officeDocument/2006/relationships/customXml" Target="../ink/ink918.xml"/><Relationship Id="rId7" Type="http://schemas.openxmlformats.org/officeDocument/2006/relationships/customXml" Target="../ink/ink920.xml"/><Relationship Id="rId12" Type="http://schemas.openxmlformats.org/officeDocument/2006/relationships/image" Target="../media/image961.png"/><Relationship Id="rId2" Type="http://schemas.openxmlformats.org/officeDocument/2006/relationships/image" Target="../media/image9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8.png"/><Relationship Id="rId11" Type="http://schemas.openxmlformats.org/officeDocument/2006/relationships/customXml" Target="../ink/ink922.xml"/><Relationship Id="rId5" Type="http://schemas.openxmlformats.org/officeDocument/2006/relationships/customXml" Target="../ink/ink919.xml"/><Relationship Id="rId10" Type="http://schemas.openxmlformats.org/officeDocument/2006/relationships/image" Target="../media/image960.png"/><Relationship Id="rId4" Type="http://schemas.openxmlformats.org/officeDocument/2006/relationships/image" Target="../media/image957.png"/><Relationship Id="rId9" Type="http://schemas.openxmlformats.org/officeDocument/2006/relationships/customXml" Target="../ink/ink921.xml"/><Relationship Id="rId14" Type="http://schemas.openxmlformats.org/officeDocument/2006/relationships/image" Target="../media/image9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6.png"/><Relationship Id="rId13" Type="http://schemas.openxmlformats.org/officeDocument/2006/relationships/customXml" Target="../ink/ink929.xml"/><Relationship Id="rId18" Type="http://schemas.openxmlformats.org/officeDocument/2006/relationships/image" Target="../media/image971.png"/><Relationship Id="rId3" Type="http://schemas.openxmlformats.org/officeDocument/2006/relationships/customXml" Target="../ink/ink924.xml"/><Relationship Id="rId7" Type="http://schemas.openxmlformats.org/officeDocument/2006/relationships/customXml" Target="../ink/ink926.xml"/><Relationship Id="rId12" Type="http://schemas.openxmlformats.org/officeDocument/2006/relationships/image" Target="../media/image968.png"/><Relationship Id="rId17" Type="http://schemas.openxmlformats.org/officeDocument/2006/relationships/customXml" Target="../ink/ink931.xml"/><Relationship Id="rId2" Type="http://schemas.openxmlformats.org/officeDocument/2006/relationships/image" Target="../media/image963.png"/><Relationship Id="rId16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5.png"/><Relationship Id="rId11" Type="http://schemas.openxmlformats.org/officeDocument/2006/relationships/customXml" Target="../ink/ink928.xml"/><Relationship Id="rId5" Type="http://schemas.openxmlformats.org/officeDocument/2006/relationships/customXml" Target="../ink/ink925.xml"/><Relationship Id="rId15" Type="http://schemas.openxmlformats.org/officeDocument/2006/relationships/customXml" Target="../ink/ink930.xml"/><Relationship Id="rId10" Type="http://schemas.openxmlformats.org/officeDocument/2006/relationships/image" Target="../media/image967.png"/><Relationship Id="rId4" Type="http://schemas.openxmlformats.org/officeDocument/2006/relationships/image" Target="../media/image964.png"/><Relationship Id="rId9" Type="http://schemas.openxmlformats.org/officeDocument/2006/relationships/customXml" Target="../ink/ink927.xml"/><Relationship Id="rId14" Type="http://schemas.openxmlformats.org/officeDocument/2006/relationships/image" Target="../media/image96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.png"/><Relationship Id="rId21" Type="http://schemas.openxmlformats.org/officeDocument/2006/relationships/customXml" Target="../ink/ink93.xml"/><Relationship Id="rId42" Type="http://schemas.openxmlformats.org/officeDocument/2006/relationships/image" Target="../media/image107.png"/><Relationship Id="rId47" Type="http://schemas.openxmlformats.org/officeDocument/2006/relationships/customXml" Target="../ink/ink106.xml"/><Relationship Id="rId63" Type="http://schemas.openxmlformats.org/officeDocument/2006/relationships/customXml" Target="../ink/ink114.xml"/><Relationship Id="rId68" Type="http://schemas.openxmlformats.org/officeDocument/2006/relationships/image" Target="../media/image120.png"/><Relationship Id="rId84" Type="http://schemas.openxmlformats.org/officeDocument/2006/relationships/image" Target="../media/image128.png"/><Relationship Id="rId89" Type="http://schemas.openxmlformats.org/officeDocument/2006/relationships/customXml" Target="../ink/ink127.xml"/><Relationship Id="rId16" Type="http://schemas.openxmlformats.org/officeDocument/2006/relationships/image" Target="../media/image94.png"/><Relationship Id="rId107" Type="http://schemas.openxmlformats.org/officeDocument/2006/relationships/customXml" Target="../ink/ink136.xml"/><Relationship Id="rId11" Type="http://schemas.openxmlformats.org/officeDocument/2006/relationships/customXml" Target="../ink/ink88.xml"/><Relationship Id="rId32" Type="http://schemas.openxmlformats.org/officeDocument/2006/relationships/image" Target="../media/image102.png"/><Relationship Id="rId37" Type="http://schemas.openxmlformats.org/officeDocument/2006/relationships/customXml" Target="../ink/ink101.xml"/><Relationship Id="rId53" Type="http://schemas.openxmlformats.org/officeDocument/2006/relationships/customXml" Target="../ink/ink109.xml"/><Relationship Id="rId58" Type="http://schemas.openxmlformats.org/officeDocument/2006/relationships/image" Target="../media/image115.png"/><Relationship Id="rId74" Type="http://schemas.openxmlformats.org/officeDocument/2006/relationships/image" Target="../media/image123.png"/><Relationship Id="rId79" Type="http://schemas.openxmlformats.org/officeDocument/2006/relationships/customXml" Target="../ink/ink122.xml"/><Relationship Id="rId102" Type="http://schemas.openxmlformats.org/officeDocument/2006/relationships/image" Target="../media/image137.png"/><Relationship Id="rId5" Type="http://schemas.openxmlformats.org/officeDocument/2006/relationships/customXml" Target="../ink/ink85.xml"/><Relationship Id="rId90" Type="http://schemas.openxmlformats.org/officeDocument/2006/relationships/image" Target="../media/image131.png"/><Relationship Id="rId95" Type="http://schemas.openxmlformats.org/officeDocument/2006/relationships/customXml" Target="../ink/ink130.xml"/><Relationship Id="rId22" Type="http://schemas.openxmlformats.org/officeDocument/2006/relationships/image" Target="../media/image97.png"/><Relationship Id="rId27" Type="http://schemas.openxmlformats.org/officeDocument/2006/relationships/customXml" Target="../ink/ink96.xml"/><Relationship Id="rId43" Type="http://schemas.openxmlformats.org/officeDocument/2006/relationships/customXml" Target="../ink/ink104.xml"/><Relationship Id="rId48" Type="http://schemas.openxmlformats.org/officeDocument/2006/relationships/image" Target="../media/image110.png"/><Relationship Id="rId64" Type="http://schemas.openxmlformats.org/officeDocument/2006/relationships/image" Target="../media/image118.png"/><Relationship Id="rId69" Type="http://schemas.openxmlformats.org/officeDocument/2006/relationships/customXml" Target="../ink/ink117.xml"/><Relationship Id="rId80" Type="http://schemas.openxmlformats.org/officeDocument/2006/relationships/image" Target="../media/image126.png"/><Relationship Id="rId85" Type="http://schemas.openxmlformats.org/officeDocument/2006/relationships/customXml" Target="../ink/ink125.xml"/><Relationship Id="rId12" Type="http://schemas.openxmlformats.org/officeDocument/2006/relationships/image" Target="../media/image92.png"/><Relationship Id="rId17" Type="http://schemas.openxmlformats.org/officeDocument/2006/relationships/customXml" Target="../ink/ink91.xml"/><Relationship Id="rId33" Type="http://schemas.openxmlformats.org/officeDocument/2006/relationships/customXml" Target="../ink/ink99.xml"/><Relationship Id="rId38" Type="http://schemas.openxmlformats.org/officeDocument/2006/relationships/image" Target="../media/image105.png"/><Relationship Id="rId59" Type="http://schemas.openxmlformats.org/officeDocument/2006/relationships/customXml" Target="../ink/ink112.xml"/><Relationship Id="rId103" Type="http://schemas.openxmlformats.org/officeDocument/2006/relationships/customXml" Target="../ink/ink134.xml"/><Relationship Id="rId108" Type="http://schemas.openxmlformats.org/officeDocument/2006/relationships/image" Target="../media/image140.png"/><Relationship Id="rId20" Type="http://schemas.openxmlformats.org/officeDocument/2006/relationships/image" Target="../media/image96.png"/><Relationship Id="rId41" Type="http://schemas.openxmlformats.org/officeDocument/2006/relationships/customXml" Target="../ink/ink103.xml"/><Relationship Id="rId54" Type="http://schemas.openxmlformats.org/officeDocument/2006/relationships/image" Target="../media/image113.png"/><Relationship Id="rId62" Type="http://schemas.openxmlformats.org/officeDocument/2006/relationships/image" Target="../media/image117.png"/><Relationship Id="rId70" Type="http://schemas.openxmlformats.org/officeDocument/2006/relationships/image" Target="../media/image121.png"/><Relationship Id="rId75" Type="http://schemas.openxmlformats.org/officeDocument/2006/relationships/customXml" Target="../ink/ink120.xml"/><Relationship Id="rId83" Type="http://schemas.openxmlformats.org/officeDocument/2006/relationships/customXml" Target="../ink/ink124.xml"/><Relationship Id="rId88" Type="http://schemas.openxmlformats.org/officeDocument/2006/relationships/image" Target="../media/image130.png"/><Relationship Id="rId91" Type="http://schemas.openxmlformats.org/officeDocument/2006/relationships/customXml" Target="../ink/ink128.xml"/><Relationship Id="rId9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5" Type="http://schemas.openxmlformats.org/officeDocument/2006/relationships/customXml" Target="../ink/ink90.xml"/><Relationship Id="rId23" Type="http://schemas.openxmlformats.org/officeDocument/2006/relationships/customXml" Target="../ink/ink94.xml"/><Relationship Id="rId28" Type="http://schemas.openxmlformats.org/officeDocument/2006/relationships/image" Target="../media/image100.png"/><Relationship Id="rId36" Type="http://schemas.openxmlformats.org/officeDocument/2006/relationships/image" Target="../media/image104.png"/><Relationship Id="rId49" Type="http://schemas.openxmlformats.org/officeDocument/2006/relationships/customXml" Target="../ink/ink107.xml"/><Relationship Id="rId57" Type="http://schemas.openxmlformats.org/officeDocument/2006/relationships/customXml" Target="../ink/ink111.xml"/><Relationship Id="rId106" Type="http://schemas.openxmlformats.org/officeDocument/2006/relationships/image" Target="../media/image139.png"/><Relationship Id="rId10" Type="http://schemas.openxmlformats.org/officeDocument/2006/relationships/image" Target="../media/image91.png"/><Relationship Id="rId31" Type="http://schemas.openxmlformats.org/officeDocument/2006/relationships/customXml" Target="../ink/ink98.xml"/><Relationship Id="rId44" Type="http://schemas.openxmlformats.org/officeDocument/2006/relationships/image" Target="../media/image108.png"/><Relationship Id="rId52" Type="http://schemas.openxmlformats.org/officeDocument/2006/relationships/image" Target="../media/image112.png"/><Relationship Id="rId60" Type="http://schemas.openxmlformats.org/officeDocument/2006/relationships/image" Target="../media/image116.png"/><Relationship Id="rId65" Type="http://schemas.openxmlformats.org/officeDocument/2006/relationships/customXml" Target="../ink/ink115.xml"/><Relationship Id="rId73" Type="http://schemas.openxmlformats.org/officeDocument/2006/relationships/customXml" Target="../ink/ink119.xml"/><Relationship Id="rId78" Type="http://schemas.openxmlformats.org/officeDocument/2006/relationships/image" Target="../media/image125.png"/><Relationship Id="rId81" Type="http://schemas.openxmlformats.org/officeDocument/2006/relationships/customXml" Target="../ink/ink123.xml"/><Relationship Id="rId86" Type="http://schemas.openxmlformats.org/officeDocument/2006/relationships/image" Target="../media/image129.png"/><Relationship Id="rId94" Type="http://schemas.openxmlformats.org/officeDocument/2006/relationships/image" Target="../media/image133.png"/><Relationship Id="rId99" Type="http://schemas.openxmlformats.org/officeDocument/2006/relationships/customXml" Target="../ink/ink132.xml"/><Relationship Id="rId101" Type="http://schemas.openxmlformats.org/officeDocument/2006/relationships/customXml" Target="../ink/ink133.xml"/><Relationship Id="rId4" Type="http://schemas.openxmlformats.org/officeDocument/2006/relationships/image" Target="../media/image88.png"/><Relationship Id="rId9" Type="http://schemas.openxmlformats.org/officeDocument/2006/relationships/customXml" Target="../ink/ink87.xml"/><Relationship Id="rId13" Type="http://schemas.openxmlformats.org/officeDocument/2006/relationships/customXml" Target="../ink/ink89.xml"/><Relationship Id="rId18" Type="http://schemas.openxmlformats.org/officeDocument/2006/relationships/image" Target="../media/image95.png"/><Relationship Id="rId39" Type="http://schemas.openxmlformats.org/officeDocument/2006/relationships/customXml" Target="../ink/ink102.xml"/><Relationship Id="rId34" Type="http://schemas.openxmlformats.org/officeDocument/2006/relationships/image" Target="../media/image103.png"/><Relationship Id="rId50" Type="http://schemas.openxmlformats.org/officeDocument/2006/relationships/image" Target="../media/image111.png"/><Relationship Id="rId55" Type="http://schemas.openxmlformats.org/officeDocument/2006/relationships/customXml" Target="../ink/ink110.xml"/><Relationship Id="rId76" Type="http://schemas.openxmlformats.org/officeDocument/2006/relationships/image" Target="../media/image124.png"/><Relationship Id="rId97" Type="http://schemas.openxmlformats.org/officeDocument/2006/relationships/customXml" Target="../ink/ink131.xml"/><Relationship Id="rId104" Type="http://schemas.openxmlformats.org/officeDocument/2006/relationships/image" Target="../media/image138.png"/><Relationship Id="rId7" Type="http://schemas.openxmlformats.org/officeDocument/2006/relationships/customXml" Target="../ink/ink86.xml"/><Relationship Id="rId71" Type="http://schemas.openxmlformats.org/officeDocument/2006/relationships/customXml" Target="../ink/ink118.xml"/><Relationship Id="rId92" Type="http://schemas.openxmlformats.org/officeDocument/2006/relationships/image" Target="../media/image132.png"/><Relationship Id="rId2" Type="http://schemas.openxmlformats.org/officeDocument/2006/relationships/image" Target="../media/image87.png"/><Relationship Id="rId29" Type="http://schemas.openxmlformats.org/officeDocument/2006/relationships/customXml" Target="../ink/ink97.xml"/><Relationship Id="rId24" Type="http://schemas.openxmlformats.org/officeDocument/2006/relationships/image" Target="../media/image98.png"/><Relationship Id="rId40" Type="http://schemas.openxmlformats.org/officeDocument/2006/relationships/image" Target="../media/image106.png"/><Relationship Id="rId45" Type="http://schemas.openxmlformats.org/officeDocument/2006/relationships/customXml" Target="../ink/ink105.xml"/><Relationship Id="rId66" Type="http://schemas.openxmlformats.org/officeDocument/2006/relationships/image" Target="../media/image119.png"/><Relationship Id="rId87" Type="http://schemas.openxmlformats.org/officeDocument/2006/relationships/customXml" Target="../ink/ink126.xml"/><Relationship Id="rId61" Type="http://schemas.openxmlformats.org/officeDocument/2006/relationships/customXml" Target="../ink/ink113.xml"/><Relationship Id="rId82" Type="http://schemas.openxmlformats.org/officeDocument/2006/relationships/image" Target="../media/image127.png"/><Relationship Id="rId19" Type="http://schemas.openxmlformats.org/officeDocument/2006/relationships/customXml" Target="../ink/ink92.xml"/><Relationship Id="rId14" Type="http://schemas.openxmlformats.org/officeDocument/2006/relationships/image" Target="../media/image93.png"/><Relationship Id="rId30" Type="http://schemas.openxmlformats.org/officeDocument/2006/relationships/image" Target="../media/image101.png"/><Relationship Id="rId35" Type="http://schemas.openxmlformats.org/officeDocument/2006/relationships/customXml" Target="../ink/ink100.xml"/><Relationship Id="rId56" Type="http://schemas.openxmlformats.org/officeDocument/2006/relationships/image" Target="../media/image114.png"/><Relationship Id="rId77" Type="http://schemas.openxmlformats.org/officeDocument/2006/relationships/customXml" Target="../ink/ink121.xml"/><Relationship Id="rId100" Type="http://schemas.openxmlformats.org/officeDocument/2006/relationships/image" Target="../media/image136.png"/><Relationship Id="rId105" Type="http://schemas.openxmlformats.org/officeDocument/2006/relationships/customXml" Target="../ink/ink135.xml"/><Relationship Id="rId8" Type="http://schemas.openxmlformats.org/officeDocument/2006/relationships/image" Target="../media/image90.png"/><Relationship Id="rId51" Type="http://schemas.openxmlformats.org/officeDocument/2006/relationships/customXml" Target="../ink/ink108.xml"/><Relationship Id="rId72" Type="http://schemas.openxmlformats.org/officeDocument/2006/relationships/image" Target="../media/image122.png"/><Relationship Id="rId93" Type="http://schemas.openxmlformats.org/officeDocument/2006/relationships/customXml" Target="../ink/ink129.xml"/><Relationship Id="rId98" Type="http://schemas.openxmlformats.org/officeDocument/2006/relationships/image" Target="../media/image135.png"/><Relationship Id="rId3" Type="http://schemas.openxmlformats.org/officeDocument/2006/relationships/customXml" Target="../ink/ink84.xml"/><Relationship Id="rId25" Type="http://schemas.openxmlformats.org/officeDocument/2006/relationships/customXml" Target="../ink/ink95.xml"/><Relationship Id="rId46" Type="http://schemas.openxmlformats.org/officeDocument/2006/relationships/image" Target="../media/image109.png"/><Relationship Id="rId67" Type="http://schemas.openxmlformats.org/officeDocument/2006/relationships/customXml" Target="../ink/ink1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customXml" Target="../ink/ink142.xml"/><Relationship Id="rId18" Type="http://schemas.openxmlformats.org/officeDocument/2006/relationships/image" Target="../media/image149.png"/><Relationship Id="rId3" Type="http://schemas.openxmlformats.org/officeDocument/2006/relationships/customXml" Target="../ink/ink137.xml"/><Relationship Id="rId7" Type="http://schemas.openxmlformats.org/officeDocument/2006/relationships/customXml" Target="../ink/ink139.xml"/><Relationship Id="rId12" Type="http://schemas.openxmlformats.org/officeDocument/2006/relationships/image" Target="../media/image146.png"/><Relationship Id="rId17" Type="http://schemas.openxmlformats.org/officeDocument/2006/relationships/customXml" Target="../ink/ink144.xml"/><Relationship Id="rId2" Type="http://schemas.openxmlformats.org/officeDocument/2006/relationships/image" Target="../media/image141.png"/><Relationship Id="rId16" Type="http://schemas.openxmlformats.org/officeDocument/2006/relationships/image" Target="../media/image148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customXml" Target="../ink/ink141.xml"/><Relationship Id="rId5" Type="http://schemas.openxmlformats.org/officeDocument/2006/relationships/customXml" Target="../ink/ink138.xml"/><Relationship Id="rId15" Type="http://schemas.openxmlformats.org/officeDocument/2006/relationships/customXml" Target="../ink/ink143.xml"/><Relationship Id="rId10" Type="http://schemas.openxmlformats.org/officeDocument/2006/relationships/image" Target="../media/image145.png"/><Relationship Id="rId19" Type="http://schemas.openxmlformats.org/officeDocument/2006/relationships/customXml" Target="../ink/ink145.xml"/><Relationship Id="rId4" Type="http://schemas.openxmlformats.org/officeDocument/2006/relationships/image" Target="../media/image142.png"/><Relationship Id="rId9" Type="http://schemas.openxmlformats.org/officeDocument/2006/relationships/customXml" Target="../ink/ink140.xml"/><Relationship Id="rId14" Type="http://schemas.openxmlformats.org/officeDocument/2006/relationships/image" Target="../media/image1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customXml" Target="../ink/ink151.xml"/><Relationship Id="rId18" Type="http://schemas.openxmlformats.org/officeDocument/2006/relationships/image" Target="../media/image159.png"/><Relationship Id="rId26" Type="http://schemas.openxmlformats.org/officeDocument/2006/relationships/image" Target="../media/image163.png"/><Relationship Id="rId3" Type="http://schemas.openxmlformats.org/officeDocument/2006/relationships/customXml" Target="../ink/ink146.xml"/><Relationship Id="rId21" Type="http://schemas.openxmlformats.org/officeDocument/2006/relationships/customXml" Target="../ink/ink155.xml"/><Relationship Id="rId7" Type="http://schemas.openxmlformats.org/officeDocument/2006/relationships/customXml" Target="../ink/ink148.xml"/><Relationship Id="rId12" Type="http://schemas.openxmlformats.org/officeDocument/2006/relationships/image" Target="../media/image156.png"/><Relationship Id="rId17" Type="http://schemas.openxmlformats.org/officeDocument/2006/relationships/customXml" Target="../ink/ink153.xml"/><Relationship Id="rId25" Type="http://schemas.openxmlformats.org/officeDocument/2006/relationships/customXml" Target="../ink/ink157.xml"/><Relationship Id="rId2" Type="http://schemas.openxmlformats.org/officeDocument/2006/relationships/image" Target="../media/image151.png"/><Relationship Id="rId16" Type="http://schemas.openxmlformats.org/officeDocument/2006/relationships/image" Target="../media/image158.png"/><Relationship Id="rId20" Type="http://schemas.openxmlformats.org/officeDocument/2006/relationships/image" Target="../media/image160.png"/><Relationship Id="rId29" Type="http://schemas.openxmlformats.org/officeDocument/2006/relationships/customXml" Target="../ink/ink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customXml" Target="../ink/ink150.xml"/><Relationship Id="rId24" Type="http://schemas.openxmlformats.org/officeDocument/2006/relationships/image" Target="../media/image162.png"/><Relationship Id="rId32" Type="http://schemas.openxmlformats.org/officeDocument/2006/relationships/image" Target="../media/image166.png"/><Relationship Id="rId5" Type="http://schemas.openxmlformats.org/officeDocument/2006/relationships/customXml" Target="../ink/ink147.xml"/><Relationship Id="rId15" Type="http://schemas.openxmlformats.org/officeDocument/2006/relationships/customXml" Target="../ink/ink152.xml"/><Relationship Id="rId23" Type="http://schemas.openxmlformats.org/officeDocument/2006/relationships/customXml" Target="../ink/ink156.xml"/><Relationship Id="rId28" Type="http://schemas.openxmlformats.org/officeDocument/2006/relationships/image" Target="../media/image164.png"/><Relationship Id="rId10" Type="http://schemas.openxmlformats.org/officeDocument/2006/relationships/image" Target="../media/image155.png"/><Relationship Id="rId19" Type="http://schemas.openxmlformats.org/officeDocument/2006/relationships/customXml" Target="../ink/ink154.xml"/><Relationship Id="rId31" Type="http://schemas.openxmlformats.org/officeDocument/2006/relationships/customXml" Target="../ink/ink160.xml"/><Relationship Id="rId4" Type="http://schemas.openxmlformats.org/officeDocument/2006/relationships/image" Target="../media/image152.png"/><Relationship Id="rId9" Type="http://schemas.openxmlformats.org/officeDocument/2006/relationships/customXml" Target="../ink/ink149.xml"/><Relationship Id="rId14" Type="http://schemas.openxmlformats.org/officeDocument/2006/relationships/image" Target="../media/image157.png"/><Relationship Id="rId22" Type="http://schemas.openxmlformats.org/officeDocument/2006/relationships/image" Target="../media/image161.png"/><Relationship Id="rId27" Type="http://schemas.openxmlformats.org/officeDocument/2006/relationships/customXml" Target="../ink/ink158.xml"/><Relationship Id="rId30" Type="http://schemas.openxmlformats.org/officeDocument/2006/relationships/image" Target="../media/image16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customXml" Target="../ink/ink166.xml"/><Relationship Id="rId18" Type="http://schemas.openxmlformats.org/officeDocument/2006/relationships/image" Target="../media/image175.png"/><Relationship Id="rId3" Type="http://schemas.openxmlformats.org/officeDocument/2006/relationships/customXml" Target="../ink/ink161.xml"/><Relationship Id="rId7" Type="http://schemas.openxmlformats.org/officeDocument/2006/relationships/customXml" Target="../ink/ink163.xml"/><Relationship Id="rId12" Type="http://schemas.openxmlformats.org/officeDocument/2006/relationships/image" Target="../media/image172.png"/><Relationship Id="rId17" Type="http://schemas.openxmlformats.org/officeDocument/2006/relationships/customXml" Target="../ink/ink168.xml"/><Relationship Id="rId2" Type="http://schemas.openxmlformats.org/officeDocument/2006/relationships/image" Target="../media/image167.png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customXml" Target="../ink/ink165.xml"/><Relationship Id="rId5" Type="http://schemas.openxmlformats.org/officeDocument/2006/relationships/customXml" Target="../ink/ink162.xml"/><Relationship Id="rId15" Type="http://schemas.openxmlformats.org/officeDocument/2006/relationships/customXml" Target="../ink/ink167.xml"/><Relationship Id="rId10" Type="http://schemas.openxmlformats.org/officeDocument/2006/relationships/image" Target="../media/image171.png"/><Relationship Id="rId4" Type="http://schemas.openxmlformats.org/officeDocument/2006/relationships/image" Target="../media/image168.png"/><Relationship Id="rId9" Type="http://schemas.openxmlformats.org/officeDocument/2006/relationships/customXml" Target="../ink/ink164.xml"/><Relationship Id="rId14" Type="http://schemas.openxmlformats.org/officeDocument/2006/relationships/image" Target="../media/image173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6.xml"/><Relationship Id="rId21" Type="http://schemas.openxmlformats.org/officeDocument/2006/relationships/customXml" Target="../ink/ink178.xml"/><Relationship Id="rId42" Type="http://schemas.openxmlformats.org/officeDocument/2006/relationships/image" Target="../media/image196.png"/><Relationship Id="rId63" Type="http://schemas.openxmlformats.org/officeDocument/2006/relationships/customXml" Target="../ink/ink199.xml"/><Relationship Id="rId84" Type="http://schemas.openxmlformats.org/officeDocument/2006/relationships/image" Target="../media/image217.png"/><Relationship Id="rId138" Type="http://schemas.openxmlformats.org/officeDocument/2006/relationships/image" Target="../media/image244.png"/><Relationship Id="rId107" Type="http://schemas.openxmlformats.org/officeDocument/2006/relationships/customXml" Target="../ink/ink221.xml"/><Relationship Id="rId11" Type="http://schemas.openxmlformats.org/officeDocument/2006/relationships/customXml" Target="../ink/ink173.xml"/><Relationship Id="rId32" Type="http://schemas.openxmlformats.org/officeDocument/2006/relationships/image" Target="../media/image191.png"/><Relationship Id="rId53" Type="http://schemas.openxmlformats.org/officeDocument/2006/relationships/customXml" Target="../ink/ink194.xml"/><Relationship Id="rId74" Type="http://schemas.openxmlformats.org/officeDocument/2006/relationships/image" Target="../media/image212.png"/><Relationship Id="rId128" Type="http://schemas.openxmlformats.org/officeDocument/2006/relationships/image" Target="../media/image239.png"/><Relationship Id="rId149" Type="http://schemas.openxmlformats.org/officeDocument/2006/relationships/customXml" Target="../ink/ink242.xml"/><Relationship Id="rId5" Type="http://schemas.openxmlformats.org/officeDocument/2006/relationships/customXml" Target="../ink/ink170.xml"/><Relationship Id="rId95" Type="http://schemas.openxmlformats.org/officeDocument/2006/relationships/customXml" Target="../ink/ink215.xml"/><Relationship Id="rId22" Type="http://schemas.openxmlformats.org/officeDocument/2006/relationships/image" Target="../media/image186.png"/><Relationship Id="rId27" Type="http://schemas.openxmlformats.org/officeDocument/2006/relationships/customXml" Target="../ink/ink181.xml"/><Relationship Id="rId43" Type="http://schemas.openxmlformats.org/officeDocument/2006/relationships/customXml" Target="../ink/ink189.xml"/><Relationship Id="rId48" Type="http://schemas.openxmlformats.org/officeDocument/2006/relationships/image" Target="../media/image199.png"/><Relationship Id="rId64" Type="http://schemas.openxmlformats.org/officeDocument/2006/relationships/image" Target="../media/image207.png"/><Relationship Id="rId69" Type="http://schemas.openxmlformats.org/officeDocument/2006/relationships/customXml" Target="../ink/ink202.xml"/><Relationship Id="rId113" Type="http://schemas.openxmlformats.org/officeDocument/2006/relationships/customXml" Target="../ink/ink224.xml"/><Relationship Id="rId118" Type="http://schemas.openxmlformats.org/officeDocument/2006/relationships/image" Target="../media/image234.png"/><Relationship Id="rId134" Type="http://schemas.openxmlformats.org/officeDocument/2006/relationships/image" Target="../media/image242.png"/><Relationship Id="rId139" Type="http://schemas.openxmlformats.org/officeDocument/2006/relationships/customXml" Target="../ink/ink237.xml"/><Relationship Id="rId80" Type="http://schemas.openxmlformats.org/officeDocument/2006/relationships/image" Target="../media/image215.png"/><Relationship Id="rId85" Type="http://schemas.openxmlformats.org/officeDocument/2006/relationships/customXml" Target="../ink/ink210.xml"/><Relationship Id="rId150" Type="http://schemas.openxmlformats.org/officeDocument/2006/relationships/image" Target="../media/image250.png"/><Relationship Id="rId12" Type="http://schemas.openxmlformats.org/officeDocument/2006/relationships/image" Target="../media/image181.png"/><Relationship Id="rId17" Type="http://schemas.openxmlformats.org/officeDocument/2006/relationships/customXml" Target="../ink/ink176.xml"/><Relationship Id="rId33" Type="http://schemas.openxmlformats.org/officeDocument/2006/relationships/customXml" Target="../ink/ink184.xml"/><Relationship Id="rId38" Type="http://schemas.openxmlformats.org/officeDocument/2006/relationships/image" Target="../media/image194.png"/><Relationship Id="rId59" Type="http://schemas.openxmlformats.org/officeDocument/2006/relationships/customXml" Target="../ink/ink197.xml"/><Relationship Id="rId103" Type="http://schemas.openxmlformats.org/officeDocument/2006/relationships/customXml" Target="../ink/ink219.xml"/><Relationship Id="rId108" Type="http://schemas.openxmlformats.org/officeDocument/2006/relationships/image" Target="../media/image229.png"/><Relationship Id="rId124" Type="http://schemas.openxmlformats.org/officeDocument/2006/relationships/image" Target="../media/image237.png"/><Relationship Id="rId129" Type="http://schemas.openxmlformats.org/officeDocument/2006/relationships/customXml" Target="../ink/ink232.xml"/><Relationship Id="rId54" Type="http://schemas.openxmlformats.org/officeDocument/2006/relationships/image" Target="../media/image202.png"/><Relationship Id="rId70" Type="http://schemas.openxmlformats.org/officeDocument/2006/relationships/image" Target="../media/image210.png"/><Relationship Id="rId75" Type="http://schemas.openxmlformats.org/officeDocument/2006/relationships/customXml" Target="../ink/ink205.xml"/><Relationship Id="rId91" Type="http://schemas.openxmlformats.org/officeDocument/2006/relationships/customXml" Target="../ink/ink213.xml"/><Relationship Id="rId96" Type="http://schemas.openxmlformats.org/officeDocument/2006/relationships/image" Target="../media/image223.png"/><Relationship Id="rId140" Type="http://schemas.openxmlformats.org/officeDocument/2006/relationships/image" Target="../media/image245.png"/><Relationship Id="rId145" Type="http://schemas.openxmlformats.org/officeDocument/2006/relationships/customXml" Target="../ink/ink2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23" Type="http://schemas.openxmlformats.org/officeDocument/2006/relationships/customXml" Target="../ink/ink179.xml"/><Relationship Id="rId28" Type="http://schemas.openxmlformats.org/officeDocument/2006/relationships/image" Target="../media/image189.png"/><Relationship Id="rId49" Type="http://schemas.openxmlformats.org/officeDocument/2006/relationships/customXml" Target="../ink/ink192.xml"/><Relationship Id="rId114" Type="http://schemas.openxmlformats.org/officeDocument/2006/relationships/image" Target="../media/image232.png"/><Relationship Id="rId119" Type="http://schemas.openxmlformats.org/officeDocument/2006/relationships/customXml" Target="../ink/ink227.xml"/><Relationship Id="rId44" Type="http://schemas.openxmlformats.org/officeDocument/2006/relationships/image" Target="../media/image197.png"/><Relationship Id="rId60" Type="http://schemas.openxmlformats.org/officeDocument/2006/relationships/image" Target="../media/image205.png"/><Relationship Id="rId65" Type="http://schemas.openxmlformats.org/officeDocument/2006/relationships/customXml" Target="../ink/ink200.xml"/><Relationship Id="rId81" Type="http://schemas.openxmlformats.org/officeDocument/2006/relationships/customXml" Target="../ink/ink208.xml"/><Relationship Id="rId86" Type="http://schemas.openxmlformats.org/officeDocument/2006/relationships/image" Target="../media/image218.png"/><Relationship Id="rId130" Type="http://schemas.openxmlformats.org/officeDocument/2006/relationships/image" Target="../media/image240.png"/><Relationship Id="rId135" Type="http://schemas.openxmlformats.org/officeDocument/2006/relationships/customXml" Target="../ink/ink235.xml"/><Relationship Id="rId151" Type="http://schemas.openxmlformats.org/officeDocument/2006/relationships/customXml" Target="../ink/ink243.xml"/><Relationship Id="rId13" Type="http://schemas.openxmlformats.org/officeDocument/2006/relationships/customXml" Target="../ink/ink174.xml"/><Relationship Id="rId18" Type="http://schemas.openxmlformats.org/officeDocument/2006/relationships/image" Target="../media/image184.png"/><Relationship Id="rId39" Type="http://schemas.openxmlformats.org/officeDocument/2006/relationships/customXml" Target="../ink/ink187.xml"/><Relationship Id="rId109" Type="http://schemas.openxmlformats.org/officeDocument/2006/relationships/customXml" Target="../ink/ink222.xml"/><Relationship Id="rId34" Type="http://schemas.openxmlformats.org/officeDocument/2006/relationships/image" Target="../media/image192.png"/><Relationship Id="rId50" Type="http://schemas.openxmlformats.org/officeDocument/2006/relationships/image" Target="../media/image200.png"/><Relationship Id="rId55" Type="http://schemas.openxmlformats.org/officeDocument/2006/relationships/customXml" Target="../ink/ink195.xml"/><Relationship Id="rId76" Type="http://schemas.openxmlformats.org/officeDocument/2006/relationships/image" Target="../media/image213.png"/><Relationship Id="rId97" Type="http://schemas.openxmlformats.org/officeDocument/2006/relationships/customXml" Target="../ink/ink216.xml"/><Relationship Id="rId104" Type="http://schemas.openxmlformats.org/officeDocument/2006/relationships/image" Target="../media/image227.png"/><Relationship Id="rId120" Type="http://schemas.openxmlformats.org/officeDocument/2006/relationships/image" Target="../media/image235.png"/><Relationship Id="rId125" Type="http://schemas.openxmlformats.org/officeDocument/2006/relationships/customXml" Target="../ink/ink230.xml"/><Relationship Id="rId141" Type="http://schemas.openxmlformats.org/officeDocument/2006/relationships/customXml" Target="../ink/ink238.xml"/><Relationship Id="rId146" Type="http://schemas.openxmlformats.org/officeDocument/2006/relationships/image" Target="../media/image248.png"/><Relationship Id="rId7" Type="http://schemas.openxmlformats.org/officeDocument/2006/relationships/customXml" Target="../ink/ink171.xml"/><Relationship Id="rId71" Type="http://schemas.openxmlformats.org/officeDocument/2006/relationships/customXml" Target="../ink/ink203.xml"/><Relationship Id="rId92" Type="http://schemas.openxmlformats.org/officeDocument/2006/relationships/image" Target="../media/image221.png"/><Relationship Id="rId2" Type="http://schemas.openxmlformats.org/officeDocument/2006/relationships/image" Target="../media/image176.png"/><Relationship Id="rId29" Type="http://schemas.openxmlformats.org/officeDocument/2006/relationships/customXml" Target="../ink/ink182.xml"/><Relationship Id="rId24" Type="http://schemas.openxmlformats.org/officeDocument/2006/relationships/image" Target="../media/image187.png"/><Relationship Id="rId40" Type="http://schemas.openxmlformats.org/officeDocument/2006/relationships/image" Target="../media/image195.png"/><Relationship Id="rId45" Type="http://schemas.openxmlformats.org/officeDocument/2006/relationships/customXml" Target="../ink/ink190.xml"/><Relationship Id="rId66" Type="http://schemas.openxmlformats.org/officeDocument/2006/relationships/image" Target="../media/image208.png"/><Relationship Id="rId87" Type="http://schemas.openxmlformats.org/officeDocument/2006/relationships/customXml" Target="../ink/ink211.xml"/><Relationship Id="rId110" Type="http://schemas.openxmlformats.org/officeDocument/2006/relationships/image" Target="../media/image230.png"/><Relationship Id="rId115" Type="http://schemas.openxmlformats.org/officeDocument/2006/relationships/customXml" Target="../ink/ink225.xml"/><Relationship Id="rId131" Type="http://schemas.openxmlformats.org/officeDocument/2006/relationships/customXml" Target="../ink/ink233.xml"/><Relationship Id="rId136" Type="http://schemas.openxmlformats.org/officeDocument/2006/relationships/image" Target="../media/image243.png"/><Relationship Id="rId61" Type="http://schemas.openxmlformats.org/officeDocument/2006/relationships/customXml" Target="../ink/ink198.xml"/><Relationship Id="rId82" Type="http://schemas.openxmlformats.org/officeDocument/2006/relationships/image" Target="../media/image216.png"/><Relationship Id="rId152" Type="http://schemas.openxmlformats.org/officeDocument/2006/relationships/image" Target="../media/image251.png"/><Relationship Id="rId19" Type="http://schemas.openxmlformats.org/officeDocument/2006/relationships/customXml" Target="../ink/ink177.xml"/><Relationship Id="rId14" Type="http://schemas.openxmlformats.org/officeDocument/2006/relationships/image" Target="../media/image182.png"/><Relationship Id="rId30" Type="http://schemas.openxmlformats.org/officeDocument/2006/relationships/image" Target="../media/image190.png"/><Relationship Id="rId35" Type="http://schemas.openxmlformats.org/officeDocument/2006/relationships/customXml" Target="../ink/ink185.xml"/><Relationship Id="rId56" Type="http://schemas.openxmlformats.org/officeDocument/2006/relationships/image" Target="../media/image203.png"/><Relationship Id="rId77" Type="http://schemas.openxmlformats.org/officeDocument/2006/relationships/customXml" Target="../ink/ink206.xml"/><Relationship Id="rId100" Type="http://schemas.openxmlformats.org/officeDocument/2006/relationships/image" Target="../media/image225.png"/><Relationship Id="rId105" Type="http://schemas.openxmlformats.org/officeDocument/2006/relationships/customXml" Target="../ink/ink220.xml"/><Relationship Id="rId126" Type="http://schemas.openxmlformats.org/officeDocument/2006/relationships/image" Target="../media/image238.png"/><Relationship Id="rId147" Type="http://schemas.openxmlformats.org/officeDocument/2006/relationships/customXml" Target="../ink/ink241.xml"/><Relationship Id="rId8" Type="http://schemas.openxmlformats.org/officeDocument/2006/relationships/image" Target="../media/image179.png"/><Relationship Id="rId51" Type="http://schemas.openxmlformats.org/officeDocument/2006/relationships/customXml" Target="../ink/ink193.xml"/><Relationship Id="rId72" Type="http://schemas.openxmlformats.org/officeDocument/2006/relationships/image" Target="../media/image211.png"/><Relationship Id="rId93" Type="http://schemas.openxmlformats.org/officeDocument/2006/relationships/customXml" Target="../ink/ink214.xml"/><Relationship Id="rId98" Type="http://schemas.openxmlformats.org/officeDocument/2006/relationships/image" Target="../media/image224.png"/><Relationship Id="rId121" Type="http://schemas.openxmlformats.org/officeDocument/2006/relationships/customXml" Target="../ink/ink228.xml"/><Relationship Id="rId142" Type="http://schemas.openxmlformats.org/officeDocument/2006/relationships/image" Target="../media/image246.png"/><Relationship Id="rId3" Type="http://schemas.openxmlformats.org/officeDocument/2006/relationships/customXml" Target="../ink/ink169.xml"/><Relationship Id="rId25" Type="http://schemas.openxmlformats.org/officeDocument/2006/relationships/customXml" Target="../ink/ink180.xml"/><Relationship Id="rId46" Type="http://schemas.openxmlformats.org/officeDocument/2006/relationships/image" Target="../media/image198.png"/><Relationship Id="rId67" Type="http://schemas.openxmlformats.org/officeDocument/2006/relationships/customXml" Target="../ink/ink201.xml"/><Relationship Id="rId116" Type="http://schemas.openxmlformats.org/officeDocument/2006/relationships/image" Target="../media/image233.png"/><Relationship Id="rId137" Type="http://schemas.openxmlformats.org/officeDocument/2006/relationships/customXml" Target="../ink/ink236.xml"/><Relationship Id="rId20" Type="http://schemas.openxmlformats.org/officeDocument/2006/relationships/image" Target="../media/image185.png"/><Relationship Id="rId41" Type="http://schemas.openxmlformats.org/officeDocument/2006/relationships/customXml" Target="../ink/ink188.xml"/><Relationship Id="rId62" Type="http://schemas.openxmlformats.org/officeDocument/2006/relationships/image" Target="../media/image206.png"/><Relationship Id="rId83" Type="http://schemas.openxmlformats.org/officeDocument/2006/relationships/customXml" Target="../ink/ink209.xml"/><Relationship Id="rId88" Type="http://schemas.openxmlformats.org/officeDocument/2006/relationships/image" Target="../media/image219.png"/><Relationship Id="rId111" Type="http://schemas.openxmlformats.org/officeDocument/2006/relationships/customXml" Target="../ink/ink223.xml"/><Relationship Id="rId132" Type="http://schemas.openxmlformats.org/officeDocument/2006/relationships/image" Target="../media/image241.png"/><Relationship Id="rId153" Type="http://schemas.openxmlformats.org/officeDocument/2006/relationships/customXml" Target="../ink/ink244.xml"/><Relationship Id="rId15" Type="http://schemas.openxmlformats.org/officeDocument/2006/relationships/customXml" Target="../ink/ink175.xml"/><Relationship Id="rId36" Type="http://schemas.openxmlformats.org/officeDocument/2006/relationships/image" Target="../media/image193.png"/><Relationship Id="rId57" Type="http://schemas.openxmlformats.org/officeDocument/2006/relationships/customXml" Target="../ink/ink196.xml"/><Relationship Id="rId106" Type="http://schemas.openxmlformats.org/officeDocument/2006/relationships/image" Target="../media/image228.png"/><Relationship Id="rId127" Type="http://schemas.openxmlformats.org/officeDocument/2006/relationships/customXml" Target="../ink/ink231.xml"/><Relationship Id="rId10" Type="http://schemas.openxmlformats.org/officeDocument/2006/relationships/image" Target="../media/image180.png"/><Relationship Id="rId31" Type="http://schemas.openxmlformats.org/officeDocument/2006/relationships/customXml" Target="../ink/ink183.xml"/><Relationship Id="rId52" Type="http://schemas.openxmlformats.org/officeDocument/2006/relationships/image" Target="../media/image201.png"/><Relationship Id="rId73" Type="http://schemas.openxmlformats.org/officeDocument/2006/relationships/customXml" Target="../ink/ink204.xml"/><Relationship Id="rId78" Type="http://schemas.openxmlformats.org/officeDocument/2006/relationships/image" Target="../media/image214.png"/><Relationship Id="rId94" Type="http://schemas.openxmlformats.org/officeDocument/2006/relationships/image" Target="../media/image222.png"/><Relationship Id="rId99" Type="http://schemas.openxmlformats.org/officeDocument/2006/relationships/customXml" Target="../ink/ink217.xml"/><Relationship Id="rId101" Type="http://schemas.openxmlformats.org/officeDocument/2006/relationships/customXml" Target="../ink/ink218.xml"/><Relationship Id="rId122" Type="http://schemas.openxmlformats.org/officeDocument/2006/relationships/image" Target="../media/image236.png"/><Relationship Id="rId143" Type="http://schemas.openxmlformats.org/officeDocument/2006/relationships/customXml" Target="../ink/ink239.xml"/><Relationship Id="rId148" Type="http://schemas.openxmlformats.org/officeDocument/2006/relationships/image" Target="../media/image249.png"/><Relationship Id="rId4" Type="http://schemas.openxmlformats.org/officeDocument/2006/relationships/image" Target="../media/image177.png"/><Relationship Id="rId9" Type="http://schemas.openxmlformats.org/officeDocument/2006/relationships/customXml" Target="../ink/ink172.xml"/><Relationship Id="rId26" Type="http://schemas.openxmlformats.org/officeDocument/2006/relationships/image" Target="../media/image188.png"/><Relationship Id="rId47" Type="http://schemas.openxmlformats.org/officeDocument/2006/relationships/customXml" Target="../ink/ink191.xml"/><Relationship Id="rId68" Type="http://schemas.openxmlformats.org/officeDocument/2006/relationships/image" Target="../media/image209.png"/><Relationship Id="rId89" Type="http://schemas.openxmlformats.org/officeDocument/2006/relationships/customXml" Target="../ink/ink212.xml"/><Relationship Id="rId112" Type="http://schemas.openxmlformats.org/officeDocument/2006/relationships/image" Target="../media/image231.png"/><Relationship Id="rId133" Type="http://schemas.openxmlformats.org/officeDocument/2006/relationships/customXml" Target="../ink/ink234.xml"/><Relationship Id="rId154" Type="http://schemas.openxmlformats.org/officeDocument/2006/relationships/image" Target="../media/image252.png"/><Relationship Id="rId16" Type="http://schemas.openxmlformats.org/officeDocument/2006/relationships/image" Target="../media/image183.png"/><Relationship Id="rId37" Type="http://schemas.openxmlformats.org/officeDocument/2006/relationships/customXml" Target="../ink/ink186.xml"/><Relationship Id="rId58" Type="http://schemas.openxmlformats.org/officeDocument/2006/relationships/image" Target="../media/image204.png"/><Relationship Id="rId79" Type="http://schemas.openxmlformats.org/officeDocument/2006/relationships/customXml" Target="../ink/ink207.xml"/><Relationship Id="rId102" Type="http://schemas.openxmlformats.org/officeDocument/2006/relationships/image" Target="../media/image226.png"/><Relationship Id="rId123" Type="http://schemas.openxmlformats.org/officeDocument/2006/relationships/customXml" Target="../ink/ink229.xml"/><Relationship Id="rId144" Type="http://schemas.openxmlformats.org/officeDocument/2006/relationships/image" Target="../media/image247.png"/><Relationship Id="rId90" Type="http://schemas.openxmlformats.org/officeDocument/2006/relationships/image" Target="../media/image2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altLang="ko-KR"/>
              <a:t>CNN </a:t>
            </a:r>
            <a:r>
              <a:rPr lang="ko-KR" altLang="en-US"/>
              <a:t>모델</a:t>
            </a:r>
            <a:r>
              <a:rPr lang="en-US">
                <a:ea typeface="맑은 고딕"/>
              </a:rPr>
              <a:t> </a:t>
            </a:r>
            <a:r>
              <a:rPr lang="en-US" err="1">
                <a:ea typeface="맑은 고딕"/>
              </a:rPr>
              <a:t>문제풀이</a:t>
            </a:r>
            <a:endParaRPr lang="en-US">
              <a:ea typeface="맑은 고딕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ptos Display"/>
              </a:rPr>
              <a:t>2024253003</a:t>
            </a:r>
            <a:r>
              <a:rPr lang="en-US" altLang="ko-KR">
                <a:latin typeface="Aptos Display"/>
                <a:ea typeface="맑은 고딕"/>
              </a:rPr>
              <a:t>.</a:t>
            </a:r>
            <a:r>
              <a:rPr lang="ko-KR" altLang="en-US">
                <a:latin typeface="Aptos Display"/>
              </a:rPr>
              <a:t> 정용석</a:t>
            </a:r>
            <a:endParaRPr lang="en-US">
              <a:latin typeface="Aptos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0EC61A-C5C2-7D8C-5807-41B40E356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A4BE8CAE-9981-1A5C-385B-86D10CA1AD2A}"/>
                  </a:ext>
                </a:extLst>
              </p14:cNvPr>
              <p14:cNvContentPartPr/>
              <p14:nvPr/>
            </p14:nvContentPartPr>
            <p14:xfrm>
              <a:off x="3857503" y="926564"/>
              <a:ext cx="1006200" cy="32724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A4BE8CAE-9981-1A5C-385B-86D10CA1AD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2023" y="911084"/>
                <a:ext cx="10368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26916297-3A32-1100-2272-B4E29CEBBB63}"/>
                  </a:ext>
                </a:extLst>
              </p14:cNvPr>
              <p14:cNvContentPartPr/>
              <p14:nvPr/>
            </p14:nvContentPartPr>
            <p14:xfrm>
              <a:off x="2952823" y="970844"/>
              <a:ext cx="597240" cy="31932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26916297-3A32-1100-2272-B4E29CEBBB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37334" y="955381"/>
                <a:ext cx="627858" cy="349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F852194F-FED8-2D0B-F2FA-4251903D9A08}"/>
                  </a:ext>
                </a:extLst>
              </p14:cNvPr>
              <p14:cNvContentPartPr/>
              <p14:nvPr/>
            </p14:nvContentPartPr>
            <p14:xfrm>
              <a:off x="1293223" y="980564"/>
              <a:ext cx="1364040" cy="45576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F852194F-FED8-2D0B-F2FA-4251903D9A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7743" y="965084"/>
                <a:ext cx="139464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4249805B-6765-2F1C-495A-91369F89397F}"/>
                  </a:ext>
                </a:extLst>
              </p14:cNvPr>
              <p14:cNvContentPartPr/>
              <p14:nvPr/>
            </p14:nvContentPartPr>
            <p14:xfrm>
              <a:off x="5158903" y="882644"/>
              <a:ext cx="459360" cy="30204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4249805B-6765-2F1C-495A-91369F89397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43423" y="867164"/>
                <a:ext cx="4899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4E13BC38-F559-99C4-482A-F327F397489E}"/>
                  </a:ext>
                </a:extLst>
              </p14:cNvPr>
              <p14:cNvContentPartPr/>
              <p14:nvPr/>
            </p14:nvContentPartPr>
            <p14:xfrm>
              <a:off x="5455183" y="920444"/>
              <a:ext cx="1338840" cy="282600"/>
            </p14:xfrm>
          </p:contentPart>
        </mc:Choice>
        <mc:Fallback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4E13BC38-F559-99C4-482A-F327F397489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39703" y="904964"/>
                <a:ext cx="13694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ADF36664-7800-DD43-5468-CC9FDEEE107D}"/>
                  </a:ext>
                </a:extLst>
              </p14:cNvPr>
              <p14:cNvContentPartPr/>
              <p14:nvPr/>
            </p14:nvContentPartPr>
            <p14:xfrm>
              <a:off x="2625223" y="3189884"/>
              <a:ext cx="1817280" cy="497160"/>
            </p14:xfrm>
          </p:contentPart>
        </mc:Choice>
        <mc:Fallback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ADF36664-7800-DD43-5468-CC9FDEEE107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09743" y="3174404"/>
                <a:ext cx="1847880" cy="52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5716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05B5CF-0A01-626C-E4A8-5EAB82A92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6ED0ED8-6DFB-A4B8-3B97-690A17AE6CFA}"/>
                  </a:ext>
                </a:extLst>
              </p14:cNvPr>
              <p14:cNvContentPartPr/>
              <p14:nvPr/>
            </p14:nvContentPartPr>
            <p14:xfrm>
              <a:off x="2581303" y="3246764"/>
              <a:ext cx="4891680" cy="37764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6ED0ED8-6DFB-A4B8-3B97-690A17AE6C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5823" y="3231284"/>
                <a:ext cx="492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D4A6FC15-6811-8315-872C-CF36F675055C}"/>
                  </a:ext>
                </a:extLst>
              </p14:cNvPr>
              <p14:cNvContentPartPr/>
              <p14:nvPr/>
            </p14:nvContentPartPr>
            <p14:xfrm>
              <a:off x="997663" y="1200524"/>
              <a:ext cx="213480" cy="38664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D4A6FC15-6811-8315-872C-CF36F67505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2183" y="1185058"/>
                <a:ext cx="244080" cy="417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ED4AF91-8A04-3326-0EB1-971C3657C760}"/>
                  </a:ext>
                </a:extLst>
              </p14:cNvPr>
              <p14:cNvContentPartPr/>
              <p14:nvPr/>
            </p14:nvContentPartPr>
            <p14:xfrm>
              <a:off x="1455943" y="1294124"/>
              <a:ext cx="377280" cy="23652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ED4AF91-8A04-3326-0EB1-971C3657C76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40478" y="1278644"/>
                <a:ext cx="407851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C7350ED1-E8F8-F74B-255D-11A3131FF9E3}"/>
                  </a:ext>
                </a:extLst>
              </p14:cNvPr>
              <p14:cNvContentPartPr/>
              <p14:nvPr/>
            </p14:nvContentPartPr>
            <p14:xfrm>
              <a:off x="5014543" y="1153004"/>
              <a:ext cx="654120" cy="27000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C7350ED1-E8F8-F74B-255D-11A3131FF9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99063" y="1137524"/>
                <a:ext cx="68472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52161403-2BCA-1003-52C1-1782A8F39E69}"/>
                  </a:ext>
                </a:extLst>
              </p14:cNvPr>
              <p14:cNvContentPartPr/>
              <p14:nvPr/>
            </p14:nvContentPartPr>
            <p14:xfrm>
              <a:off x="4096543" y="1121684"/>
              <a:ext cx="723240" cy="35856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52161403-2BCA-1003-52C1-1782A8F39E6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81071" y="1106220"/>
                <a:ext cx="753825" cy="389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FD1F4709-A4A2-AFC7-AAF3-CE8083432C3A}"/>
                  </a:ext>
                </a:extLst>
              </p14:cNvPr>
              <p14:cNvContentPartPr/>
              <p14:nvPr/>
            </p14:nvContentPartPr>
            <p14:xfrm>
              <a:off x="2317423" y="1187924"/>
              <a:ext cx="1534320" cy="46152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FD1F4709-A4A2-AFC7-AAF3-CE8083432C3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01943" y="1172432"/>
                <a:ext cx="1564920" cy="492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2DD7EDF5-4198-6DA8-4797-27516635F5D3}"/>
                  </a:ext>
                </a:extLst>
              </p14:cNvPr>
              <p14:cNvContentPartPr/>
              <p14:nvPr/>
            </p14:nvContentPartPr>
            <p14:xfrm>
              <a:off x="5932183" y="1288364"/>
              <a:ext cx="31680" cy="8496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2DD7EDF5-4198-6DA8-4797-27516635F5D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16703" y="1272884"/>
                <a:ext cx="622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4DFC1BB1-7EC5-5829-CF70-0D4E5DCDF87F}"/>
                  </a:ext>
                </a:extLst>
              </p14:cNvPr>
              <p14:cNvContentPartPr/>
              <p14:nvPr/>
            </p14:nvContentPartPr>
            <p14:xfrm>
              <a:off x="7127743" y="1078124"/>
              <a:ext cx="1445760" cy="289080"/>
            </p14:xfrm>
          </p:contentPart>
        </mc:Choice>
        <mc:Fallback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4DFC1BB1-7EC5-5829-CF70-0D4E5DCDF87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12263" y="1062625"/>
                <a:ext cx="1476360" cy="319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4CB86EF5-B112-5E81-F628-8EFDB2648C75}"/>
                  </a:ext>
                </a:extLst>
              </p14:cNvPr>
              <p14:cNvContentPartPr/>
              <p14:nvPr/>
            </p14:nvContentPartPr>
            <p14:xfrm>
              <a:off x="6120823" y="1065524"/>
              <a:ext cx="843120" cy="301680"/>
            </p14:xfrm>
          </p:contentPart>
        </mc:Choice>
        <mc:Fallback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4CB86EF5-B112-5E81-F628-8EFDB2648C7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05336" y="1050026"/>
                <a:ext cx="873733" cy="332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16" name="잉크 115">
                <a:extLst>
                  <a:ext uri="{FF2B5EF4-FFF2-40B4-BE49-F238E27FC236}">
                    <a16:creationId xmlns:a16="http://schemas.microsoft.com/office/drawing/2014/main" id="{03F8211A-7EBA-0202-0E35-5AB5FE2D44EF}"/>
                  </a:ext>
                </a:extLst>
              </p14:cNvPr>
              <p14:cNvContentPartPr/>
              <p14:nvPr/>
            </p14:nvContentPartPr>
            <p14:xfrm>
              <a:off x="3668863" y="1766444"/>
              <a:ext cx="811800" cy="267120"/>
            </p14:xfrm>
          </p:contentPart>
        </mc:Choice>
        <mc:Fallback>
          <p:pic>
            <p:nvPicPr>
              <p:cNvPr id="116" name="잉크 115">
                <a:extLst>
                  <a:ext uri="{FF2B5EF4-FFF2-40B4-BE49-F238E27FC236}">
                    <a16:creationId xmlns:a16="http://schemas.microsoft.com/office/drawing/2014/main" id="{03F8211A-7EBA-0202-0E35-5AB5FE2D44E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53376" y="1750964"/>
                <a:ext cx="842414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17" name="잉크 116">
                <a:extLst>
                  <a:ext uri="{FF2B5EF4-FFF2-40B4-BE49-F238E27FC236}">
                    <a16:creationId xmlns:a16="http://schemas.microsoft.com/office/drawing/2014/main" id="{54BDA223-2520-4893-F030-FBFFDFC055EF}"/>
                  </a:ext>
                </a:extLst>
              </p14:cNvPr>
              <p14:cNvContentPartPr/>
              <p14:nvPr/>
            </p14:nvContentPartPr>
            <p14:xfrm>
              <a:off x="2399143" y="1781564"/>
              <a:ext cx="999720" cy="440640"/>
            </p14:xfrm>
          </p:contentPart>
        </mc:Choice>
        <mc:Fallback>
          <p:pic>
            <p:nvPicPr>
              <p:cNvPr id="117" name="잉크 116">
                <a:extLst>
                  <a:ext uri="{FF2B5EF4-FFF2-40B4-BE49-F238E27FC236}">
                    <a16:creationId xmlns:a16="http://schemas.microsoft.com/office/drawing/2014/main" id="{54BDA223-2520-4893-F030-FBFFDFC055E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83669" y="1766071"/>
                <a:ext cx="1030309" cy="471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32" name="잉크 131">
                <a:extLst>
                  <a:ext uri="{FF2B5EF4-FFF2-40B4-BE49-F238E27FC236}">
                    <a16:creationId xmlns:a16="http://schemas.microsoft.com/office/drawing/2014/main" id="{F8A78A12-8593-F962-B3DE-4CB41FCD194A}"/>
                  </a:ext>
                </a:extLst>
              </p14:cNvPr>
              <p14:cNvContentPartPr/>
              <p14:nvPr/>
            </p14:nvContentPartPr>
            <p14:xfrm>
              <a:off x="4505143" y="1725764"/>
              <a:ext cx="1044000" cy="304920"/>
            </p14:xfrm>
          </p:contentPart>
        </mc:Choice>
        <mc:Fallback>
          <p:pic>
            <p:nvPicPr>
              <p:cNvPr id="132" name="잉크 131">
                <a:extLst>
                  <a:ext uri="{FF2B5EF4-FFF2-40B4-BE49-F238E27FC236}">
                    <a16:creationId xmlns:a16="http://schemas.microsoft.com/office/drawing/2014/main" id="{F8A78A12-8593-F962-B3DE-4CB41FCD194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89663" y="1710284"/>
                <a:ext cx="107460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38" name="잉크 137">
                <a:extLst>
                  <a:ext uri="{FF2B5EF4-FFF2-40B4-BE49-F238E27FC236}">
                    <a16:creationId xmlns:a16="http://schemas.microsoft.com/office/drawing/2014/main" id="{612DE0FB-9C0B-FD4E-9755-EBC5992F2CBC}"/>
                  </a:ext>
                </a:extLst>
              </p14:cNvPr>
              <p14:cNvContentPartPr/>
              <p14:nvPr/>
            </p14:nvContentPartPr>
            <p14:xfrm>
              <a:off x="5734543" y="1687244"/>
              <a:ext cx="449640" cy="296280"/>
            </p14:xfrm>
          </p:contentPart>
        </mc:Choice>
        <mc:Fallback>
          <p:pic>
            <p:nvPicPr>
              <p:cNvPr id="138" name="잉크 137">
                <a:extLst>
                  <a:ext uri="{FF2B5EF4-FFF2-40B4-BE49-F238E27FC236}">
                    <a16:creationId xmlns:a16="http://schemas.microsoft.com/office/drawing/2014/main" id="{612DE0FB-9C0B-FD4E-9755-EBC5992F2CB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719063" y="1671745"/>
                <a:ext cx="480240" cy="3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54" name="잉크 153">
                <a:extLst>
                  <a:ext uri="{FF2B5EF4-FFF2-40B4-BE49-F238E27FC236}">
                    <a16:creationId xmlns:a16="http://schemas.microsoft.com/office/drawing/2014/main" id="{36785E34-F587-8AC3-AD38-6C6E81FFDF9D}"/>
                  </a:ext>
                </a:extLst>
              </p14:cNvPr>
              <p14:cNvContentPartPr/>
              <p14:nvPr/>
            </p14:nvContentPartPr>
            <p14:xfrm>
              <a:off x="2902063" y="2293124"/>
              <a:ext cx="987120" cy="350280"/>
            </p14:xfrm>
          </p:contentPart>
        </mc:Choice>
        <mc:Fallback>
          <p:pic>
            <p:nvPicPr>
              <p:cNvPr id="154" name="잉크 153">
                <a:extLst>
                  <a:ext uri="{FF2B5EF4-FFF2-40B4-BE49-F238E27FC236}">
                    <a16:creationId xmlns:a16="http://schemas.microsoft.com/office/drawing/2014/main" id="{36785E34-F587-8AC3-AD38-6C6E81FFDF9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886589" y="2277660"/>
                <a:ext cx="1017709" cy="380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64" name="잉크 163">
                <a:extLst>
                  <a:ext uri="{FF2B5EF4-FFF2-40B4-BE49-F238E27FC236}">
                    <a16:creationId xmlns:a16="http://schemas.microsoft.com/office/drawing/2014/main" id="{8CEFB6D9-6F51-8E98-E9CC-E08140DB14B3}"/>
                  </a:ext>
                </a:extLst>
              </p14:cNvPr>
              <p14:cNvContentPartPr/>
              <p14:nvPr/>
            </p14:nvContentPartPr>
            <p14:xfrm>
              <a:off x="4750303" y="2372684"/>
              <a:ext cx="360" cy="25560"/>
            </p14:xfrm>
          </p:contentPart>
        </mc:Choice>
        <mc:Fallback>
          <p:pic>
            <p:nvPicPr>
              <p:cNvPr id="164" name="잉크 163">
                <a:extLst>
                  <a:ext uri="{FF2B5EF4-FFF2-40B4-BE49-F238E27FC236}">
                    <a16:creationId xmlns:a16="http://schemas.microsoft.com/office/drawing/2014/main" id="{8CEFB6D9-6F51-8E98-E9CC-E08140DB14B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34823" y="2356983"/>
                <a:ext cx="30960" cy="56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65" name="잉크 164">
                <a:extLst>
                  <a:ext uri="{FF2B5EF4-FFF2-40B4-BE49-F238E27FC236}">
                    <a16:creationId xmlns:a16="http://schemas.microsoft.com/office/drawing/2014/main" id="{F1C37E5B-D36B-40A7-CA4E-CD4DAF4D954A}"/>
                  </a:ext>
                </a:extLst>
              </p14:cNvPr>
              <p14:cNvContentPartPr/>
              <p14:nvPr/>
            </p14:nvContentPartPr>
            <p14:xfrm>
              <a:off x="4047583" y="2259644"/>
              <a:ext cx="495720" cy="327240"/>
            </p14:xfrm>
          </p:contentPart>
        </mc:Choice>
        <mc:Fallback>
          <p:pic>
            <p:nvPicPr>
              <p:cNvPr id="165" name="잉크 164">
                <a:extLst>
                  <a:ext uri="{FF2B5EF4-FFF2-40B4-BE49-F238E27FC236}">
                    <a16:creationId xmlns:a16="http://schemas.microsoft.com/office/drawing/2014/main" id="{F1C37E5B-D36B-40A7-CA4E-CD4DAF4D954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032092" y="2244164"/>
                <a:ext cx="526342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87" name="잉크 186">
                <a:extLst>
                  <a:ext uri="{FF2B5EF4-FFF2-40B4-BE49-F238E27FC236}">
                    <a16:creationId xmlns:a16="http://schemas.microsoft.com/office/drawing/2014/main" id="{94751B8F-A6AE-798E-E0F8-66A6E8378F9E}"/>
                  </a:ext>
                </a:extLst>
              </p14:cNvPr>
              <p14:cNvContentPartPr/>
              <p14:nvPr/>
            </p14:nvContentPartPr>
            <p14:xfrm>
              <a:off x="6554623" y="2366564"/>
              <a:ext cx="6480" cy="6480"/>
            </p14:xfrm>
          </p:contentPart>
        </mc:Choice>
        <mc:Fallback>
          <p:pic>
            <p:nvPicPr>
              <p:cNvPr id="187" name="잉크 186">
                <a:extLst>
                  <a:ext uri="{FF2B5EF4-FFF2-40B4-BE49-F238E27FC236}">
                    <a16:creationId xmlns:a16="http://schemas.microsoft.com/office/drawing/2014/main" id="{94751B8F-A6AE-798E-E0F8-66A6E8378F9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539143" y="2351899"/>
                <a:ext cx="3708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88" name="잉크 187">
                <a:extLst>
                  <a:ext uri="{FF2B5EF4-FFF2-40B4-BE49-F238E27FC236}">
                    <a16:creationId xmlns:a16="http://schemas.microsoft.com/office/drawing/2014/main" id="{A5A1AC56-E516-061D-ED9F-5FA96142B84C}"/>
                  </a:ext>
                </a:extLst>
              </p14:cNvPr>
              <p14:cNvContentPartPr/>
              <p14:nvPr/>
            </p14:nvContentPartPr>
            <p14:xfrm>
              <a:off x="5071063" y="2196644"/>
              <a:ext cx="1339560" cy="283320"/>
            </p14:xfrm>
          </p:contentPart>
        </mc:Choice>
        <mc:Fallback>
          <p:pic>
            <p:nvPicPr>
              <p:cNvPr id="188" name="잉크 187">
                <a:extLst>
                  <a:ext uri="{FF2B5EF4-FFF2-40B4-BE49-F238E27FC236}">
                    <a16:creationId xmlns:a16="http://schemas.microsoft.com/office/drawing/2014/main" id="{A5A1AC56-E516-061D-ED9F-5FA96142B84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055583" y="2181144"/>
                <a:ext cx="1370160" cy="3139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4001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D7DCB41-F157-BB66-92E1-66957DEB6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EEAA72A-CAF0-CE1C-2CDE-13B02C98C6D6}"/>
                  </a:ext>
                </a:extLst>
              </p14:cNvPr>
              <p14:cNvContentPartPr/>
              <p14:nvPr/>
            </p14:nvContentPartPr>
            <p14:xfrm>
              <a:off x="2612623" y="3271604"/>
              <a:ext cx="1339560" cy="3643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EEAA72A-CAF0-CE1C-2CDE-13B02C98C6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7143" y="3256124"/>
                <a:ext cx="137016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40487F30-8330-58D5-1DF7-9979277815E8}"/>
                  </a:ext>
                </a:extLst>
              </p14:cNvPr>
              <p14:cNvContentPartPr/>
              <p14:nvPr/>
            </p14:nvContentPartPr>
            <p14:xfrm>
              <a:off x="3393103" y="4372124"/>
              <a:ext cx="1131480" cy="40824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40487F30-8330-58D5-1DF7-9979277815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7623" y="4356644"/>
                <a:ext cx="11620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13037495-318C-CE59-35DE-6D2E451A3E02}"/>
                  </a:ext>
                </a:extLst>
              </p14:cNvPr>
              <p14:cNvContentPartPr/>
              <p14:nvPr/>
            </p14:nvContentPartPr>
            <p14:xfrm>
              <a:off x="2703703" y="4303004"/>
              <a:ext cx="475200" cy="44028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13037495-318C-CE59-35DE-6D2E451A3E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88235" y="4287537"/>
                <a:ext cx="505777" cy="470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12D04C3D-2FBD-35E8-4401-C985DD0E263C}"/>
                  </a:ext>
                </a:extLst>
              </p14:cNvPr>
              <p14:cNvContentPartPr/>
              <p14:nvPr/>
            </p14:nvContentPartPr>
            <p14:xfrm>
              <a:off x="1962463" y="4381124"/>
              <a:ext cx="549720" cy="35604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12D04C3D-2FBD-35E8-4401-C985DD0E263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46993" y="4365644"/>
                <a:ext cx="5803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89538734-51C4-FBAB-087D-539E7F5C3EAC}"/>
                  </a:ext>
                </a:extLst>
              </p14:cNvPr>
              <p14:cNvContentPartPr/>
              <p14:nvPr/>
            </p14:nvContentPartPr>
            <p14:xfrm>
              <a:off x="7208743" y="4233524"/>
              <a:ext cx="572400" cy="440640"/>
            </p14:xfrm>
          </p:contentPart>
        </mc:Choice>
        <mc:Fallback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89538734-51C4-FBAB-087D-539E7F5C3E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3263" y="4218031"/>
                <a:ext cx="603000" cy="471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7716E531-E6DA-5C63-A8DF-562E54567F80}"/>
                  </a:ext>
                </a:extLst>
              </p14:cNvPr>
              <p14:cNvContentPartPr/>
              <p14:nvPr/>
            </p14:nvContentPartPr>
            <p14:xfrm>
              <a:off x="4809703" y="4318844"/>
              <a:ext cx="2166840" cy="345960"/>
            </p14:xfrm>
          </p:contentPart>
        </mc:Choice>
        <mc:Fallback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7716E531-E6DA-5C63-A8DF-562E54567F8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94220" y="4303364"/>
                <a:ext cx="2197445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D33DB52-3CBA-1A3D-E5F8-ECEC207B9B9D}"/>
                  </a:ext>
                </a:extLst>
              </p14:cNvPr>
              <p14:cNvContentPartPr/>
              <p14:nvPr/>
            </p14:nvContentPartPr>
            <p14:xfrm>
              <a:off x="248863" y="354524"/>
              <a:ext cx="760320" cy="182988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D33DB52-3CBA-1A3D-E5F8-ECEC207B9B9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3390" y="339044"/>
                <a:ext cx="790906" cy="18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B158661D-D12B-3323-60F1-C377E39206D7}"/>
                  </a:ext>
                </a:extLst>
              </p14:cNvPr>
              <p14:cNvContentPartPr/>
              <p14:nvPr/>
            </p14:nvContentPartPr>
            <p14:xfrm>
              <a:off x="311503" y="1863284"/>
              <a:ext cx="478440" cy="5277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B158661D-D12B-3323-60F1-C377E39206D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6011" y="1847804"/>
                <a:ext cx="509063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9DEF47F8-60A3-3404-2C20-086C3639B30B}"/>
                  </a:ext>
                </a:extLst>
              </p14:cNvPr>
              <p14:cNvContentPartPr/>
              <p14:nvPr/>
            </p14:nvContentPartPr>
            <p14:xfrm>
              <a:off x="1242103" y="561884"/>
              <a:ext cx="258120" cy="54756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9DEF47F8-60A3-3404-2C20-086C3639B30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26623" y="546394"/>
                <a:ext cx="288720" cy="578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D91FCC14-669A-8FBC-CA3D-EBDCAA2FCEFC}"/>
                  </a:ext>
                </a:extLst>
              </p14:cNvPr>
              <p14:cNvContentPartPr/>
              <p14:nvPr/>
            </p14:nvContentPartPr>
            <p14:xfrm>
              <a:off x="1839343" y="807044"/>
              <a:ext cx="239040" cy="61056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D91FCC14-669A-8FBC-CA3D-EBDCAA2FCEF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23863" y="791555"/>
                <a:ext cx="269640" cy="641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8F4854BF-055C-4C3E-2A0D-187082C3F152}"/>
                  </a:ext>
                </a:extLst>
              </p14:cNvPr>
              <p14:cNvContentPartPr/>
              <p14:nvPr/>
            </p14:nvContentPartPr>
            <p14:xfrm>
              <a:off x="519223" y="367124"/>
              <a:ext cx="1459080" cy="129528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8F4854BF-055C-4C3E-2A0D-187082C3F1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3743" y="351648"/>
                <a:ext cx="1489680" cy="1325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B0B2CB50-36DF-6F20-8DCA-AA2B17BAA8FD}"/>
                  </a:ext>
                </a:extLst>
              </p14:cNvPr>
              <p14:cNvContentPartPr/>
              <p14:nvPr/>
            </p14:nvContentPartPr>
            <p14:xfrm>
              <a:off x="2474383" y="461444"/>
              <a:ext cx="383040" cy="51516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B0B2CB50-36DF-6F20-8DCA-AA2B17BAA8F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458903" y="445975"/>
                <a:ext cx="413640" cy="545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E9D31959-4327-3D09-854F-E3F97386362B}"/>
                  </a:ext>
                </a:extLst>
              </p14:cNvPr>
              <p14:cNvContentPartPr/>
              <p14:nvPr/>
            </p14:nvContentPartPr>
            <p14:xfrm>
              <a:off x="1242103" y="650084"/>
              <a:ext cx="1308240" cy="78624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E9D31959-4327-3D09-854F-E3F97386362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26619" y="634604"/>
                <a:ext cx="1338848" cy="8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2A200C23-F8AC-204E-0654-5120945EBE55}"/>
                  </a:ext>
                </a:extLst>
              </p14:cNvPr>
              <p14:cNvContentPartPr/>
              <p14:nvPr/>
            </p14:nvContentPartPr>
            <p14:xfrm>
              <a:off x="1254703" y="1278644"/>
              <a:ext cx="2584440" cy="62280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2A200C23-F8AC-204E-0654-5120945EBE5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239221" y="1263164"/>
                <a:ext cx="2615044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A5FF848F-4B6F-1F44-FEE9-6EA171F0F5DA}"/>
                  </a:ext>
                </a:extLst>
              </p14:cNvPr>
              <p14:cNvContentPartPr/>
              <p14:nvPr/>
            </p14:nvContentPartPr>
            <p14:xfrm>
              <a:off x="1474663" y="1947884"/>
              <a:ext cx="157680" cy="6048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A5FF848F-4B6F-1F44-FEE9-6EA171F0F5D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459148" y="1932404"/>
                <a:ext cx="18835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7A02A400-B087-2A1A-522C-92644ADB8D73}"/>
                  </a:ext>
                </a:extLst>
              </p14:cNvPr>
              <p14:cNvContentPartPr/>
              <p14:nvPr/>
            </p14:nvContentPartPr>
            <p14:xfrm>
              <a:off x="1493743" y="1982804"/>
              <a:ext cx="85680" cy="33984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7A02A400-B087-2A1A-522C-92644ADB8D7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478263" y="1967324"/>
                <a:ext cx="1162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BBF3003E-8D98-A1EB-F6FE-ED807E286CAE}"/>
                  </a:ext>
                </a:extLst>
              </p14:cNvPr>
              <p14:cNvContentPartPr/>
              <p14:nvPr/>
            </p14:nvContentPartPr>
            <p14:xfrm>
              <a:off x="1519663" y="2096204"/>
              <a:ext cx="106560" cy="9468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BBF3003E-8D98-A1EB-F6FE-ED807E286CA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504183" y="2080724"/>
                <a:ext cx="1371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CF2AC640-2C98-B1A0-1985-3A416D1EECB3}"/>
                  </a:ext>
                </a:extLst>
              </p14:cNvPr>
              <p14:cNvContentPartPr/>
              <p14:nvPr/>
            </p14:nvContentPartPr>
            <p14:xfrm>
              <a:off x="1631983" y="2133644"/>
              <a:ext cx="119880" cy="15120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CF2AC640-2C98-B1A0-1985-3A416D1EECB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616503" y="2118164"/>
                <a:ext cx="1504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5BDC7B45-108B-88B0-A51D-273E7C800D8F}"/>
                  </a:ext>
                </a:extLst>
              </p14:cNvPr>
              <p14:cNvContentPartPr/>
              <p14:nvPr/>
            </p14:nvContentPartPr>
            <p14:xfrm>
              <a:off x="1745743" y="2134364"/>
              <a:ext cx="182160" cy="15696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5BDC7B45-108B-88B0-A51D-273E7C800D8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730232" y="2118884"/>
                <a:ext cx="212821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29F2672D-6F8B-07A0-4055-31D84AE81FB0}"/>
                  </a:ext>
                </a:extLst>
              </p14:cNvPr>
              <p14:cNvContentPartPr/>
              <p14:nvPr/>
            </p14:nvContentPartPr>
            <p14:xfrm>
              <a:off x="1853383" y="2127524"/>
              <a:ext cx="162360" cy="6336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29F2672D-6F8B-07A0-4055-31D84AE81FB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837903" y="2112044"/>
                <a:ext cx="192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DF9883A7-03A9-6D92-F638-5DE888D31352}"/>
                  </a:ext>
                </a:extLst>
              </p14:cNvPr>
              <p14:cNvContentPartPr/>
              <p14:nvPr/>
            </p14:nvContentPartPr>
            <p14:xfrm>
              <a:off x="1877143" y="1976684"/>
              <a:ext cx="113400" cy="28944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DF9883A7-03A9-6D92-F638-5DE888D3135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861663" y="1961223"/>
                <a:ext cx="144000" cy="320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C430910C-1C24-DAEC-B89F-D5EB6089F6D3}"/>
                  </a:ext>
                </a:extLst>
              </p14:cNvPr>
              <p14:cNvContentPartPr/>
              <p14:nvPr/>
            </p14:nvContentPartPr>
            <p14:xfrm>
              <a:off x="1984063" y="2096204"/>
              <a:ext cx="100800" cy="14976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C430910C-1C24-DAEC-B89F-D5EB6089F6D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968638" y="2080724"/>
                <a:ext cx="131291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1E81538D-DF52-4786-CCCB-372ED8FE96BC}"/>
                  </a:ext>
                </a:extLst>
              </p14:cNvPr>
              <p14:cNvContentPartPr/>
              <p14:nvPr/>
            </p14:nvContentPartPr>
            <p14:xfrm>
              <a:off x="2097103" y="2083604"/>
              <a:ext cx="63360" cy="145080"/>
            </p14:xfrm>
          </p:contentPart>
        </mc:Choice>
        <mc:Fallback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1E81538D-DF52-4786-CCCB-372ED8FE96B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081535" y="2068124"/>
                <a:ext cx="94135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762A19E6-75CD-6ADA-3448-52C18272BC92}"/>
                  </a:ext>
                </a:extLst>
              </p14:cNvPr>
              <p14:cNvContentPartPr/>
              <p14:nvPr/>
            </p14:nvContentPartPr>
            <p14:xfrm>
              <a:off x="2204023" y="2077124"/>
              <a:ext cx="113400" cy="145080"/>
            </p14:xfrm>
          </p:contentPart>
        </mc:Choice>
        <mc:Fallback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762A19E6-75CD-6ADA-3448-52C18272BC9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188543" y="2061605"/>
                <a:ext cx="144000" cy="175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6EE62CC0-70B7-653B-B67F-28DCA1C1DE82}"/>
                  </a:ext>
                </a:extLst>
              </p14:cNvPr>
              <p14:cNvContentPartPr/>
              <p14:nvPr/>
            </p14:nvContentPartPr>
            <p14:xfrm>
              <a:off x="2619103" y="1945724"/>
              <a:ext cx="201600" cy="325800"/>
            </p14:xfrm>
          </p:contentPart>
        </mc:Choice>
        <mc:Fallback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6EE62CC0-70B7-653B-B67F-28DCA1C1DE8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603623" y="1930244"/>
                <a:ext cx="2322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21213052-1145-E6AA-4F9C-FCCED24AA8C4}"/>
                  </a:ext>
                </a:extLst>
              </p14:cNvPr>
              <p14:cNvContentPartPr/>
              <p14:nvPr/>
            </p14:nvContentPartPr>
            <p14:xfrm>
              <a:off x="2801263" y="2027084"/>
              <a:ext cx="132480" cy="189000"/>
            </p14:xfrm>
          </p:contentPart>
        </mc:Choice>
        <mc:Fallback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21213052-1145-E6AA-4F9C-FCCED24AA8C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785783" y="2011604"/>
                <a:ext cx="1630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572AF072-98C2-7F00-0040-41A647F5A421}"/>
                  </a:ext>
                </a:extLst>
              </p14:cNvPr>
              <p14:cNvContentPartPr/>
              <p14:nvPr/>
            </p14:nvContentPartPr>
            <p14:xfrm>
              <a:off x="2927263" y="2015204"/>
              <a:ext cx="119880" cy="226080"/>
            </p14:xfrm>
          </p:contentPart>
        </mc:Choice>
        <mc:Fallback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572AF072-98C2-7F00-0040-41A647F5A42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911783" y="1999724"/>
                <a:ext cx="1504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A7BFE15A-76CF-8F31-DEE7-6948F6F64373}"/>
                  </a:ext>
                </a:extLst>
              </p14:cNvPr>
              <p14:cNvContentPartPr/>
              <p14:nvPr/>
            </p14:nvContentPartPr>
            <p14:xfrm>
              <a:off x="3033823" y="2045804"/>
              <a:ext cx="94680" cy="160200"/>
            </p14:xfrm>
          </p:contentPart>
        </mc:Choice>
        <mc:Fallback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A7BFE15A-76CF-8F31-DEE7-6948F6F6437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018343" y="2030359"/>
                <a:ext cx="125280" cy="190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976FEAD4-6F5C-168B-30A6-29CC582875B4}"/>
                  </a:ext>
                </a:extLst>
              </p14:cNvPr>
              <p14:cNvContentPartPr/>
              <p14:nvPr/>
            </p14:nvContentPartPr>
            <p14:xfrm>
              <a:off x="3122023" y="2021324"/>
              <a:ext cx="138600" cy="156240"/>
            </p14:xfrm>
          </p:contentPart>
        </mc:Choice>
        <mc:Fallback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976FEAD4-6F5C-168B-30A6-29CC582875B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106583" y="2005808"/>
                <a:ext cx="169121" cy="186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2C3A1423-1FF4-774D-B411-2A47DFEE5007}"/>
                  </a:ext>
                </a:extLst>
              </p14:cNvPr>
              <p14:cNvContentPartPr/>
              <p14:nvPr/>
            </p14:nvContentPartPr>
            <p14:xfrm>
              <a:off x="3260263" y="2049404"/>
              <a:ext cx="63360" cy="97560"/>
            </p14:xfrm>
          </p:contentPart>
        </mc:Choice>
        <mc:Fallback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2C3A1423-1FF4-774D-B411-2A47DFEE500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244695" y="2033924"/>
                <a:ext cx="94135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43BB665C-7026-5C79-E7F5-3BC2D5B7BA2C}"/>
                  </a:ext>
                </a:extLst>
              </p14:cNvPr>
              <p14:cNvContentPartPr/>
              <p14:nvPr/>
            </p14:nvContentPartPr>
            <p14:xfrm>
              <a:off x="3260983" y="1938884"/>
              <a:ext cx="37440" cy="31680"/>
            </p14:xfrm>
          </p:contentPart>
        </mc:Choice>
        <mc:Fallback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43BB665C-7026-5C79-E7F5-3BC2D5B7BA2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245353" y="1923404"/>
                <a:ext cx="68337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DBFAAFCD-645B-F25C-C932-A754BB9CF2CE}"/>
                  </a:ext>
                </a:extLst>
              </p14:cNvPr>
              <p14:cNvContentPartPr/>
              <p14:nvPr/>
            </p14:nvContentPartPr>
            <p14:xfrm>
              <a:off x="3336583" y="2014484"/>
              <a:ext cx="112680" cy="163080"/>
            </p14:xfrm>
          </p:contentPart>
        </mc:Choice>
        <mc:Fallback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DBFAAFCD-645B-F25C-C932-A754BB9CF2C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321152" y="1999004"/>
                <a:ext cx="143183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DE6D0D7B-F257-0208-42CB-3D735821D766}"/>
                  </a:ext>
                </a:extLst>
              </p14:cNvPr>
              <p14:cNvContentPartPr/>
              <p14:nvPr/>
            </p14:nvContentPartPr>
            <p14:xfrm>
              <a:off x="3492823" y="2008004"/>
              <a:ext cx="182520" cy="515160"/>
            </p14:xfrm>
          </p:contentPart>
        </mc:Choice>
        <mc:Fallback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DE6D0D7B-F257-0208-42CB-3D735821D76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477343" y="1992524"/>
                <a:ext cx="21312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511418C9-1BEF-B373-F7D9-C0C6F435FF78}"/>
                  </a:ext>
                </a:extLst>
              </p14:cNvPr>
              <p14:cNvContentPartPr/>
              <p14:nvPr/>
            </p14:nvContentPartPr>
            <p14:xfrm>
              <a:off x="2565103" y="537044"/>
              <a:ext cx="871560" cy="616320"/>
            </p14:xfrm>
          </p:contentPart>
        </mc:Choice>
        <mc:Fallback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511418C9-1BEF-B373-F7D9-C0C6F435FF7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549623" y="521573"/>
                <a:ext cx="902160" cy="646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924B2FFB-91BB-1DDF-E13F-03949359477F}"/>
                  </a:ext>
                </a:extLst>
              </p14:cNvPr>
              <p14:cNvContentPartPr/>
              <p14:nvPr/>
            </p14:nvContentPartPr>
            <p14:xfrm>
              <a:off x="1496983" y="99644"/>
              <a:ext cx="989640" cy="556920"/>
            </p14:xfrm>
          </p:contentPart>
        </mc:Choice>
        <mc:Fallback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924B2FFB-91BB-1DDF-E13F-03949359477F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481503" y="84174"/>
                <a:ext cx="1020240" cy="587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98" name="잉크 97">
                <a:extLst>
                  <a:ext uri="{FF2B5EF4-FFF2-40B4-BE49-F238E27FC236}">
                    <a16:creationId xmlns:a16="http://schemas.microsoft.com/office/drawing/2014/main" id="{4CCDEAC9-9CF1-31F2-CEB8-63D47698AFD9}"/>
                  </a:ext>
                </a:extLst>
              </p14:cNvPr>
              <p14:cNvContentPartPr/>
              <p14:nvPr/>
            </p14:nvContentPartPr>
            <p14:xfrm>
              <a:off x="2989903" y="78044"/>
              <a:ext cx="566280" cy="389160"/>
            </p14:xfrm>
          </p:contentPart>
        </mc:Choice>
        <mc:Fallback>
          <p:pic>
            <p:nvPicPr>
              <p:cNvPr id="98" name="잉크 97">
                <a:extLst>
                  <a:ext uri="{FF2B5EF4-FFF2-40B4-BE49-F238E27FC236}">
                    <a16:creationId xmlns:a16="http://schemas.microsoft.com/office/drawing/2014/main" id="{4CCDEAC9-9CF1-31F2-CEB8-63D47698AFD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974413" y="62578"/>
                <a:ext cx="596899" cy="419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5DF4DB65-7DEC-87E8-D64E-B328583827D3}"/>
                  </a:ext>
                </a:extLst>
              </p14:cNvPr>
              <p14:cNvContentPartPr/>
              <p14:nvPr/>
            </p14:nvContentPartPr>
            <p14:xfrm>
              <a:off x="4184383" y="1209524"/>
              <a:ext cx="1836360" cy="415440"/>
            </p14:xfrm>
          </p:contentPart>
        </mc:Choice>
        <mc:Fallback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5DF4DB65-7DEC-87E8-D64E-B328583827D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168900" y="1194031"/>
                <a:ext cx="1866966" cy="446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18" name="잉크 117">
                <a:extLst>
                  <a:ext uri="{FF2B5EF4-FFF2-40B4-BE49-F238E27FC236}">
                    <a16:creationId xmlns:a16="http://schemas.microsoft.com/office/drawing/2014/main" id="{C75321A8-9725-EF0B-9F81-7D4B3E275BDF}"/>
                  </a:ext>
                </a:extLst>
              </p14:cNvPr>
              <p14:cNvContentPartPr/>
              <p14:nvPr/>
            </p14:nvContentPartPr>
            <p14:xfrm>
              <a:off x="4763623" y="1794164"/>
              <a:ext cx="1753560" cy="384120"/>
            </p14:xfrm>
          </p:contentPart>
        </mc:Choice>
        <mc:Fallback>
          <p:pic>
            <p:nvPicPr>
              <p:cNvPr id="118" name="잉크 117">
                <a:extLst>
                  <a:ext uri="{FF2B5EF4-FFF2-40B4-BE49-F238E27FC236}">
                    <a16:creationId xmlns:a16="http://schemas.microsoft.com/office/drawing/2014/main" id="{C75321A8-9725-EF0B-9F81-7D4B3E275BD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748143" y="1778669"/>
                <a:ext cx="1784160" cy="414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22" name="잉크 121">
                <a:extLst>
                  <a:ext uri="{FF2B5EF4-FFF2-40B4-BE49-F238E27FC236}">
                    <a16:creationId xmlns:a16="http://schemas.microsoft.com/office/drawing/2014/main" id="{9978697A-EBF4-3AC5-6837-D17339FB758B}"/>
                  </a:ext>
                </a:extLst>
              </p14:cNvPr>
              <p14:cNvContentPartPr/>
              <p14:nvPr/>
            </p14:nvContentPartPr>
            <p14:xfrm>
              <a:off x="4297783" y="832244"/>
              <a:ext cx="439560" cy="371520"/>
            </p14:xfrm>
          </p:contentPart>
        </mc:Choice>
        <mc:Fallback>
          <p:pic>
            <p:nvPicPr>
              <p:cNvPr id="122" name="잉크 121">
                <a:extLst>
                  <a:ext uri="{FF2B5EF4-FFF2-40B4-BE49-F238E27FC236}">
                    <a16:creationId xmlns:a16="http://schemas.microsoft.com/office/drawing/2014/main" id="{9978697A-EBF4-3AC5-6837-D17339FB758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282316" y="816749"/>
                <a:ext cx="470135" cy="402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23" name="잉크 122">
                <a:extLst>
                  <a:ext uri="{FF2B5EF4-FFF2-40B4-BE49-F238E27FC236}">
                    <a16:creationId xmlns:a16="http://schemas.microsoft.com/office/drawing/2014/main" id="{AE3DF83F-EFFA-C4F9-A9BC-81558EC4DA39}"/>
                  </a:ext>
                </a:extLst>
              </p14:cNvPr>
              <p14:cNvContentPartPr/>
              <p14:nvPr/>
            </p14:nvContentPartPr>
            <p14:xfrm>
              <a:off x="5039743" y="1077404"/>
              <a:ext cx="19080" cy="69480"/>
            </p14:xfrm>
          </p:contentPart>
        </mc:Choice>
        <mc:Fallback>
          <p:pic>
            <p:nvPicPr>
              <p:cNvPr id="123" name="잉크 122">
                <a:extLst>
                  <a:ext uri="{FF2B5EF4-FFF2-40B4-BE49-F238E27FC236}">
                    <a16:creationId xmlns:a16="http://schemas.microsoft.com/office/drawing/2014/main" id="{AE3DF83F-EFFA-C4F9-A9BC-81558EC4DA3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024263" y="1061924"/>
                <a:ext cx="496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24" name="잉크 123">
                <a:extLst>
                  <a:ext uri="{FF2B5EF4-FFF2-40B4-BE49-F238E27FC236}">
                    <a16:creationId xmlns:a16="http://schemas.microsoft.com/office/drawing/2014/main" id="{B4DF562F-24DB-6284-EB5E-DF31E4299517}"/>
                  </a:ext>
                </a:extLst>
              </p14:cNvPr>
              <p14:cNvContentPartPr/>
              <p14:nvPr/>
            </p14:nvContentPartPr>
            <p14:xfrm>
              <a:off x="5265823" y="826124"/>
              <a:ext cx="207720" cy="295920"/>
            </p14:xfrm>
          </p:contentPart>
        </mc:Choice>
        <mc:Fallback>
          <p:pic>
            <p:nvPicPr>
              <p:cNvPr id="124" name="잉크 123">
                <a:extLst>
                  <a:ext uri="{FF2B5EF4-FFF2-40B4-BE49-F238E27FC236}">
                    <a16:creationId xmlns:a16="http://schemas.microsoft.com/office/drawing/2014/main" id="{B4DF562F-24DB-6284-EB5E-DF31E4299517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250343" y="810644"/>
                <a:ext cx="23832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25" name="잉크 124">
                <a:extLst>
                  <a:ext uri="{FF2B5EF4-FFF2-40B4-BE49-F238E27FC236}">
                    <a16:creationId xmlns:a16="http://schemas.microsoft.com/office/drawing/2014/main" id="{C36B7F5C-F2C1-D226-F2C9-DE230A48834C}"/>
                  </a:ext>
                </a:extLst>
              </p14:cNvPr>
              <p14:cNvContentPartPr/>
              <p14:nvPr/>
            </p14:nvContentPartPr>
            <p14:xfrm>
              <a:off x="5517463" y="999284"/>
              <a:ext cx="50760" cy="103680"/>
            </p14:xfrm>
          </p:contentPart>
        </mc:Choice>
        <mc:Fallback>
          <p:pic>
            <p:nvPicPr>
              <p:cNvPr id="125" name="잉크 124">
                <a:extLst>
                  <a:ext uri="{FF2B5EF4-FFF2-40B4-BE49-F238E27FC236}">
                    <a16:creationId xmlns:a16="http://schemas.microsoft.com/office/drawing/2014/main" id="{C36B7F5C-F2C1-D226-F2C9-DE230A48834C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501983" y="983804"/>
                <a:ext cx="813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26" name="잉크 125">
                <a:extLst>
                  <a:ext uri="{FF2B5EF4-FFF2-40B4-BE49-F238E27FC236}">
                    <a16:creationId xmlns:a16="http://schemas.microsoft.com/office/drawing/2014/main" id="{FF005107-60B4-0259-9B73-18AE045179E3}"/>
                  </a:ext>
                </a:extLst>
              </p14:cNvPr>
              <p14:cNvContentPartPr/>
              <p14:nvPr/>
            </p14:nvContentPartPr>
            <p14:xfrm>
              <a:off x="5568223" y="1002164"/>
              <a:ext cx="175680" cy="44280"/>
            </p14:xfrm>
          </p:contentPart>
        </mc:Choice>
        <mc:Fallback>
          <p:pic>
            <p:nvPicPr>
              <p:cNvPr id="126" name="잉크 125">
                <a:extLst>
                  <a:ext uri="{FF2B5EF4-FFF2-40B4-BE49-F238E27FC236}">
                    <a16:creationId xmlns:a16="http://schemas.microsoft.com/office/drawing/2014/main" id="{FF005107-60B4-0259-9B73-18AE045179E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552743" y="986809"/>
                <a:ext cx="206280" cy="74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27" name="잉크 126">
                <a:extLst>
                  <a:ext uri="{FF2B5EF4-FFF2-40B4-BE49-F238E27FC236}">
                    <a16:creationId xmlns:a16="http://schemas.microsoft.com/office/drawing/2014/main" id="{ED6FB1F9-A363-3E0E-9B79-2EEE84551B54}"/>
                  </a:ext>
                </a:extLst>
              </p14:cNvPr>
              <p14:cNvContentPartPr/>
              <p14:nvPr/>
            </p14:nvContentPartPr>
            <p14:xfrm>
              <a:off x="5586583" y="782204"/>
              <a:ext cx="195120" cy="383760"/>
            </p14:xfrm>
          </p:contentPart>
        </mc:Choice>
        <mc:Fallback>
          <p:pic>
            <p:nvPicPr>
              <p:cNvPr id="127" name="잉크 126">
                <a:extLst>
                  <a:ext uri="{FF2B5EF4-FFF2-40B4-BE49-F238E27FC236}">
                    <a16:creationId xmlns:a16="http://schemas.microsoft.com/office/drawing/2014/main" id="{ED6FB1F9-A363-3E0E-9B79-2EEE84551B5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571132" y="766724"/>
                <a:ext cx="225664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28" name="잉크 127">
                <a:extLst>
                  <a:ext uri="{FF2B5EF4-FFF2-40B4-BE49-F238E27FC236}">
                    <a16:creationId xmlns:a16="http://schemas.microsoft.com/office/drawing/2014/main" id="{4D520253-A0AB-7B25-1EE7-12765F244916}"/>
                  </a:ext>
                </a:extLst>
              </p14:cNvPr>
              <p14:cNvContentPartPr/>
              <p14:nvPr/>
            </p14:nvContentPartPr>
            <p14:xfrm>
              <a:off x="5718703" y="951764"/>
              <a:ext cx="82080" cy="182520"/>
            </p14:xfrm>
          </p:contentPart>
        </mc:Choice>
        <mc:Fallback>
          <p:pic>
            <p:nvPicPr>
              <p:cNvPr id="128" name="잉크 127">
                <a:extLst>
                  <a:ext uri="{FF2B5EF4-FFF2-40B4-BE49-F238E27FC236}">
                    <a16:creationId xmlns:a16="http://schemas.microsoft.com/office/drawing/2014/main" id="{4D520253-A0AB-7B25-1EE7-12765F24491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703223" y="936284"/>
                <a:ext cx="1126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38" name="잉크 137">
                <a:extLst>
                  <a:ext uri="{FF2B5EF4-FFF2-40B4-BE49-F238E27FC236}">
                    <a16:creationId xmlns:a16="http://schemas.microsoft.com/office/drawing/2014/main" id="{73F68FFA-AAA5-7EB1-7F41-C77D0024FE70}"/>
                  </a:ext>
                </a:extLst>
              </p14:cNvPr>
              <p14:cNvContentPartPr/>
              <p14:nvPr/>
            </p14:nvContentPartPr>
            <p14:xfrm>
              <a:off x="5662183" y="760244"/>
              <a:ext cx="893160" cy="393120"/>
            </p14:xfrm>
          </p:contentPart>
        </mc:Choice>
        <mc:Fallback>
          <p:pic>
            <p:nvPicPr>
              <p:cNvPr id="138" name="잉크 137">
                <a:extLst>
                  <a:ext uri="{FF2B5EF4-FFF2-40B4-BE49-F238E27FC236}">
                    <a16:creationId xmlns:a16="http://schemas.microsoft.com/office/drawing/2014/main" id="{73F68FFA-AAA5-7EB1-7F41-C77D0024FE7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646703" y="744764"/>
                <a:ext cx="92376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54" name="잉크 153">
                <a:extLst>
                  <a:ext uri="{FF2B5EF4-FFF2-40B4-BE49-F238E27FC236}">
                    <a16:creationId xmlns:a16="http://schemas.microsoft.com/office/drawing/2014/main" id="{29ADAD4E-253D-C30A-5FE7-A9E12E1340CB}"/>
                  </a:ext>
                </a:extLst>
              </p14:cNvPr>
              <p14:cNvContentPartPr/>
              <p14:nvPr/>
            </p14:nvContentPartPr>
            <p14:xfrm>
              <a:off x="3901783" y="121964"/>
              <a:ext cx="1427040" cy="376920"/>
            </p14:xfrm>
          </p:contentPart>
        </mc:Choice>
        <mc:Fallback>
          <p:pic>
            <p:nvPicPr>
              <p:cNvPr id="154" name="잉크 153">
                <a:extLst>
                  <a:ext uri="{FF2B5EF4-FFF2-40B4-BE49-F238E27FC236}">
                    <a16:creationId xmlns:a16="http://schemas.microsoft.com/office/drawing/2014/main" id="{29ADAD4E-253D-C30A-5FE7-A9E12E1340C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886307" y="106484"/>
                <a:ext cx="1457632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66" name="잉크 165">
                <a:extLst>
                  <a:ext uri="{FF2B5EF4-FFF2-40B4-BE49-F238E27FC236}">
                    <a16:creationId xmlns:a16="http://schemas.microsoft.com/office/drawing/2014/main" id="{29FB14E5-17A4-74D8-45A6-CD9C73618830}"/>
                  </a:ext>
                </a:extLst>
              </p14:cNvPr>
              <p14:cNvContentPartPr/>
              <p14:nvPr/>
            </p14:nvContentPartPr>
            <p14:xfrm>
              <a:off x="5285623" y="103604"/>
              <a:ext cx="1118520" cy="425880"/>
            </p14:xfrm>
          </p:contentPart>
        </mc:Choice>
        <mc:Fallback>
          <p:pic>
            <p:nvPicPr>
              <p:cNvPr id="166" name="잉크 165">
                <a:extLst>
                  <a:ext uri="{FF2B5EF4-FFF2-40B4-BE49-F238E27FC236}">
                    <a16:creationId xmlns:a16="http://schemas.microsoft.com/office/drawing/2014/main" id="{29FB14E5-17A4-74D8-45A6-CD9C73618830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270148" y="88124"/>
                <a:ext cx="114911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77" name="잉크 176">
                <a:extLst>
                  <a:ext uri="{FF2B5EF4-FFF2-40B4-BE49-F238E27FC236}">
                    <a16:creationId xmlns:a16="http://schemas.microsoft.com/office/drawing/2014/main" id="{1C804CCD-86AE-DE62-871D-A8611C78BA50}"/>
                  </a:ext>
                </a:extLst>
              </p14:cNvPr>
              <p14:cNvContentPartPr/>
              <p14:nvPr/>
            </p14:nvContentPartPr>
            <p14:xfrm>
              <a:off x="8560543" y="367124"/>
              <a:ext cx="1917720" cy="627840"/>
            </p14:xfrm>
          </p:contentPart>
        </mc:Choice>
        <mc:Fallback>
          <p:pic>
            <p:nvPicPr>
              <p:cNvPr id="177" name="잉크 176">
                <a:extLst>
                  <a:ext uri="{FF2B5EF4-FFF2-40B4-BE49-F238E27FC236}">
                    <a16:creationId xmlns:a16="http://schemas.microsoft.com/office/drawing/2014/main" id="{1C804CCD-86AE-DE62-871D-A8611C78BA5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545066" y="351644"/>
                <a:ext cx="1948314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91" name="잉크 190">
                <a:extLst>
                  <a:ext uri="{FF2B5EF4-FFF2-40B4-BE49-F238E27FC236}">
                    <a16:creationId xmlns:a16="http://schemas.microsoft.com/office/drawing/2014/main" id="{06CE950B-8275-62EA-3093-37FCA34ADA4F}"/>
                  </a:ext>
                </a:extLst>
              </p14:cNvPr>
              <p14:cNvContentPartPr/>
              <p14:nvPr/>
            </p14:nvContentPartPr>
            <p14:xfrm>
              <a:off x="9962383" y="1165604"/>
              <a:ext cx="1182240" cy="600120"/>
            </p14:xfrm>
          </p:contentPart>
        </mc:Choice>
        <mc:Fallback>
          <p:pic>
            <p:nvPicPr>
              <p:cNvPr id="191" name="잉크 190">
                <a:extLst>
                  <a:ext uri="{FF2B5EF4-FFF2-40B4-BE49-F238E27FC236}">
                    <a16:creationId xmlns:a16="http://schemas.microsoft.com/office/drawing/2014/main" id="{06CE950B-8275-62EA-3093-37FCA34ADA4F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946903" y="1150133"/>
                <a:ext cx="1212840" cy="630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192" name="잉크 191">
                <a:extLst>
                  <a:ext uri="{FF2B5EF4-FFF2-40B4-BE49-F238E27FC236}">
                    <a16:creationId xmlns:a16="http://schemas.microsoft.com/office/drawing/2014/main" id="{8CAB3C82-CCCB-CBF9-A35F-F0C2DB84C0B8}"/>
                  </a:ext>
                </a:extLst>
              </p14:cNvPr>
              <p14:cNvContentPartPr/>
              <p14:nvPr/>
            </p14:nvContentPartPr>
            <p14:xfrm>
              <a:off x="9176503" y="1127804"/>
              <a:ext cx="553680" cy="396720"/>
            </p14:xfrm>
          </p:contentPart>
        </mc:Choice>
        <mc:Fallback>
          <p:pic>
            <p:nvPicPr>
              <p:cNvPr id="192" name="잉크 191">
                <a:extLst>
                  <a:ext uri="{FF2B5EF4-FFF2-40B4-BE49-F238E27FC236}">
                    <a16:creationId xmlns:a16="http://schemas.microsoft.com/office/drawing/2014/main" id="{8CAB3C82-CCCB-CBF9-A35F-F0C2DB84C0B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161013" y="1112310"/>
                <a:ext cx="584300" cy="427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211" name="잉크 210">
                <a:extLst>
                  <a:ext uri="{FF2B5EF4-FFF2-40B4-BE49-F238E27FC236}">
                    <a16:creationId xmlns:a16="http://schemas.microsoft.com/office/drawing/2014/main" id="{24BA0A3F-3643-9389-4742-762B2CFC1E20}"/>
                  </a:ext>
                </a:extLst>
              </p14:cNvPr>
              <p14:cNvContentPartPr/>
              <p14:nvPr/>
            </p14:nvContentPartPr>
            <p14:xfrm>
              <a:off x="10584823" y="2109524"/>
              <a:ext cx="773640" cy="414000"/>
            </p14:xfrm>
          </p:contentPart>
        </mc:Choice>
        <mc:Fallback>
          <p:pic>
            <p:nvPicPr>
              <p:cNvPr id="211" name="잉크 210">
                <a:extLst>
                  <a:ext uri="{FF2B5EF4-FFF2-40B4-BE49-F238E27FC236}">
                    <a16:creationId xmlns:a16="http://schemas.microsoft.com/office/drawing/2014/main" id="{24BA0A3F-3643-9389-4742-762B2CFC1E20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0569343" y="2094044"/>
                <a:ext cx="80424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212" name="잉크 211">
                <a:extLst>
                  <a:ext uri="{FF2B5EF4-FFF2-40B4-BE49-F238E27FC236}">
                    <a16:creationId xmlns:a16="http://schemas.microsoft.com/office/drawing/2014/main" id="{DB158832-B005-E738-BE20-F23CD56C5688}"/>
                  </a:ext>
                </a:extLst>
              </p14:cNvPr>
              <p14:cNvContentPartPr/>
              <p14:nvPr/>
            </p14:nvContentPartPr>
            <p14:xfrm>
              <a:off x="8654503" y="2014484"/>
              <a:ext cx="1622520" cy="603720"/>
            </p14:xfrm>
          </p:contentPart>
        </mc:Choice>
        <mc:Fallback>
          <p:pic>
            <p:nvPicPr>
              <p:cNvPr id="212" name="잉크 211">
                <a:extLst>
                  <a:ext uri="{FF2B5EF4-FFF2-40B4-BE49-F238E27FC236}">
                    <a16:creationId xmlns:a16="http://schemas.microsoft.com/office/drawing/2014/main" id="{DB158832-B005-E738-BE20-F23CD56C5688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639023" y="1999013"/>
                <a:ext cx="1653120" cy="634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231" name="잉크 230">
                <a:extLst>
                  <a:ext uri="{FF2B5EF4-FFF2-40B4-BE49-F238E27FC236}">
                    <a16:creationId xmlns:a16="http://schemas.microsoft.com/office/drawing/2014/main" id="{004AE1E7-AF85-6A3A-48C7-F48F1EB2231A}"/>
                  </a:ext>
                </a:extLst>
              </p14:cNvPr>
              <p14:cNvContentPartPr/>
              <p14:nvPr/>
            </p14:nvContentPartPr>
            <p14:xfrm>
              <a:off x="477823" y="5082404"/>
              <a:ext cx="1274040" cy="342720"/>
            </p14:xfrm>
          </p:contentPart>
        </mc:Choice>
        <mc:Fallback>
          <p:pic>
            <p:nvPicPr>
              <p:cNvPr id="231" name="잉크 230">
                <a:extLst>
                  <a:ext uri="{FF2B5EF4-FFF2-40B4-BE49-F238E27FC236}">
                    <a16:creationId xmlns:a16="http://schemas.microsoft.com/office/drawing/2014/main" id="{004AE1E7-AF85-6A3A-48C7-F48F1EB2231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62339" y="5066908"/>
                <a:ext cx="1304649" cy="373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250" name="잉크 249">
                <a:extLst>
                  <a:ext uri="{FF2B5EF4-FFF2-40B4-BE49-F238E27FC236}">
                    <a16:creationId xmlns:a16="http://schemas.microsoft.com/office/drawing/2014/main" id="{5E5A970B-CFE6-95C1-7B22-9B8AF83ED8DB}"/>
                  </a:ext>
                </a:extLst>
              </p14:cNvPr>
              <p14:cNvContentPartPr/>
              <p14:nvPr/>
            </p14:nvContentPartPr>
            <p14:xfrm>
              <a:off x="343183" y="5673524"/>
              <a:ext cx="56880" cy="56880"/>
            </p14:xfrm>
          </p:contentPart>
        </mc:Choice>
        <mc:Fallback>
          <p:pic>
            <p:nvPicPr>
              <p:cNvPr id="250" name="잉크 249">
                <a:extLst>
                  <a:ext uri="{FF2B5EF4-FFF2-40B4-BE49-F238E27FC236}">
                    <a16:creationId xmlns:a16="http://schemas.microsoft.com/office/drawing/2014/main" id="{5E5A970B-CFE6-95C1-7B22-9B8AF83ED8DB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27703" y="5658044"/>
                <a:ext cx="874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251" name="잉크 250">
                <a:extLst>
                  <a:ext uri="{FF2B5EF4-FFF2-40B4-BE49-F238E27FC236}">
                    <a16:creationId xmlns:a16="http://schemas.microsoft.com/office/drawing/2014/main" id="{DC861C03-6B2F-E46F-1D5B-BADF74FD1931}"/>
                  </a:ext>
                </a:extLst>
              </p14:cNvPr>
              <p14:cNvContentPartPr/>
              <p14:nvPr/>
            </p14:nvContentPartPr>
            <p14:xfrm>
              <a:off x="324103" y="6064124"/>
              <a:ext cx="44280" cy="56160"/>
            </p14:xfrm>
          </p:contentPart>
        </mc:Choice>
        <mc:Fallback>
          <p:pic>
            <p:nvPicPr>
              <p:cNvPr id="251" name="잉크 250">
                <a:extLst>
                  <a:ext uri="{FF2B5EF4-FFF2-40B4-BE49-F238E27FC236}">
                    <a16:creationId xmlns:a16="http://schemas.microsoft.com/office/drawing/2014/main" id="{DC861C03-6B2F-E46F-1D5B-BADF74FD1931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08623" y="6048644"/>
                <a:ext cx="748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252" name="잉크 251">
                <a:extLst>
                  <a:ext uri="{FF2B5EF4-FFF2-40B4-BE49-F238E27FC236}">
                    <a16:creationId xmlns:a16="http://schemas.microsoft.com/office/drawing/2014/main" id="{248D6A17-6937-1F3D-BCC5-5B393FDE973D}"/>
                  </a:ext>
                </a:extLst>
              </p14:cNvPr>
              <p14:cNvContentPartPr/>
              <p14:nvPr/>
            </p14:nvContentPartPr>
            <p14:xfrm>
              <a:off x="600943" y="5491004"/>
              <a:ext cx="1389600" cy="358920"/>
            </p14:xfrm>
          </p:contentPart>
        </mc:Choice>
        <mc:Fallback>
          <p:pic>
            <p:nvPicPr>
              <p:cNvPr id="252" name="잉크 251">
                <a:extLst>
                  <a:ext uri="{FF2B5EF4-FFF2-40B4-BE49-F238E27FC236}">
                    <a16:creationId xmlns:a16="http://schemas.microsoft.com/office/drawing/2014/main" id="{248D6A17-6937-1F3D-BCC5-5B393FDE973D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85467" y="5475508"/>
                <a:ext cx="1420192" cy="389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273" name="잉크 272">
                <a:extLst>
                  <a:ext uri="{FF2B5EF4-FFF2-40B4-BE49-F238E27FC236}">
                    <a16:creationId xmlns:a16="http://schemas.microsoft.com/office/drawing/2014/main" id="{5DEA457F-0351-B16E-7D1D-FFC507E3432B}"/>
                  </a:ext>
                </a:extLst>
              </p14:cNvPr>
              <p14:cNvContentPartPr/>
              <p14:nvPr/>
            </p14:nvContentPartPr>
            <p14:xfrm>
              <a:off x="525343" y="5931284"/>
              <a:ext cx="1195200" cy="345240"/>
            </p14:xfrm>
          </p:contentPart>
        </mc:Choice>
        <mc:Fallback>
          <p:pic>
            <p:nvPicPr>
              <p:cNvPr id="273" name="잉크 272">
                <a:extLst>
                  <a:ext uri="{FF2B5EF4-FFF2-40B4-BE49-F238E27FC236}">
                    <a16:creationId xmlns:a16="http://schemas.microsoft.com/office/drawing/2014/main" id="{5DEA457F-0351-B16E-7D1D-FFC507E3432B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09858" y="5915820"/>
                <a:ext cx="1225809" cy="375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287" name="잉크 286">
                <a:extLst>
                  <a:ext uri="{FF2B5EF4-FFF2-40B4-BE49-F238E27FC236}">
                    <a16:creationId xmlns:a16="http://schemas.microsoft.com/office/drawing/2014/main" id="{D23C258F-45DD-FD58-209B-A053E55BF6CE}"/>
                  </a:ext>
                </a:extLst>
              </p14:cNvPr>
              <p14:cNvContentPartPr/>
              <p14:nvPr/>
            </p14:nvContentPartPr>
            <p14:xfrm>
              <a:off x="361903" y="6390284"/>
              <a:ext cx="1150920" cy="314640"/>
            </p14:xfrm>
          </p:contentPart>
        </mc:Choice>
        <mc:Fallback>
          <p:pic>
            <p:nvPicPr>
              <p:cNvPr id="287" name="잉크 286">
                <a:extLst>
                  <a:ext uri="{FF2B5EF4-FFF2-40B4-BE49-F238E27FC236}">
                    <a16:creationId xmlns:a16="http://schemas.microsoft.com/office/drawing/2014/main" id="{D23C258F-45DD-FD58-209B-A053E55BF6CE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46423" y="6374804"/>
                <a:ext cx="11815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306" name="잉크 305">
                <a:extLst>
                  <a:ext uri="{FF2B5EF4-FFF2-40B4-BE49-F238E27FC236}">
                    <a16:creationId xmlns:a16="http://schemas.microsoft.com/office/drawing/2014/main" id="{C26EFB21-E02E-AC30-D4A2-F56E8A6DE4A8}"/>
                  </a:ext>
                </a:extLst>
              </p14:cNvPr>
              <p14:cNvContentPartPr/>
              <p14:nvPr/>
            </p14:nvContentPartPr>
            <p14:xfrm>
              <a:off x="2524783" y="5447084"/>
              <a:ext cx="1307520" cy="383760"/>
            </p14:xfrm>
          </p:contentPart>
        </mc:Choice>
        <mc:Fallback>
          <p:pic>
            <p:nvPicPr>
              <p:cNvPr id="306" name="잉크 305">
                <a:extLst>
                  <a:ext uri="{FF2B5EF4-FFF2-40B4-BE49-F238E27FC236}">
                    <a16:creationId xmlns:a16="http://schemas.microsoft.com/office/drawing/2014/main" id="{C26EFB21-E02E-AC30-D4A2-F56E8A6DE4A8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509303" y="5431604"/>
                <a:ext cx="133812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307" name="잉크 306">
                <a:extLst>
                  <a:ext uri="{FF2B5EF4-FFF2-40B4-BE49-F238E27FC236}">
                    <a16:creationId xmlns:a16="http://schemas.microsoft.com/office/drawing/2014/main" id="{24905A74-00CA-20AB-86C8-B6FC48818AEA}"/>
                  </a:ext>
                </a:extLst>
              </p14:cNvPr>
              <p14:cNvContentPartPr/>
              <p14:nvPr/>
            </p14:nvContentPartPr>
            <p14:xfrm>
              <a:off x="3920503" y="5557604"/>
              <a:ext cx="19080" cy="21960"/>
            </p14:xfrm>
          </p:contentPart>
        </mc:Choice>
        <mc:Fallback>
          <p:pic>
            <p:nvPicPr>
              <p:cNvPr id="307" name="잉크 306">
                <a:extLst>
                  <a:ext uri="{FF2B5EF4-FFF2-40B4-BE49-F238E27FC236}">
                    <a16:creationId xmlns:a16="http://schemas.microsoft.com/office/drawing/2014/main" id="{24905A74-00CA-20AB-86C8-B6FC48818AEA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905310" y="5542124"/>
                <a:ext cx="49113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308" name="잉크 307">
                <a:extLst>
                  <a:ext uri="{FF2B5EF4-FFF2-40B4-BE49-F238E27FC236}">
                    <a16:creationId xmlns:a16="http://schemas.microsoft.com/office/drawing/2014/main" id="{D2BCD0B3-CC79-B2B8-51F2-CF6CBDB11D7A}"/>
                  </a:ext>
                </a:extLst>
              </p14:cNvPr>
              <p14:cNvContentPartPr/>
              <p14:nvPr/>
            </p14:nvContentPartPr>
            <p14:xfrm>
              <a:off x="3914023" y="5679644"/>
              <a:ext cx="31680" cy="6480"/>
            </p14:xfrm>
          </p:contentPart>
        </mc:Choice>
        <mc:Fallback>
          <p:pic>
            <p:nvPicPr>
              <p:cNvPr id="308" name="잉크 307">
                <a:extLst>
                  <a:ext uri="{FF2B5EF4-FFF2-40B4-BE49-F238E27FC236}">
                    <a16:creationId xmlns:a16="http://schemas.microsoft.com/office/drawing/2014/main" id="{D2BCD0B3-CC79-B2B8-51F2-CF6CBDB11D7A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898543" y="5664164"/>
                <a:ext cx="62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334" name="잉크 333">
                <a:extLst>
                  <a:ext uri="{FF2B5EF4-FFF2-40B4-BE49-F238E27FC236}">
                    <a16:creationId xmlns:a16="http://schemas.microsoft.com/office/drawing/2014/main" id="{A0542734-B7EE-7296-B64A-53578A576884}"/>
                  </a:ext>
                </a:extLst>
              </p14:cNvPr>
              <p14:cNvContentPartPr/>
              <p14:nvPr/>
            </p14:nvContentPartPr>
            <p14:xfrm>
              <a:off x="5303623" y="5469404"/>
              <a:ext cx="528480" cy="229680"/>
            </p14:xfrm>
          </p:contentPart>
        </mc:Choice>
        <mc:Fallback>
          <p:pic>
            <p:nvPicPr>
              <p:cNvPr id="334" name="잉크 333">
                <a:extLst>
                  <a:ext uri="{FF2B5EF4-FFF2-40B4-BE49-F238E27FC236}">
                    <a16:creationId xmlns:a16="http://schemas.microsoft.com/office/drawing/2014/main" id="{A0542734-B7EE-7296-B64A-53578A576884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288143" y="5453900"/>
                <a:ext cx="559080" cy="260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335" name="잉크 334">
                <a:extLst>
                  <a:ext uri="{FF2B5EF4-FFF2-40B4-BE49-F238E27FC236}">
                    <a16:creationId xmlns:a16="http://schemas.microsoft.com/office/drawing/2014/main" id="{282754C5-5C14-3700-5BDA-5883E9DF8D53}"/>
                  </a:ext>
                </a:extLst>
              </p14:cNvPr>
              <p14:cNvContentPartPr/>
              <p14:nvPr/>
            </p14:nvContentPartPr>
            <p14:xfrm>
              <a:off x="4184383" y="5478404"/>
              <a:ext cx="805320" cy="252000"/>
            </p14:xfrm>
          </p:contentPart>
        </mc:Choice>
        <mc:Fallback>
          <p:pic>
            <p:nvPicPr>
              <p:cNvPr id="335" name="잉크 334">
                <a:extLst>
                  <a:ext uri="{FF2B5EF4-FFF2-40B4-BE49-F238E27FC236}">
                    <a16:creationId xmlns:a16="http://schemas.microsoft.com/office/drawing/2014/main" id="{282754C5-5C14-3700-5BDA-5883E9DF8D5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168896" y="5462902"/>
                <a:ext cx="835934" cy="282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348" name="잉크 347">
                <a:extLst>
                  <a:ext uri="{FF2B5EF4-FFF2-40B4-BE49-F238E27FC236}">
                    <a16:creationId xmlns:a16="http://schemas.microsoft.com/office/drawing/2014/main" id="{558BC662-B308-5D78-B20B-ED4B44574395}"/>
                  </a:ext>
                </a:extLst>
              </p14:cNvPr>
              <p14:cNvContentPartPr/>
              <p14:nvPr/>
            </p14:nvContentPartPr>
            <p14:xfrm>
              <a:off x="5875663" y="5410004"/>
              <a:ext cx="798840" cy="307800"/>
            </p14:xfrm>
          </p:contentPart>
        </mc:Choice>
        <mc:Fallback>
          <p:pic>
            <p:nvPicPr>
              <p:cNvPr id="348" name="잉크 347">
                <a:extLst>
                  <a:ext uri="{FF2B5EF4-FFF2-40B4-BE49-F238E27FC236}">
                    <a16:creationId xmlns:a16="http://schemas.microsoft.com/office/drawing/2014/main" id="{558BC662-B308-5D78-B20B-ED4B44574395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860183" y="5394524"/>
                <a:ext cx="8294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365" name="잉크 364">
                <a:extLst>
                  <a:ext uri="{FF2B5EF4-FFF2-40B4-BE49-F238E27FC236}">
                    <a16:creationId xmlns:a16="http://schemas.microsoft.com/office/drawing/2014/main" id="{FC715F2F-21B7-06D0-39A1-B01922BEBC47}"/>
                  </a:ext>
                </a:extLst>
              </p14:cNvPr>
              <p14:cNvContentPartPr/>
              <p14:nvPr/>
            </p14:nvContentPartPr>
            <p14:xfrm>
              <a:off x="6850183" y="5305964"/>
              <a:ext cx="1672920" cy="518760"/>
            </p14:xfrm>
          </p:contentPart>
        </mc:Choice>
        <mc:Fallback>
          <p:pic>
            <p:nvPicPr>
              <p:cNvPr id="365" name="잉크 364">
                <a:extLst>
                  <a:ext uri="{FF2B5EF4-FFF2-40B4-BE49-F238E27FC236}">
                    <a16:creationId xmlns:a16="http://schemas.microsoft.com/office/drawing/2014/main" id="{FC715F2F-21B7-06D0-39A1-B01922BEBC47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834700" y="5290473"/>
                <a:ext cx="1703527" cy="54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372" name="잉크 371">
                <a:extLst>
                  <a:ext uri="{FF2B5EF4-FFF2-40B4-BE49-F238E27FC236}">
                    <a16:creationId xmlns:a16="http://schemas.microsoft.com/office/drawing/2014/main" id="{7B51B8FD-27F5-58A4-E5C1-CA621E73D6B1}"/>
                  </a:ext>
                </a:extLst>
              </p14:cNvPr>
              <p14:cNvContentPartPr/>
              <p14:nvPr/>
            </p14:nvContentPartPr>
            <p14:xfrm>
              <a:off x="8623183" y="5277524"/>
              <a:ext cx="685800" cy="393480"/>
            </p14:xfrm>
          </p:contentPart>
        </mc:Choice>
        <mc:Fallback>
          <p:pic>
            <p:nvPicPr>
              <p:cNvPr id="372" name="잉크 371">
                <a:extLst>
                  <a:ext uri="{FF2B5EF4-FFF2-40B4-BE49-F238E27FC236}">
                    <a16:creationId xmlns:a16="http://schemas.microsoft.com/office/drawing/2014/main" id="{7B51B8FD-27F5-58A4-E5C1-CA621E73D6B1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8607695" y="5262058"/>
                <a:ext cx="716416" cy="424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393" name="잉크 392">
                <a:extLst>
                  <a:ext uri="{FF2B5EF4-FFF2-40B4-BE49-F238E27FC236}">
                    <a16:creationId xmlns:a16="http://schemas.microsoft.com/office/drawing/2014/main" id="{E00A171A-BD39-4D91-A4EB-BACC80BFC6C3}"/>
                  </a:ext>
                </a:extLst>
              </p14:cNvPr>
              <p14:cNvContentPartPr/>
              <p14:nvPr/>
            </p14:nvContentPartPr>
            <p14:xfrm>
              <a:off x="2556103" y="6013004"/>
              <a:ext cx="1069200" cy="289440"/>
            </p14:xfrm>
          </p:contentPart>
        </mc:Choice>
        <mc:Fallback>
          <p:pic>
            <p:nvPicPr>
              <p:cNvPr id="393" name="잉크 392">
                <a:extLst>
                  <a:ext uri="{FF2B5EF4-FFF2-40B4-BE49-F238E27FC236}">
                    <a16:creationId xmlns:a16="http://schemas.microsoft.com/office/drawing/2014/main" id="{E00A171A-BD39-4D91-A4EB-BACC80BFC6C3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540623" y="5997543"/>
                <a:ext cx="1099800" cy="320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394" name="잉크 393">
                <a:extLst>
                  <a:ext uri="{FF2B5EF4-FFF2-40B4-BE49-F238E27FC236}">
                    <a16:creationId xmlns:a16="http://schemas.microsoft.com/office/drawing/2014/main" id="{4686A348-31E1-3518-107A-717B6E81A28D}"/>
                  </a:ext>
                </a:extLst>
              </p14:cNvPr>
              <p14:cNvContentPartPr/>
              <p14:nvPr/>
            </p14:nvContentPartPr>
            <p14:xfrm>
              <a:off x="3839503" y="6169964"/>
              <a:ext cx="18360" cy="360"/>
            </p14:xfrm>
          </p:contentPart>
        </mc:Choice>
        <mc:Fallback>
          <p:pic>
            <p:nvPicPr>
              <p:cNvPr id="394" name="잉크 393">
                <a:extLst>
                  <a:ext uri="{FF2B5EF4-FFF2-40B4-BE49-F238E27FC236}">
                    <a16:creationId xmlns:a16="http://schemas.microsoft.com/office/drawing/2014/main" id="{4686A348-31E1-3518-107A-717B6E81A28D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824321" y="6154484"/>
                <a:ext cx="48372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395" name="잉크 394">
                <a:extLst>
                  <a:ext uri="{FF2B5EF4-FFF2-40B4-BE49-F238E27FC236}">
                    <a16:creationId xmlns:a16="http://schemas.microsoft.com/office/drawing/2014/main" id="{A2B1EF7A-6F11-10C9-BE14-CA6888B16BBB}"/>
                  </a:ext>
                </a:extLst>
              </p14:cNvPr>
              <p14:cNvContentPartPr/>
              <p14:nvPr/>
            </p14:nvContentPartPr>
            <p14:xfrm>
              <a:off x="3851383" y="6295964"/>
              <a:ext cx="56880" cy="6480"/>
            </p14:xfrm>
          </p:contentPart>
        </mc:Choice>
        <mc:Fallback>
          <p:pic>
            <p:nvPicPr>
              <p:cNvPr id="395" name="잉크 394">
                <a:extLst>
                  <a:ext uri="{FF2B5EF4-FFF2-40B4-BE49-F238E27FC236}">
                    <a16:creationId xmlns:a16="http://schemas.microsoft.com/office/drawing/2014/main" id="{A2B1EF7A-6F11-10C9-BE14-CA6888B16BBB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835903" y="6281299"/>
                <a:ext cx="8748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403" name="잉크 402">
                <a:extLst>
                  <a:ext uri="{FF2B5EF4-FFF2-40B4-BE49-F238E27FC236}">
                    <a16:creationId xmlns:a16="http://schemas.microsoft.com/office/drawing/2014/main" id="{7E2D719E-08F9-7A08-F192-75D514AC8E1B}"/>
                  </a:ext>
                </a:extLst>
              </p14:cNvPr>
              <p14:cNvContentPartPr/>
              <p14:nvPr/>
            </p14:nvContentPartPr>
            <p14:xfrm>
              <a:off x="4071343" y="6025604"/>
              <a:ext cx="446760" cy="315360"/>
            </p14:xfrm>
          </p:contentPart>
        </mc:Choice>
        <mc:Fallback>
          <p:pic>
            <p:nvPicPr>
              <p:cNvPr id="403" name="잉크 402">
                <a:extLst>
                  <a:ext uri="{FF2B5EF4-FFF2-40B4-BE49-F238E27FC236}">
                    <a16:creationId xmlns:a16="http://schemas.microsoft.com/office/drawing/2014/main" id="{7E2D719E-08F9-7A08-F192-75D514AC8E1B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055863" y="6010124"/>
                <a:ext cx="47736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412" name="잉크 411">
                <a:extLst>
                  <a:ext uri="{FF2B5EF4-FFF2-40B4-BE49-F238E27FC236}">
                    <a16:creationId xmlns:a16="http://schemas.microsoft.com/office/drawing/2014/main" id="{E204BA17-4199-A454-020D-9BFC275B95AF}"/>
                  </a:ext>
                </a:extLst>
              </p14:cNvPr>
              <p14:cNvContentPartPr/>
              <p14:nvPr/>
            </p14:nvContentPartPr>
            <p14:xfrm>
              <a:off x="4549783" y="6044324"/>
              <a:ext cx="678960" cy="264600"/>
            </p14:xfrm>
          </p:contentPart>
        </mc:Choice>
        <mc:Fallback>
          <p:pic>
            <p:nvPicPr>
              <p:cNvPr id="412" name="잉크 411">
                <a:extLst>
                  <a:ext uri="{FF2B5EF4-FFF2-40B4-BE49-F238E27FC236}">
                    <a16:creationId xmlns:a16="http://schemas.microsoft.com/office/drawing/2014/main" id="{E204BA17-4199-A454-020D-9BFC275B95AF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534295" y="6028823"/>
                <a:ext cx="709576" cy="2952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2743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3CBE7D-D6B8-CF8A-EFE7-7F47E9B4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D0B4D51-EC86-6704-64D8-B64178CE6001}"/>
                  </a:ext>
                </a:extLst>
              </p14:cNvPr>
              <p14:cNvContentPartPr/>
              <p14:nvPr/>
            </p14:nvContentPartPr>
            <p14:xfrm>
              <a:off x="3901783" y="2580044"/>
              <a:ext cx="754920" cy="5598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D0B4D51-EC86-6704-64D8-B64178CE60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6303" y="2564564"/>
                <a:ext cx="78552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55A939E-BEE0-A3C0-4ED2-1E7644EAF1CD}"/>
                  </a:ext>
                </a:extLst>
              </p14:cNvPr>
              <p14:cNvContentPartPr/>
              <p14:nvPr/>
            </p14:nvContentPartPr>
            <p14:xfrm>
              <a:off x="2669503" y="3234164"/>
              <a:ext cx="2332800" cy="3776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55A939E-BEE0-A3C0-4ED2-1E7644EAF1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4023" y="3218684"/>
                <a:ext cx="236340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39E7F483-A24B-43C2-BF53-96E367C9F980}"/>
                  </a:ext>
                </a:extLst>
              </p14:cNvPr>
              <p14:cNvContentPartPr/>
              <p14:nvPr/>
            </p14:nvContentPartPr>
            <p14:xfrm>
              <a:off x="2563303" y="1804244"/>
              <a:ext cx="1451880" cy="60912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39E7F483-A24B-43C2-BF53-96E367C9F9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47823" y="1788773"/>
                <a:ext cx="1482480" cy="639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EDD3710B-3588-EA6A-8D99-A93187B887DA}"/>
                  </a:ext>
                </a:extLst>
              </p14:cNvPr>
              <p14:cNvContentPartPr/>
              <p14:nvPr/>
            </p14:nvContentPartPr>
            <p14:xfrm>
              <a:off x="5706823" y="989564"/>
              <a:ext cx="3501360" cy="383760"/>
            </p14:xfrm>
          </p:contentPart>
        </mc:Choice>
        <mc:Fallback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EDD3710B-3588-EA6A-8D99-A93187B887D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91345" y="974099"/>
                <a:ext cx="3531957" cy="414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80DA9EB0-163C-7853-D000-A374932F184C}"/>
                  </a:ext>
                </a:extLst>
              </p14:cNvPr>
              <p14:cNvContentPartPr/>
              <p14:nvPr/>
            </p14:nvContentPartPr>
            <p14:xfrm>
              <a:off x="5080063" y="1681124"/>
              <a:ext cx="827640" cy="396360"/>
            </p14:xfrm>
          </p:contentPart>
        </mc:Choice>
        <mc:Fallback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80DA9EB0-163C-7853-D000-A374932F184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64576" y="1665658"/>
                <a:ext cx="858253" cy="426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4" name="잉크 103">
                <a:extLst>
                  <a:ext uri="{FF2B5EF4-FFF2-40B4-BE49-F238E27FC236}">
                    <a16:creationId xmlns:a16="http://schemas.microsoft.com/office/drawing/2014/main" id="{68D2E1A4-69CD-1D72-A88A-FF084EA29572}"/>
                  </a:ext>
                </a:extLst>
              </p14:cNvPr>
              <p14:cNvContentPartPr/>
              <p14:nvPr/>
            </p14:nvContentPartPr>
            <p14:xfrm>
              <a:off x="6139903" y="1728644"/>
              <a:ext cx="1194840" cy="392760"/>
            </p14:xfrm>
          </p:contentPart>
        </mc:Choice>
        <mc:Fallback>
          <p:pic>
            <p:nvPicPr>
              <p:cNvPr id="104" name="잉크 103">
                <a:extLst>
                  <a:ext uri="{FF2B5EF4-FFF2-40B4-BE49-F238E27FC236}">
                    <a16:creationId xmlns:a16="http://schemas.microsoft.com/office/drawing/2014/main" id="{68D2E1A4-69CD-1D72-A88A-FF084EA2957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24428" y="1713178"/>
                <a:ext cx="1225431" cy="423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0" name="잉크 119">
                <a:extLst>
                  <a:ext uri="{FF2B5EF4-FFF2-40B4-BE49-F238E27FC236}">
                    <a16:creationId xmlns:a16="http://schemas.microsoft.com/office/drawing/2014/main" id="{808663F6-B271-15D0-B8C7-E3224C2E5920}"/>
                  </a:ext>
                </a:extLst>
              </p14:cNvPr>
              <p14:cNvContentPartPr/>
              <p14:nvPr/>
            </p14:nvContentPartPr>
            <p14:xfrm>
              <a:off x="7997503" y="1706324"/>
              <a:ext cx="651240" cy="308160"/>
            </p14:xfrm>
          </p:contentPart>
        </mc:Choice>
        <mc:Fallback>
          <p:pic>
            <p:nvPicPr>
              <p:cNvPr id="120" name="잉크 119">
                <a:extLst>
                  <a:ext uri="{FF2B5EF4-FFF2-40B4-BE49-F238E27FC236}">
                    <a16:creationId xmlns:a16="http://schemas.microsoft.com/office/drawing/2014/main" id="{808663F6-B271-15D0-B8C7-E3224C2E592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982032" y="1690862"/>
                <a:ext cx="681823" cy="338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1" name="잉크 120">
                <a:extLst>
                  <a:ext uri="{FF2B5EF4-FFF2-40B4-BE49-F238E27FC236}">
                    <a16:creationId xmlns:a16="http://schemas.microsoft.com/office/drawing/2014/main" id="{AE23350D-D5D2-6D58-B341-BD0ABEBAF850}"/>
                  </a:ext>
                </a:extLst>
              </p14:cNvPr>
              <p14:cNvContentPartPr/>
              <p14:nvPr/>
            </p14:nvContentPartPr>
            <p14:xfrm>
              <a:off x="7385503" y="1768964"/>
              <a:ext cx="408240" cy="216360"/>
            </p14:xfrm>
          </p:contentPart>
        </mc:Choice>
        <mc:Fallback>
          <p:pic>
            <p:nvPicPr>
              <p:cNvPr id="121" name="잉크 120">
                <a:extLst>
                  <a:ext uri="{FF2B5EF4-FFF2-40B4-BE49-F238E27FC236}">
                    <a16:creationId xmlns:a16="http://schemas.microsoft.com/office/drawing/2014/main" id="{AE23350D-D5D2-6D58-B341-BD0ABEBAF85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70023" y="1753484"/>
                <a:ext cx="4388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0" name="잉크 129">
                <a:extLst>
                  <a:ext uri="{FF2B5EF4-FFF2-40B4-BE49-F238E27FC236}">
                    <a16:creationId xmlns:a16="http://schemas.microsoft.com/office/drawing/2014/main" id="{05AF57B9-AA8E-728E-EA00-50EBB0739FBF}"/>
                  </a:ext>
                </a:extLst>
              </p14:cNvPr>
              <p14:cNvContentPartPr/>
              <p14:nvPr/>
            </p14:nvContentPartPr>
            <p14:xfrm>
              <a:off x="8962663" y="1665644"/>
              <a:ext cx="836640" cy="436320"/>
            </p14:xfrm>
          </p:contentPart>
        </mc:Choice>
        <mc:Fallback>
          <p:pic>
            <p:nvPicPr>
              <p:cNvPr id="130" name="잉크 129">
                <a:extLst>
                  <a:ext uri="{FF2B5EF4-FFF2-40B4-BE49-F238E27FC236}">
                    <a16:creationId xmlns:a16="http://schemas.microsoft.com/office/drawing/2014/main" id="{05AF57B9-AA8E-728E-EA00-50EBB0739FB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47176" y="1650164"/>
                <a:ext cx="867253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45" name="잉크 144">
                <a:extLst>
                  <a:ext uri="{FF2B5EF4-FFF2-40B4-BE49-F238E27FC236}">
                    <a16:creationId xmlns:a16="http://schemas.microsoft.com/office/drawing/2014/main" id="{17E4D792-89E8-A25F-62BA-E43DA4AF1237}"/>
                  </a:ext>
                </a:extLst>
              </p14:cNvPr>
              <p14:cNvContentPartPr/>
              <p14:nvPr/>
            </p14:nvContentPartPr>
            <p14:xfrm>
              <a:off x="10622623" y="1626044"/>
              <a:ext cx="792720" cy="413280"/>
            </p14:xfrm>
          </p:contentPart>
        </mc:Choice>
        <mc:Fallback>
          <p:pic>
            <p:nvPicPr>
              <p:cNvPr id="145" name="잉크 144">
                <a:extLst>
                  <a:ext uri="{FF2B5EF4-FFF2-40B4-BE49-F238E27FC236}">
                    <a16:creationId xmlns:a16="http://schemas.microsoft.com/office/drawing/2014/main" id="{17E4D792-89E8-A25F-62BA-E43DA4AF123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607143" y="1610564"/>
                <a:ext cx="82332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974E2C3C-F110-9418-4679-E1DC4276789B}"/>
                  </a:ext>
                </a:extLst>
              </p14:cNvPr>
              <p14:cNvContentPartPr/>
              <p14:nvPr/>
            </p14:nvContentPartPr>
            <p14:xfrm>
              <a:off x="9974983" y="1788044"/>
              <a:ext cx="446760" cy="214200"/>
            </p14:xfrm>
          </p:contentPart>
        </mc:Choice>
        <mc:Fallback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974E2C3C-F110-9418-4679-E1DC4276789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959503" y="1772564"/>
                <a:ext cx="4773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BDD03865-3FDE-B2ED-A997-88DBED431220}"/>
                  </a:ext>
                </a:extLst>
              </p14:cNvPr>
              <p14:cNvContentPartPr/>
              <p14:nvPr/>
            </p14:nvContentPartPr>
            <p14:xfrm>
              <a:off x="6510703" y="2228684"/>
              <a:ext cx="1962000" cy="314280"/>
            </p14:xfrm>
          </p:contentPart>
        </mc:Choice>
        <mc:Fallback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BDD03865-3FDE-B2ED-A997-88DBED43122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95223" y="2213186"/>
                <a:ext cx="1992600" cy="344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70" name="잉크 169">
                <a:extLst>
                  <a:ext uri="{FF2B5EF4-FFF2-40B4-BE49-F238E27FC236}">
                    <a16:creationId xmlns:a16="http://schemas.microsoft.com/office/drawing/2014/main" id="{94947648-D807-2787-5B3B-B0BA8DCA0B8E}"/>
                  </a:ext>
                </a:extLst>
              </p14:cNvPr>
              <p14:cNvContentPartPr/>
              <p14:nvPr/>
            </p14:nvContentPartPr>
            <p14:xfrm>
              <a:off x="4128583" y="1040684"/>
              <a:ext cx="1885680" cy="1200240"/>
            </p14:xfrm>
          </p:contentPart>
        </mc:Choice>
        <mc:Fallback>
          <p:pic>
            <p:nvPicPr>
              <p:cNvPr id="170" name="잉크 169">
                <a:extLst>
                  <a:ext uri="{FF2B5EF4-FFF2-40B4-BE49-F238E27FC236}">
                    <a16:creationId xmlns:a16="http://schemas.microsoft.com/office/drawing/2014/main" id="{94947648-D807-2787-5B3B-B0BA8DCA0B8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13103" y="1025209"/>
                <a:ext cx="1916280" cy="12308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833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1A24A30-4ACF-1ECE-088B-AA7C4DDB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D6C60FB-2308-768E-4AD1-913A19395DA4}"/>
                  </a:ext>
                </a:extLst>
              </p14:cNvPr>
              <p14:cNvContentPartPr/>
              <p14:nvPr/>
            </p14:nvContentPartPr>
            <p14:xfrm>
              <a:off x="3260263" y="2630444"/>
              <a:ext cx="2949120" cy="4341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D6C60FB-2308-768E-4AD1-913A19395D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4781" y="2614964"/>
                <a:ext cx="2979724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B9E95E36-209D-2399-5019-32C80B791131}"/>
                  </a:ext>
                </a:extLst>
              </p14:cNvPr>
              <p14:cNvContentPartPr/>
              <p14:nvPr/>
            </p14:nvContentPartPr>
            <p14:xfrm>
              <a:off x="1849063" y="1498964"/>
              <a:ext cx="1499760" cy="41508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B9E95E36-209D-2399-5019-32C80B7911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3579" y="1483497"/>
                <a:ext cx="1530367" cy="445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886F1AAF-ABED-CE2B-01E7-4F28860E7420}"/>
                  </a:ext>
                </a:extLst>
              </p14:cNvPr>
              <p14:cNvContentPartPr/>
              <p14:nvPr/>
            </p14:nvContentPartPr>
            <p14:xfrm>
              <a:off x="3574543" y="1464404"/>
              <a:ext cx="1107000" cy="361440"/>
            </p14:xfrm>
          </p:contentPart>
        </mc:Choice>
        <mc:Fallback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886F1AAF-ABED-CE2B-01E7-4F28860E74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59063" y="1448924"/>
                <a:ext cx="113760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20ECD566-9CC2-C9FA-AE04-18C8CCAE5881}"/>
                  </a:ext>
                </a:extLst>
              </p14:cNvPr>
              <p14:cNvContentPartPr/>
              <p14:nvPr/>
            </p14:nvContentPartPr>
            <p14:xfrm>
              <a:off x="4744183" y="1461164"/>
              <a:ext cx="1760760" cy="371520"/>
            </p14:xfrm>
          </p:contentPart>
        </mc:Choice>
        <mc:Fallback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20ECD566-9CC2-C9FA-AE04-18C8CCAE588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8703" y="1445684"/>
                <a:ext cx="179136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41FABB28-5B92-3978-042B-28F4ABD7B6B4}"/>
                  </a:ext>
                </a:extLst>
              </p14:cNvPr>
              <p14:cNvContentPartPr/>
              <p14:nvPr/>
            </p14:nvContentPartPr>
            <p14:xfrm>
              <a:off x="6782503" y="1405364"/>
              <a:ext cx="552240" cy="420840"/>
            </p14:xfrm>
          </p:contentPart>
        </mc:Choice>
        <mc:Fallback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41FABB28-5B92-3978-042B-28F4ABD7B6B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7023" y="1389884"/>
                <a:ext cx="58284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01F739B9-2B96-812B-DDBF-69B4F7004434}"/>
                  </a:ext>
                </a:extLst>
              </p14:cNvPr>
              <p14:cNvContentPartPr/>
              <p14:nvPr/>
            </p14:nvContentPartPr>
            <p14:xfrm>
              <a:off x="5228743" y="1869764"/>
              <a:ext cx="2076480" cy="75960"/>
            </p14:xfrm>
          </p:contentPart>
        </mc:Choice>
        <mc:Fallback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01F739B9-2B96-812B-DDBF-69B4F700443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13263" y="1854284"/>
                <a:ext cx="21070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BD838436-4BE1-5547-B94A-F2A6BD70F937}"/>
                  </a:ext>
                </a:extLst>
              </p14:cNvPr>
              <p14:cNvContentPartPr/>
              <p14:nvPr/>
            </p14:nvContentPartPr>
            <p14:xfrm>
              <a:off x="5096263" y="2096204"/>
              <a:ext cx="1270080" cy="320760"/>
            </p14:xfrm>
          </p:contentPart>
        </mc:Choice>
        <mc:Fallback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BD838436-4BE1-5547-B94A-F2A6BD70F93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80787" y="2080741"/>
                <a:ext cx="1300671" cy="351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5" name="잉크 104">
                <a:extLst>
                  <a:ext uri="{FF2B5EF4-FFF2-40B4-BE49-F238E27FC236}">
                    <a16:creationId xmlns:a16="http://schemas.microsoft.com/office/drawing/2014/main" id="{5B700769-0805-381E-21CB-878C7F058C31}"/>
                  </a:ext>
                </a:extLst>
              </p14:cNvPr>
              <p14:cNvContentPartPr/>
              <p14:nvPr/>
            </p14:nvContentPartPr>
            <p14:xfrm>
              <a:off x="6485503" y="2008724"/>
              <a:ext cx="1647720" cy="333000"/>
            </p14:xfrm>
          </p:contentPart>
        </mc:Choice>
        <mc:Fallback>
          <p:pic>
            <p:nvPicPr>
              <p:cNvPr id="105" name="잉크 104">
                <a:extLst>
                  <a:ext uri="{FF2B5EF4-FFF2-40B4-BE49-F238E27FC236}">
                    <a16:creationId xmlns:a16="http://schemas.microsoft.com/office/drawing/2014/main" id="{5B700769-0805-381E-21CB-878C7F058C3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70020" y="1993227"/>
                <a:ext cx="1678327" cy="363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08" name="잉크 107">
                <a:extLst>
                  <a:ext uri="{FF2B5EF4-FFF2-40B4-BE49-F238E27FC236}">
                    <a16:creationId xmlns:a16="http://schemas.microsoft.com/office/drawing/2014/main" id="{3BB624E2-9775-8CEC-0C82-E4EAE58F286D}"/>
                  </a:ext>
                </a:extLst>
              </p14:cNvPr>
              <p14:cNvContentPartPr/>
              <p14:nvPr/>
            </p14:nvContentPartPr>
            <p14:xfrm>
              <a:off x="8296303" y="1889204"/>
              <a:ext cx="214200" cy="313920"/>
            </p14:xfrm>
          </p:contentPart>
        </mc:Choice>
        <mc:Fallback>
          <p:pic>
            <p:nvPicPr>
              <p:cNvPr id="108" name="잉크 107">
                <a:extLst>
                  <a:ext uri="{FF2B5EF4-FFF2-40B4-BE49-F238E27FC236}">
                    <a16:creationId xmlns:a16="http://schemas.microsoft.com/office/drawing/2014/main" id="{3BB624E2-9775-8CEC-0C82-E4EAE58F286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80797" y="1873724"/>
                <a:ext cx="244852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3" name="잉크 122">
                <a:extLst>
                  <a:ext uri="{FF2B5EF4-FFF2-40B4-BE49-F238E27FC236}">
                    <a16:creationId xmlns:a16="http://schemas.microsoft.com/office/drawing/2014/main" id="{E05CA130-7A1F-2300-A137-8F413622F672}"/>
                  </a:ext>
                </a:extLst>
              </p14:cNvPr>
              <p14:cNvContentPartPr/>
              <p14:nvPr/>
            </p14:nvContentPartPr>
            <p14:xfrm>
              <a:off x="8541463" y="1870484"/>
              <a:ext cx="1119240" cy="379800"/>
            </p14:xfrm>
          </p:contentPart>
        </mc:Choice>
        <mc:Fallback>
          <p:pic>
            <p:nvPicPr>
              <p:cNvPr id="123" name="잉크 122">
                <a:extLst>
                  <a:ext uri="{FF2B5EF4-FFF2-40B4-BE49-F238E27FC236}">
                    <a16:creationId xmlns:a16="http://schemas.microsoft.com/office/drawing/2014/main" id="{E05CA130-7A1F-2300-A137-8F413622F67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525983" y="1855004"/>
                <a:ext cx="114984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24" name="잉크 123">
                <a:extLst>
                  <a:ext uri="{FF2B5EF4-FFF2-40B4-BE49-F238E27FC236}">
                    <a16:creationId xmlns:a16="http://schemas.microsoft.com/office/drawing/2014/main" id="{8D3439F7-C57F-9A18-2B79-A43DF76417B2}"/>
                  </a:ext>
                </a:extLst>
              </p14:cNvPr>
              <p14:cNvContentPartPr/>
              <p14:nvPr/>
            </p14:nvContentPartPr>
            <p14:xfrm>
              <a:off x="2524783" y="3397604"/>
              <a:ext cx="1421280" cy="503280"/>
            </p14:xfrm>
          </p:contentPart>
        </mc:Choice>
        <mc:Fallback>
          <p:pic>
            <p:nvPicPr>
              <p:cNvPr id="124" name="잉크 123">
                <a:extLst>
                  <a:ext uri="{FF2B5EF4-FFF2-40B4-BE49-F238E27FC236}">
                    <a16:creationId xmlns:a16="http://schemas.microsoft.com/office/drawing/2014/main" id="{8D3439F7-C57F-9A18-2B79-A43DF76417B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504263" y="3377084"/>
                <a:ext cx="1461960" cy="54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974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61343C6-93D5-96FF-9A85-63C93361F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165DF57-7B47-2950-B1D8-AFC0A3C683CC}"/>
                  </a:ext>
                </a:extLst>
              </p14:cNvPr>
              <p14:cNvContentPartPr/>
              <p14:nvPr/>
            </p14:nvContentPartPr>
            <p14:xfrm>
              <a:off x="3341983" y="2655644"/>
              <a:ext cx="3508560" cy="4593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165DF57-7B47-2950-B1D8-AFC0A3C683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1463" y="2635124"/>
                <a:ext cx="35492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B8AB957-9D4B-248E-D045-FDE01B50B39C}"/>
                  </a:ext>
                </a:extLst>
              </p14:cNvPr>
              <p14:cNvContentPartPr/>
              <p14:nvPr/>
            </p14:nvContentPartPr>
            <p14:xfrm>
              <a:off x="2644303" y="3806204"/>
              <a:ext cx="3389040" cy="41544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B8AB957-9D4B-248E-D045-FDE01B50B3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23783" y="3785684"/>
                <a:ext cx="342468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A641ACF4-B65B-339D-352E-319F1CBAD8BD}"/>
                  </a:ext>
                </a:extLst>
              </p14:cNvPr>
              <p14:cNvContentPartPr/>
              <p14:nvPr/>
            </p14:nvContentPartPr>
            <p14:xfrm>
              <a:off x="2876863" y="4485164"/>
              <a:ext cx="1609560" cy="47772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A641ACF4-B65B-339D-352E-319F1CBAD8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61386" y="4469672"/>
                <a:ext cx="1640153" cy="508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B4724E07-F41B-EF35-BF61-D99D068BB0B1}"/>
                  </a:ext>
                </a:extLst>
              </p14:cNvPr>
              <p14:cNvContentPartPr/>
              <p14:nvPr/>
            </p14:nvContentPartPr>
            <p14:xfrm>
              <a:off x="4624663" y="4434764"/>
              <a:ext cx="1509120" cy="43020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B4724E07-F41B-EF35-BF61-D99D068BB0B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9187" y="4419271"/>
                <a:ext cx="1539713" cy="460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132F15C5-5A34-7549-2BCC-EA7A25E145EA}"/>
                  </a:ext>
                </a:extLst>
              </p14:cNvPr>
              <p14:cNvContentPartPr/>
              <p14:nvPr/>
            </p14:nvContentPartPr>
            <p14:xfrm>
              <a:off x="3319663" y="5195804"/>
              <a:ext cx="2330280" cy="421560"/>
            </p14:xfrm>
          </p:contentPart>
        </mc:Choice>
        <mc:Fallback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132F15C5-5A34-7549-2BCC-EA7A25E145E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04181" y="5180324"/>
                <a:ext cx="2360885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A6B4D3C3-0614-E9E0-C7DE-5BDCBDAF8FF4}"/>
                  </a:ext>
                </a:extLst>
              </p14:cNvPr>
              <p14:cNvContentPartPr/>
              <p14:nvPr/>
            </p14:nvContentPartPr>
            <p14:xfrm>
              <a:off x="5872423" y="5164124"/>
              <a:ext cx="594360" cy="327240"/>
            </p14:xfrm>
          </p:contentPart>
        </mc:Choice>
        <mc:Fallback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A6B4D3C3-0614-E9E0-C7DE-5BDCBDAF8F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56952" y="5148644"/>
                <a:ext cx="624941" cy="35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9650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FCD74B-4223-0B8E-2DA6-CE2B737FB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683199E-4AE5-92BA-241E-53CCC95435CD}"/>
                  </a:ext>
                </a:extLst>
              </p14:cNvPr>
              <p14:cNvContentPartPr/>
              <p14:nvPr/>
            </p14:nvContentPartPr>
            <p14:xfrm>
              <a:off x="2600023" y="3221564"/>
              <a:ext cx="1220040" cy="4402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683199E-4AE5-92BA-241E-53CCC95435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9503" y="3201061"/>
                <a:ext cx="1260720" cy="480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337EE5B-E159-7952-60C0-00EDDD810FFB}"/>
                  </a:ext>
                </a:extLst>
              </p14:cNvPr>
              <p14:cNvContentPartPr/>
              <p14:nvPr/>
            </p14:nvContentPartPr>
            <p14:xfrm>
              <a:off x="1927543" y="1320044"/>
              <a:ext cx="1710360" cy="45576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337EE5B-E159-7952-60C0-00EDDD810F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2066" y="1304564"/>
                <a:ext cx="1740954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D05AAC5E-6472-D562-412D-FCFA27AAF4DE}"/>
                  </a:ext>
                </a:extLst>
              </p14:cNvPr>
              <p14:cNvContentPartPr/>
              <p14:nvPr/>
            </p14:nvContentPartPr>
            <p14:xfrm>
              <a:off x="5561383" y="1311044"/>
              <a:ext cx="1465200" cy="31392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D05AAC5E-6472-D562-412D-FCFA27AAF4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45903" y="1295564"/>
                <a:ext cx="14958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FA232E42-FD94-F813-A844-A79C8BBCBE83}"/>
                  </a:ext>
                </a:extLst>
              </p14:cNvPr>
              <p14:cNvContentPartPr/>
              <p14:nvPr/>
            </p14:nvContentPartPr>
            <p14:xfrm>
              <a:off x="3892423" y="1322924"/>
              <a:ext cx="1411560" cy="30816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FA232E42-FD94-F813-A844-A79C8BBCBE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76943" y="1307462"/>
                <a:ext cx="1442160" cy="338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213D2E43-3264-BD6F-B36A-C97898D5449C}"/>
                  </a:ext>
                </a:extLst>
              </p14:cNvPr>
              <p14:cNvContentPartPr/>
              <p14:nvPr/>
            </p14:nvContentPartPr>
            <p14:xfrm>
              <a:off x="2109703" y="1693724"/>
              <a:ext cx="5087520" cy="20160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213D2E43-3264-BD6F-B36A-C97898D5449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94222" y="1678244"/>
                <a:ext cx="5118122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2270B27E-1B93-9ADA-BFE5-C1EF51862A65}"/>
                  </a:ext>
                </a:extLst>
              </p14:cNvPr>
              <p14:cNvContentPartPr/>
              <p14:nvPr/>
            </p14:nvContentPartPr>
            <p14:xfrm>
              <a:off x="3235063" y="1908284"/>
              <a:ext cx="145080" cy="395640"/>
            </p14:xfrm>
          </p:contentPart>
        </mc:Choice>
        <mc:Fallback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2270B27E-1B93-9ADA-BFE5-C1EF51862A6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19544" y="1892804"/>
                <a:ext cx="175756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30B03BD7-2E67-34C9-F814-17D5A6A5301D}"/>
                  </a:ext>
                </a:extLst>
              </p14:cNvPr>
              <p14:cNvContentPartPr/>
              <p14:nvPr/>
            </p14:nvContentPartPr>
            <p14:xfrm>
              <a:off x="3345583" y="2184764"/>
              <a:ext cx="114840" cy="200880"/>
            </p14:xfrm>
          </p:contentPart>
        </mc:Choice>
        <mc:Fallback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30B03BD7-2E67-34C9-F814-17D5A6A5301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30151" y="2169256"/>
                <a:ext cx="145344" cy="23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70000BE9-D9CD-0612-58EC-949A953FC089}"/>
                  </a:ext>
                </a:extLst>
              </p14:cNvPr>
              <p14:cNvContentPartPr/>
              <p14:nvPr/>
            </p14:nvContentPartPr>
            <p14:xfrm>
              <a:off x="3556543" y="2051924"/>
              <a:ext cx="154080" cy="145080"/>
            </p14:xfrm>
          </p:contentPart>
        </mc:Choice>
        <mc:Fallback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70000BE9-D9CD-0612-58EC-949A953FC0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41063" y="2036444"/>
                <a:ext cx="1846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A9F527A5-EBCA-DB25-BA3E-3D97942FEBCB}"/>
                  </a:ext>
                </a:extLst>
              </p14:cNvPr>
              <p14:cNvContentPartPr/>
              <p14:nvPr/>
            </p14:nvContentPartPr>
            <p14:xfrm>
              <a:off x="3612343" y="2177924"/>
              <a:ext cx="31680" cy="75960"/>
            </p14:xfrm>
          </p:contentPart>
        </mc:Choice>
        <mc:Fallback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A9F527A5-EBCA-DB25-BA3E-3D97942FEBC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96863" y="2162444"/>
                <a:ext cx="622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21E7F83A-3F56-D36F-5DC2-44B5BFB074AD}"/>
                  </a:ext>
                </a:extLst>
              </p14:cNvPr>
              <p14:cNvContentPartPr/>
              <p14:nvPr/>
            </p14:nvContentPartPr>
            <p14:xfrm>
              <a:off x="3631423" y="2146244"/>
              <a:ext cx="105120" cy="154080"/>
            </p14:xfrm>
          </p:contentPart>
        </mc:Choice>
        <mc:Fallback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21E7F83A-3F56-D36F-5DC2-44B5BFB074A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15943" y="2130764"/>
                <a:ext cx="1357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1FE5CA3E-819A-CFEE-DE2B-4319E11D2FC6}"/>
                  </a:ext>
                </a:extLst>
              </p14:cNvPr>
              <p14:cNvContentPartPr/>
              <p14:nvPr/>
            </p14:nvContentPartPr>
            <p14:xfrm>
              <a:off x="3612343" y="2193764"/>
              <a:ext cx="174240" cy="210600"/>
            </p14:xfrm>
          </p:contentPart>
        </mc:Choice>
        <mc:Fallback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1FE5CA3E-819A-CFEE-DE2B-4319E11D2FC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96863" y="2178284"/>
                <a:ext cx="2048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7EED63E0-6ECB-E37C-EA18-8E1D4552DE7F}"/>
                  </a:ext>
                </a:extLst>
              </p14:cNvPr>
              <p14:cNvContentPartPr/>
              <p14:nvPr/>
            </p14:nvContentPartPr>
            <p14:xfrm>
              <a:off x="3757063" y="2404004"/>
              <a:ext cx="100800" cy="50760"/>
            </p14:xfrm>
          </p:contentPart>
        </mc:Choice>
        <mc:Fallback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7EED63E0-6ECB-E37C-EA18-8E1D4552DE7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741638" y="2388524"/>
                <a:ext cx="131291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3D65640B-2340-70E6-6DB2-E1C87A62C138}"/>
                  </a:ext>
                </a:extLst>
              </p14:cNvPr>
              <p14:cNvContentPartPr/>
              <p14:nvPr/>
            </p14:nvContentPartPr>
            <p14:xfrm>
              <a:off x="3826183" y="2152724"/>
              <a:ext cx="157680" cy="189000"/>
            </p14:xfrm>
          </p:contentPart>
        </mc:Choice>
        <mc:Fallback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3D65640B-2340-70E6-6DB2-E1C87A62C13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10703" y="2137244"/>
                <a:ext cx="1882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866F0232-2D50-07C8-64FE-2C45C937E299}"/>
                  </a:ext>
                </a:extLst>
              </p14:cNvPr>
              <p14:cNvContentPartPr/>
              <p14:nvPr/>
            </p14:nvContentPartPr>
            <p14:xfrm>
              <a:off x="3933823" y="2341364"/>
              <a:ext cx="87840" cy="82080"/>
            </p14:xfrm>
          </p:contentPart>
        </mc:Choice>
        <mc:Fallback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866F0232-2D50-07C8-64FE-2C45C937E29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918343" y="2325884"/>
                <a:ext cx="1184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CF87CC7D-596E-13AE-0709-DC75A80BC0E9}"/>
                  </a:ext>
                </a:extLst>
              </p14:cNvPr>
              <p14:cNvContentPartPr/>
              <p14:nvPr/>
            </p14:nvContentPartPr>
            <p14:xfrm>
              <a:off x="4178263" y="2177924"/>
              <a:ext cx="56880" cy="50040"/>
            </p14:xfrm>
          </p:contentPart>
        </mc:Choice>
        <mc:Fallback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CF87CC7D-596E-13AE-0709-DC75A80BC0E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162880" y="2162444"/>
                <a:ext cx="87288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CBEE2136-18A6-D768-1599-3380E07A449A}"/>
                  </a:ext>
                </a:extLst>
              </p14:cNvPr>
              <p14:cNvContentPartPr/>
              <p14:nvPr/>
            </p14:nvContentPartPr>
            <p14:xfrm>
              <a:off x="4106263" y="2221844"/>
              <a:ext cx="198000" cy="157680"/>
            </p14:xfrm>
          </p:contentPart>
        </mc:Choice>
        <mc:Fallback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CBEE2136-18A6-D768-1599-3380E07A449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090783" y="2206364"/>
                <a:ext cx="2286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565F5BD9-0B2F-F02E-5E5E-808B92D1C858}"/>
                  </a:ext>
                </a:extLst>
              </p14:cNvPr>
              <p14:cNvContentPartPr/>
              <p14:nvPr/>
            </p14:nvContentPartPr>
            <p14:xfrm>
              <a:off x="4196983" y="2290964"/>
              <a:ext cx="31680" cy="63360"/>
            </p14:xfrm>
          </p:contentPart>
        </mc:Choice>
        <mc:Fallback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565F5BD9-0B2F-F02E-5E5E-808B92D1C85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181503" y="2275396"/>
                <a:ext cx="62280" cy="94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C6B57CB6-6A59-7BC8-E885-DDB1AE2FB2DA}"/>
                  </a:ext>
                </a:extLst>
              </p14:cNvPr>
              <p14:cNvContentPartPr/>
              <p14:nvPr/>
            </p14:nvContentPartPr>
            <p14:xfrm>
              <a:off x="4322983" y="2146964"/>
              <a:ext cx="6480" cy="213480"/>
            </p14:xfrm>
          </p:contentPart>
        </mc:Choice>
        <mc:Fallback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C6B57CB6-6A59-7BC8-E885-DDB1AE2FB2D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08318" y="2131484"/>
                <a:ext cx="35469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EDB44AB5-8123-3859-3360-54CE623D4754}"/>
                  </a:ext>
                </a:extLst>
              </p14:cNvPr>
              <p14:cNvContentPartPr/>
              <p14:nvPr/>
            </p14:nvContentPartPr>
            <p14:xfrm>
              <a:off x="4266103" y="2334884"/>
              <a:ext cx="138600" cy="56880"/>
            </p14:xfrm>
          </p:contentPart>
        </mc:Choice>
        <mc:Fallback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EDB44AB5-8123-3859-3360-54CE623D475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250623" y="2319404"/>
                <a:ext cx="1692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5886677F-C331-B146-9EB3-ADA3C19FD60D}"/>
                  </a:ext>
                </a:extLst>
              </p14:cNvPr>
              <p14:cNvContentPartPr/>
              <p14:nvPr/>
            </p14:nvContentPartPr>
            <p14:xfrm>
              <a:off x="4380943" y="2152724"/>
              <a:ext cx="111960" cy="88200"/>
            </p14:xfrm>
          </p:contentPart>
        </mc:Choice>
        <mc:Fallback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5886677F-C331-B146-9EB3-ADA3C19FD60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365513" y="2137307"/>
                <a:ext cx="142462" cy="118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981773A7-1CD0-83AE-1351-E9A3E12A4D9E}"/>
                  </a:ext>
                </a:extLst>
              </p14:cNvPr>
              <p14:cNvContentPartPr/>
              <p14:nvPr/>
            </p14:nvContentPartPr>
            <p14:xfrm>
              <a:off x="4398223" y="2234444"/>
              <a:ext cx="220320" cy="151200"/>
            </p14:xfrm>
          </p:contentPart>
        </mc:Choice>
        <mc:Fallback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981773A7-1CD0-83AE-1351-E9A3E12A4D9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382743" y="2218964"/>
                <a:ext cx="2509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9E8961F4-3E2F-28E4-4C11-DCE1F74CEB78}"/>
                  </a:ext>
                </a:extLst>
              </p14:cNvPr>
              <p14:cNvContentPartPr/>
              <p14:nvPr/>
            </p14:nvContentPartPr>
            <p14:xfrm>
              <a:off x="4593343" y="2172884"/>
              <a:ext cx="119880" cy="111960"/>
            </p14:xfrm>
          </p:contentPart>
        </mc:Choice>
        <mc:Fallback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9E8961F4-3E2F-28E4-4C11-DCE1F74CEB7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577863" y="2157404"/>
                <a:ext cx="1504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3F8C7B6A-27EA-9C40-EC43-F3F091AFFD8A}"/>
                  </a:ext>
                </a:extLst>
              </p14:cNvPr>
              <p14:cNvContentPartPr/>
              <p14:nvPr/>
            </p14:nvContentPartPr>
            <p14:xfrm>
              <a:off x="4603063" y="2227964"/>
              <a:ext cx="172800" cy="126000"/>
            </p14:xfrm>
          </p:contentPart>
        </mc:Choice>
        <mc:Fallback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3F8C7B6A-27EA-9C40-EC43-F3F091AFFD8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587615" y="2212484"/>
                <a:ext cx="203336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03BF9AB0-720D-0C32-B45F-3AFBAF92F038}"/>
                  </a:ext>
                </a:extLst>
              </p14:cNvPr>
              <p14:cNvContentPartPr/>
              <p14:nvPr/>
            </p14:nvContentPartPr>
            <p14:xfrm>
              <a:off x="4681183" y="2278364"/>
              <a:ext cx="38160" cy="100800"/>
            </p14:xfrm>
          </p:contentPart>
        </mc:Choice>
        <mc:Fallback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03BF9AB0-720D-0C32-B45F-3AFBAF92F03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665556" y="2262884"/>
                <a:ext cx="69051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9E00D9BE-1A92-C71E-2B23-00ADB5D8DA2C}"/>
                  </a:ext>
                </a:extLst>
              </p14:cNvPr>
              <p14:cNvContentPartPr/>
              <p14:nvPr/>
            </p14:nvContentPartPr>
            <p14:xfrm>
              <a:off x="4794943" y="2166044"/>
              <a:ext cx="112680" cy="106560"/>
            </p14:xfrm>
          </p:contentPart>
        </mc:Choice>
        <mc:Fallback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9E00D9BE-1A92-C71E-2B23-00ADB5D8DA2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779463" y="2150564"/>
                <a:ext cx="1432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899C276D-5A4A-367D-916B-3B6D9287690C}"/>
                  </a:ext>
                </a:extLst>
              </p14:cNvPr>
              <p14:cNvContentPartPr/>
              <p14:nvPr/>
            </p14:nvContentPartPr>
            <p14:xfrm>
              <a:off x="4833463" y="2203124"/>
              <a:ext cx="162360" cy="151200"/>
            </p14:xfrm>
          </p:contentPart>
        </mc:Choice>
        <mc:Fallback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899C276D-5A4A-367D-916B-3B6D9287690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817983" y="2187644"/>
                <a:ext cx="1929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21111C1C-3512-F6C5-9BEA-F98333282F30}"/>
                  </a:ext>
                </a:extLst>
              </p14:cNvPr>
              <p14:cNvContentPartPr/>
              <p14:nvPr/>
            </p14:nvContentPartPr>
            <p14:xfrm>
              <a:off x="4989343" y="2153444"/>
              <a:ext cx="19080" cy="163080"/>
            </p14:xfrm>
          </p:contentPart>
        </mc:Choice>
        <mc:Fallback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21111C1C-3512-F6C5-9BEA-F98333282F3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974150" y="2137964"/>
                <a:ext cx="49113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F36F51F7-AF25-B062-C8E2-19354A05304E}"/>
                  </a:ext>
                </a:extLst>
              </p14:cNvPr>
              <p14:cNvContentPartPr/>
              <p14:nvPr/>
            </p14:nvContentPartPr>
            <p14:xfrm>
              <a:off x="5199583" y="2108804"/>
              <a:ext cx="123480" cy="163800"/>
            </p14:xfrm>
          </p:contentPart>
        </mc:Choice>
        <mc:Fallback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F36F51F7-AF25-B062-C8E2-19354A05304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184103" y="2093324"/>
                <a:ext cx="1540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49E83D53-9796-3A7E-DFA3-EDA4299DC912}"/>
                  </a:ext>
                </a:extLst>
              </p14:cNvPr>
              <p14:cNvContentPartPr/>
              <p14:nvPr/>
            </p14:nvContentPartPr>
            <p14:xfrm>
              <a:off x="5177983" y="2203124"/>
              <a:ext cx="138600" cy="69480"/>
            </p14:xfrm>
          </p:contentPart>
        </mc:Choice>
        <mc:Fallback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49E83D53-9796-3A7E-DFA3-EDA4299DC91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162503" y="2187644"/>
                <a:ext cx="1692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0EB39BB1-1D6E-963D-2366-393A5878AE0E}"/>
                  </a:ext>
                </a:extLst>
              </p14:cNvPr>
              <p14:cNvContentPartPr/>
              <p14:nvPr/>
            </p14:nvContentPartPr>
            <p14:xfrm>
              <a:off x="5256823" y="2284844"/>
              <a:ext cx="103680" cy="31680"/>
            </p14:xfrm>
          </p:contentPart>
        </mc:Choice>
        <mc:Fallback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0EB39BB1-1D6E-963D-2366-393A5878AE0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241343" y="2269364"/>
                <a:ext cx="1342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AA5DB7C2-C7A4-FF10-9A04-4F4C4F5326F5}"/>
                  </a:ext>
                </a:extLst>
              </p14:cNvPr>
              <p14:cNvContentPartPr/>
              <p14:nvPr/>
            </p14:nvContentPartPr>
            <p14:xfrm>
              <a:off x="5363023" y="2184044"/>
              <a:ext cx="98280" cy="94680"/>
            </p14:xfrm>
          </p:contentPart>
        </mc:Choice>
        <mc:Fallback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AA5DB7C2-C7A4-FF10-9A04-4F4C4F5326F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347543" y="2168564"/>
                <a:ext cx="1288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D2D7674B-4884-1458-A4B8-34A99F4F7E38}"/>
                  </a:ext>
                </a:extLst>
              </p14:cNvPr>
              <p14:cNvContentPartPr/>
              <p14:nvPr/>
            </p14:nvContentPartPr>
            <p14:xfrm>
              <a:off x="5504863" y="2062004"/>
              <a:ext cx="56880" cy="383760"/>
            </p14:xfrm>
          </p:contentPart>
        </mc:Choice>
        <mc:Fallback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D2D7674B-4884-1458-A4B8-34A99F4F7E3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489480" y="2046524"/>
                <a:ext cx="87288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CA18E6A3-45FA-8D91-32B6-BB57ABA2ADE2}"/>
                  </a:ext>
                </a:extLst>
              </p14:cNvPr>
              <p14:cNvContentPartPr/>
              <p14:nvPr/>
            </p14:nvContentPartPr>
            <p14:xfrm>
              <a:off x="5625103" y="2253164"/>
              <a:ext cx="30960" cy="6480"/>
            </p14:xfrm>
          </p:contentPart>
        </mc:Choice>
        <mc:Fallback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CA18E6A3-45FA-8D91-32B6-BB57ABA2ADE2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609801" y="2237684"/>
                <a:ext cx="61208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6E1625EB-2BAD-708E-D3C0-D4B3AF325DA2}"/>
                  </a:ext>
                </a:extLst>
              </p14:cNvPr>
              <p14:cNvContentPartPr/>
              <p14:nvPr/>
            </p14:nvContentPartPr>
            <p14:xfrm>
              <a:off x="5982583" y="2064524"/>
              <a:ext cx="69480" cy="176400"/>
            </p14:xfrm>
          </p:contentPart>
        </mc:Choice>
        <mc:Fallback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6E1625EB-2BAD-708E-D3C0-D4B3AF325DA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967103" y="2049044"/>
                <a:ext cx="1000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C0390994-D093-1AB4-4E0A-E3386E7FC65C}"/>
                  </a:ext>
                </a:extLst>
              </p14:cNvPr>
              <p14:cNvContentPartPr/>
              <p14:nvPr/>
            </p14:nvContentPartPr>
            <p14:xfrm>
              <a:off x="6009223" y="2127524"/>
              <a:ext cx="80640" cy="113400"/>
            </p14:xfrm>
          </p:contentPart>
        </mc:Choice>
        <mc:Fallback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C0390994-D093-1AB4-4E0A-E3386E7FC65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993812" y="2112093"/>
                <a:ext cx="111104" cy="14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B93B7838-EF95-5D5C-E9EB-B929AB3AEB58}"/>
                  </a:ext>
                </a:extLst>
              </p14:cNvPr>
              <p14:cNvContentPartPr/>
              <p14:nvPr/>
            </p14:nvContentPartPr>
            <p14:xfrm>
              <a:off x="5991583" y="2259644"/>
              <a:ext cx="129600" cy="82080"/>
            </p14:xfrm>
          </p:contentPart>
        </mc:Choice>
        <mc:Fallback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B93B7838-EF95-5D5C-E9EB-B929AB3AEB5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976103" y="2244164"/>
                <a:ext cx="1602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67885965-E10A-8FBC-1E25-F279E3703048}"/>
                  </a:ext>
                </a:extLst>
              </p14:cNvPr>
              <p14:cNvContentPartPr/>
              <p14:nvPr/>
            </p14:nvContentPartPr>
            <p14:xfrm>
              <a:off x="6139903" y="2064524"/>
              <a:ext cx="113400" cy="88200"/>
            </p14:xfrm>
          </p:contentPart>
        </mc:Choice>
        <mc:Fallback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67885965-E10A-8FBC-1E25-F279E370304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124472" y="2049044"/>
                <a:ext cx="143903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8D9F7E56-7C5B-5E09-C1E7-5130021902F8}"/>
                  </a:ext>
                </a:extLst>
              </p14:cNvPr>
              <p14:cNvContentPartPr/>
              <p14:nvPr/>
            </p14:nvContentPartPr>
            <p14:xfrm>
              <a:off x="6130183" y="2146244"/>
              <a:ext cx="154800" cy="82080"/>
            </p14:xfrm>
          </p:contentPart>
        </mc:Choice>
        <mc:Fallback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8D9F7E56-7C5B-5E09-C1E7-5130021902F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114703" y="2130764"/>
                <a:ext cx="1854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94" name="잉크 93">
                <a:extLst>
                  <a:ext uri="{FF2B5EF4-FFF2-40B4-BE49-F238E27FC236}">
                    <a16:creationId xmlns:a16="http://schemas.microsoft.com/office/drawing/2014/main" id="{F11EA85C-8FA3-B3C8-6DA0-DFBAD9EC4745}"/>
                  </a:ext>
                </a:extLst>
              </p14:cNvPr>
              <p14:cNvContentPartPr/>
              <p14:nvPr/>
            </p14:nvContentPartPr>
            <p14:xfrm>
              <a:off x="6193543" y="2265764"/>
              <a:ext cx="122760" cy="44280"/>
            </p14:xfrm>
          </p:contentPart>
        </mc:Choice>
        <mc:Fallback>
          <p:pic>
            <p:nvPicPr>
              <p:cNvPr id="94" name="잉크 93">
                <a:extLst>
                  <a:ext uri="{FF2B5EF4-FFF2-40B4-BE49-F238E27FC236}">
                    <a16:creationId xmlns:a16="http://schemas.microsoft.com/office/drawing/2014/main" id="{F11EA85C-8FA3-B3C8-6DA0-DFBAD9EC4745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178017" y="2250284"/>
                <a:ext cx="15345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47322EBD-C229-7752-27EB-539EE665D5A8}"/>
                  </a:ext>
                </a:extLst>
              </p14:cNvPr>
              <p14:cNvContentPartPr/>
              <p14:nvPr/>
            </p14:nvContentPartPr>
            <p14:xfrm>
              <a:off x="6347263" y="2108804"/>
              <a:ext cx="138600" cy="132480"/>
            </p14:xfrm>
          </p:contentPart>
        </mc:Choice>
        <mc:Fallback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47322EBD-C229-7752-27EB-539EE665D5A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331783" y="2093324"/>
                <a:ext cx="1692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E721E238-2A60-67EC-914A-1C2385B0C906}"/>
                  </a:ext>
                </a:extLst>
              </p14:cNvPr>
              <p14:cNvContentPartPr/>
              <p14:nvPr/>
            </p14:nvContentPartPr>
            <p14:xfrm>
              <a:off x="6504583" y="2062004"/>
              <a:ext cx="182520" cy="154080"/>
            </p14:xfrm>
          </p:contentPart>
        </mc:Choice>
        <mc:Fallback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E721E238-2A60-67EC-914A-1C2385B0C906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489133" y="2046524"/>
                <a:ext cx="2130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5337E2F7-3A22-721D-8310-9ABAE808814C}"/>
                  </a:ext>
                </a:extLst>
              </p14:cNvPr>
              <p14:cNvContentPartPr/>
              <p14:nvPr/>
            </p14:nvContentPartPr>
            <p14:xfrm>
              <a:off x="6737143" y="2033204"/>
              <a:ext cx="25560" cy="220320"/>
            </p14:xfrm>
          </p:contentPart>
        </mc:Choice>
        <mc:Fallback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5337E2F7-3A22-721D-8310-9ABAE808814C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721663" y="2017749"/>
                <a:ext cx="56160" cy="250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98" name="잉크 97">
                <a:extLst>
                  <a:ext uri="{FF2B5EF4-FFF2-40B4-BE49-F238E27FC236}">
                    <a16:creationId xmlns:a16="http://schemas.microsoft.com/office/drawing/2014/main" id="{087C6352-7A64-F639-B54B-39B7E27D2483}"/>
                  </a:ext>
                </a:extLst>
              </p14:cNvPr>
              <p14:cNvContentPartPr/>
              <p14:nvPr/>
            </p14:nvContentPartPr>
            <p14:xfrm>
              <a:off x="6772063" y="2058404"/>
              <a:ext cx="160200" cy="75960"/>
            </p14:xfrm>
          </p:contentPart>
        </mc:Choice>
        <mc:Fallback>
          <p:pic>
            <p:nvPicPr>
              <p:cNvPr id="98" name="잉크 97">
                <a:extLst>
                  <a:ext uri="{FF2B5EF4-FFF2-40B4-BE49-F238E27FC236}">
                    <a16:creationId xmlns:a16="http://schemas.microsoft.com/office/drawing/2014/main" id="{087C6352-7A64-F639-B54B-39B7E27D248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756618" y="2042924"/>
                <a:ext cx="190731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05F60FA2-DFF1-2D3D-14F1-D3A271A5F298}"/>
                  </a:ext>
                </a:extLst>
              </p14:cNvPr>
              <p14:cNvContentPartPr/>
              <p14:nvPr/>
            </p14:nvContentPartPr>
            <p14:xfrm>
              <a:off x="6787543" y="2127524"/>
              <a:ext cx="170280" cy="75960"/>
            </p14:xfrm>
          </p:contentPart>
        </mc:Choice>
        <mc:Fallback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05F60FA2-DFF1-2D3D-14F1-D3A271A5F29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772063" y="2112044"/>
                <a:ext cx="2008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2E36673B-DF82-EB1C-5D7B-0BB7C4402110}"/>
                  </a:ext>
                </a:extLst>
              </p14:cNvPr>
              <p14:cNvContentPartPr/>
              <p14:nvPr/>
            </p14:nvContentPartPr>
            <p14:xfrm>
              <a:off x="6832183" y="2247044"/>
              <a:ext cx="194400" cy="56160"/>
            </p14:xfrm>
          </p:contentPart>
        </mc:Choice>
        <mc:Fallback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2E36673B-DF82-EB1C-5D7B-0BB7C4402110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816732" y="2231663"/>
                <a:ext cx="224943" cy="86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F0D73BEB-E022-6A3A-67C9-DE8FF5E2AAA7}"/>
                  </a:ext>
                </a:extLst>
              </p14:cNvPr>
              <p14:cNvContentPartPr/>
              <p14:nvPr/>
            </p14:nvContentPartPr>
            <p14:xfrm>
              <a:off x="7208743" y="2278364"/>
              <a:ext cx="360" cy="360"/>
            </p14:xfrm>
          </p:contentPart>
        </mc:Choice>
        <mc:Fallback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F0D73BEB-E022-6A3A-67C9-DE8FF5E2AAA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193263" y="2262884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08" name="잉크 107">
                <a:extLst>
                  <a:ext uri="{FF2B5EF4-FFF2-40B4-BE49-F238E27FC236}">
                    <a16:creationId xmlns:a16="http://schemas.microsoft.com/office/drawing/2014/main" id="{0AD3805D-A51C-CA7D-FBA4-479CB67E6462}"/>
                  </a:ext>
                </a:extLst>
              </p14:cNvPr>
              <p14:cNvContentPartPr/>
              <p14:nvPr/>
            </p14:nvContentPartPr>
            <p14:xfrm>
              <a:off x="601663" y="4855964"/>
              <a:ext cx="408240" cy="371160"/>
            </p14:xfrm>
          </p:contentPart>
        </mc:Choice>
        <mc:Fallback>
          <p:pic>
            <p:nvPicPr>
              <p:cNvPr id="108" name="잉크 107">
                <a:extLst>
                  <a:ext uri="{FF2B5EF4-FFF2-40B4-BE49-F238E27FC236}">
                    <a16:creationId xmlns:a16="http://schemas.microsoft.com/office/drawing/2014/main" id="{0AD3805D-A51C-CA7D-FBA4-479CB67E646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86183" y="4840484"/>
                <a:ext cx="4388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18" name="잉크 117">
                <a:extLst>
                  <a:ext uri="{FF2B5EF4-FFF2-40B4-BE49-F238E27FC236}">
                    <a16:creationId xmlns:a16="http://schemas.microsoft.com/office/drawing/2014/main" id="{681F1BF3-2633-169A-AF4D-C8CFF11E4356}"/>
                  </a:ext>
                </a:extLst>
              </p14:cNvPr>
              <p14:cNvContentPartPr/>
              <p14:nvPr/>
            </p14:nvContentPartPr>
            <p14:xfrm>
              <a:off x="1242103" y="4875044"/>
              <a:ext cx="742320" cy="383760"/>
            </p14:xfrm>
          </p:contentPart>
        </mc:Choice>
        <mc:Fallback>
          <p:pic>
            <p:nvPicPr>
              <p:cNvPr id="118" name="잉크 117">
                <a:extLst>
                  <a:ext uri="{FF2B5EF4-FFF2-40B4-BE49-F238E27FC236}">
                    <a16:creationId xmlns:a16="http://schemas.microsoft.com/office/drawing/2014/main" id="{681F1BF3-2633-169A-AF4D-C8CFF11E435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226615" y="4859579"/>
                <a:ext cx="772935" cy="414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38" name="잉크 137">
                <a:extLst>
                  <a:ext uri="{FF2B5EF4-FFF2-40B4-BE49-F238E27FC236}">
                    <a16:creationId xmlns:a16="http://schemas.microsoft.com/office/drawing/2014/main" id="{1FE24EA7-8B16-2C4E-2B58-07CA7A40F594}"/>
                  </a:ext>
                </a:extLst>
              </p14:cNvPr>
              <p14:cNvContentPartPr/>
              <p14:nvPr/>
            </p14:nvContentPartPr>
            <p14:xfrm>
              <a:off x="2380063" y="4881164"/>
              <a:ext cx="1257840" cy="409320"/>
            </p14:xfrm>
          </p:contentPart>
        </mc:Choice>
        <mc:Fallback>
          <p:pic>
            <p:nvPicPr>
              <p:cNvPr id="138" name="잉크 137">
                <a:extLst>
                  <a:ext uri="{FF2B5EF4-FFF2-40B4-BE49-F238E27FC236}">
                    <a16:creationId xmlns:a16="http://schemas.microsoft.com/office/drawing/2014/main" id="{1FE24EA7-8B16-2C4E-2B58-07CA7A40F594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364583" y="4865670"/>
                <a:ext cx="1288440" cy="439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56" name="잉크 155">
                <a:extLst>
                  <a:ext uri="{FF2B5EF4-FFF2-40B4-BE49-F238E27FC236}">
                    <a16:creationId xmlns:a16="http://schemas.microsoft.com/office/drawing/2014/main" id="{122FCD28-3AA4-0B8F-6DDF-5E5A0EF59C53}"/>
                  </a:ext>
                </a:extLst>
              </p14:cNvPr>
              <p14:cNvContentPartPr/>
              <p14:nvPr/>
            </p14:nvContentPartPr>
            <p14:xfrm>
              <a:off x="3675343" y="4893764"/>
              <a:ext cx="1421280" cy="302400"/>
            </p14:xfrm>
          </p:contentPart>
        </mc:Choice>
        <mc:Fallback>
          <p:pic>
            <p:nvPicPr>
              <p:cNvPr id="156" name="잉크 155">
                <a:extLst>
                  <a:ext uri="{FF2B5EF4-FFF2-40B4-BE49-F238E27FC236}">
                    <a16:creationId xmlns:a16="http://schemas.microsoft.com/office/drawing/2014/main" id="{122FCD28-3AA4-0B8F-6DDF-5E5A0EF59C5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659863" y="4878266"/>
                <a:ext cx="1451880" cy="333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189" name="잉크 188">
                <a:extLst>
                  <a:ext uri="{FF2B5EF4-FFF2-40B4-BE49-F238E27FC236}">
                    <a16:creationId xmlns:a16="http://schemas.microsoft.com/office/drawing/2014/main" id="{BD2B1E57-6FB7-4598-0ED5-FF519EE5BCDF}"/>
                  </a:ext>
                </a:extLst>
              </p14:cNvPr>
              <p14:cNvContentPartPr/>
              <p14:nvPr/>
            </p14:nvContentPartPr>
            <p14:xfrm>
              <a:off x="6529783" y="4837244"/>
              <a:ext cx="1414800" cy="371520"/>
            </p14:xfrm>
          </p:contentPart>
        </mc:Choice>
        <mc:Fallback>
          <p:pic>
            <p:nvPicPr>
              <p:cNvPr id="189" name="잉크 188">
                <a:extLst>
                  <a:ext uri="{FF2B5EF4-FFF2-40B4-BE49-F238E27FC236}">
                    <a16:creationId xmlns:a16="http://schemas.microsoft.com/office/drawing/2014/main" id="{BD2B1E57-6FB7-4598-0ED5-FF519EE5BCDF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514307" y="4821749"/>
                <a:ext cx="1445392" cy="402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190" name="잉크 189">
                <a:extLst>
                  <a:ext uri="{FF2B5EF4-FFF2-40B4-BE49-F238E27FC236}">
                    <a16:creationId xmlns:a16="http://schemas.microsoft.com/office/drawing/2014/main" id="{110F5609-F035-C7A1-23D6-2282E1EACFB0}"/>
                  </a:ext>
                </a:extLst>
              </p14:cNvPr>
              <p14:cNvContentPartPr/>
              <p14:nvPr/>
            </p14:nvContentPartPr>
            <p14:xfrm>
              <a:off x="5367343" y="4865324"/>
              <a:ext cx="930240" cy="362160"/>
            </p14:xfrm>
          </p:contentPart>
        </mc:Choice>
        <mc:Fallback>
          <p:pic>
            <p:nvPicPr>
              <p:cNvPr id="190" name="잉크 189">
                <a:extLst>
                  <a:ext uri="{FF2B5EF4-FFF2-40B4-BE49-F238E27FC236}">
                    <a16:creationId xmlns:a16="http://schemas.microsoft.com/office/drawing/2014/main" id="{110F5609-F035-C7A1-23D6-2282E1EACFB0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351863" y="4849844"/>
                <a:ext cx="96084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98" name="잉크 197">
                <a:extLst>
                  <a:ext uri="{FF2B5EF4-FFF2-40B4-BE49-F238E27FC236}">
                    <a16:creationId xmlns:a16="http://schemas.microsoft.com/office/drawing/2014/main" id="{54BD0D27-19B6-B317-F3A7-ED59AA708BA7}"/>
                  </a:ext>
                </a:extLst>
              </p14:cNvPr>
              <p14:cNvContentPartPr/>
              <p14:nvPr/>
            </p14:nvContentPartPr>
            <p14:xfrm>
              <a:off x="1113583" y="5554004"/>
              <a:ext cx="493560" cy="402120"/>
            </p14:xfrm>
          </p:contentPart>
        </mc:Choice>
        <mc:Fallback>
          <p:pic>
            <p:nvPicPr>
              <p:cNvPr id="198" name="잉크 197">
                <a:extLst>
                  <a:ext uri="{FF2B5EF4-FFF2-40B4-BE49-F238E27FC236}">
                    <a16:creationId xmlns:a16="http://schemas.microsoft.com/office/drawing/2014/main" id="{54BD0D27-19B6-B317-F3A7-ED59AA708BA7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098103" y="5538524"/>
                <a:ext cx="52416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99" name="잉크 198">
                <a:extLst>
                  <a:ext uri="{FF2B5EF4-FFF2-40B4-BE49-F238E27FC236}">
                    <a16:creationId xmlns:a16="http://schemas.microsoft.com/office/drawing/2014/main" id="{814CE1D4-04CD-64CB-626A-0DA4AA8D6E58}"/>
                  </a:ext>
                </a:extLst>
              </p14:cNvPr>
              <p14:cNvContentPartPr/>
              <p14:nvPr/>
            </p14:nvContentPartPr>
            <p14:xfrm>
              <a:off x="1745023" y="5655884"/>
              <a:ext cx="113400" cy="99720"/>
            </p14:xfrm>
          </p:contentPart>
        </mc:Choice>
        <mc:Fallback>
          <p:pic>
            <p:nvPicPr>
              <p:cNvPr id="199" name="잉크 198">
                <a:extLst>
                  <a:ext uri="{FF2B5EF4-FFF2-40B4-BE49-F238E27FC236}">
                    <a16:creationId xmlns:a16="http://schemas.microsoft.com/office/drawing/2014/main" id="{814CE1D4-04CD-64CB-626A-0DA4AA8D6E5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729543" y="5640348"/>
                <a:ext cx="144000" cy="130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200" name="잉크 199">
                <a:extLst>
                  <a:ext uri="{FF2B5EF4-FFF2-40B4-BE49-F238E27FC236}">
                    <a16:creationId xmlns:a16="http://schemas.microsoft.com/office/drawing/2014/main" id="{7620CC47-6D1C-4D1A-6B79-60833364975C}"/>
                  </a:ext>
                </a:extLst>
              </p14:cNvPr>
              <p14:cNvContentPartPr/>
              <p14:nvPr/>
            </p14:nvContentPartPr>
            <p14:xfrm>
              <a:off x="1727743" y="5773964"/>
              <a:ext cx="137160" cy="113400"/>
            </p14:xfrm>
          </p:contentPart>
        </mc:Choice>
        <mc:Fallback>
          <p:pic>
            <p:nvPicPr>
              <p:cNvPr id="200" name="잉크 199">
                <a:extLst>
                  <a:ext uri="{FF2B5EF4-FFF2-40B4-BE49-F238E27FC236}">
                    <a16:creationId xmlns:a16="http://schemas.microsoft.com/office/drawing/2014/main" id="{7620CC47-6D1C-4D1A-6B79-60833364975C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712304" y="5758484"/>
                <a:ext cx="167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201" name="잉크 200">
                <a:extLst>
                  <a:ext uri="{FF2B5EF4-FFF2-40B4-BE49-F238E27FC236}">
                    <a16:creationId xmlns:a16="http://schemas.microsoft.com/office/drawing/2014/main" id="{B7861E4E-7E3F-907B-6C5A-31DB65CA1C0A}"/>
                  </a:ext>
                </a:extLst>
              </p14:cNvPr>
              <p14:cNvContentPartPr/>
              <p14:nvPr/>
            </p14:nvContentPartPr>
            <p14:xfrm>
              <a:off x="1789303" y="5830484"/>
              <a:ext cx="63360" cy="69480"/>
            </p14:xfrm>
          </p:contentPart>
        </mc:Choice>
        <mc:Fallback>
          <p:pic>
            <p:nvPicPr>
              <p:cNvPr id="201" name="잉크 200">
                <a:extLst>
                  <a:ext uri="{FF2B5EF4-FFF2-40B4-BE49-F238E27FC236}">
                    <a16:creationId xmlns:a16="http://schemas.microsoft.com/office/drawing/2014/main" id="{B7861E4E-7E3F-907B-6C5A-31DB65CA1C0A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773823" y="5815004"/>
                <a:ext cx="9396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202" name="잉크 201">
                <a:extLst>
                  <a:ext uri="{FF2B5EF4-FFF2-40B4-BE49-F238E27FC236}">
                    <a16:creationId xmlns:a16="http://schemas.microsoft.com/office/drawing/2014/main" id="{31DF0BBF-4DC4-7E18-EBD9-F2A1C0A5DB7B}"/>
                  </a:ext>
                </a:extLst>
              </p14:cNvPr>
              <p14:cNvContentPartPr/>
              <p14:nvPr/>
            </p14:nvContentPartPr>
            <p14:xfrm>
              <a:off x="1895863" y="5686124"/>
              <a:ext cx="50760" cy="157680"/>
            </p14:xfrm>
          </p:contentPart>
        </mc:Choice>
        <mc:Fallback>
          <p:pic>
            <p:nvPicPr>
              <p:cNvPr id="202" name="잉크 201">
                <a:extLst>
                  <a:ext uri="{FF2B5EF4-FFF2-40B4-BE49-F238E27FC236}">
                    <a16:creationId xmlns:a16="http://schemas.microsoft.com/office/drawing/2014/main" id="{31DF0BBF-4DC4-7E18-EBD9-F2A1C0A5DB7B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880383" y="5670644"/>
                <a:ext cx="813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203" name="잉크 202">
                <a:extLst>
                  <a:ext uri="{FF2B5EF4-FFF2-40B4-BE49-F238E27FC236}">
                    <a16:creationId xmlns:a16="http://schemas.microsoft.com/office/drawing/2014/main" id="{0AF471F6-B99B-BCFA-303B-5A633691C72D}"/>
                  </a:ext>
                </a:extLst>
              </p14:cNvPr>
              <p14:cNvContentPartPr/>
              <p14:nvPr/>
            </p14:nvContentPartPr>
            <p14:xfrm>
              <a:off x="1877863" y="5843084"/>
              <a:ext cx="119160" cy="69480"/>
            </p14:xfrm>
          </p:contentPart>
        </mc:Choice>
        <mc:Fallback>
          <p:pic>
            <p:nvPicPr>
              <p:cNvPr id="203" name="잉크 202">
                <a:extLst>
                  <a:ext uri="{FF2B5EF4-FFF2-40B4-BE49-F238E27FC236}">
                    <a16:creationId xmlns:a16="http://schemas.microsoft.com/office/drawing/2014/main" id="{0AF471F6-B99B-BCFA-303B-5A633691C72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862383" y="5827604"/>
                <a:ext cx="14976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204" name="잉크 203">
                <a:extLst>
                  <a:ext uri="{FF2B5EF4-FFF2-40B4-BE49-F238E27FC236}">
                    <a16:creationId xmlns:a16="http://schemas.microsoft.com/office/drawing/2014/main" id="{A7E3991C-4C0C-F48D-EC2D-6F2E7D608213}"/>
                  </a:ext>
                </a:extLst>
              </p14:cNvPr>
              <p14:cNvContentPartPr/>
              <p14:nvPr/>
            </p14:nvContentPartPr>
            <p14:xfrm>
              <a:off x="1968583" y="5667044"/>
              <a:ext cx="91080" cy="88200"/>
            </p14:xfrm>
          </p:contentPart>
        </mc:Choice>
        <mc:Fallback>
          <p:pic>
            <p:nvPicPr>
              <p:cNvPr id="204" name="잉크 203">
                <a:extLst>
                  <a:ext uri="{FF2B5EF4-FFF2-40B4-BE49-F238E27FC236}">
                    <a16:creationId xmlns:a16="http://schemas.microsoft.com/office/drawing/2014/main" id="{A7E3991C-4C0C-F48D-EC2D-6F2E7D608213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953103" y="5651564"/>
                <a:ext cx="1216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205" name="잉크 204">
                <a:extLst>
                  <a:ext uri="{FF2B5EF4-FFF2-40B4-BE49-F238E27FC236}">
                    <a16:creationId xmlns:a16="http://schemas.microsoft.com/office/drawing/2014/main" id="{31F9FDF3-4CDB-B443-AB41-072648AE8ED6}"/>
                  </a:ext>
                </a:extLst>
              </p14:cNvPr>
              <p14:cNvContentPartPr/>
              <p14:nvPr/>
            </p14:nvContentPartPr>
            <p14:xfrm>
              <a:off x="1984063" y="5723924"/>
              <a:ext cx="182520" cy="145080"/>
            </p14:xfrm>
          </p:contentPart>
        </mc:Choice>
        <mc:Fallback>
          <p:pic>
            <p:nvPicPr>
              <p:cNvPr id="205" name="잉크 204">
                <a:extLst>
                  <a:ext uri="{FF2B5EF4-FFF2-40B4-BE49-F238E27FC236}">
                    <a16:creationId xmlns:a16="http://schemas.microsoft.com/office/drawing/2014/main" id="{31F9FDF3-4CDB-B443-AB41-072648AE8ED6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968613" y="5708444"/>
                <a:ext cx="2130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06" name="잉크 205">
                <a:extLst>
                  <a:ext uri="{FF2B5EF4-FFF2-40B4-BE49-F238E27FC236}">
                    <a16:creationId xmlns:a16="http://schemas.microsoft.com/office/drawing/2014/main" id="{4E8E6C8F-2D49-BFBA-848F-0098594A5596}"/>
                  </a:ext>
                </a:extLst>
              </p14:cNvPr>
              <p14:cNvContentPartPr/>
              <p14:nvPr/>
            </p14:nvContentPartPr>
            <p14:xfrm>
              <a:off x="2179543" y="5673524"/>
              <a:ext cx="100080" cy="100080"/>
            </p14:xfrm>
          </p:contentPart>
        </mc:Choice>
        <mc:Fallback>
          <p:pic>
            <p:nvPicPr>
              <p:cNvPr id="206" name="잉크 205">
                <a:extLst>
                  <a:ext uri="{FF2B5EF4-FFF2-40B4-BE49-F238E27FC236}">
                    <a16:creationId xmlns:a16="http://schemas.microsoft.com/office/drawing/2014/main" id="{4E8E6C8F-2D49-BFBA-848F-0098594A559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164063" y="5658099"/>
                <a:ext cx="130680" cy="130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07" name="잉크 206">
                <a:extLst>
                  <a:ext uri="{FF2B5EF4-FFF2-40B4-BE49-F238E27FC236}">
                    <a16:creationId xmlns:a16="http://schemas.microsoft.com/office/drawing/2014/main" id="{39792A60-2868-3811-86DA-702C1E7F3815}"/>
                  </a:ext>
                </a:extLst>
              </p14:cNvPr>
              <p14:cNvContentPartPr/>
              <p14:nvPr/>
            </p14:nvContentPartPr>
            <p14:xfrm>
              <a:off x="2188183" y="5748764"/>
              <a:ext cx="160920" cy="113400"/>
            </p14:xfrm>
          </p:contentPart>
        </mc:Choice>
        <mc:Fallback>
          <p:pic>
            <p:nvPicPr>
              <p:cNvPr id="207" name="잉크 206">
                <a:extLst>
                  <a:ext uri="{FF2B5EF4-FFF2-40B4-BE49-F238E27FC236}">
                    <a16:creationId xmlns:a16="http://schemas.microsoft.com/office/drawing/2014/main" id="{39792A60-2868-3811-86DA-702C1E7F3815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172703" y="5733284"/>
                <a:ext cx="191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208" name="잉크 207">
                <a:extLst>
                  <a:ext uri="{FF2B5EF4-FFF2-40B4-BE49-F238E27FC236}">
                    <a16:creationId xmlns:a16="http://schemas.microsoft.com/office/drawing/2014/main" id="{7E95608D-6BB2-4AF4-1C8B-E1B0D7CC16A1}"/>
                  </a:ext>
                </a:extLst>
              </p14:cNvPr>
              <p14:cNvContentPartPr/>
              <p14:nvPr/>
            </p14:nvContentPartPr>
            <p14:xfrm>
              <a:off x="2254423" y="5793044"/>
              <a:ext cx="44280" cy="245520"/>
            </p14:xfrm>
          </p:contentPart>
        </mc:Choice>
        <mc:Fallback>
          <p:pic>
            <p:nvPicPr>
              <p:cNvPr id="208" name="잉크 207">
                <a:extLst>
                  <a:ext uri="{FF2B5EF4-FFF2-40B4-BE49-F238E27FC236}">
                    <a16:creationId xmlns:a16="http://schemas.microsoft.com/office/drawing/2014/main" id="{7E95608D-6BB2-4AF4-1C8B-E1B0D7CC16A1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239068" y="5777564"/>
                <a:ext cx="74633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209" name="잉크 208">
                <a:extLst>
                  <a:ext uri="{FF2B5EF4-FFF2-40B4-BE49-F238E27FC236}">
                    <a16:creationId xmlns:a16="http://schemas.microsoft.com/office/drawing/2014/main" id="{ADD8FDFF-79A7-27E7-B7A0-256436CBC47E}"/>
                  </a:ext>
                </a:extLst>
              </p14:cNvPr>
              <p14:cNvContentPartPr/>
              <p14:nvPr/>
            </p14:nvContentPartPr>
            <p14:xfrm>
              <a:off x="2455663" y="5692244"/>
              <a:ext cx="12960" cy="50760"/>
            </p14:xfrm>
          </p:contentPart>
        </mc:Choice>
        <mc:Fallback>
          <p:pic>
            <p:nvPicPr>
              <p:cNvPr id="209" name="잉크 208">
                <a:extLst>
                  <a:ext uri="{FF2B5EF4-FFF2-40B4-BE49-F238E27FC236}">
                    <a16:creationId xmlns:a16="http://schemas.microsoft.com/office/drawing/2014/main" id="{ADD8FDFF-79A7-27E7-B7A0-256436CBC47E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440183" y="5676653"/>
                <a:ext cx="43560" cy="8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210" name="잉크 209">
                <a:extLst>
                  <a:ext uri="{FF2B5EF4-FFF2-40B4-BE49-F238E27FC236}">
                    <a16:creationId xmlns:a16="http://schemas.microsoft.com/office/drawing/2014/main" id="{2138AF75-0B9B-4935-D405-0B7DAA6B0134}"/>
                  </a:ext>
                </a:extLst>
              </p14:cNvPr>
              <p14:cNvContentPartPr/>
              <p14:nvPr/>
            </p14:nvContentPartPr>
            <p14:xfrm>
              <a:off x="2486983" y="5811764"/>
              <a:ext cx="38160" cy="38160"/>
            </p14:xfrm>
          </p:contentPart>
        </mc:Choice>
        <mc:Fallback>
          <p:pic>
            <p:nvPicPr>
              <p:cNvPr id="210" name="잉크 209">
                <a:extLst>
                  <a:ext uri="{FF2B5EF4-FFF2-40B4-BE49-F238E27FC236}">
                    <a16:creationId xmlns:a16="http://schemas.microsoft.com/office/drawing/2014/main" id="{2138AF75-0B9B-4935-D405-0B7DAA6B0134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471356" y="5796137"/>
                <a:ext cx="69051" cy="69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211" name="잉크 210">
                <a:extLst>
                  <a:ext uri="{FF2B5EF4-FFF2-40B4-BE49-F238E27FC236}">
                    <a16:creationId xmlns:a16="http://schemas.microsoft.com/office/drawing/2014/main" id="{632657B8-6E20-8E30-B3E4-C0AF09E0F8E1}"/>
                  </a:ext>
                </a:extLst>
              </p14:cNvPr>
              <p14:cNvContentPartPr/>
              <p14:nvPr/>
            </p14:nvContentPartPr>
            <p14:xfrm>
              <a:off x="2691823" y="5604404"/>
              <a:ext cx="154080" cy="75960"/>
            </p14:xfrm>
          </p:contentPart>
        </mc:Choice>
        <mc:Fallback>
          <p:pic>
            <p:nvPicPr>
              <p:cNvPr id="211" name="잉크 210">
                <a:extLst>
                  <a:ext uri="{FF2B5EF4-FFF2-40B4-BE49-F238E27FC236}">
                    <a16:creationId xmlns:a16="http://schemas.microsoft.com/office/drawing/2014/main" id="{632657B8-6E20-8E30-B3E4-C0AF09E0F8E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676343" y="5588924"/>
                <a:ext cx="1846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212" name="잉크 211">
                <a:extLst>
                  <a:ext uri="{FF2B5EF4-FFF2-40B4-BE49-F238E27FC236}">
                    <a16:creationId xmlns:a16="http://schemas.microsoft.com/office/drawing/2014/main" id="{CD8324C9-6951-DE51-0400-01AED1F55D7F}"/>
                  </a:ext>
                </a:extLst>
              </p14:cNvPr>
              <p14:cNvContentPartPr/>
              <p14:nvPr/>
            </p14:nvContentPartPr>
            <p14:xfrm>
              <a:off x="2757343" y="5660924"/>
              <a:ext cx="31680" cy="138600"/>
            </p14:xfrm>
          </p:contentPart>
        </mc:Choice>
        <mc:Fallback>
          <p:pic>
            <p:nvPicPr>
              <p:cNvPr id="212" name="잉크 211">
                <a:extLst>
                  <a:ext uri="{FF2B5EF4-FFF2-40B4-BE49-F238E27FC236}">
                    <a16:creationId xmlns:a16="http://schemas.microsoft.com/office/drawing/2014/main" id="{CD8324C9-6951-DE51-0400-01AED1F55D7F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741863" y="5645484"/>
                <a:ext cx="62280" cy="169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213" name="잉크 212">
                <a:extLst>
                  <a:ext uri="{FF2B5EF4-FFF2-40B4-BE49-F238E27FC236}">
                    <a16:creationId xmlns:a16="http://schemas.microsoft.com/office/drawing/2014/main" id="{80435FE7-1F73-6652-7138-D8A240937D5E}"/>
                  </a:ext>
                </a:extLst>
              </p14:cNvPr>
              <p14:cNvContentPartPr/>
              <p14:nvPr/>
            </p14:nvContentPartPr>
            <p14:xfrm>
              <a:off x="2788663" y="5680364"/>
              <a:ext cx="69480" cy="125280"/>
            </p14:xfrm>
          </p:contentPart>
        </mc:Choice>
        <mc:Fallback>
          <p:pic>
            <p:nvPicPr>
              <p:cNvPr id="213" name="잉크 212">
                <a:extLst>
                  <a:ext uri="{FF2B5EF4-FFF2-40B4-BE49-F238E27FC236}">
                    <a16:creationId xmlns:a16="http://schemas.microsoft.com/office/drawing/2014/main" id="{80435FE7-1F73-6652-7138-D8A240937D5E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773183" y="5664884"/>
                <a:ext cx="1000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214" name="잉크 213">
                <a:extLst>
                  <a:ext uri="{FF2B5EF4-FFF2-40B4-BE49-F238E27FC236}">
                    <a16:creationId xmlns:a16="http://schemas.microsoft.com/office/drawing/2014/main" id="{4961E242-30E6-398E-0108-B538E62B38B2}"/>
                  </a:ext>
                </a:extLst>
              </p14:cNvPr>
              <p14:cNvContentPartPr/>
              <p14:nvPr/>
            </p14:nvContentPartPr>
            <p14:xfrm>
              <a:off x="2770663" y="5755244"/>
              <a:ext cx="131040" cy="119880"/>
            </p14:xfrm>
          </p:contentPart>
        </mc:Choice>
        <mc:Fallback>
          <p:pic>
            <p:nvPicPr>
              <p:cNvPr id="214" name="잉크 213">
                <a:extLst>
                  <a:ext uri="{FF2B5EF4-FFF2-40B4-BE49-F238E27FC236}">
                    <a16:creationId xmlns:a16="http://schemas.microsoft.com/office/drawing/2014/main" id="{4961E242-30E6-398E-0108-B538E62B38B2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755183" y="5739764"/>
                <a:ext cx="1616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215" name="잉크 214">
                <a:extLst>
                  <a:ext uri="{FF2B5EF4-FFF2-40B4-BE49-F238E27FC236}">
                    <a16:creationId xmlns:a16="http://schemas.microsoft.com/office/drawing/2014/main" id="{E33DA747-675E-42A4-1C79-D74C5A89BFE2}"/>
                  </a:ext>
                </a:extLst>
              </p14:cNvPr>
              <p14:cNvContentPartPr/>
              <p14:nvPr/>
            </p14:nvContentPartPr>
            <p14:xfrm>
              <a:off x="2826463" y="5843084"/>
              <a:ext cx="138600" cy="106560"/>
            </p14:xfrm>
          </p:contentPart>
        </mc:Choice>
        <mc:Fallback>
          <p:pic>
            <p:nvPicPr>
              <p:cNvPr id="215" name="잉크 214">
                <a:extLst>
                  <a:ext uri="{FF2B5EF4-FFF2-40B4-BE49-F238E27FC236}">
                    <a16:creationId xmlns:a16="http://schemas.microsoft.com/office/drawing/2014/main" id="{E33DA747-675E-42A4-1C79-D74C5A89BFE2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810983" y="5827604"/>
                <a:ext cx="1692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216" name="잉크 215">
                <a:extLst>
                  <a:ext uri="{FF2B5EF4-FFF2-40B4-BE49-F238E27FC236}">
                    <a16:creationId xmlns:a16="http://schemas.microsoft.com/office/drawing/2014/main" id="{5E16FBBC-371E-F4DB-4E0D-1101E080B5B1}"/>
                  </a:ext>
                </a:extLst>
              </p14:cNvPr>
              <p14:cNvContentPartPr/>
              <p14:nvPr/>
            </p14:nvContentPartPr>
            <p14:xfrm>
              <a:off x="2933383" y="5673524"/>
              <a:ext cx="151200" cy="176400"/>
            </p14:xfrm>
          </p:contentPart>
        </mc:Choice>
        <mc:Fallback>
          <p:pic>
            <p:nvPicPr>
              <p:cNvPr id="216" name="잉크 215">
                <a:extLst>
                  <a:ext uri="{FF2B5EF4-FFF2-40B4-BE49-F238E27FC236}">
                    <a16:creationId xmlns:a16="http://schemas.microsoft.com/office/drawing/2014/main" id="{5E16FBBC-371E-F4DB-4E0D-1101E080B5B1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917903" y="5658044"/>
                <a:ext cx="1818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217" name="잉크 216">
                <a:extLst>
                  <a:ext uri="{FF2B5EF4-FFF2-40B4-BE49-F238E27FC236}">
                    <a16:creationId xmlns:a16="http://schemas.microsoft.com/office/drawing/2014/main" id="{E1DB988D-8827-715D-BA4F-B2260AA207E1}"/>
                  </a:ext>
                </a:extLst>
              </p14:cNvPr>
              <p14:cNvContentPartPr/>
              <p14:nvPr/>
            </p14:nvContentPartPr>
            <p14:xfrm>
              <a:off x="3046423" y="5836964"/>
              <a:ext cx="75960" cy="75960"/>
            </p14:xfrm>
          </p:contentPart>
        </mc:Choice>
        <mc:Fallback>
          <p:pic>
            <p:nvPicPr>
              <p:cNvPr id="217" name="잉크 216">
                <a:extLst>
                  <a:ext uri="{FF2B5EF4-FFF2-40B4-BE49-F238E27FC236}">
                    <a16:creationId xmlns:a16="http://schemas.microsoft.com/office/drawing/2014/main" id="{E1DB988D-8827-715D-BA4F-B2260AA207E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030869" y="5821484"/>
                <a:ext cx="106706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240" name="잉크 239">
                <a:extLst>
                  <a:ext uri="{FF2B5EF4-FFF2-40B4-BE49-F238E27FC236}">
                    <a16:creationId xmlns:a16="http://schemas.microsoft.com/office/drawing/2014/main" id="{A5F03C19-ABB6-A423-F497-6E29124CE6CD}"/>
                  </a:ext>
                </a:extLst>
              </p14:cNvPr>
              <p14:cNvContentPartPr/>
              <p14:nvPr/>
            </p14:nvContentPartPr>
            <p14:xfrm>
              <a:off x="3385903" y="5598644"/>
              <a:ext cx="711000" cy="298080"/>
            </p14:xfrm>
          </p:contentPart>
        </mc:Choice>
        <mc:Fallback>
          <p:pic>
            <p:nvPicPr>
              <p:cNvPr id="240" name="잉크 239">
                <a:extLst>
                  <a:ext uri="{FF2B5EF4-FFF2-40B4-BE49-F238E27FC236}">
                    <a16:creationId xmlns:a16="http://schemas.microsoft.com/office/drawing/2014/main" id="{A5F03C19-ABB6-A423-F497-6E29124CE6CD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370415" y="5583145"/>
                <a:ext cx="741616" cy="328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268" name="잉크 267">
                <a:extLst>
                  <a:ext uri="{FF2B5EF4-FFF2-40B4-BE49-F238E27FC236}">
                    <a16:creationId xmlns:a16="http://schemas.microsoft.com/office/drawing/2014/main" id="{CD908E8E-6236-23F9-0F4E-01A0B1795187}"/>
                  </a:ext>
                </a:extLst>
              </p14:cNvPr>
              <p14:cNvContentPartPr/>
              <p14:nvPr/>
            </p14:nvContentPartPr>
            <p14:xfrm>
              <a:off x="5592703" y="5597924"/>
              <a:ext cx="1270440" cy="352800"/>
            </p14:xfrm>
          </p:contentPart>
        </mc:Choice>
        <mc:Fallback>
          <p:pic>
            <p:nvPicPr>
              <p:cNvPr id="268" name="잉크 267">
                <a:extLst>
                  <a:ext uri="{FF2B5EF4-FFF2-40B4-BE49-F238E27FC236}">
                    <a16:creationId xmlns:a16="http://schemas.microsoft.com/office/drawing/2014/main" id="{CD908E8E-6236-23F9-0F4E-01A0B1795187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577223" y="5582428"/>
                <a:ext cx="1301040" cy="383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269" name="잉크 268">
                <a:extLst>
                  <a:ext uri="{FF2B5EF4-FFF2-40B4-BE49-F238E27FC236}">
                    <a16:creationId xmlns:a16="http://schemas.microsoft.com/office/drawing/2014/main" id="{5187938B-23FB-C5FC-D0C7-D26202D9A779}"/>
                  </a:ext>
                </a:extLst>
              </p14:cNvPr>
              <p14:cNvContentPartPr/>
              <p14:nvPr/>
            </p14:nvContentPartPr>
            <p14:xfrm>
              <a:off x="4278703" y="5617724"/>
              <a:ext cx="1025280" cy="288720"/>
            </p14:xfrm>
          </p:contentPart>
        </mc:Choice>
        <mc:Fallback>
          <p:pic>
            <p:nvPicPr>
              <p:cNvPr id="269" name="잉크 268">
                <a:extLst>
                  <a:ext uri="{FF2B5EF4-FFF2-40B4-BE49-F238E27FC236}">
                    <a16:creationId xmlns:a16="http://schemas.microsoft.com/office/drawing/2014/main" id="{5187938B-23FB-C5FC-D0C7-D26202D9A779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263223" y="5602244"/>
                <a:ext cx="1055880" cy="3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857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7770DA2-9C5D-2F62-6E5E-D5B08AADD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E697FB5-1CE4-7D35-E2BF-8573494C64BB}"/>
                  </a:ext>
                </a:extLst>
              </p14:cNvPr>
              <p14:cNvContentPartPr/>
              <p14:nvPr/>
            </p14:nvContentPartPr>
            <p14:xfrm>
              <a:off x="2585500" y="3201448"/>
              <a:ext cx="3479760" cy="5104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E697FB5-1CE4-7D35-E2BF-8573494C64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0020" y="3185979"/>
                <a:ext cx="3510360" cy="5410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2382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4BDB324-A1BB-39CE-1A17-8C0A45FF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17B684A4-1590-3E66-CD8B-BA67039FA7AF}"/>
                  </a:ext>
                </a:extLst>
              </p14:cNvPr>
              <p14:cNvContentPartPr/>
              <p14:nvPr/>
            </p14:nvContentPartPr>
            <p14:xfrm>
              <a:off x="2637823" y="3208964"/>
              <a:ext cx="3250800" cy="4780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17B684A4-1590-3E66-CD8B-BA67039FA7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2343" y="3193496"/>
                <a:ext cx="3281400" cy="5086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6894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993585-ACA1-E5CF-63B8-27AE1FA22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0F816EB-C8B1-FEBD-9187-AD20E37D6D09}"/>
                  </a:ext>
                </a:extLst>
              </p14:cNvPr>
              <p14:cNvContentPartPr/>
              <p14:nvPr/>
            </p14:nvContentPartPr>
            <p14:xfrm>
              <a:off x="2549983" y="3812324"/>
              <a:ext cx="1566000" cy="5158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0F816EB-C8B1-FEBD-9187-AD20E37D6D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4503" y="3796844"/>
                <a:ext cx="1596600" cy="54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2083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CF019E-29D0-7639-4F0C-63864C0AC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90DF0C01-DD32-4CA7-8D78-54D60C6E6F93}"/>
                  </a:ext>
                </a:extLst>
              </p14:cNvPr>
              <p14:cNvContentPartPr/>
              <p14:nvPr/>
            </p14:nvContentPartPr>
            <p14:xfrm>
              <a:off x="2568703" y="2938604"/>
              <a:ext cx="804960" cy="4402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90DF0C01-DD32-4CA7-8D78-54D60C6E6F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3223" y="2923137"/>
                <a:ext cx="835560" cy="470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15A8A04A-3076-AEDD-2B99-81FC49450A53}"/>
                  </a:ext>
                </a:extLst>
              </p14:cNvPr>
              <p14:cNvContentPartPr/>
              <p14:nvPr/>
            </p14:nvContentPartPr>
            <p14:xfrm>
              <a:off x="5027143" y="4247564"/>
              <a:ext cx="383760" cy="21924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15A8A04A-3076-AEDD-2B99-81FC49450A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11663" y="4232059"/>
                <a:ext cx="414360" cy="249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2F5A79C1-7239-4402-05F9-575AB8D5E2CF}"/>
                  </a:ext>
                </a:extLst>
              </p14:cNvPr>
              <p14:cNvContentPartPr/>
              <p14:nvPr/>
            </p14:nvContentPartPr>
            <p14:xfrm>
              <a:off x="3775783" y="4259444"/>
              <a:ext cx="1025280" cy="29520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2F5A79C1-7239-4402-05F9-575AB8D5E2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60298" y="4243964"/>
                <a:ext cx="1055891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C7478CB0-C851-DAA0-EDF7-3CE15DA675EF}"/>
                  </a:ext>
                </a:extLst>
              </p14:cNvPr>
              <p14:cNvContentPartPr/>
              <p14:nvPr/>
            </p14:nvContentPartPr>
            <p14:xfrm>
              <a:off x="2795143" y="4290404"/>
              <a:ext cx="779760" cy="25164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C7478CB0-C851-DAA0-EDF7-3CE15DA675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79670" y="4274946"/>
                <a:ext cx="810346" cy="282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867720AC-52CF-7504-EB63-25E7CEBF4E58}"/>
                  </a:ext>
                </a:extLst>
              </p14:cNvPr>
              <p14:cNvContentPartPr/>
              <p14:nvPr/>
            </p14:nvContentPartPr>
            <p14:xfrm>
              <a:off x="5548783" y="4390844"/>
              <a:ext cx="31680" cy="648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867720AC-52CF-7504-EB63-25E7CEBF4E5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33303" y="4375364"/>
                <a:ext cx="62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CEA07C7D-64C6-0EE4-46CB-F99424FB07A6}"/>
                  </a:ext>
                </a:extLst>
              </p14:cNvPr>
              <p14:cNvContentPartPr/>
              <p14:nvPr/>
            </p14:nvContentPartPr>
            <p14:xfrm>
              <a:off x="5737423" y="4126964"/>
              <a:ext cx="855360" cy="377640"/>
            </p14:xfrm>
          </p:contentPart>
        </mc:Choice>
        <mc:Fallback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CEA07C7D-64C6-0EE4-46CB-F99424FB07A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21943" y="4111484"/>
                <a:ext cx="8859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97F41DE0-8210-E16B-E1CE-E9A137F5F218}"/>
                  </a:ext>
                </a:extLst>
              </p14:cNvPr>
              <p14:cNvContentPartPr/>
              <p14:nvPr/>
            </p14:nvContentPartPr>
            <p14:xfrm>
              <a:off x="2993503" y="4777844"/>
              <a:ext cx="556560" cy="270360"/>
            </p14:xfrm>
          </p:contentPart>
        </mc:Choice>
        <mc:Fallback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97F41DE0-8210-E16B-E1CE-E9A137F5F21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78023" y="4762343"/>
                <a:ext cx="587160" cy="301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F812CF95-01EC-6B25-62A5-CC03216B72AF}"/>
                  </a:ext>
                </a:extLst>
              </p14:cNvPr>
              <p14:cNvContentPartPr/>
              <p14:nvPr/>
            </p14:nvContentPartPr>
            <p14:xfrm>
              <a:off x="3895303" y="4686404"/>
              <a:ext cx="1597320" cy="319320"/>
            </p14:xfrm>
          </p:contentPart>
        </mc:Choice>
        <mc:Fallback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F812CF95-01EC-6B25-62A5-CC03216B72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79820" y="4670941"/>
                <a:ext cx="1627927" cy="3498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7359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4C7B12-8515-A3FE-84FB-48A5F0F8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952206E0-A65D-B77C-0887-FBAC76937530}"/>
                  </a:ext>
                </a:extLst>
              </p14:cNvPr>
              <p14:cNvContentPartPr/>
              <p14:nvPr/>
            </p14:nvContentPartPr>
            <p14:xfrm>
              <a:off x="2606503" y="3296804"/>
              <a:ext cx="1603440" cy="3704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952206E0-A65D-B77C-0887-FBAC769375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1026" y="3281324"/>
                <a:ext cx="1634033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49BEC66-C55C-64A1-0ED2-318129EA2EC6}"/>
                  </a:ext>
                </a:extLst>
              </p14:cNvPr>
              <p14:cNvContentPartPr/>
              <p14:nvPr/>
            </p14:nvContentPartPr>
            <p14:xfrm>
              <a:off x="2964703" y="2166764"/>
              <a:ext cx="700920" cy="5450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49BEC66-C55C-64A1-0ED2-318129EA2E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9223" y="2151294"/>
                <a:ext cx="731520" cy="575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F59D88A3-245C-4338-C6C6-D33C22E2550C}"/>
                  </a:ext>
                </a:extLst>
              </p14:cNvPr>
              <p14:cNvContentPartPr/>
              <p14:nvPr/>
            </p14:nvContentPartPr>
            <p14:xfrm>
              <a:off x="3951823" y="1432364"/>
              <a:ext cx="534960" cy="41256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F59D88A3-245C-4338-C6C6-D33C22E255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36333" y="1416884"/>
                <a:ext cx="565581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36955E62-D42C-5FA6-5277-D7C90FE188AD}"/>
                  </a:ext>
                </a:extLst>
              </p14:cNvPr>
              <p14:cNvContentPartPr/>
              <p14:nvPr/>
            </p14:nvContentPartPr>
            <p14:xfrm>
              <a:off x="3977023" y="1398164"/>
              <a:ext cx="2169360" cy="124452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36955E62-D42C-5FA6-5277-D7C90FE188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61543" y="1382684"/>
                <a:ext cx="2199960" cy="12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18036F4C-8707-9EF5-0270-AC918F5C1F0A}"/>
                  </a:ext>
                </a:extLst>
              </p14:cNvPr>
              <p14:cNvContentPartPr/>
              <p14:nvPr/>
            </p14:nvContentPartPr>
            <p14:xfrm>
              <a:off x="2285743" y="4510364"/>
              <a:ext cx="321120" cy="42732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18036F4C-8707-9EF5-0270-AC918F5C1F0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70246" y="4494884"/>
                <a:ext cx="351754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F993D2FC-941E-6104-3393-3515236FE9EE}"/>
                  </a:ext>
                </a:extLst>
              </p14:cNvPr>
              <p14:cNvContentPartPr/>
              <p14:nvPr/>
            </p14:nvContentPartPr>
            <p14:xfrm>
              <a:off x="4347823" y="4397684"/>
              <a:ext cx="522360" cy="313560"/>
            </p14:xfrm>
          </p:contentPart>
        </mc:Choice>
        <mc:Fallback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F993D2FC-941E-6104-3393-3515236FE9E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32343" y="4382186"/>
                <a:ext cx="552960" cy="344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DD89B13B-D961-88EF-CEC8-0528FE0CA825}"/>
                  </a:ext>
                </a:extLst>
              </p14:cNvPr>
              <p14:cNvContentPartPr/>
              <p14:nvPr/>
            </p14:nvContentPartPr>
            <p14:xfrm>
              <a:off x="2857783" y="4454564"/>
              <a:ext cx="1213920" cy="370440"/>
            </p14:xfrm>
          </p:contentPart>
        </mc:Choice>
        <mc:Fallback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DD89B13B-D961-88EF-CEC8-0528FE0CA82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42303" y="4439099"/>
                <a:ext cx="1244520" cy="401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D06A7515-EBE5-088F-749A-BD4BB198430B}"/>
                  </a:ext>
                </a:extLst>
              </p14:cNvPr>
              <p14:cNvContentPartPr/>
              <p14:nvPr/>
            </p14:nvContentPartPr>
            <p14:xfrm>
              <a:off x="5536183" y="4950284"/>
              <a:ext cx="1628640" cy="434520"/>
            </p14:xfrm>
          </p:contentPart>
        </mc:Choice>
        <mc:Fallback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D06A7515-EBE5-088F-749A-BD4BB198430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20703" y="4934791"/>
                <a:ext cx="1659240" cy="465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11" name="잉크 110">
                <a:extLst>
                  <a:ext uri="{FF2B5EF4-FFF2-40B4-BE49-F238E27FC236}">
                    <a16:creationId xmlns:a16="http://schemas.microsoft.com/office/drawing/2014/main" id="{F52C4ADA-2B62-794F-0FF8-0DB6EC4AAA0D}"/>
                  </a:ext>
                </a:extLst>
              </p14:cNvPr>
              <p14:cNvContentPartPr/>
              <p14:nvPr/>
            </p14:nvContentPartPr>
            <p14:xfrm>
              <a:off x="4637263" y="5057204"/>
              <a:ext cx="522000" cy="295920"/>
            </p14:xfrm>
          </p:contentPart>
        </mc:Choice>
        <mc:Fallback>
          <p:pic>
            <p:nvPicPr>
              <p:cNvPr id="111" name="잉크 110">
                <a:extLst>
                  <a:ext uri="{FF2B5EF4-FFF2-40B4-BE49-F238E27FC236}">
                    <a16:creationId xmlns:a16="http://schemas.microsoft.com/office/drawing/2014/main" id="{F52C4ADA-2B62-794F-0FF8-0DB6EC4AAA0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21794" y="5041724"/>
                <a:ext cx="552579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12" name="잉크 111">
                <a:extLst>
                  <a:ext uri="{FF2B5EF4-FFF2-40B4-BE49-F238E27FC236}">
                    <a16:creationId xmlns:a16="http://schemas.microsoft.com/office/drawing/2014/main" id="{6A94D24C-A820-F0BC-B555-616179BB8AFD}"/>
                  </a:ext>
                </a:extLst>
              </p14:cNvPr>
              <p14:cNvContentPartPr/>
              <p14:nvPr/>
            </p14:nvContentPartPr>
            <p14:xfrm>
              <a:off x="3209863" y="4994564"/>
              <a:ext cx="1125720" cy="427680"/>
            </p14:xfrm>
          </p:contentPart>
        </mc:Choice>
        <mc:Fallback>
          <p:pic>
            <p:nvPicPr>
              <p:cNvPr id="112" name="잉크 111">
                <a:extLst>
                  <a:ext uri="{FF2B5EF4-FFF2-40B4-BE49-F238E27FC236}">
                    <a16:creationId xmlns:a16="http://schemas.microsoft.com/office/drawing/2014/main" id="{6A94D24C-A820-F0BC-B555-616179BB8AF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194383" y="4979097"/>
                <a:ext cx="1156320" cy="458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28" name="잉크 127">
                <a:extLst>
                  <a:ext uri="{FF2B5EF4-FFF2-40B4-BE49-F238E27FC236}">
                    <a16:creationId xmlns:a16="http://schemas.microsoft.com/office/drawing/2014/main" id="{854B8235-0F96-633A-31E5-3AC714C84952}"/>
                  </a:ext>
                </a:extLst>
              </p14:cNvPr>
              <p14:cNvContentPartPr/>
              <p14:nvPr/>
            </p14:nvContentPartPr>
            <p14:xfrm>
              <a:off x="7670983" y="4918964"/>
              <a:ext cx="883440" cy="327240"/>
            </p14:xfrm>
          </p:contentPart>
        </mc:Choice>
        <mc:Fallback>
          <p:pic>
            <p:nvPicPr>
              <p:cNvPr id="128" name="잉크 127">
                <a:extLst>
                  <a:ext uri="{FF2B5EF4-FFF2-40B4-BE49-F238E27FC236}">
                    <a16:creationId xmlns:a16="http://schemas.microsoft.com/office/drawing/2014/main" id="{854B8235-0F96-633A-31E5-3AC714C849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55503" y="4903484"/>
                <a:ext cx="9140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29" name="잉크 128">
                <a:extLst>
                  <a:ext uri="{FF2B5EF4-FFF2-40B4-BE49-F238E27FC236}">
                    <a16:creationId xmlns:a16="http://schemas.microsoft.com/office/drawing/2014/main" id="{FB413CD4-5545-AE72-9266-AB2936AF8AEF}"/>
                  </a:ext>
                </a:extLst>
              </p14:cNvPr>
              <p14:cNvContentPartPr/>
              <p14:nvPr/>
            </p14:nvContentPartPr>
            <p14:xfrm>
              <a:off x="7196143" y="4970084"/>
              <a:ext cx="239400" cy="213480"/>
            </p14:xfrm>
          </p:contentPart>
        </mc:Choice>
        <mc:Fallback>
          <p:pic>
            <p:nvPicPr>
              <p:cNvPr id="129" name="잉크 128">
                <a:extLst>
                  <a:ext uri="{FF2B5EF4-FFF2-40B4-BE49-F238E27FC236}">
                    <a16:creationId xmlns:a16="http://schemas.microsoft.com/office/drawing/2014/main" id="{FB413CD4-5545-AE72-9266-AB2936AF8AE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180663" y="4954604"/>
                <a:ext cx="270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37" name="잉크 136">
                <a:extLst>
                  <a:ext uri="{FF2B5EF4-FFF2-40B4-BE49-F238E27FC236}">
                    <a16:creationId xmlns:a16="http://schemas.microsoft.com/office/drawing/2014/main" id="{063444F2-5B25-E36E-08BD-ACCCAEF33D5A}"/>
                  </a:ext>
                </a:extLst>
              </p14:cNvPr>
              <p14:cNvContentPartPr/>
              <p14:nvPr/>
            </p14:nvContentPartPr>
            <p14:xfrm>
              <a:off x="8664583" y="4837964"/>
              <a:ext cx="493560" cy="298800"/>
            </p14:xfrm>
          </p:contentPart>
        </mc:Choice>
        <mc:Fallback>
          <p:pic>
            <p:nvPicPr>
              <p:cNvPr id="137" name="잉크 136">
                <a:extLst>
                  <a:ext uri="{FF2B5EF4-FFF2-40B4-BE49-F238E27FC236}">
                    <a16:creationId xmlns:a16="http://schemas.microsoft.com/office/drawing/2014/main" id="{063444F2-5B25-E36E-08BD-ACCCAEF33D5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49103" y="4822484"/>
                <a:ext cx="524160" cy="3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0357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186B92-AFE1-2BA0-6160-261AE1F73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29381B6-01B5-F39A-E927-863C18501B16}"/>
                  </a:ext>
                </a:extLst>
              </p14:cNvPr>
              <p14:cNvContentPartPr/>
              <p14:nvPr/>
            </p14:nvContentPartPr>
            <p14:xfrm>
              <a:off x="2644303" y="3529364"/>
              <a:ext cx="1955520" cy="4402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29381B6-01B5-F39A-E927-863C18501B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8826" y="3513884"/>
                <a:ext cx="1986114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324C3AC-6922-3861-2389-EE09AC438BCC}"/>
                  </a:ext>
                </a:extLst>
              </p14:cNvPr>
              <p14:cNvContentPartPr/>
              <p14:nvPr/>
            </p14:nvContentPartPr>
            <p14:xfrm>
              <a:off x="3385903" y="3026444"/>
              <a:ext cx="3600000" cy="633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324C3AC-6922-3861-2389-EE09AC438B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0423" y="3010876"/>
                <a:ext cx="3630600" cy="94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A96B08D-3927-47CD-9303-40401BC8429E}"/>
                  </a:ext>
                </a:extLst>
              </p14:cNvPr>
              <p14:cNvContentPartPr/>
              <p14:nvPr/>
            </p14:nvContentPartPr>
            <p14:xfrm>
              <a:off x="3291583" y="3957044"/>
              <a:ext cx="383760" cy="114480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A96B08D-3927-47CD-9303-40401BC842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76103" y="3941559"/>
                <a:ext cx="414360" cy="1175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378BF178-7178-DD29-BB16-982A4C7E94D6}"/>
                  </a:ext>
                </a:extLst>
              </p14:cNvPr>
              <p14:cNvContentPartPr/>
              <p14:nvPr/>
            </p14:nvContentPartPr>
            <p14:xfrm>
              <a:off x="3858223" y="4790444"/>
              <a:ext cx="1911240" cy="41184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378BF178-7178-DD29-BB16-982A4C7E94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42740" y="4774950"/>
                <a:ext cx="1941846" cy="442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985F9C6E-A535-98FE-CE63-8E4B68BD1202}"/>
                  </a:ext>
                </a:extLst>
              </p14:cNvPr>
              <p14:cNvContentPartPr/>
              <p14:nvPr/>
            </p14:nvContentPartPr>
            <p14:xfrm>
              <a:off x="5813023" y="4800164"/>
              <a:ext cx="302040" cy="27072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985F9C6E-A535-98FE-CE63-8E4B68BD120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97543" y="4784684"/>
                <a:ext cx="33264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3135FC6D-B867-5D0A-DA5E-9C847DA469F2}"/>
                  </a:ext>
                </a:extLst>
              </p14:cNvPr>
              <p14:cNvContentPartPr/>
              <p14:nvPr/>
            </p14:nvContentPartPr>
            <p14:xfrm>
              <a:off x="6341143" y="4633124"/>
              <a:ext cx="1295280" cy="39924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3135FC6D-B867-5D0A-DA5E-9C847DA469F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25667" y="4617644"/>
                <a:ext cx="1325871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1113A64B-347C-E337-C1C1-5970FE154A4E}"/>
                  </a:ext>
                </a:extLst>
              </p14:cNvPr>
              <p14:cNvContentPartPr/>
              <p14:nvPr/>
            </p14:nvContentPartPr>
            <p14:xfrm>
              <a:off x="4455463" y="5528804"/>
              <a:ext cx="1414440" cy="376920"/>
            </p14:xfrm>
          </p:contentPart>
        </mc:Choice>
        <mc:Fallback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1113A64B-347C-E337-C1C1-5970FE154A4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39979" y="5513324"/>
                <a:ext cx="1445048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FE0CF893-38D3-4C60-0CD0-35267F5CAFD0}"/>
                  </a:ext>
                </a:extLst>
              </p14:cNvPr>
              <p14:cNvContentPartPr/>
              <p14:nvPr/>
            </p14:nvContentPartPr>
            <p14:xfrm>
              <a:off x="5769463" y="5635724"/>
              <a:ext cx="112680" cy="63360"/>
            </p14:xfrm>
          </p:contentPart>
        </mc:Choice>
        <mc:Fallback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FE0CF893-38D3-4C60-0CD0-35267F5CAFD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53983" y="5620156"/>
                <a:ext cx="143280" cy="94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88DF18AD-A1D0-C31C-AB4B-4104F0F055D0}"/>
                  </a:ext>
                </a:extLst>
              </p14:cNvPr>
              <p14:cNvContentPartPr/>
              <p14:nvPr/>
            </p14:nvContentPartPr>
            <p14:xfrm>
              <a:off x="5844343" y="5692244"/>
              <a:ext cx="132480" cy="88200"/>
            </p14:xfrm>
          </p:contentPart>
        </mc:Choice>
        <mc:Fallback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88DF18AD-A1D0-C31C-AB4B-4104F0F055D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28863" y="5676764"/>
                <a:ext cx="1630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ED2A59A3-0763-CD20-4840-4B361DC4CE0A}"/>
                  </a:ext>
                </a:extLst>
              </p14:cNvPr>
              <p14:cNvContentPartPr/>
              <p14:nvPr/>
            </p14:nvContentPartPr>
            <p14:xfrm>
              <a:off x="6190303" y="5541404"/>
              <a:ext cx="75960" cy="156960"/>
            </p14:xfrm>
          </p:contentPart>
        </mc:Choice>
        <mc:Fallback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ED2A59A3-0763-CD20-4840-4B361DC4CE0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74823" y="5525888"/>
                <a:ext cx="106560" cy="187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50A27B4B-5984-3301-E5AD-98BA2F0C51F1}"/>
                  </a:ext>
                </a:extLst>
              </p14:cNvPr>
              <p14:cNvContentPartPr/>
              <p14:nvPr/>
            </p14:nvContentPartPr>
            <p14:xfrm>
              <a:off x="6252943" y="5503604"/>
              <a:ext cx="107280" cy="88200"/>
            </p14:xfrm>
          </p:contentPart>
        </mc:Choice>
        <mc:Fallback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50A27B4B-5984-3301-E5AD-98BA2F0C51F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37463" y="5488124"/>
                <a:ext cx="1378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7AC43804-C7F7-0644-ADC1-056A12BD41A0}"/>
                  </a:ext>
                </a:extLst>
              </p14:cNvPr>
              <p14:cNvContentPartPr/>
              <p14:nvPr/>
            </p14:nvContentPartPr>
            <p14:xfrm>
              <a:off x="6272023" y="5484884"/>
              <a:ext cx="126000" cy="302760"/>
            </p14:xfrm>
          </p:contentPart>
        </mc:Choice>
        <mc:Fallback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7AC43804-C7F7-0644-ADC1-056A12BD41A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56543" y="5469422"/>
                <a:ext cx="156600" cy="333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0CEF54F0-E32B-92C2-80CF-1EDB28ADCA78}"/>
                  </a:ext>
                </a:extLst>
              </p14:cNvPr>
              <p14:cNvContentPartPr/>
              <p14:nvPr/>
            </p14:nvContentPartPr>
            <p14:xfrm>
              <a:off x="6416383" y="5511524"/>
              <a:ext cx="138600" cy="168120"/>
            </p14:xfrm>
          </p:contentPart>
        </mc:Choice>
        <mc:Fallback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0CEF54F0-E32B-92C2-80CF-1EDB28ADCA7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00903" y="5496044"/>
                <a:ext cx="1692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3251F6FA-2781-2765-C971-D6FB2578309F}"/>
                  </a:ext>
                </a:extLst>
              </p14:cNvPr>
              <p14:cNvContentPartPr/>
              <p14:nvPr/>
            </p14:nvContentPartPr>
            <p14:xfrm>
              <a:off x="6535903" y="5535284"/>
              <a:ext cx="88560" cy="126000"/>
            </p14:xfrm>
          </p:contentPart>
        </mc:Choice>
        <mc:Fallback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3251F6FA-2781-2765-C971-D6FB2578309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520360" y="5519804"/>
                <a:ext cx="119285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2A6C4055-4C0D-34AB-308A-32F607C290FC}"/>
                  </a:ext>
                </a:extLst>
              </p14:cNvPr>
              <p14:cNvContentPartPr/>
              <p14:nvPr/>
            </p14:nvContentPartPr>
            <p14:xfrm>
              <a:off x="6573703" y="5648324"/>
              <a:ext cx="75960" cy="38160"/>
            </p14:xfrm>
          </p:contentPart>
        </mc:Choice>
        <mc:Fallback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2A6C4055-4C0D-34AB-308A-32F607C290F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558223" y="5632844"/>
                <a:ext cx="1065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D819288D-B503-5DD5-C589-B7F001718068}"/>
                  </a:ext>
                </a:extLst>
              </p14:cNvPr>
              <p14:cNvContentPartPr/>
              <p14:nvPr/>
            </p14:nvContentPartPr>
            <p14:xfrm>
              <a:off x="6693943" y="5459684"/>
              <a:ext cx="62640" cy="56880"/>
            </p14:xfrm>
          </p:contentPart>
        </mc:Choice>
        <mc:Fallback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D819288D-B503-5DD5-C589-B7F00171806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78463" y="5444204"/>
                <a:ext cx="932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1A852287-60BC-5397-BB8B-DF9C753DCC9D}"/>
                  </a:ext>
                </a:extLst>
              </p14:cNvPr>
              <p14:cNvContentPartPr/>
              <p14:nvPr/>
            </p14:nvContentPartPr>
            <p14:xfrm>
              <a:off x="6668023" y="5547884"/>
              <a:ext cx="107280" cy="88200"/>
            </p14:xfrm>
          </p:contentPart>
        </mc:Choice>
        <mc:Fallback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1A852287-60BC-5397-BB8B-DF9C753DCC9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652543" y="5532467"/>
                <a:ext cx="137880" cy="118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6808B138-E5DC-BB5D-F0DC-2F742943E4AF}"/>
                  </a:ext>
                </a:extLst>
              </p14:cNvPr>
              <p14:cNvContentPartPr/>
              <p14:nvPr/>
            </p14:nvContentPartPr>
            <p14:xfrm>
              <a:off x="6844063" y="5484884"/>
              <a:ext cx="56880" cy="313920"/>
            </p14:xfrm>
          </p:contentPart>
        </mc:Choice>
        <mc:Fallback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6808B138-E5DC-BB5D-F0DC-2F742943E4A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828583" y="5469422"/>
                <a:ext cx="87480" cy="344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9CE62D44-7251-2BCD-1A66-AB9EBBA2D291}"/>
                  </a:ext>
                </a:extLst>
              </p14:cNvPr>
              <p14:cNvContentPartPr/>
              <p14:nvPr/>
            </p14:nvContentPartPr>
            <p14:xfrm>
              <a:off x="7076623" y="5491724"/>
              <a:ext cx="69480" cy="112680"/>
            </p14:xfrm>
          </p:contentPart>
        </mc:Choice>
        <mc:Fallback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9CE62D44-7251-2BCD-1A66-AB9EBBA2D29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061223" y="5476244"/>
                <a:ext cx="99922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415B509E-8F53-039B-7A5F-2E57E76D637E}"/>
                  </a:ext>
                </a:extLst>
              </p14:cNvPr>
              <p14:cNvContentPartPr/>
              <p14:nvPr/>
            </p14:nvContentPartPr>
            <p14:xfrm>
              <a:off x="7221343" y="5421884"/>
              <a:ext cx="12960" cy="189000"/>
            </p14:xfrm>
          </p:contentPart>
        </mc:Choice>
        <mc:Fallback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415B509E-8F53-039B-7A5F-2E57E76D637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205863" y="5406404"/>
                <a:ext cx="435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5B7F647F-32AD-578A-3342-4F833EDDB81E}"/>
                  </a:ext>
                </a:extLst>
              </p14:cNvPr>
              <p14:cNvContentPartPr/>
              <p14:nvPr/>
            </p14:nvContentPartPr>
            <p14:xfrm>
              <a:off x="7170943" y="5610524"/>
              <a:ext cx="88200" cy="50040"/>
            </p14:xfrm>
          </p:contentPart>
        </mc:Choice>
        <mc:Fallback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5B7F647F-32AD-578A-3342-4F833EDDB81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155526" y="5594932"/>
                <a:ext cx="118676" cy="80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B0E466DB-7E8E-C47F-AAD8-442F1829B8DD}"/>
                  </a:ext>
                </a:extLst>
              </p14:cNvPr>
              <p14:cNvContentPartPr/>
              <p14:nvPr/>
            </p14:nvContentPartPr>
            <p14:xfrm>
              <a:off x="7283983" y="5447804"/>
              <a:ext cx="69480" cy="147240"/>
            </p14:xfrm>
          </p:contentPart>
        </mc:Choice>
        <mc:Fallback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B0E466DB-7E8E-C47F-AAD8-442F1829B8D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268503" y="5432286"/>
                <a:ext cx="100080" cy="177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C2F97BB4-626E-32E3-C4E6-216861387ECC}"/>
                  </a:ext>
                </a:extLst>
              </p14:cNvPr>
              <p14:cNvContentPartPr/>
              <p14:nvPr/>
            </p14:nvContentPartPr>
            <p14:xfrm>
              <a:off x="7309183" y="5497484"/>
              <a:ext cx="88560" cy="25560"/>
            </p14:xfrm>
          </p:contentPart>
        </mc:Choice>
        <mc:Fallback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C2F97BB4-626E-32E3-C4E6-216861387EC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293640" y="5482004"/>
                <a:ext cx="119285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E776F13C-57A8-55A2-9AD2-86477E70B35A}"/>
                  </a:ext>
                </a:extLst>
              </p14:cNvPr>
              <p14:cNvContentPartPr/>
              <p14:nvPr/>
            </p14:nvContentPartPr>
            <p14:xfrm>
              <a:off x="7422583" y="5396684"/>
              <a:ext cx="25560" cy="151200"/>
            </p14:xfrm>
          </p:contentPart>
        </mc:Choice>
        <mc:Fallback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E776F13C-57A8-55A2-9AD2-86477E70B35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407103" y="5381204"/>
                <a:ext cx="561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F1380CDB-CC3E-AB50-83E0-78B8632376F2}"/>
                  </a:ext>
                </a:extLst>
              </p14:cNvPr>
              <p14:cNvContentPartPr/>
              <p14:nvPr/>
            </p14:nvContentPartPr>
            <p14:xfrm>
              <a:off x="7344103" y="5610524"/>
              <a:ext cx="135360" cy="132480"/>
            </p14:xfrm>
          </p:contentPart>
        </mc:Choice>
        <mc:Fallback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F1380CDB-CC3E-AB50-83E0-78B8632376F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328582" y="5595002"/>
                <a:ext cx="166042" cy="1631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8163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7830A4-3BF5-D4CC-BD16-33A6C4141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885CCB8-3F6A-B70D-60F0-BE8AC2343990}"/>
                  </a:ext>
                </a:extLst>
              </p14:cNvPr>
              <p14:cNvContentPartPr/>
              <p14:nvPr/>
            </p14:nvContentPartPr>
            <p14:xfrm>
              <a:off x="2612623" y="3208964"/>
              <a:ext cx="1018800" cy="4154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885CCB8-3F6A-B70D-60F0-BE8AC23439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7143" y="3193484"/>
                <a:ext cx="1049400" cy="44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7078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3EF8A4-186B-4034-DAA3-2ED7FF543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9E968012-8322-EFEB-54B7-03077EF5F937}"/>
                  </a:ext>
                </a:extLst>
              </p14:cNvPr>
              <p14:cNvContentPartPr/>
              <p14:nvPr/>
            </p14:nvContentPartPr>
            <p14:xfrm>
              <a:off x="2650423" y="3554564"/>
              <a:ext cx="2414520" cy="3776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9E968012-8322-EFEB-54B7-03077EF5F9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4943" y="3539084"/>
                <a:ext cx="244512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025BCF8-4510-3485-D8CC-992FC005255C}"/>
                  </a:ext>
                </a:extLst>
              </p14:cNvPr>
              <p14:cNvContentPartPr/>
              <p14:nvPr/>
            </p14:nvContentPartPr>
            <p14:xfrm>
              <a:off x="3165943" y="1896404"/>
              <a:ext cx="708120" cy="7974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025BCF8-4510-3485-D8CC-992FC00525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50455" y="1880924"/>
                <a:ext cx="738736" cy="8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1F091B1-0421-35B8-4312-11699475DC62}"/>
                  </a:ext>
                </a:extLst>
              </p14:cNvPr>
              <p14:cNvContentPartPr/>
              <p14:nvPr/>
            </p14:nvContentPartPr>
            <p14:xfrm>
              <a:off x="3093223" y="1115204"/>
              <a:ext cx="418680" cy="35856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1F091B1-0421-35B8-4312-11699475DC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77743" y="1099724"/>
                <a:ext cx="44928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9DA4002B-EE8C-D2B9-677D-4903C9D3F76C}"/>
                  </a:ext>
                </a:extLst>
              </p14:cNvPr>
              <p14:cNvContentPartPr/>
              <p14:nvPr/>
            </p14:nvContentPartPr>
            <p14:xfrm>
              <a:off x="3612343" y="1146884"/>
              <a:ext cx="163800" cy="20772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9DA4002B-EE8C-D2B9-677D-4903C9D3F76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96863" y="1131404"/>
                <a:ext cx="1944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984D58E3-3366-75D3-2645-9162688CC5D3}"/>
                  </a:ext>
                </a:extLst>
              </p14:cNvPr>
              <p14:cNvContentPartPr/>
              <p14:nvPr/>
            </p14:nvContentPartPr>
            <p14:xfrm>
              <a:off x="3738703" y="1165604"/>
              <a:ext cx="194400" cy="1623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984D58E3-3366-75D3-2645-9162688CC5D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23223" y="1150158"/>
                <a:ext cx="225000" cy="192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5BAD11FC-B996-17E6-A60D-DD5C06CF5E0F}"/>
                  </a:ext>
                </a:extLst>
              </p14:cNvPr>
              <p14:cNvContentPartPr/>
              <p14:nvPr/>
            </p14:nvContentPartPr>
            <p14:xfrm>
              <a:off x="3964423" y="1115204"/>
              <a:ext cx="31680" cy="27972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5BAD11FC-B996-17E6-A60D-DD5C06CF5E0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48943" y="1099724"/>
                <a:ext cx="6228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F976CE5-D819-8608-9872-750BB0EB92F7}"/>
                  </a:ext>
                </a:extLst>
              </p14:cNvPr>
              <p14:cNvContentPartPr/>
              <p14:nvPr/>
            </p14:nvContentPartPr>
            <p14:xfrm>
              <a:off x="4040743" y="1115204"/>
              <a:ext cx="93960" cy="507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F976CE5-D819-8608-9872-750BB0EB92F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25263" y="1099613"/>
                <a:ext cx="124560" cy="8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2CC168B-6329-2A15-5314-9F9D48425960}"/>
                  </a:ext>
                </a:extLst>
              </p14:cNvPr>
              <p14:cNvContentPartPr/>
              <p14:nvPr/>
            </p14:nvContentPartPr>
            <p14:xfrm>
              <a:off x="4052623" y="1118084"/>
              <a:ext cx="157680" cy="17352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2CC168B-6329-2A15-5314-9F9D4842596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37143" y="1102636"/>
                <a:ext cx="188280" cy="204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1035CCF5-382B-EA7B-1ED1-648A17A7F339}"/>
                  </a:ext>
                </a:extLst>
              </p14:cNvPr>
              <p14:cNvContentPartPr/>
              <p14:nvPr/>
            </p14:nvContentPartPr>
            <p14:xfrm>
              <a:off x="4253863" y="1129244"/>
              <a:ext cx="69480" cy="11196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1035CCF5-382B-EA7B-1ED1-648A17A7F33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38383" y="1113764"/>
                <a:ext cx="1000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12A51B59-0D81-6E9A-95FC-0F6E6AA36A5C}"/>
                  </a:ext>
                </a:extLst>
              </p14:cNvPr>
              <p14:cNvContentPartPr/>
              <p14:nvPr/>
            </p14:nvContentPartPr>
            <p14:xfrm>
              <a:off x="4349263" y="1078124"/>
              <a:ext cx="93240" cy="18828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12A51B59-0D81-6E9A-95FC-0F6E6AA36A5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33783" y="1062644"/>
                <a:ext cx="1238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6EAF6F3-1E99-6B10-DE30-94C3320A6F43}"/>
                  </a:ext>
                </a:extLst>
              </p14:cNvPr>
              <p14:cNvContentPartPr/>
              <p14:nvPr/>
            </p14:nvContentPartPr>
            <p14:xfrm>
              <a:off x="4385623" y="1259924"/>
              <a:ext cx="63360" cy="3168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6EAF6F3-1E99-6B10-DE30-94C3320A6F4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370055" y="1244618"/>
                <a:ext cx="94135" cy="61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807689FC-9EAB-B77D-AFC3-0A9037738ED5}"/>
                  </a:ext>
                </a:extLst>
              </p14:cNvPr>
              <p14:cNvContentPartPr/>
              <p14:nvPr/>
            </p14:nvContentPartPr>
            <p14:xfrm>
              <a:off x="4480663" y="1077404"/>
              <a:ext cx="112680" cy="6192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807689FC-9EAB-B77D-AFC3-0A9037738ED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65183" y="1061924"/>
                <a:ext cx="14328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E035E4F5-9EB8-D889-2E40-E6CA9FD2A695}"/>
                  </a:ext>
                </a:extLst>
              </p14:cNvPr>
              <p14:cNvContentPartPr/>
              <p14:nvPr/>
            </p14:nvContentPartPr>
            <p14:xfrm>
              <a:off x="4489663" y="1156604"/>
              <a:ext cx="91080" cy="4104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E035E4F5-9EB8-D889-2E40-E6CA9FD2A69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474183" y="1141124"/>
                <a:ext cx="1216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7971536C-3A1F-A07D-BA9F-DD3FA6855B77}"/>
                  </a:ext>
                </a:extLst>
              </p14:cNvPr>
              <p14:cNvContentPartPr/>
              <p14:nvPr/>
            </p14:nvContentPartPr>
            <p14:xfrm>
              <a:off x="4518463" y="1247324"/>
              <a:ext cx="137880" cy="8208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7971536C-3A1F-A07D-BA9F-DD3FA6855B7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03023" y="1231912"/>
                <a:ext cx="168400" cy="112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E1F96EBF-6D44-4179-DA7F-353600DD107C}"/>
                  </a:ext>
                </a:extLst>
              </p14:cNvPr>
              <p14:cNvContentPartPr/>
              <p14:nvPr/>
            </p14:nvContentPartPr>
            <p14:xfrm>
              <a:off x="4750303" y="1034204"/>
              <a:ext cx="63360" cy="25740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E1F96EBF-6D44-4179-DA7F-353600DD107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34735" y="1018724"/>
                <a:ext cx="94135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E8F1114C-0B55-F187-8B0E-B902D5FE77F8}"/>
                  </a:ext>
                </a:extLst>
              </p14:cNvPr>
              <p14:cNvContentPartPr/>
              <p14:nvPr/>
            </p14:nvContentPartPr>
            <p14:xfrm>
              <a:off x="8170663" y="863924"/>
              <a:ext cx="345960" cy="295560"/>
            </p14:xfrm>
          </p:contentPart>
        </mc:Choice>
        <mc:Fallback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E8F1114C-0B55-F187-8B0E-B902D5FE77F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155199" y="848463"/>
                <a:ext cx="376528" cy="326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8B751515-6AD1-4E5B-07B9-7430F8444690}"/>
                  </a:ext>
                </a:extLst>
              </p14:cNvPr>
              <p14:cNvContentPartPr/>
              <p14:nvPr/>
            </p14:nvContentPartPr>
            <p14:xfrm>
              <a:off x="7038823" y="958244"/>
              <a:ext cx="849240" cy="330120"/>
            </p14:xfrm>
          </p:contentPart>
        </mc:Choice>
        <mc:Fallback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8B751515-6AD1-4E5B-07B9-7430F844469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023336" y="942764"/>
                <a:ext cx="879853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616856F7-0B76-0548-0A59-A63D752896BD}"/>
                  </a:ext>
                </a:extLst>
              </p14:cNvPr>
              <p14:cNvContentPartPr/>
              <p14:nvPr/>
            </p14:nvContentPartPr>
            <p14:xfrm>
              <a:off x="6065023" y="882644"/>
              <a:ext cx="747720" cy="499680"/>
            </p14:xfrm>
          </p:contentPart>
        </mc:Choice>
        <mc:Fallback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616856F7-0B76-0548-0A59-A63D752896B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049543" y="867164"/>
                <a:ext cx="77832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07C1E0A4-CBCF-2965-D529-446A01126EDD}"/>
                  </a:ext>
                </a:extLst>
              </p14:cNvPr>
              <p14:cNvContentPartPr/>
              <p14:nvPr/>
            </p14:nvContentPartPr>
            <p14:xfrm>
              <a:off x="4854343" y="945644"/>
              <a:ext cx="958680" cy="440280"/>
            </p14:xfrm>
          </p:contentPart>
        </mc:Choice>
        <mc:Fallback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07C1E0A4-CBCF-2965-D529-446A01126ED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838863" y="930177"/>
                <a:ext cx="989280" cy="470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91A94003-9893-4EBA-EED0-4ECA5C13302A}"/>
                  </a:ext>
                </a:extLst>
              </p14:cNvPr>
              <p14:cNvContentPartPr/>
              <p14:nvPr/>
            </p14:nvContentPartPr>
            <p14:xfrm>
              <a:off x="8824423" y="1096484"/>
              <a:ext cx="44280" cy="360"/>
            </p14:xfrm>
          </p:contentPart>
        </mc:Choice>
        <mc:Fallback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91A94003-9893-4EBA-EED0-4ECA5C13302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808943" y="1081004"/>
                <a:ext cx="748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C11F82CE-3C01-FAAF-79ED-A2155E0ADBCC}"/>
                  </a:ext>
                </a:extLst>
              </p14:cNvPr>
              <p14:cNvContentPartPr/>
              <p14:nvPr/>
            </p14:nvContentPartPr>
            <p14:xfrm>
              <a:off x="8503663" y="852044"/>
              <a:ext cx="176400" cy="328680"/>
            </p14:xfrm>
          </p:contentPart>
        </mc:Choice>
        <mc:Fallback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C11F82CE-3C01-FAAF-79ED-A2155E0ADBC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488183" y="836564"/>
                <a:ext cx="2070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14" name="잉크 113">
                <a:extLst>
                  <a:ext uri="{FF2B5EF4-FFF2-40B4-BE49-F238E27FC236}">
                    <a16:creationId xmlns:a16="http://schemas.microsoft.com/office/drawing/2014/main" id="{1F293579-EE69-25E1-16B9-A07DF62F92F9}"/>
                  </a:ext>
                </a:extLst>
              </p14:cNvPr>
              <p14:cNvContentPartPr/>
              <p14:nvPr/>
            </p14:nvContentPartPr>
            <p14:xfrm>
              <a:off x="6410263" y="1643324"/>
              <a:ext cx="849240" cy="308520"/>
            </p14:xfrm>
          </p:contentPart>
        </mc:Choice>
        <mc:Fallback>
          <p:pic>
            <p:nvPicPr>
              <p:cNvPr id="114" name="잉크 113">
                <a:extLst>
                  <a:ext uri="{FF2B5EF4-FFF2-40B4-BE49-F238E27FC236}">
                    <a16:creationId xmlns:a16="http://schemas.microsoft.com/office/drawing/2014/main" id="{1F293579-EE69-25E1-16B9-A07DF62F92F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394783" y="1627826"/>
                <a:ext cx="879840" cy="339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15" name="잉크 114">
                <a:extLst>
                  <a:ext uri="{FF2B5EF4-FFF2-40B4-BE49-F238E27FC236}">
                    <a16:creationId xmlns:a16="http://schemas.microsoft.com/office/drawing/2014/main" id="{2D84CFF7-638C-79D3-4E91-1560CCC5BFC7}"/>
                  </a:ext>
                </a:extLst>
              </p14:cNvPr>
              <p14:cNvContentPartPr/>
              <p14:nvPr/>
            </p14:nvContentPartPr>
            <p14:xfrm>
              <a:off x="4285183" y="1605524"/>
              <a:ext cx="1861560" cy="433800"/>
            </p14:xfrm>
          </p:contentPart>
        </mc:Choice>
        <mc:Fallback>
          <p:pic>
            <p:nvPicPr>
              <p:cNvPr id="115" name="잉크 114">
                <a:extLst>
                  <a:ext uri="{FF2B5EF4-FFF2-40B4-BE49-F238E27FC236}">
                    <a16:creationId xmlns:a16="http://schemas.microsoft.com/office/drawing/2014/main" id="{2D84CFF7-638C-79D3-4E91-1560CCC5BFC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269703" y="1590031"/>
                <a:ext cx="1892160" cy="464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39" name="잉크 138">
                <a:extLst>
                  <a:ext uri="{FF2B5EF4-FFF2-40B4-BE49-F238E27FC236}">
                    <a16:creationId xmlns:a16="http://schemas.microsoft.com/office/drawing/2014/main" id="{C299E2A4-D2AE-DE43-46E1-A41E51F92E42}"/>
                  </a:ext>
                </a:extLst>
              </p14:cNvPr>
              <p14:cNvContentPartPr/>
              <p14:nvPr/>
            </p14:nvContentPartPr>
            <p14:xfrm>
              <a:off x="2441449" y="4472144"/>
              <a:ext cx="2229120" cy="394920"/>
            </p14:xfrm>
          </p:contentPart>
        </mc:Choice>
        <mc:Fallback>
          <p:pic>
            <p:nvPicPr>
              <p:cNvPr id="139" name="잉크 138">
                <a:extLst>
                  <a:ext uri="{FF2B5EF4-FFF2-40B4-BE49-F238E27FC236}">
                    <a16:creationId xmlns:a16="http://schemas.microsoft.com/office/drawing/2014/main" id="{C299E2A4-D2AE-DE43-46E1-A41E51F92E4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425969" y="4456678"/>
                <a:ext cx="2259720" cy="425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78" name="잉크 177">
                <a:extLst>
                  <a:ext uri="{FF2B5EF4-FFF2-40B4-BE49-F238E27FC236}">
                    <a16:creationId xmlns:a16="http://schemas.microsoft.com/office/drawing/2014/main" id="{E56C1EB0-288B-0F4E-C66D-FFA0F6BE4CDE}"/>
                  </a:ext>
                </a:extLst>
              </p14:cNvPr>
              <p14:cNvContentPartPr/>
              <p14:nvPr/>
            </p14:nvContentPartPr>
            <p14:xfrm>
              <a:off x="3043729" y="5067944"/>
              <a:ext cx="2518560" cy="370800"/>
            </p14:xfrm>
          </p:contentPart>
        </mc:Choice>
        <mc:Fallback>
          <p:pic>
            <p:nvPicPr>
              <p:cNvPr id="178" name="잉크 177">
                <a:extLst>
                  <a:ext uri="{FF2B5EF4-FFF2-40B4-BE49-F238E27FC236}">
                    <a16:creationId xmlns:a16="http://schemas.microsoft.com/office/drawing/2014/main" id="{E56C1EB0-288B-0F4E-C66D-FFA0F6BE4CD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028249" y="5052479"/>
                <a:ext cx="2549160" cy="401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79" name="잉크 178">
                <a:extLst>
                  <a:ext uri="{FF2B5EF4-FFF2-40B4-BE49-F238E27FC236}">
                    <a16:creationId xmlns:a16="http://schemas.microsoft.com/office/drawing/2014/main" id="{DA6C817D-AD74-0AA9-6346-607F7197E994}"/>
                  </a:ext>
                </a:extLst>
              </p14:cNvPr>
              <p14:cNvContentPartPr/>
              <p14:nvPr/>
            </p14:nvContentPartPr>
            <p14:xfrm>
              <a:off x="5938849" y="5111864"/>
              <a:ext cx="144720" cy="107280"/>
            </p14:xfrm>
          </p:contentPart>
        </mc:Choice>
        <mc:Fallback>
          <p:pic>
            <p:nvPicPr>
              <p:cNvPr id="179" name="잉크 178">
                <a:extLst>
                  <a:ext uri="{FF2B5EF4-FFF2-40B4-BE49-F238E27FC236}">
                    <a16:creationId xmlns:a16="http://schemas.microsoft.com/office/drawing/2014/main" id="{DA6C817D-AD74-0AA9-6346-607F7197E99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923407" y="5096384"/>
                <a:ext cx="175244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80" name="잉크 179">
                <a:extLst>
                  <a:ext uri="{FF2B5EF4-FFF2-40B4-BE49-F238E27FC236}">
                    <a16:creationId xmlns:a16="http://schemas.microsoft.com/office/drawing/2014/main" id="{707D1351-2232-4845-3F14-746909D5F044}"/>
                  </a:ext>
                </a:extLst>
              </p14:cNvPr>
              <p14:cNvContentPartPr/>
              <p14:nvPr/>
            </p14:nvContentPartPr>
            <p14:xfrm>
              <a:off x="6127129" y="5011424"/>
              <a:ext cx="109800" cy="153720"/>
            </p14:xfrm>
          </p:contentPart>
        </mc:Choice>
        <mc:Fallback>
          <p:pic>
            <p:nvPicPr>
              <p:cNvPr id="180" name="잉크 179">
                <a:extLst>
                  <a:ext uri="{FF2B5EF4-FFF2-40B4-BE49-F238E27FC236}">
                    <a16:creationId xmlns:a16="http://schemas.microsoft.com/office/drawing/2014/main" id="{707D1351-2232-4845-3F14-746909D5F04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111649" y="4995980"/>
                <a:ext cx="140400" cy="184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81" name="잉크 180">
                <a:extLst>
                  <a:ext uri="{FF2B5EF4-FFF2-40B4-BE49-F238E27FC236}">
                    <a16:creationId xmlns:a16="http://schemas.microsoft.com/office/drawing/2014/main" id="{ECEB9400-B30A-5956-694A-B49812FB5697}"/>
                  </a:ext>
                </a:extLst>
              </p14:cNvPr>
              <p14:cNvContentPartPr/>
              <p14:nvPr/>
            </p14:nvContentPartPr>
            <p14:xfrm>
              <a:off x="6092929" y="5201144"/>
              <a:ext cx="97200" cy="99360"/>
            </p14:xfrm>
          </p:contentPart>
        </mc:Choice>
        <mc:Fallback>
          <p:pic>
            <p:nvPicPr>
              <p:cNvPr id="181" name="잉크 180">
                <a:extLst>
                  <a:ext uri="{FF2B5EF4-FFF2-40B4-BE49-F238E27FC236}">
                    <a16:creationId xmlns:a16="http://schemas.microsoft.com/office/drawing/2014/main" id="{ECEB9400-B30A-5956-694A-B49812FB569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077449" y="5185664"/>
                <a:ext cx="1278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82" name="잉크 181">
                <a:extLst>
                  <a:ext uri="{FF2B5EF4-FFF2-40B4-BE49-F238E27FC236}">
                    <a16:creationId xmlns:a16="http://schemas.microsoft.com/office/drawing/2014/main" id="{02E6AE2B-8E7E-6FBB-9DAB-E0FA30E81049}"/>
                  </a:ext>
                </a:extLst>
              </p14:cNvPr>
              <p14:cNvContentPartPr/>
              <p14:nvPr/>
            </p14:nvContentPartPr>
            <p14:xfrm>
              <a:off x="6441769" y="5093144"/>
              <a:ext cx="106560" cy="106560"/>
            </p14:xfrm>
          </p:contentPart>
        </mc:Choice>
        <mc:Fallback>
          <p:pic>
            <p:nvPicPr>
              <p:cNvPr id="182" name="잉크 181">
                <a:extLst>
                  <a:ext uri="{FF2B5EF4-FFF2-40B4-BE49-F238E27FC236}">
                    <a16:creationId xmlns:a16="http://schemas.microsoft.com/office/drawing/2014/main" id="{02E6AE2B-8E7E-6FBB-9DAB-E0FA30E81049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426289" y="5077664"/>
                <a:ext cx="1371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83" name="잉크 182">
                <a:extLst>
                  <a:ext uri="{FF2B5EF4-FFF2-40B4-BE49-F238E27FC236}">
                    <a16:creationId xmlns:a16="http://schemas.microsoft.com/office/drawing/2014/main" id="{93293425-154C-3DE4-D2A4-38263AC5A415}"/>
                  </a:ext>
                </a:extLst>
              </p14:cNvPr>
              <p14:cNvContentPartPr/>
              <p14:nvPr/>
            </p14:nvContentPartPr>
            <p14:xfrm>
              <a:off x="6591889" y="4995224"/>
              <a:ext cx="50760" cy="280080"/>
            </p14:xfrm>
          </p:contentPart>
        </mc:Choice>
        <mc:Fallback>
          <p:pic>
            <p:nvPicPr>
              <p:cNvPr id="183" name="잉크 182">
                <a:extLst>
                  <a:ext uri="{FF2B5EF4-FFF2-40B4-BE49-F238E27FC236}">
                    <a16:creationId xmlns:a16="http://schemas.microsoft.com/office/drawing/2014/main" id="{93293425-154C-3DE4-D2A4-38263AC5A41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576298" y="4979744"/>
                <a:ext cx="81579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84" name="잉크 183">
                <a:extLst>
                  <a:ext uri="{FF2B5EF4-FFF2-40B4-BE49-F238E27FC236}">
                    <a16:creationId xmlns:a16="http://schemas.microsoft.com/office/drawing/2014/main" id="{988B089F-26F5-8659-23FB-B8F4C6049003}"/>
                  </a:ext>
                </a:extLst>
              </p14:cNvPr>
              <p14:cNvContentPartPr/>
              <p14:nvPr/>
            </p14:nvContentPartPr>
            <p14:xfrm>
              <a:off x="6639409" y="5099264"/>
              <a:ext cx="72360" cy="50760"/>
            </p14:xfrm>
          </p:contentPart>
        </mc:Choice>
        <mc:Fallback>
          <p:pic>
            <p:nvPicPr>
              <p:cNvPr id="184" name="잉크 183">
                <a:extLst>
                  <a:ext uri="{FF2B5EF4-FFF2-40B4-BE49-F238E27FC236}">
                    <a16:creationId xmlns:a16="http://schemas.microsoft.com/office/drawing/2014/main" id="{988B089F-26F5-8659-23FB-B8F4C604900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623929" y="5083673"/>
                <a:ext cx="102960" cy="8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85" name="잉크 184">
                <a:extLst>
                  <a:ext uri="{FF2B5EF4-FFF2-40B4-BE49-F238E27FC236}">
                    <a16:creationId xmlns:a16="http://schemas.microsoft.com/office/drawing/2014/main" id="{0FFFCB3A-41E1-B244-BEBE-C064FEDC2907}"/>
                  </a:ext>
                </a:extLst>
              </p14:cNvPr>
              <p14:cNvContentPartPr/>
              <p14:nvPr/>
            </p14:nvContentPartPr>
            <p14:xfrm>
              <a:off x="6711409" y="5037344"/>
              <a:ext cx="63000" cy="112680"/>
            </p14:xfrm>
          </p:contentPart>
        </mc:Choice>
        <mc:Fallback>
          <p:pic>
            <p:nvPicPr>
              <p:cNvPr id="185" name="잉크 184">
                <a:extLst>
                  <a:ext uri="{FF2B5EF4-FFF2-40B4-BE49-F238E27FC236}">
                    <a16:creationId xmlns:a16="http://schemas.microsoft.com/office/drawing/2014/main" id="{0FFFCB3A-41E1-B244-BEBE-C064FEDC290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696017" y="5021864"/>
                <a:ext cx="93426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86" name="잉크 185">
                <a:extLst>
                  <a:ext uri="{FF2B5EF4-FFF2-40B4-BE49-F238E27FC236}">
                    <a16:creationId xmlns:a16="http://schemas.microsoft.com/office/drawing/2014/main" id="{C99F690E-B1F0-B8B8-3E98-9EECFF58772C}"/>
                  </a:ext>
                </a:extLst>
              </p14:cNvPr>
              <p14:cNvContentPartPr/>
              <p14:nvPr/>
            </p14:nvContentPartPr>
            <p14:xfrm>
              <a:off x="6780169" y="5018264"/>
              <a:ext cx="69480" cy="74880"/>
            </p14:xfrm>
          </p:contentPart>
        </mc:Choice>
        <mc:Fallback>
          <p:pic>
            <p:nvPicPr>
              <p:cNvPr id="186" name="잉크 185">
                <a:extLst>
                  <a:ext uri="{FF2B5EF4-FFF2-40B4-BE49-F238E27FC236}">
                    <a16:creationId xmlns:a16="http://schemas.microsoft.com/office/drawing/2014/main" id="{C99F690E-B1F0-B8B8-3E98-9EECFF58772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764689" y="5002784"/>
                <a:ext cx="1000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87" name="잉크 186">
                <a:extLst>
                  <a:ext uri="{FF2B5EF4-FFF2-40B4-BE49-F238E27FC236}">
                    <a16:creationId xmlns:a16="http://schemas.microsoft.com/office/drawing/2014/main" id="{254BF8A1-49E5-4CF2-B074-B5624976FF62}"/>
                  </a:ext>
                </a:extLst>
              </p14:cNvPr>
              <p14:cNvContentPartPr/>
              <p14:nvPr/>
            </p14:nvContentPartPr>
            <p14:xfrm>
              <a:off x="6714649" y="5124464"/>
              <a:ext cx="195120" cy="82080"/>
            </p14:xfrm>
          </p:contentPart>
        </mc:Choice>
        <mc:Fallback>
          <p:pic>
            <p:nvPicPr>
              <p:cNvPr id="187" name="잉크 186">
                <a:extLst>
                  <a:ext uri="{FF2B5EF4-FFF2-40B4-BE49-F238E27FC236}">
                    <a16:creationId xmlns:a16="http://schemas.microsoft.com/office/drawing/2014/main" id="{254BF8A1-49E5-4CF2-B074-B5624976FF6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699169" y="5108984"/>
                <a:ext cx="2257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88" name="잉크 187">
                <a:extLst>
                  <a:ext uri="{FF2B5EF4-FFF2-40B4-BE49-F238E27FC236}">
                    <a16:creationId xmlns:a16="http://schemas.microsoft.com/office/drawing/2014/main" id="{8D4F7E02-47FE-02C4-785E-FC2E727055CA}"/>
                  </a:ext>
                </a:extLst>
              </p14:cNvPr>
              <p14:cNvContentPartPr/>
              <p14:nvPr/>
            </p14:nvContentPartPr>
            <p14:xfrm>
              <a:off x="6824449" y="5212304"/>
              <a:ext cx="88200" cy="63000"/>
            </p14:xfrm>
          </p:contentPart>
        </mc:Choice>
        <mc:Fallback>
          <p:pic>
            <p:nvPicPr>
              <p:cNvPr id="188" name="잉크 187">
                <a:extLst>
                  <a:ext uri="{FF2B5EF4-FFF2-40B4-BE49-F238E27FC236}">
                    <a16:creationId xmlns:a16="http://schemas.microsoft.com/office/drawing/2014/main" id="{8D4F7E02-47FE-02C4-785E-FC2E727055C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808969" y="5196824"/>
                <a:ext cx="1188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89" name="잉크 188">
                <a:extLst>
                  <a:ext uri="{FF2B5EF4-FFF2-40B4-BE49-F238E27FC236}">
                    <a16:creationId xmlns:a16="http://schemas.microsoft.com/office/drawing/2014/main" id="{290D3D55-9AC2-644C-191B-78A8C4B44122}"/>
                  </a:ext>
                </a:extLst>
              </p14:cNvPr>
              <p14:cNvContentPartPr/>
              <p14:nvPr/>
            </p14:nvContentPartPr>
            <p14:xfrm>
              <a:off x="6933889" y="4983344"/>
              <a:ext cx="60480" cy="78480"/>
            </p14:xfrm>
          </p:contentPart>
        </mc:Choice>
        <mc:Fallback>
          <p:pic>
            <p:nvPicPr>
              <p:cNvPr id="189" name="잉크 188">
                <a:extLst>
                  <a:ext uri="{FF2B5EF4-FFF2-40B4-BE49-F238E27FC236}">
                    <a16:creationId xmlns:a16="http://schemas.microsoft.com/office/drawing/2014/main" id="{290D3D55-9AC2-644C-191B-78A8C4B4412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918409" y="4967864"/>
                <a:ext cx="910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90" name="잉크 189">
                <a:extLst>
                  <a:ext uri="{FF2B5EF4-FFF2-40B4-BE49-F238E27FC236}">
                    <a16:creationId xmlns:a16="http://schemas.microsoft.com/office/drawing/2014/main" id="{25D57266-DAC8-E136-1E62-EF98FA2B1CF4}"/>
                  </a:ext>
                </a:extLst>
              </p14:cNvPr>
              <p14:cNvContentPartPr/>
              <p14:nvPr/>
            </p14:nvContentPartPr>
            <p14:xfrm>
              <a:off x="6925609" y="5130584"/>
              <a:ext cx="169200" cy="62640"/>
            </p14:xfrm>
          </p:contentPart>
        </mc:Choice>
        <mc:Fallback>
          <p:pic>
            <p:nvPicPr>
              <p:cNvPr id="190" name="잉크 189">
                <a:extLst>
                  <a:ext uri="{FF2B5EF4-FFF2-40B4-BE49-F238E27FC236}">
                    <a16:creationId xmlns:a16="http://schemas.microsoft.com/office/drawing/2014/main" id="{25D57266-DAC8-E136-1E62-EF98FA2B1CF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910129" y="5115015"/>
                <a:ext cx="199800" cy="93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91" name="잉크 190">
                <a:extLst>
                  <a:ext uri="{FF2B5EF4-FFF2-40B4-BE49-F238E27FC236}">
                    <a16:creationId xmlns:a16="http://schemas.microsoft.com/office/drawing/2014/main" id="{F099F9D6-D39C-C362-5927-CD405C0C3123}"/>
                  </a:ext>
                </a:extLst>
              </p14:cNvPr>
              <p14:cNvContentPartPr/>
              <p14:nvPr/>
            </p14:nvContentPartPr>
            <p14:xfrm>
              <a:off x="7113169" y="5004224"/>
              <a:ext cx="31680" cy="233280"/>
            </p14:xfrm>
          </p:contentPart>
        </mc:Choice>
        <mc:Fallback>
          <p:pic>
            <p:nvPicPr>
              <p:cNvPr id="191" name="잉크 190">
                <a:extLst>
                  <a:ext uri="{FF2B5EF4-FFF2-40B4-BE49-F238E27FC236}">
                    <a16:creationId xmlns:a16="http://schemas.microsoft.com/office/drawing/2014/main" id="{F099F9D6-D39C-C362-5927-CD405C0C312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097689" y="4988744"/>
                <a:ext cx="6228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92" name="잉크 191">
                <a:extLst>
                  <a:ext uri="{FF2B5EF4-FFF2-40B4-BE49-F238E27FC236}">
                    <a16:creationId xmlns:a16="http://schemas.microsoft.com/office/drawing/2014/main" id="{A5137983-49CB-9A14-5A5C-8833ED3DBF6C}"/>
                  </a:ext>
                </a:extLst>
              </p14:cNvPr>
              <p14:cNvContentPartPr/>
              <p14:nvPr/>
            </p14:nvContentPartPr>
            <p14:xfrm>
              <a:off x="7182289" y="5055344"/>
              <a:ext cx="119520" cy="126000"/>
            </p14:xfrm>
          </p:contentPart>
        </mc:Choice>
        <mc:Fallback>
          <p:pic>
            <p:nvPicPr>
              <p:cNvPr id="192" name="잉크 191">
                <a:extLst>
                  <a:ext uri="{FF2B5EF4-FFF2-40B4-BE49-F238E27FC236}">
                    <a16:creationId xmlns:a16="http://schemas.microsoft.com/office/drawing/2014/main" id="{A5137983-49CB-9A14-5A5C-8833ED3DBF6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166855" y="5039864"/>
                <a:ext cx="150028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93" name="잉크 192">
                <a:extLst>
                  <a:ext uri="{FF2B5EF4-FFF2-40B4-BE49-F238E27FC236}">
                    <a16:creationId xmlns:a16="http://schemas.microsoft.com/office/drawing/2014/main" id="{0846F766-FC3F-B7AE-E399-9C3E46A3E0B9}"/>
                  </a:ext>
                </a:extLst>
              </p14:cNvPr>
              <p14:cNvContentPartPr/>
              <p14:nvPr/>
            </p14:nvContentPartPr>
            <p14:xfrm>
              <a:off x="7345369" y="4999544"/>
              <a:ext cx="44280" cy="263520"/>
            </p14:xfrm>
          </p:contentPart>
        </mc:Choice>
        <mc:Fallback>
          <p:pic>
            <p:nvPicPr>
              <p:cNvPr id="193" name="잉크 192">
                <a:extLst>
                  <a:ext uri="{FF2B5EF4-FFF2-40B4-BE49-F238E27FC236}">
                    <a16:creationId xmlns:a16="http://schemas.microsoft.com/office/drawing/2014/main" id="{0846F766-FC3F-B7AE-E399-9C3E46A3E0B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329889" y="4984064"/>
                <a:ext cx="7488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94" name="잉크 193">
                <a:extLst>
                  <a:ext uri="{FF2B5EF4-FFF2-40B4-BE49-F238E27FC236}">
                    <a16:creationId xmlns:a16="http://schemas.microsoft.com/office/drawing/2014/main" id="{946BC9E7-BD74-A41C-CBB7-E5EBF7A75ED7}"/>
                  </a:ext>
                </a:extLst>
              </p14:cNvPr>
              <p14:cNvContentPartPr/>
              <p14:nvPr/>
            </p14:nvContentPartPr>
            <p14:xfrm>
              <a:off x="7534729" y="4980104"/>
              <a:ext cx="119160" cy="50760"/>
            </p14:xfrm>
          </p:contentPart>
        </mc:Choice>
        <mc:Fallback>
          <p:pic>
            <p:nvPicPr>
              <p:cNvPr id="194" name="잉크 193">
                <a:extLst>
                  <a:ext uri="{FF2B5EF4-FFF2-40B4-BE49-F238E27FC236}">
                    <a16:creationId xmlns:a16="http://schemas.microsoft.com/office/drawing/2014/main" id="{946BC9E7-BD74-A41C-CBB7-E5EBF7A75ED7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519249" y="4964624"/>
                <a:ext cx="1497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95" name="잉크 194">
                <a:extLst>
                  <a:ext uri="{FF2B5EF4-FFF2-40B4-BE49-F238E27FC236}">
                    <a16:creationId xmlns:a16="http://schemas.microsoft.com/office/drawing/2014/main" id="{F5E3E519-708C-FD4A-49A8-E36A8A7D7246}"/>
                  </a:ext>
                </a:extLst>
              </p14:cNvPr>
              <p14:cNvContentPartPr/>
              <p14:nvPr/>
            </p14:nvContentPartPr>
            <p14:xfrm>
              <a:off x="7559209" y="4955624"/>
              <a:ext cx="232560" cy="288000"/>
            </p14:xfrm>
          </p:contentPart>
        </mc:Choice>
        <mc:Fallback>
          <p:pic>
            <p:nvPicPr>
              <p:cNvPr id="195" name="잉크 194">
                <a:extLst>
                  <a:ext uri="{FF2B5EF4-FFF2-40B4-BE49-F238E27FC236}">
                    <a16:creationId xmlns:a16="http://schemas.microsoft.com/office/drawing/2014/main" id="{F5E3E519-708C-FD4A-49A8-E36A8A7D7246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543753" y="4940144"/>
                <a:ext cx="263113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96" name="잉크 195">
                <a:extLst>
                  <a:ext uri="{FF2B5EF4-FFF2-40B4-BE49-F238E27FC236}">
                    <a16:creationId xmlns:a16="http://schemas.microsoft.com/office/drawing/2014/main" id="{C7F5BEF5-EF0C-7D20-2AD7-CF81B85348B6}"/>
                  </a:ext>
                </a:extLst>
              </p14:cNvPr>
              <p14:cNvContentPartPr/>
              <p14:nvPr/>
            </p14:nvContentPartPr>
            <p14:xfrm>
              <a:off x="7854769" y="4930424"/>
              <a:ext cx="50040" cy="93960"/>
            </p14:xfrm>
          </p:contentPart>
        </mc:Choice>
        <mc:Fallback>
          <p:pic>
            <p:nvPicPr>
              <p:cNvPr id="196" name="잉크 195">
                <a:extLst>
                  <a:ext uri="{FF2B5EF4-FFF2-40B4-BE49-F238E27FC236}">
                    <a16:creationId xmlns:a16="http://schemas.microsoft.com/office/drawing/2014/main" id="{C7F5BEF5-EF0C-7D20-2AD7-CF81B85348B6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839289" y="4914884"/>
                <a:ext cx="80640" cy="124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97" name="잉크 196">
                <a:extLst>
                  <a:ext uri="{FF2B5EF4-FFF2-40B4-BE49-F238E27FC236}">
                    <a16:creationId xmlns:a16="http://schemas.microsoft.com/office/drawing/2014/main" id="{57FEB344-EE7A-A71E-30B6-24F89421C312}"/>
                  </a:ext>
                </a:extLst>
              </p14:cNvPr>
              <p14:cNvContentPartPr/>
              <p14:nvPr/>
            </p14:nvContentPartPr>
            <p14:xfrm>
              <a:off x="7804009" y="5017544"/>
              <a:ext cx="88200" cy="94680"/>
            </p14:xfrm>
          </p:contentPart>
        </mc:Choice>
        <mc:Fallback>
          <p:pic>
            <p:nvPicPr>
              <p:cNvPr id="197" name="잉크 196">
                <a:extLst>
                  <a:ext uri="{FF2B5EF4-FFF2-40B4-BE49-F238E27FC236}">
                    <a16:creationId xmlns:a16="http://schemas.microsoft.com/office/drawing/2014/main" id="{57FEB344-EE7A-A71E-30B6-24F89421C31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788592" y="5002005"/>
                <a:ext cx="118676" cy="125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98" name="잉크 197">
                <a:extLst>
                  <a:ext uri="{FF2B5EF4-FFF2-40B4-BE49-F238E27FC236}">
                    <a16:creationId xmlns:a16="http://schemas.microsoft.com/office/drawing/2014/main" id="{A3E7F63B-71B5-7B65-98AC-3BC52D878AAF}"/>
                  </a:ext>
                </a:extLst>
              </p14:cNvPr>
              <p14:cNvContentPartPr/>
              <p14:nvPr/>
            </p14:nvContentPartPr>
            <p14:xfrm>
              <a:off x="7948369" y="4948424"/>
              <a:ext cx="82080" cy="141480"/>
            </p14:xfrm>
          </p:contentPart>
        </mc:Choice>
        <mc:Fallback>
          <p:pic>
            <p:nvPicPr>
              <p:cNvPr id="198" name="잉크 197">
                <a:extLst>
                  <a:ext uri="{FF2B5EF4-FFF2-40B4-BE49-F238E27FC236}">
                    <a16:creationId xmlns:a16="http://schemas.microsoft.com/office/drawing/2014/main" id="{A3E7F63B-71B5-7B65-98AC-3BC52D878AA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932821" y="4932905"/>
                <a:ext cx="112815" cy="172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99" name="잉크 198">
                <a:extLst>
                  <a:ext uri="{FF2B5EF4-FFF2-40B4-BE49-F238E27FC236}">
                    <a16:creationId xmlns:a16="http://schemas.microsoft.com/office/drawing/2014/main" id="{94A49958-EF3C-420C-00C6-FBAD3C5E2891}"/>
                  </a:ext>
                </a:extLst>
              </p14:cNvPr>
              <p14:cNvContentPartPr/>
              <p14:nvPr/>
            </p14:nvContentPartPr>
            <p14:xfrm>
              <a:off x="7910569" y="5124464"/>
              <a:ext cx="126000" cy="75600"/>
            </p14:xfrm>
          </p:contentPart>
        </mc:Choice>
        <mc:Fallback>
          <p:pic>
            <p:nvPicPr>
              <p:cNvPr id="199" name="잉크 198">
                <a:extLst>
                  <a:ext uri="{FF2B5EF4-FFF2-40B4-BE49-F238E27FC236}">
                    <a16:creationId xmlns:a16="http://schemas.microsoft.com/office/drawing/2014/main" id="{94A49958-EF3C-420C-00C6-FBAD3C5E289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895089" y="5109057"/>
                <a:ext cx="156600" cy="106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240" name="잉크 239">
                <a:extLst>
                  <a:ext uri="{FF2B5EF4-FFF2-40B4-BE49-F238E27FC236}">
                    <a16:creationId xmlns:a16="http://schemas.microsoft.com/office/drawing/2014/main" id="{B63D09BF-AFC4-1B3C-DABD-A2219979A1D2}"/>
                  </a:ext>
                </a:extLst>
              </p14:cNvPr>
              <p14:cNvContentPartPr/>
              <p14:nvPr/>
            </p14:nvContentPartPr>
            <p14:xfrm>
              <a:off x="5933089" y="5589224"/>
              <a:ext cx="514800" cy="326880"/>
            </p14:xfrm>
          </p:contentPart>
        </mc:Choice>
        <mc:Fallback>
          <p:pic>
            <p:nvPicPr>
              <p:cNvPr id="240" name="잉크 239">
                <a:extLst>
                  <a:ext uri="{FF2B5EF4-FFF2-40B4-BE49-F238E27FC236}">
                    <a16:creationId xmlns:a16="http://schemas.microsoft.com/office/drawing/2014/main" id="{B63D09BF-AFC4-1B3C-DABD-A2219979A1D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917598" y="5573744"/>
                <a:ext cx="545421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241" name="잉크 240">
                <a:extLst>
                  <a:ext uri="{FF2B5EF4-FFF2-40B4-BE49-F238E27FC236}">
                    <a16:creationId xmlns:a16="http://schemas.microsoft.com/office/drawing/2014/main" id="{B3561B58-0D99-8E60-79FA-FAFEA044EDD6}"/>
                  </a:ext>
                </a:extLst>
              </p14:cNvPr>
              <p14:cNvContentPartPr/>
              <p14:nvPr/>
            </p14:nvContentPartPr>
            <p14:xfrm>
              <a:off x="4874689" y="5639264"/>
              <a:ext cx="825840" cy="345960"/>
            </p14:xfrm>
          </p:contentPart>
        </mc:Choice>
        <mc:Fallback>
          <p:pic>
            <p:nvPicPr>
              <p:cNvPr id="241" name="잉크 240">
                <a:extLst>
                  <a:ext uri="{FF2B5EF4-FFF2-40B4-BE49-F238E27FC236}">
                    <a16:creationId xmlns:a16="http://schemas.microsoft.com/office/drawing/2014/main" id="{B3561B58-0D99-8E60-79FA-FAFEA044EDD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859209" y="5623768"/>
                <a:ext cx="856440" cy="376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242" name="잉크 241">
                <a:extLst>
                  <a:ext uri="{FF2B5EF4-FFF2-40B4-BE49-F238E27FC236}">
                    <a16:creationId xmlns:a16="http://schemas.microsoft.com/office/drawing/2014/main" id="{D6A50DFC-EF23-2A6E-BB05-7D96B615EF65}"/>
                  </a:ext>
                </a:extLst>
              </p14:cNvPr>
              <p14:cNvContentPartPr/>
              <p14:nvPr/>
            </p14:nvContentPartPr>
            <p14:xfrm>
              <a:off x="3420649" y="5651864"/>
              <a:ext cx="1187280" cy="364680"/>
            </p14:xfrm>
          </p:contentPart>
        </mc:Choice>
        <mc:Fallback>
          <p:pic>
            <p:nvPicPr>
              <p:cNvPr id="242" name="잉크 241">
                <a:extLst>
                  <a:ext uri="{FF2B5EF4-FFF2-40B4-BE49-F238E27FC236}">
                    <a16:creationId xmlns:a16="http://schemas.microsoft.com/office/drawing/2014/main" id="{D6A50DFC-EF23-2A6E-BB05-7D96B615EF6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405169" y="5636369"/>
                <a:ext cx="1217880" cy="395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260" name="잉크 259">
                <a:extLst>
                  <a:ext uri="{FF2B5EF4-FFF2-40B4-BE49-F238E27FC236}">
                    <a16:creationId xmlns:a16="http://schemas.microsoft.com/office/drawing/2014/main" id="{AFEEC009-E45C-D0B3-1EEA-0B0F941C489E}"/>
                  </a:ext>
                </a:extLst>
              </p14:cNvPr>
              <p14:cNvContentPartPr/>
              <p14:nvPr/>
            </p14:nvContentPartPr>
            <p14:xfrm>
              <a:off x="7477489" y="5450984"/>
              <a:ext cx="502560" cy="333360"/>
            </p14:xfrm>
          </p:contentPart>
        </mc:Choice>
        <mc:Fallback>
          <p:pic>
            <p:nvPicPr>
              <p:cNvPr id="260" name="잉크 259">
                <a:extLst>
                  <a:ext uri="{FF2B5EF4-FFF2-40B4-BE49-F238E27FC236}">
                    <a16:creationId xmlns:a16="http://schemas.microsoft.com/office/drawing/2014/main" id="{AFEEC009-E45C-D0B3-1EEA-0B0F941C489E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462020" y="5435504"/>
                <a:ext cx="533138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261" name="잉크 260">
                <a:extLst>
                  <a:ext uri="{FF2B5EF4-FFF2-40B4-BE49-F238E27FC236}">
                    <a16:creationId xmlns:a16="http://schemas.microsoft.com/office/drawing/2014/main" id="{DF03CF97-247A-45B8-B939-8CEF3C418C3D}"/>
                  </a:ext>
                </a:extLst>
              </p14:cNvPr>
              <p14:cNvContentPartPr/>
              <p14:nvPr/>
            </p14:nvContentPartPr>
            <p14:xfrm>
              <a:off x="6475249" y="5532704"/>
              <a:ext cx="751320" cy="257040"/>
            </p14:xfrm>
          </p:contentPart>
        </mc:Choice>
        <mc:Fallback>
          <p:pic>
            <p:nvPicPr>
              <p:cNvPr id="261" name="잉크 260">
                <a:extLst>
                  <a:ext uri="{FF2B5EF4-FFF2-40B4-BE49-F238E27FC236}">
                    <a16:creationId xmlns:a16="http://schemas.microsoft.com/office/drawing/2014/main" id="{DF03CF97-247A-45B8-B939-8CEF3C418C3D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459769" y="5517246"/>
                <a:ext cx="781920" cy="287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279" name="잉크 278">
                <a:extLst>
                  <a:ext uri="{FF2B5EF4-FFF2-40B4-BE49-F238E27FC236}">
                    <a16:creationId xmlns:a16="http://schemas.microsoft.com/office/drawing/2014/main" id="{972B5D3B-5D35-8FDF-247E-82859BD39644}"/>
                  </a:ext>
                </a:extLst>
              </p14:cNvPr>
              <p14:cNvContentPartPr/>
              <p14:nvPr/>
            </p14:nvContentPartPr>
            <p14:xfrm>
              <a:off x="4877569" y="5928344"/>
              <a:ext cx="1635840" cy="678600"/>
            </p14:xfrm>
          </p:contentPart>
        </mc:Choice>
        <mc:Fallback>
          <p:pic>
            <p:nvPicPr>
              <p:cNvPr id="279" name="잉크 278">
                <a:extLst>
                  <a:ext uri="{FF2B5EF4-FFF2-40B4-BE49-F238E27FC236}">
                    <a16:creationId xmlns:a16="http://schemas.microsoft.com/office/drawing/2014/main" id="{972B5D3B-5D35-8FDF-247E-82859BD39644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862092" y="5912864"/>
                <a:ext cx="1666433" cy="70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297" name="잉크 296">
                <a:extLst>
                  <a:ext uri="{FF2B5EF4-FFF2-40B4-BE49-F238E27FC236}">
                    <a16:creationId xmlns:a16="http://schemas.microsoft.com/office/drawing/2014/main" id="{9B03A463-29D6-EA9F-A6C1-48BEDF7B48BD}"/>
                  </a:ext>
                </a:extLst>
              </p14:cNvPr>
              <p14:cNvContentPartPr/>
              <p14:nvPr/>
            </p14:nvContentPartPr>
            <p14:xfrm>
              <a:off x="6347089" y="6041384"/>
              <a:ext cx="1639080" cy="414720"/>
            </p14:xfrm>
          </p:contentPart>
        </mc:Choice>
        <mc:Fallback>
          <p:pic>
            <p:nvPicPr>
              <p:cNvPr id="297" name="잉크 296">
                <a:extLst>
                  <a:ext uri="{FF2B5EF4-FFF2-40B4-BE49-F238E27FC236}">
                    <a16:creationId xmlns:a16="http://schemas.microsoft.com/office/drawing/2014/main" id="{9B03A463-29D6-EA9F-A6C1-48BEDF7B48BD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331612" y="6025917"/>
                <a:ext cx="1669673" cy="4452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1116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4530A85-AD0B-43CF-FE3E-6D6A88BD9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238F0A4-0F03-63C5-C38B-78716D3A7FE4}"/>
                  </a:ext>
                </a:extLst>
              </p14:cNvPr>
              <p14:cNvContentPartPr/>
              <p14:nvPr/>
            </p14:nvContentPartPr>
            <p14:xfrm>
              <a:off x="2644303" y="3208964"/>
              <a:ext cx="3452040" cy="4280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238F0A4-0F03-63C5-C38B-78716D3A7F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8823" y="3193484"/>
                <a:ext cx="348264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8A1F19CC-8B13-634C-036F-6F57EB231A8E}"/>
                  </a:ext>
                </a:extLst>
              </p14:cNvPr>
              <p14:cNvContentPartPr/>
              <p14:nvPr/>
            </p14:nvContentPartPr>
            <p14:xfrm>
              <a:off x="3033823" y="3681284"/>
              <a:ext cx="2974320" cy="111240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8A1F19CC-8B13-634C-036F-6F57EB231A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8343" y="3665804"/>
                <a:ext cx="3004920" cy="11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C0A1E134-426B-0E54-32F4-8FCE3C41B4D0}"/>
                  </a:ext>
                </a:extLst>
              </p14:cNvPr>
              <p14:cNvContentPartPr/>
              <p14:nvPr/>
            </p14:nvContentPartPr>
            <p14:xfrm>
              <a:off x="9138703" y="4202204"/>
              <a:ext cx="497160" cy="270720"/>
            </p14:xfrm>
          </p:contentPart>
        </mc:Choice>
        <mc:Fallback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C0A1E134-426B-0E54-32F4-8FCE3C41B4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23212" y="4186724"/>
                <a:ext cx="527782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15194F83-C0EA-A79E-3DC0-B09A66731DF7}"/>
                  </a:ext>
                </a:extLst>
              </p14:cNvPr>
              <p14:cNvContentPartPr/>
              <p14:nvPr/>
            </p14:nvContentPartPr>
            <p14:xfrm>
              <a:off x="7799503" y="4196084"/>
              <a:ext cx="1075680" cy="276840"/>
            </p14:xfrm>
          </p:contentPart>
        </mc:Choice>
        <mc:Fallback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15194F83-C0EA-A79E-3DC0-B09A66731DF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84018" y="4180624"/>
                <a:ext cx="1106290" cy="3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48BFCD8A-3685-5501-6D80-D50849923C19}"/>
                  </a:ext>
                </a:extLst>
              </p14:cNvPr>
              <p14:cNvContentPartPr/>
              <p14:nvPr/>
            </p14:nvContentPartPr>
            <p14:xfrm>
              <a:off x="6331783" y="4296524"/>
              <a:ext cx="1235520" cy="339840"/>
            </p14:xfrm>
          </p:contentPart>
        </mc:Choice>
        <mc:Fallback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48BFCD8A-3685-5501-6D80-D50849923C1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16303" y="4281044"/>
                <a:ext cx="126612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6" name="잉크 105">
                <a:extLst>
                  <a:ext uri="{FF2B5EF4-FFF2-40B4-BE49-F238E27FC236}">
                    <a16:creationId xmlns:a16="http://schemas.microsoft.com/office/drawing/2014/main" id="{9B4C5E74-BF0A-9E45-B7D8-E8EA02E61217}"/>
                  </a:ext>
                </a:extLst>
              </p14:cNvPr>
              <p14:cNvContentPartPr/>
              <p14:nvPr/>
            </p14:nvContentPartPr>
            <p14:xfrm>
              <a:off x="3251263" y="4975484"/>
              <a:ext cx="2643840" cy="478440"/>
            </p14:xfrm>
          </p:contentPart>
        </mc:Choice>
        <mc:Fallback>
          <p:pic>
            <p:nvPicPr>
              <p:cNvPr id="106" name="잉크 105">
                <a:extLst>
                  <a:ext uri="{FF2B5EF4-FFF2-40B4-BE49-F238E27FC236}">
                    <a16:creationId xmlns:a16="http://schemas.microsoft.com/office/drawing/2014/main" id="{9B4C5E74-BF0A-9E45-B7D8-E8EA02E6121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35783" y="4959992"/>
                <a:ext cx="2674440" cy="509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8" name="잉크 137">
                <a:extLst>
                  <a:ext uri="{FF2B5EF4-FFF2-40B4-BE49-F238E27FC236}">
                    <a16:creationId xmlns:a16="http://schemas.microsoft.com/office/drawing/2014/main" id="{CF06A2F9-CE2A-5DD1-29C7-070EE0B2F634}"/>
                  </a:ext>
                </a:extLst>
              </p14:cNvPr>
              <p14:cNvContentPartPr/>
              <p14:nvPr/>
            </p14:nvContentPartPr>
            <p14:xfrm>
              <a:off x="7912903" y="4807364"/>
              <a:ext cx="902520" cy="479520"/>
            </p14:xfrm>
          </p:contentPart>
        </mc:Choice>
        <mc:Fallback>
          <p:pic>
            <p:nvPicPr>
              <p:cNvPr id="138" name="잉크 137">
                <a:extLst>
                  <a:ext uri="{FF2B5EF4-FFF2-40B4-BE49-F238E27FC236}">
                    <a16:creationId xmlns:a16="http://schemas.microsoft.com/office/drawing/2014/main" id="{CF06A2F9-CE2A-5DD1-29C7-070EE0B2F63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7429" y="4791884"/>
                <a:ext cx="933108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9" name="잉크 138">
                <a:extLst>
                  <a:ext uri="{FF2B5EF4-FFF2-40B4-BE49-F238E27FC236}">
                    <a16:creationId xmlns:a16="http://schemas.microsoft.com/office/drawing/2014/main" id="{F890F346-AF21-09AA-B7EB-9FE1C0C657DA}"/>
                  </a:ext>
                </a:extLst>
              </p14:cNvPr>
              <p14:cNvContentPartPr/>
              <p14:nvPr/>
            </p14:nvContentPartPr>
            <p14:xfrm>
              <a:off x="6700063" y="4893764"/>
              <a:ext cx="999360" cy="270720"/>
            </p14:xfrm>
          </p:contentPart>
        </mc:Choice>
        <mc:Fallback>
          <p:pic>
            <p:nvPicPr>
              <p:cNvPr id="139" name="잉크 138">
                <a:extLst>
                  <a:ext uri="{FF2B5EF4-FFF2-40B4-BE49-F238E27FC236}">
                    <a16:creationId xmlns:a16="http://schemas.microsoft.com/office/drawing/2014/main" id="{F890F346-AF21-09AA-B7EB-9FE1C0C657D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84577" y="4878284"/>
                <a:ext cx="1029971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0" name="잉크 139">
                <a:extLst>
                  <a:ext uri="{FF2B5EF4-FFF2-40B4-BE49-F238E27FC236}">
                    <a16:creationId xmlns:a16="http://schemas.microsoft.com/office/drawing/2014/main" id="{8B891631-1566-B5D0-F49D-A70809AB9580}"/>
                  </a:ext>
                </a:extLst>
              </p14:cNvPr>
              <p14:cNvContentPartPr/>
              <p14:nvPr/>
            </p14:nvContentPartPr>
            <p14:xfrm>
              <a:off x="6259423" y="4913564"/>
              <a:ext cx="279720" cy="313920"/>
            </p14:xfrm>
          </p:contentPart>
        </mc:Choice>
        <mc:Fallback>
          <p:pic>
            <p:nvPicPr>
              <p:cNvPr id="140" name="잉크 139">
                <a:extLst>
                  <a:ext uri="{FF2B5EF4-FFF2-40B4-BE49-F238E27FC236}">
                    <a16:creationId xmlns:a16="http://schemas.microsoft.com/office/drawing/2014/main" id="{8B891631-1566-B5D0-F49D-A70809AB958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43943" y="4898084"/>
                <a:ext cx="31032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C2DC0030-6DB2-364F-D49C-66C486CBAA36}"/>
                  </a:ext>
                </a:extLst>
              </p14:cNvPr>
              <p14:cNvContentPartPr/>
              <p14:nvPr/>
            </p14:nvContentPartPr>
            <p14:xfrm>
              <a:off x="9302143" y="4818524"/>
              <a:ext cx="1232640" cy="408960"/>
            </p14:xfrm>
          </p:contentPart>
        </mc:Choice>
        <mc:Fallback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C2DC0030-6DB2-364F-D49C-66C486CBAA3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286663" y="4803044"/>
                <a:ext cx="126324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63" name="잉크 162">
                <a:extLst>
                  <a:ext uri="{FF2B5EF4-FFF2-40B4-BE49-F238E27FC236}">
                    <a16:creationId xmlns:a16="http://schemas.microsoft.com/office/drawing/2014/main" id="{C8745B06-BBBD-7B61-C9E9-64A8999DA369}"/>
                  </a:ext>
                </a:extLst>
              </p14:cNvPr>
              <p14:cNvContentPartPr/>
              <p14:nvPr/>
            </p14:nvContentPartPr>
            <p14:xfrm>
              <a:off x="8874823" y="4906364"/>
              <a:ext cx="239040" cy="213840"/>
            </p14:xfrm>
          </p:contentPart>
        </mc:Choice>
        <mc:Fallback>
          <p:pic>
            <p:nvPicPr>
              <p:cNvPr id="163" name="잉크 162">
                <a:extLst>
                  <a:ext uri="{FF2B5EF4-FFF2-40B4-BE49-F238E27FC236}">
                    <a16:creationId xmlns:a16="http://schemas.microsoft.com/office/drawing/2014/main" id="{C8745B06-BBBD-7B61-C9E9-64A8999DA36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59366" y="4890884"/>
                <a:ext cx="269594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64" name="잉크 163">
                <a:extLst>
                  <a:ext uri="{FF2B5EF4-FFF2-40B4-BE49-F238E27FC236}">
                    <a16:creationId xmlns:a16="http://schemas.microsoft.com/office/drawing/2014/main" id="{D3EA68AD-E38B-AE71-7B7D-FD504A8E14B3}"/>
                  </a:ext>
                </a:extLst>
              </p14:cNvPr>
              <p14:cNvContentPartPr/>
              <p14:nvPr/>
            </p14:nvContentPartPr>
            <p14:xfrm>
              <a:off x="4171783" y="5667044"/>
              <a:ext cx="6480" cy="163800"/>
            </p14:xfrm>
          </p:contentPart>
        </mc:Choice>
        <mc:Fallback>
          <p:pic>
            <p:nvPicPr>
              <p:cNvPr id="164" name="잉크 163">
                <a:extLst>
                  <a:ext uri="{FF2B5EF4-FFF2-40B4-BE49-F238E27FC236}">
                    <a16:creationId xmlns:a16="http://schemas.microsoft.com/office/drawing/2014/main" id="{D3EA68AD-E38B-AE71-7B7D-FD504A8E14B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56303" y="5651564"/>
                <a:ext cx="370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5" name="잉크 164">
                <a:extLst>
                  <a:ext uri="{FF2B5EF4-FFF2-40B4-BE49-F238E27FC236}">
                    <a16:creationId xmlns:a16="http://schemas.microsoft.com/office/drawing/2014/main" id="{01532D5C-203D-2A27-A497-389D86EA022D}"/>
                  </a:ext>
                </a:extLst>
              </p14:cNvPr>
              <p14:cNvContentPartPr/>
              <p14:nvPr/>
            </p14:nvContentPartPr>
            <p14:xfrm>
              <a:off x="4181863" y="5674244"/>
              <a:ext cx="59760" cy="106560"/>
            </p14:xfrm>
          </p:contentPart>
        </mc:Choice>
        <mc:Fallback>
          <p:pic>
            <p:nvPicPr>
              <p:cNvPr id="165" name="잉크 164">
                <a:extLst>
                  <a:ext uri="{FF2B5EF4-FFF2-40B4-BE49-F238E27FC236}">
                    <a16:creationId xmlns:a16="http://schemas.microsoft.com/office/drawing/2014/main" id="{01532D5C-203D-2A27-A497-389D86EA022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66383" y="5658764"/>
                <a:ext cx="903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66" name="잉크 165">
                <a:extLst>
                  <a:ext uri="{FF2B5EF4-FFF2-40B4-BE49-F238E27FC236}">
                    <a16:creationId xmlns:a16="http://schemas.microsoft.com/office/drawing/2014/main" id="{0B4AFF91-CCD1-0F7B-88CF-7F477A392F9B}"/>
                  </a:ext>
                </a:extLst>
              </p14:cNvPr>
              <p14:cNvContentPartPr/>
              <p14:nvPr/>
            </p14:nvContentPartPr>
            <p14:xfrm>
              <a:off x="4065223" y="5800604"/>
              <a:ext cx="226080" cy="80640"/>
            </p14:xfrm>
          </p:contentPart>
        </mc:Choice>
        <mc:Fallback>
          <p:pic>
            <p:nvPicPr>
              <p:cNvPr id="166" name="잉크 165">
                <a:extLst>
                  <a:ext uri="{FF2B5EF4-FFF2-40B4-BE49-F238E27FC236}">
                    <a16:creationId xmlns:a16="http://schemas.microsoft.com/office/drawing/2014/main" id="{0B4AFF91-CCD1-0F7B-88CF-7F477A392F9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049743" y="5785193"/>
                <a:ext cx="256680" cy="111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67" name="잉크 166">
                <a:extLst>
                  <a:ext uri="{FF2B5EF4-FFF2-40B4-BE49-F238E27FC236}">
                    <a16:creationId xmlns:a16="http://schemas.microsoft.com/office/drawing/2014/main" id="{91904E9E-0BD7-4121-4F30-68F161CFD256}"/>
                  </a:ext>
                </a:extLst>
              </p14:cNvPr>
              <p14:cNvContentPartPr/>
              <p14:nvPr/>
            </p14:nvContentPartPr>
            <p14:xfrm>
              <a:off x="4184383" y="5849564"/>
              <a:ext cx="38160" cy="157680"/>
            </p14:xfrm>
          </p:contentPart>
        </mc:Choice>
        <mc:Fallback>
          <p:pic>
            <p:nvPicPr>
              <p:cNvPr id="167" name="잉크 166">
                <a:extLst>
                  <a:ext uri="{FF2B5EF4-FFF2-40B4-BE49-F238E27FC236}">
                    <a16:creationId xmlns:a16="http://schemas.microsoft.com/office/drawing/2014/main" id="{91904E9E-0BD7-4121-4F30-68F161CFD25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168903" y="5834084"/>
                <a:ext cx="687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24FBFD8D-5ACB-65E4-E347-082BDFE7784A}"/>
                  </a:ext>
                </a:extLst>
              </p14:cNvPr>
              <p14:cNvContentPartPr/>
              <p14:nvPr/>
            </p14:nvContentPartPr>
            <p14:xfrm>
              <a:off x="4266103" y="5673524"/>
              <a:ext cx="100800" cy="50760"/>
            </p14:xfrm>
          </p:contentPart>
        </mc:Choice>
        <mc:Fallback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24FBFD8D-5ACB-65E4-E347-082BDFE7784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250623" y="5658044"/>
                <a:ext cx="1314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69" name="잉크 168">
                <a:extLst>
                  <a:ext uri="{FF2B5EF4-FFF2-40B4-BE49-F238E27FC236}">
                    <a16:creationId xmlns:a16="http://schemas.microsoft.com/office/drawing/2014/main" id="{81CA837D-57D9-E8A2-F848-AD1DD332287B}"/>
                  </a:ext>
                </a:extLst>
              </p14:cNvPr>
              <p14:cNvContentPartPr/>
              <p14:nvPr/>
            </p14:nvContentPartPr>
            <p14:xfrm>
              <a:off x="4278703" y="5736164"/>
              <a:ext cx="132480" cy="113400"/>
            </p14:xfrm>
          </p:contentPart>
        </mc:Choice>
        <mc:Fallback>
          <p:pic>
            <p:nvPicPr>
              <p:cNvPr id="169" name="잉크 168">
                <a:extLst>
                  <a:ext uri="{FF2B5EF4-FFF2-40B4-BE49-F238E27FC236}">
                    <a16:creationId xmlns:a16="http://schemas.microsoft.com/office/drawing/2014/main" id="{81CA837D-57D9-E8A2-F848-AD1DD332287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263223" y="5720684"/>
                <a:ext cx="163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70" name="잉크 169">
                <a:extLst>
                  <a:ext uri="{FF2B5EF4-FFF2-40B4-BE49-F238E27FC236}">
                    <a16:creationId xmlns:a16="http://schemas.microsoft.com/office/drawing/2014/main" id="{380E23E3-A4E2-1901-F2D0-980E49F348D3}"/>
                  </a:ext>
                </a:extLst>
              </p14:cNvPr>
              <p14:cNvContentPartPr/>
              <p14:nvPr/>
            </p14:nvContentPartPr>
            <p14:xfrm>
              <a:off x="4329103" y="5855684"/>
              <a:ext cx="82080" cy="69480"/>
            </p14:xfrm>
          </p:contentPart>
        </mc:Choice>
        <mc:Fallback>
          <p:pic>
            <p:nvPicPr>
              <p:cNvPr id="170" name="잉크 169">
                <a:extLst>
                  <a:ext uri="{FF2B5EF4-FFF2-40B4-BE49-F238E27FC236}">
                    <a16:creationId xmlns:a16="http://schemas.microsoft.com/office/drawing/2014/main" id="{380E23E3-A4E2-1901-F2D0-980E49F348D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13623" y="5840204"/>
                <a:ext cx="1126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71" name="잉크 170">
                <a:extLst>
                  <a:ext uri="{FF2B5EF4-FFF2-40B4-BE49-F238E27FC236}">
                    <a16:creationId xmlns:a16="http://schemas.microsoft.com/office/drawing/2014/main" id="{D0E28754-8476-B19D-BAAE-69CBCD6D1B08}"/>
                  </a:ext>
                </a:extLst>
              </p14:cNvPr>
              <p14:cNvContentPartPr/>
              <p14:nvPr/>
            </p14:nvContentPartPr>
            <p14:xfrm>
              <a:off x="4429903" y="5692244"/>
              <a:ext cx="100800" cy="94680"/>
            </p14:xfrm>
          </p:contentPart>
        </mc:Choice>
        <mc:Fallback>
          <p:pic>
            <p:nvPicPr>
              <p:cNvPr id="171" name="잉크 170">
                <a:extLst>
                  <a:ext uri="{FF2B5EF4-FFF2-40B4-BE49-F238E27FC236}">
                    <a16:creationId xmlns:a16="http://schemas.microsoft.com/office/drawing/2014/main" id="{D0E28754-8476-B19D-BAAE-69CBCD6D1B0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414423" y="5676764"/>
                <a:ext cx="1314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72" name="잉크 171">
                <a:extLst>
                  <a:ext uri="{FF2B5EF4-FFF2-40B4-BE49-F238E27FC236}">
                    <a16:creationId xmlns:a16="http://schemas.microsoft.com/office/drawing/2014/main" id="{0D1745E5-9E38-3F76-F0D6-CDD22A9F8F3F}"/>
                  </a:ext>
                </a:extLst>
              </p14:cNvPr>
              <p14:cNvContentPartPr/>
              <p14:nvPr/>
            </p14:nvContentPartPr>
            <p14:xfrm>
              <a:off x="4480663" y="5849564"/>
              <a:ext cx="68760" cy="38160"/>
            </p14:xfrm>
          </p:contentPart>
        </mc:Choice>
        <mc:Fallback>
          <p:pic>
            <p:nvPicPr>
              <p:cNvPr id="172" name="잉크 171">
                <a:extLst>
                  <a:ext uri="{FF2B5EF4-FFF2-40B4-BE49-F238E27FC236}">
                    <a16:creationId xmlns:a16="http://schemas.microsoft.com/office/drawing/2014/main" id="{0D1745E5-9E38-3F76-F0D6-CDD22A9F8F3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65183" y="5834084"/>
                <a:ext cx="993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73" name="잉크 172">
                <a:extLst>
                  <a:ext uri="{FF2B5EF4-FFF2-40B4-BE49-F238E27FC236}">
                    <a16:creationId xmlns:a16="http://schemas.microsoft.com/office/drawing/2014/main" id="{FCF0967C-24E7-F19A-8157-8DBED9009F7B}"/>
                  </a:ext>
                </a:extLst>
              </p14:cNvPr>
              <p14:cNvContentPartPr/>
              <p14:nvPr/>
            </p14:nvContentPartPr>
            <p14:xfrm>
              <a:off x="4608463" y="5686124"/>
              <a:ext cx="60480" cy="69480"/>
            </p14:xfrm>
          </p:contentPart>
        </mc:Choice>
        <mc:Fallback>
          <p:pic>
            <p:nvPicPr>
              <p:cNvPr id="173" name="잉크 172">
                <a:extLst>
                  <a:ext uri="{FF2B5EF4-FFF2-40B4-BE49-F238E27FC236}">
                    <a16:creationId xmlns:a16="http://schemas.microsoft.com/office/drawing/2014/main" id="{FCF0967C-24E7-F19A-8157-8DBED9009F7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592983" y="5670644"/>
                <a:ext cx="91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74" name="잉크 173">
                <a:extLst>
                  <a:ext uri="{FF2B5EF4-FFF2-40B4-BE49-F238E27FC236}">
                    <a16:creationId xmlns:a16="http://schemas.microsoft.com/office/drawing/2014/main" id="{1E01FCD4-3D0D-BAA5-683B-4571D0D6A231}"/>
                  </a:ext>
                </a:extLst>
              </p14:cNvPr>
              <p14:cNvContentPartPr/>
              <p14:nvPr/>
            </p14:nvContentPartPr>
            <p14:xfrm>
              <a:off x="4581463" y="5767844"/>
              <a:ext cx="219600" cy="119880"/>
            </p14:xfrm>
          </p:contentPart>
        </mc:Choice>
        <mc:Fallback>
          <p:pic>
            <p:nvPicPr>
              <p:cNvPr id="174" name="잉크 173">
                <a:extLst>
                  <a:ext uri="{FF2B5EF4-FFF2-40B4-BE49-F238E27FC236}">
                    <a16:creationId xmlns:a16="http://schemas.microsoft.com/office/drawing/2014/main" id="{1E01FCD4-3D0D-BAA5-683B-4571D0D6A23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565983" y="5752364"/>
                <a:ext cx="2502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75" name="잉크 174">
                <a:extLst>
                  <a:ext uri="{FF2B5EF4-FFF2-40B4-BE49-F238E27FC236}">
                    <a16:creationId xmlns:a16="http://schemas.microsoft.com/office/drawing/2014/main" id="{30729603-1CA7-A6D9-ECC4-7F04A50DB15E}"/>
                  </a:ext>
                </a:extLst>
              </p14:cNvPr>
              <p14:cNvContentPartPr/>
              <p14:nvPr/>
            </p14:nvContentPartPr>
            <p14:xfrm>
              <a:off x="4932823" y="5610524"/>
              <a:ext cx="31680" cy="113400"/>
            </p14:xfrm>
          </p:contentPart>
        </mc:Choice>
        <mc:Fallback>
          <p:pic>
            <p:nvPicPr>
              <p:cNvPr id="175" name="잉크 174">
                <a:extLst>
                  <a:ext uri="{FF2B5EF4-FFF2-40B4-BE49-F238E27FC236}">
                    <a16:creationId xmlns:a16="http://schemas.microsoft.com/office/drawing/2014/main" id="{30729603-1CA7-A6D9-ECC4-7F04A50DB15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917343" y="5595044"/>
                <a:ext cx="622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76" name="잉크 175">
                <a:extLst>
                  <a:ext uri="{FF2B5EF4-FFF2-40B4-BE49-F238E27FC236}">
                    <a16:creationId xmlns:a16="http://schemas.microsoft.com/office/drawing/2014/main" id="{577C5BB5-9461-3917-B783-67D1C1278BBC}"/>
                  </a:ext>
                </a:extLst>
              </p14:cNvPr>
              <p14:cNvContentPartPr/>
              <p14:nvPr/>
            </p14:nvContentPartPr>
            <p14:xfrm>
              <a:off x="4951543" y="5610524"/>
              <a:ext cx="69480" cy="100800"/>
            </p14:xfrm>
          </p:contentPart>
        </mc:Choice>
        <mc:Fallback>
          <p:pic>
            <p:nvPicPr>
              <p:cNvPr id="176" name="잉크 175">
                <a:extLst>
                  <a:ext uri="{FF2B5EF4-FFF2-40B4-BE49-F238E27FC236}">
                    <a16:creationId xmlns:a16="http://schemas.microsoft.com/office/drawing/2014/main" id="{577C5BB5-9461-3917-B783-67D1C1278BB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936063" y="5595044"/>
                <a:ext cx="1000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77" name="잉크 176">
                <a:extLst>
                  <a:ext uri="{FF2B5EF4-FFF2-40B4-BE49-F238E27FC236}">
                    <a16:creationId xmlns:a16="http://schemas.microsoft.com/office/drawing/2014/main" id="{684754B2-38AA-74CE-7D4B-474BE719ABA2}"/>
                  </a:ext>
                </a:extLst>
              </p14:cNvPr>
              <p14:cNvContentPartPr/>
              <p14:nvPr/>
            </p14:nvContentPartPr>
            <p14:xfrm>
              <a:off x="4911223" y="5717444"/>
              <a:ext cx="163800" cy="88560"/>
            </p14:xfrm>
          </p:contentPart>
        </mc:Choice>
        <mc:Fallback>
          <p:pic>
            <p:nvPicPr>
              <p:cNvPr id="177" name="잉크 176">
                <a:extLst>
                  <a:ext uri="{FF2B5EF4-FFF2-40B4-BE49-F238E27FC236}">
                    <a16:creationId xmlns:a16="http://schemas.microsoft.com/office/drawing/2014/main" id="{684754B2-38AA-74CE-7D4B-474BE719ABA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895743" y="5701901"/>
                <a:ext cx="194400" cy="119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78" name="잉크 177">
                <a:extLst>
                  <a:ext uri="{FF2B5EF4-FFF2-40B4-BE49-F238E27FC236}">
                    <a16:creationId xmlns:a16="http://schemas.microsoft.com/office/drawing/2014/main" id="{EF2787B0-EEBB-A2CE-7AA3-3CEC7BF2991D}"/>
                  </a:ext>
                </a:extLst>
              </p14:cNvPr>
              <p14:cNvContentPartPr/>
              <p14:nvPr/>
            </p14:nvContentPartPr>
            <p14:xfrm>
              <a:off x="4989343" y="5773964"/>
              <a:ext cx="170280" cy="128880"/>
            </p14:xfrm>
          </p:contentPart>
        </mc:Choice>
        <mc:Fallback>
          <p:pic>
            <p:nvPicPr>
              <p:cNvPr id="178" name="잉크 177">
                <a:extLst>
                  <a:ext uri="{FF2B5EF4-FFF2-40B4-BE49-F238E27FC236}">
                    <a16:creationId xmlns:a16="http://schemas.microsoft.com/office/drawing/2014/main" id="{EF2787B0-EEBB-A2CE-7AA3-3CEC7BF2991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973863" y="5758484"/>
                <a:ext cx="200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79" name="잉크 178">
                <a:extLst>
                  <a:ext uri="{FF2B5EF4-FFF2-40B4-BE49-F238E27FC236}">
                    <a16:creationId xmlns:a16="http://schemas.microsoft.com/office/drawing/2014/main" id="{310C457E-AC73-AB72-1403-C50EC9F5C59F}"/>
                  </a:ext>
                </a:extLst>
              </p14:cNvPr>
              <p14:cNvContentPartPr/>
              <p14:nvPr/>
            </p14:nvContentPartPr>
            <p14:xfrm>
              <a:off x="5134063" y="5717444"/>
              <a:ext cx="107280" cy="100800"/>
            </p14:xfrm>
          </p:contentPart>
        </mc:Choice>
        <mc:Fallback>
          <p:pic>
            <p:nvPicPr>
              <p:cNvPr id="179" name="잉크 178">
                <a:extLst>
                  <a:ext uri="{FF2B5EF4-FFF2-40B4-BE49-F238E27FC236}">
                    <a16:creationId xmlns:a16="http://schemas.microsoft.com/office/drawing/2014/main" id="{310C457E-AC73-AB72-1403-C50EC9F5C59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118583" y="5701964"/>
                <a:ext cx="1378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80" name="잉크 179">
                <a:extLst>
                  <a:ext uri="{FF2B5EF4-FFF2-40B4-BE49-F238E27FC236}">
                    <a16:creationId xmlns:a16="http://schemas.microsoft.com/office/drawing/2014/main" id="{58FB5CD3-F9F1-FF9A-3B01-4711D3763CF2}"/>
                  </a:ext>
                </a:extLst>
              </p14:cNvPr>
              <p14:cNvContentPartPr/>
              <p14:nvPr/>
            </p14:nvContentPartPr>
            <p14:xfrm>
              <a:off x="5272303" y="5641844"/>
              <a:ext cx="132480" cy="131760"/>
            </p14:xfrm>
          </p:contentPart>
        </mc:Choice>
        <mc:Fallback>
          <p:pic>
            <p:nvPicPr>
              <p:cNvPr id="180" name="잉크 179">
                <a:extLst>
                  <a:ext uri="{FF2B5EF4-FFF2-40B4-BE49-F238E27FC236}">
                    <a16:creationId xmlns:a16="http://schemas.microsoft.com/office/drawing/2014/main" id="{58FB5CD3-F9F1-FF9A-3B01-4711D3763CF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256823" y="5626364"/>
                <a:ext cx="1630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81" name="잉크 180">
                <a:extLst>
                  <a:ext uri="{FF2B5EF4-FFF2-40B4-BE49-F238E27FC236}">
                    <a16:creationId xmlns:a16="http://schemas.microsoft.com/office/drawing/2014/main" id="{DF41E675-17B0-5046-6187-56D43C86585D}"/>
                  </a:ext>
                </a:extLst>
              </p14:cNvPr>
              <p14:cNvContentPartPr/>
              <p14:nvPr/>
            </p14:nvContentPartPr>
            <p14:xfrm>
              <a:off x="5379223" y="5597924"/>
              <a:ext cx="119880" cy="81360"/>
            </p14:xfrm>
          </p:contentPart>
        </mc:Choice>
        <mc:Fallback>
          <p:pic>
            <p:nvPicPr>
              <p:cNvPr id="181" name="잉크 180">
                <a:extLst>
                  <a:ext uri="{FF2B5EF4-FFF2-40B4-BE49-F238E27FC236}">
                    <a16:creationId xmlns:a16="http://schemas.microsoft.com/office/drawing/2014/main" id="{DF41E675-17B0-5046-6187-56D43C86585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363743" y="5582444"/>
                <a:ext cx="1504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82" name="잉크 181">
                <a:extLst>
                  <a:ext uri="{FF2B5EF4-FFF2-40B4-BE49-F238E27FC236}">
                    <a16:creationId xmlns:a16="http://schemas.microsoft.com/office/drawing/2014/main" id="{F2133BBE-2103-EB98-DEA0-54C24F8ABE79}"/>
                  </a:ext>
                </a:extLst>
              </p14:cNvPr>
              <p14:cNvContentPartPr/>
              <p14:nvPr/>
            </p14:nvContentPartPr>
            <p14:xfrm>
              <a:off x="5386063" y="5654444"/>
              <a:ext cx="169560" cy="88560"/>
            </p14:xfrm>
          </p:contentPart>
        </mc:Choice>
        <mc:Fallback>
          <p:pic>
            <p:nvPicPr>
              <p:cNvPr id="182" name="잉크 181">
                <a:extLst>
                  <a:ext uri="{FF2B5EF4-FFF2-40B4-BE49-F238E27FC236}">
                    <a16:creationId xmlns:a16="http://schemas.microsoft.com/office/drawing/2014/main" id="{F2133BBE-2103-EB98-DEA0-54C24F8ABE7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370550" y="5638901"/>
                <a:ext cx="200225" cy="119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83" name="잉크 182">
                <a:extLst>
                  <a:ext uri="{FF2B5EF4-FFF2-40B4-BE49-F238E27FC236}">
                    <a16:creationId xmlns:a16="http://schemas.microsoft.com/office/drawing/2014/main" id="{A2C39FA1-0EFF-7964-7F5E-33CC2DF3F5B4}"/>
                  </a:ext>
                </a:extLst>
              </p14:cNvPr>
              <p14:cNvContentPartPr/>
              <p14:nvPr/>
            </p14:nvContentPartPr>
            <p14:xfrm>
              <a:off x="5467063" y="5755244"/>
              <a:ext cx="69480" cy="50760"/>
            </p14:xfrm>
          </p:contentPart>
        </mc:Choice>
        <mc:Fallback>
          <p:pic>
            <p:nvPicPr>
              <p:cNvPr id="183" name="잉크 182">
                <a:extLst>
                  <a:ext uri="{FF2B5EF4-FFF2-40B4-BE49-F238E27FC236}">
                    <a16:creationId xmlns:a16="http://schemas.microsoft.com/office/drawing/2014/main" id="{A2C39FA1-0EFF-7964-7F5E-33CC2DF3F5B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451583" y="5739764"/>
                <a:ext cx="1000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84" name="잉크 183">
                <a:extLst>
                  <a:ext uri="{FF2B5EF4-FFF2-40B4-BE49-F238E27FC236}">
                    <a16:creationId xmlns:a16="http://schemas.microsoft.com/office/drawing/2014/main" id="{9541864E-A38D-FC77-F629-3654C9BC7B89}"/>
                  </a:ext>
                </a:extLst>
              </p14:cNvPr>
              <p14:cNvContentPartPr/>
              <p14:nvPr/>
            </p14:nvContentPartPr>
            <p14:xfrm>
              <a:off x="3543223" y="5632124"/>
              <a:ext cx="157680" cy="280440"/>
            </p14:xfrm>
          </p:contentPart>
        </mc:Choice>
        <mc:Fallback>
          <p:pic>
            <p:nvPicPr>
              <p:cNvPr id="184" name="잉크 183">
                <a:extLst>
                  <a:ext uri="{FF2B5EF4-FFF2-40B4-BE49-F238E27FC236}">
                    <a16:creationId xmlns:a16="http://schemas.microsoft.com/office/drawing/2014/main" id="{9541864E-A38D-FC77-F629-3654C9BC7B8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527708" y="5616644"/>
                <a:ext cx="18835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85" name="잉크 184">
                <a:extLst>
                  <a:ext uri="{FF2B5EF4-FFF2-40B4-BE49-F238E27FC236}">
                    <a16:creationId xmlns:a16="http://schemas.microsoft.com/office/drawing/2014/main" id="{38F75481-1B05-3C06-651D-EA37D54E8DCA}"/>
                  </a:ext>
                </a:extLst>
              </p14:cNvPr>
              <p14:cNvContentPartPr/>
              <p14:nvPr/>
            </p14:nvContentPartPr>
            <p14:xfrm>
              <a:off x="3650863" y="5817884"/>
              <a:ext cx="172800" cy="182520"/>
            </p14:xfrm>
          </p:contentPart>
        </mc:Choice>
        <mc:Fallback>
          <p:pic>
            <p:nvPicPr>
              <p:cNvPr id="185" name="잉크 184">
                <a:extLst>
                  <a:ext uri="{FF2B5EF4-FFF2-40B4-BE49-F238E27FC236}">
                    <a16:creationId xmlns:a16="http://schemas.microsoft.com/office/drawing/2014/main" id="{38F75481-1B05-3C06-651D-EA37D54E8DC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635415" y="5802404"/>
                <a:ext cx="203336" cy="21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9419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D220507-7FB8-DDC2-7AF4-CDA8F5D03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93A05C6-E96D-CD44-5047-C8EFCEC06728}"/>
                  </a:ext>
                </a:extLst>
              </p14:cNvPr>
              <p14:cNvContentPartPr/>
              <p14:nvPr/>
            </p14:nvContentPartPr>
            <p14:xfrm>
              <a:off x="2556103" y="3428924"/>
              <a:ext cx="4520880" cy="4906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93A05C6-E96D-CD44-5047-C8EFCEC067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0622" y="3413444"/>
                <a:ext cx="4551482" cy="52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0441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C5C012-C5F8-C023-3C07-06644C1DC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EFD1930-5F0C-1320-C330-FEFEEE65CA95}"/>
                  </a:ext>
                </a:extLst>
              </p14:cNvPr>
              <p14:cNvContentPartPr/>
              <p14:nvPr/>
            </p14:nvContentPartPr>
            <p14:xfrm>
              <a:off x="7385503" y="3083324"/>
              <a:ext cx="1081080" cy="442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EFD1930-5F0C-1320-C330-FEFEEE65CA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70023" y="3067844"/>
                <a:ext cx="11116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261F115-B202-5A17-4C44-AD8D64114B94}"/>
                  </a:ext>
                </a:extLst>
              </p14:cNvPr>
              <p14:cNvContentPartPr/>
              <p14:nvPr/>
            </p14:nvContentPartPr>
            <p14:xfrm>
              <a:off x="9361543" y="3667964"/>
              <a:ext cx="60480" cy="381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261F115-B202-5A17-4C44-AD8D64114B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46063" y="3652484"/>
                <a:ext cx="910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E2B04D4F-B215-AFBD-9B41-F4A4FD1FCD87}"/>
                  </a:ext>
                </a:extLst>
              </p14:cNvPr>
              <p14:cNvContentPartPr/>
              <p14:nvPr/>
            </p14:nvContentPartPr>
            <p14:xfrm>
              <a:off x="7409983" y="3328484"/>
              <a:ext cx="1660320" cy="50328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E2B04D4F-B215-AFBD-9B41-F4A4FD1FCD8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94503" y="3313004"/>
                <a:ext cx="169092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56B847A4-DFF8-2B48-6B23-A85B26115E1E}"/>
                  </a:ext>
                </a:extLst>
              </p14:cNvPr>
              <p14:cNvContentPartPr/>
              <p14:nvPr/>
            </p14:nvContentPartPr>
            <p14:xfrm>
              <a:off x="2612623" y="3202484"/>
              <a:ext cx="2955240" cy="40284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56B847A4-DFF8-2B48-6B23-A85B26115E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97143" y="3187004"/>
                <a:ext cx="2985840" cy="43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9620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F264FC-6B75-0698-BA20-244D824DF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03E8E22-DE2B-8F01-07D3-E8B8E2FCCF13}"/>
                  </a:ext>
                </a:extLst>
              </p14:cNvPr>
              <p14:cNvContentPartPr/>
              <p14:nvPr/>
            </p14:nvContentPartPr>
            <p14:xfrm>
              <a:off x="2644303" y="3466724"/>
              <a:ext cx="4099680" cy="4089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03E8E22-DE2B-8F01-07D3-E8B8E2FCCF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8823" y="3451258"/>
                <a:ext cx="4130280" cy="439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693FEAF6-8321-B1A0-A7EA-669C622214E6}"/>
                  </a:ext>
                </a:extLst>
              </p14:cNvPr>
              <p14:cNvContentPartPr/>
              <p14:nvPr/>
            </p14:nvContentPartPr>
            <p14:xfrm>
              <a:off x="2396263" y="4304084"/>
              <a:ext cx="1927080" cy="40140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693FEAF6-8321-B1A0-A7EA-669C622214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80783" y="4288604"/>
                <a:ext cx="19576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87655C9C-7AB9-1796-7335-F748BAC30717}"/>
                  </a:ext>
                </a:extLst>
              </p14:cNvPr>
              <p14:cNvContentPartPr/>
              <p14:nvPr/>
            </p14:nvContentPartPr>
            <p14:xfrm>
              <a:off x="4618183" y="4407044"/>
              <a:ext cx="107280" cy="12276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87655C9C-7AB9-1796-7335-F748BAC307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2703" y="4391564"/>
                <a:ext cx="1378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845A5E6-4791-3DDE-E1EE-B44479B9534B}"/>
                  </a:ext>
                </a:extLst>
              </p14:cNvPr>
              <p14:cNvContentPartPr/>
              <p14:nvPr/>
            </p14:nvContentPartPr>
            <p14:xfrm>
              <a:off x="4756783" y="4303724"/>
              <a:ext cx="25560" cy="30780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845A5E6-4791-3DDE-E1EE-B44479B953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41303" y="4288244"/>
                <a:ext cx="561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3A6E5AAB-9E87-520C-A38D-0151C8C911D1}"/>
                  </a:ext>
                </a:extLst>
              </p14:cNvPr>
              <p14:cNvContentPartPr/>
              <p14:nvPr/>
            </p14:nvContentPartPr>
            <p14:xfrm>
              <a:off x="4751023" y="4428644"/>
              <a:ext cx="68760" cy="3816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3A6E5AAB-9E87-520C-A38D-0151C8C911D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35543" y="4413164"/>
                <a:ext cx="993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8120B789-44BC-554F-42C4-95ACC0915A11}"/>
                  </a:ext>
                </a:extLst>
              </p14:cNvPr>
              <p14:cNvContentPartPr/>
              <p14:nvPr/>
            </p14:nvContentPartPr>
            <p14:xfrm>
              <a:off x="4857223" y="4379684"/>
              <a:ext cx="132480" cy="15552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8120B789-44BC-554F-42C4-95ACC0915A1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41701" y="4364168"/>
                <a:ext cx="163163" cy="186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8CE46BB3-4238-1014-AF10-B07A10DE2B3D}"/>
                  </a:ext>
                </a:extLst>
              </p14:cNvPr>
              <p14:cNvContentPartPr/>
              <p14:nvPr/>
            </p14:nvContentPartPr>
            <p14:xfrm>
              <a:off x="5027143" y="4320284"/>
              <a:ext cx="82080" cy="14292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8CE46BB3-4238-1014-AF10-B07A10DE2B3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11663" y="4304765"/>
                <a:ext cx="112680" cy="173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0D272CD1-CFA6-9FD5-D989-A6D832E982DF}"/>
                  </a:ext>
                </a:extLst>
              </p14:cNvPr>
              <p14:cNvContentPartPr/>
              <p14:nvPr/>
            </p14:nvContentPartPr>
            <p14:xfrm>
              <a:off x="4996183" y="4492004"/>
              <a:ext cx="87840" cy="9396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0D272CD1-CFA6-9FD5-D989-A6D832E982D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80639" y="4476524"/>
                <a:ext cx="118566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61DF2E09-052A-2225-E7A2-988B97A99616}"/>
                  </a:ext>
                </a:extLst>
              </p14:cNvPr>
              <p14:cNvContentPartPr/>
              <p14:nvPr/>
            </p14:nvContentPartPr>
            <p14:xfrm>
              <a:off x="5291743" y="4384724"/>
              <a:ext cx="68760" cy="6948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61DF2E09-052A-2225-E7A2-988B97A9961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276263" y="4369244"/>
                <a:ext cx="9936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F44E74A9-A813-FC64-C89F-C245400FD3E1}"/>
                  </a:ext>
                </a:extLst>
              </p14:cNvPr>
              <p14:cNvContentPartPr/>
              <p14:nvPr/>
            </p14:nvContentPartPr>
            <p14:xfrm>
              <a:off x="5429263" y="4309124"/>
              <a:ext cx="25560" cy="13248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F44E74A9-A813-FC64-C89F-C245400FD3E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13783" y="4293602"/>
                <a:ext cx="56160" cy="163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24C28C24-3C0B-273B-9803-E614CF949773}"/>
                  </a:ext>
                </a:extLst>
              </p14:cNvPr>
              <p14:cNvContentPartPr/>
              <p14:nvPr/>
            </p14:nvContentPartPr>
            <p14:xfrm>
              <a:off x="5347543" y="4503884"/>
              <a:ext cx="138600" cy="59760"/>
            </p14:xfrm>
          </p:contentPart>
        </mc:Choice>
        <mc:Fallback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24C28C24-3C0B-273B-9803-E614CF94977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32063" y="4488404"/>
                <a:ext cx="1692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6C88A9A7-A2B4-FC9F-D544-B697F2562B57}"/>
                  </a:ext>
                </a:extLst>
              </p14:cNvPr>
              <p14:cNvContentPartPr/>
              <p14:nvPr/>
            </p14:nvContentPartPr>
            <p14:xfrm>
              <a:off x="5498383" y="4353764"/>
              <a:ext cx="31680" cy="9396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6C88A9A7-A2B4-FC9F-D544-B697F2562B5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82903" y="4338284"/>
                <a:ext cx="622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529EDF51-2F84-2C6A-75EC-47500EF0CF7B}"/>
                  </a:ext>
                </a:extLst>
              </p14:cNvPr>
              <p14:cNvContentPartPr/>
              <p14:nvPr/>
            </p14:nvContentPartPr>
            <p14:xfrm>
              <a:off x="5530063" y="4318124"/>
              <a:ext cx="25560" cy="15480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529EDF51-2F84-2C6A-75EC-47500EF0CF7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14583" y="4302644"/>
                <a:ext cx="5616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7E8C32E6-661B-A5FA-6873-623525390A72}"/>
                  </a:ext>
                </a:extLst>
              </p14:cNvPr>
              <p14:cNvContentPartPr/>
              <p14:nvPr/>
            </p14:nvContentPartPr>
            <p14:xfrm>
              <a:off x="5586583" y="4327844"/>
              <a:ext cx="69480" cy="13536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7E8C32E6-661B-A5FA-6873-623525390A7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71183" y="4312323"/>
                <a:ext cx="99922" cy="166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1BBB2201-3EC3-F0FF-497A-8E117D461BCF}"/>
                  </a:ext>
                </a:extLst>
              </p14:cNvPr>
              <p14:cNvContentPartPr/>
              <p14:nvPr/>
            </p14:nvContentPartPr>
            <p14:xfrm>
              <a:off x="5568223" y="4510364"/>
              <a:ext cx="81360" cy="2556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1BBB2201-3EC3-F0FF-497A-8E117D461BC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52743" y="4494884"/>
                <a:ext cx="1119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EEC31782-DD5C-20FF-7F80-7D216EC0A680}"/>
                  </a:ext>
                </a:extLst>
              </p14:cNvPr>
              <p14:cNvContentPartPr/>
              <p14:nvPr/>
            </p14:nvContentPartPr>
            <p14:xfrm>
              <a:off x="5693503" y="4334324"/>
              <a:ext cx="126000" cy="13176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EEC31782-DD5C-20FF-7F80-7D216EC0A68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678067" y="4318844"/>
                <a:ext cx="156513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0653D1C4-B25B-04BD-619F-86D1AB942E77}"/>
                  </a:ext>
                </a:extLst>
              </p14:cNvPr>
              <p14:cNvContentPartPr/>
              <p14:nvPr/>
            </p14:nvContentPartPr>
            <p14:xfrm>
              <a:off x="5781343" y="4321724"/>
              <a:ext cx="63360" cy="10080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0653D1C4-B25B-04BD-619F-86D1AB942E7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65775" y="4306299"/>
                <a:ext cx="94135" cy="131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5A61FB68-A19C-2CCC-E50E-ECAF0FFBDB85}"/>
                  </a:ext>
                </a:extLst>
              </p14:cNvPr>
              <p14:cNvContentPartPr/>
              <p14:nvPr/>
            </p14:nvContentPartPr>
            <p14:xfrm>
              <a:off x="5784223" y="4454564"/>
              <a:ext cx="110880" cy="11268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5A61FB68-A19C-2CCC-E50E-ECAF0FFBDB8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768693" y="4439133"/>
                <a:ext cx="141580" cy="143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56916843-9FD9-F87F-F5DE-78ABBF843791}"/>
                  </a:ext>
                </a:extLst>
              </p14:cNvPr>
              <p14:cNvContentPartPr/>
              <p14:nvPr/>
            </p14:nvContentPartPr>
            <p14:xfrm>
              <a:off x="5944783" y="4378244"/>
              <a:ext cx="75960" cy="6948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56916843-9FD9-F87F-F5DE-78ABBF84379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29229" y="4362764"/>
                <a:ext cx="106706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876AEB55-D447-4D01-56BC-F5DACCA66622}"/>
                  </a:ext>
                </a:extLst>
              </p14:cNvPr>
              <p14:cNvContentPartPr/>
              <p14:nvPr/>
            </p14:nvContentPartPr>
            <p14:xfrm>
              <a:off x="5951983" y="4491644"/>
              <a:ext cx="87840" cy="6192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876AEB55-D447-4D01-56BC-F5DACCA6662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936503" y="4476164"/>
                <a:ext cx="1184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DF7FBC0A-3B00-0D48-C563-396057BC6498}"/>
                  </a:ext>
                </a:extLst>
              </p14:cNvPr>
              <p14:cNvContentPartPr/>
              <p14:nvPr/>
            </p14:nvContentPartPr>
            <p14:xfrm>
              <a:off x="6097783" y="4309124"/>
              <a:ext cx="67320" cy="11340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DF7FBC0A-3B00-0D48-C563-396057BC649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082303" y="4293644"/>
                <a:ext cx="979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63C3C3A0-734D-B59F-6D68-1258A2CBC03A}"/>
                  </a:ext>
                </a:extLst>
              </p14:cNvPr>
              <p14:cNvContentPartPr/>
              <p14:nvPr/>
            </p14:nvContentPartPr>
            <p14:xfrm>
              <a:off x="6089503" y="4428644"/>
              <a:ext cx="132480" cy="10656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63C3C3A0-734D-B59F-6D68-1258A2CBC03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073981" y="4413164"/>
                <a:ext cx="163163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C2EAFA18-7E86-B305-628C-C7D560F168D2}"/>
                  </a:ext>
                </a:extLst>
              </p14:cNvPr>
              <p14:cNvContentPartPr/>
              <p14:nvPr/>
            </p14:nvContentPartPr>
            <p14:xfrm>
              <a:off x="6441583" y="4291844"/>
              <a:ext cx="75960" cy="18756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C2EAFA18-7E86-B305-628C-C7D560F168D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426029" y="4276364"/>
                <a:ext cx="106706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6E072465-1332-A55E-94A1-7373B827E754}"/>
                  </a:ext>
                </a:extLst>
              </p14:cNvPr>
              <p14:cNvContentPartPr/>
              <p14:nvPr/>
            </p14:nvContentPartPr>
            <p14:xfrm>
              <a:off x="6479383" y="4384724"/>
              <a:ext cx="44280" cy="2556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6E072465-1332-A55E-94A1-7373B827E75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64028" y="4369244"/>
                <a:ext cx="74633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3F0BF5B9-4739-71E4-0447-67628974E856}"/>
                  </a:ext>
                </a:extLst>
              </p14:cNvPr>
              <p14:cNvContentPartPr/>
              <p14:nvPr/>
            </p14:nvContentPartPr>
            <p14:xfrm>
              <a:off x="6567223" y="4205084"/>
              <a:ext cx="50760" cy="44100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3F0BF5B9-4739-71E4-0447-67628974E85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551743" y="4189617"/>
                <a:ext cx="81360" cy="471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6F245A92-9CB1-C2B3-B2FD-6F62173AA820}"/>
                  </a:ext>
                </a:extLst>
              </p14:cNvPr>
              <p14:cNvContentPartPr/>
              <p14:nvPr/>
            </p14:nvContentPartPr>
            <p14:xfrm>
              <a:off x="6589183" y="4397324"/>
              <a:ext cx="60480" cy="1908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6F245A92-9CB1-C2B3-B2FD-6F62173AA82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573703" y="4381844"/>
                <a:ext cx="910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5F7723BA-444B-71D0-E729-5922E1412E3F}"/>
                  </a:ext>
                </a:extLst>
              </p14:cNvPr>
              <p14:cNvContentPartPr/>
              <p14:nvPr/>
            </p14:nvContentPartPr>
            <p14:xfrm>
              <a:off x="6680623" y="4309124"/>
              <a:ext cx="53280" cy="16380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5F7723BA-444B-71D0-E729-5922E1412E3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665247" y="4293644"/>
                <a:ext cx="83675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5056EEE9-62D5-3A3A-67A1-743B720AE0FD}"/>
                  </a:ext>
                </a:extLst>
              </p14:cNvPr>
              <p14:cNvContentPartPr/>
              <p14:nvPr/>
            </p14:nvContentPartPr>
            <p14:xfrm>
              <a:off x="6718423" y="4378244"/>
              <a:ext cx="69480" cy="8820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5056EEE9-62D5-3A3A-67A1-743B720AE0F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702943" y="4362764"/>
                <a:ext cx="1000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B5FCBC3D-D68C-7281-D4A8-98A724699D45}"/>
                  </a:ext>
                </a:extLst>
              </p14:cNvPr>
              <p14:cNvContentPartPr/>
              <p14:nvPr/>
            </p14:nvContentPartPr>
            <p14:xfrm>
              <a:off x="6755863" y="4485164"/>
              <a:ext cx="50040" cy="38160"/>
            </p14:xfrm>
          </p:contentPart>
        </mc:Choice>
        <mc:Fallback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B5FCBC3D-D68C-7281-D4A8-98A724699D4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740383" y="4469537"/>
                <a:ext cx="80640" cy="69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BC825309-88A2-3F93-5D40-679E70F1AA2D}"/>
                  </a:ext>
                </a:extLst>
              </p14:cNvPr>
              <p14:cNvContentPartPr/>
              <p14:nvPr/>
            </p14:nvContentPartPr>
            <p14:xfrm>
              <a:off x="6824983" y="4296524"/>
              <a:ext cx="107280" cy="88200"/>
            </p14:xfrm>
          </p:contentPart>
        </mc:Choice>
        <mc:Fallback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BC825309-88A2-3F93-5D40-679E70F1AA2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809503" y="4281044"/>
                <a:ext cx="1378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EB0A9479-E251-44DC-25E1-D1E014DEBB3E}"/>
                  </a:ext>
                </a:extLst>
              </p14:cNvPr>
              <p14:cNvContentPartPr/>
              <p14:nvPr/>
            </p14:nvContentPartPr>
            <p14:xfrm>
              <a:off x="6831463" y="4390844"/>
              <a:ext cx="119880" cy="116280"/>
            </p14:xfrm>
          </p:contentPart>
        </mc:Choice>
        <mc:Fallback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EB0A9479-E251-44DC-25E1-D1E014DEBB3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815983" y="4375364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4F5EBCBE-0E83-4689-2BA5-329AE1D40BE1}"/>
                  </a:ext>
                </a:extLst>
              </p14:cNvPr>
              <p14:cNvContentPartPr/>
              <p14:nvPr/>
            </p14:nvContentPartPr>
            <p14:xfrm>
              <a:off x="6957103" y="4334324"/>
              <a:ext cx="12960" cy="151200"/>
            </p14:xfrm>
          </p:contentPart>
        </mc:Choice>
        <mc:Fallback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4F5EBCBE-0E83-4689-2BA5-329AE1D40BE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941623" y="4318881"/>
                <a:ext cx="43560" cy="181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773F37D4-171A-4FA3-797D-5D8459D70D84}"/>
                  </a:ext>
                </a:extLst>
              </p14:cNvPr>
              <p14:cNvContentPartPr/>
              <p14:nvPr/>
            </p14:nvContentPartPr>
            <p14:xfrm>
              <a:off x="7007503" y="4327844"/>
              <a:ext cx="94680" cy="62640"/>
            </p14:xfrm>
          </p:contentPart>
        </mc:Choice>
        <mc:Fallback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773F37D4-171A-4FA3-797D-5D8459D70D8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992023" y="4312364"/>
                <a:ext cx="12528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9027E13B-FF0A-5096-6255-6A8AE53A91C1}"/>
                  </a:ext>
                </a:extLst>
              </p14:cNvPr>
              <p14:cNvContentPartPr/>
              <p14:nvPr/>
            </p14:nvContentPartPr>
            <p14:xfrm>
              <a:off x="7026943" y="4387964"/>
              <a:ext cx="119160" cy="82080"/>
            </p14:xfrm>
          </p:contentPart>
        </mc:Choice>
        <mc:Fallback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9027E13B-FF0A-5096-6255-6A8AE53A91C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011463" y="4372484"/>
                <a:ext cx="1497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9D2E0504-5F1E-41F0-F7BB-963CBDA57E31}"/>
                  </a:ext>
                </a:extLst>
              </p14:cNvPr>
              <p14:cNvContentPartPr/>
              <p14:nvPr/>
            </p14:nvContentPartPr>
            <p14:xfrm>
              <a:off x="7283983" y="4229564"/>
              <a:ext cx="94680" cy="67320"/>
            </p14:xfrm>
          </p:contentPart>
        </mc:Choice>
        <mc:Fallback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9D2E0504-5F1E-41F0-F7BB-963CBDA57E3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268503" y="4214166"/>
                <a:ext cx="125280" cy="97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37FD058B-BD2F-0BDB-C71A-FD9183930391}"/>
                  </a:ext>
                </a:extLst>
              </p14:cNvPr>
              <p14:cNvContentPartPr/>
              <p14:nvPr/>
            </p14:nvContentPartPr>
            <p14:xfrm>
              <a:off x="7283983" y="4346924"/>
              <a:ext cx="31680" cy="88200"/>
            </p14:xfrm>
          </p:contentPart>
        </mc:Choice>
        <mc:Fallback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37FD058B-BD2F-0BDB-C71A-FD918393039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268503" y="4331507"/>
                <a:ext cx="62280" cy="118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58EC2B75-ED0F-7A7E-FDBD-077CB9CEF6BD}"/>
                  </a:ext>
                </a:extLst>
              </p14:cNvPr>
              <p14:cNvContentPartPr/>
              <p14:nvPr/>
            </p14:nvContentPartPr>
            <p14:xfrm>
              <a:off x="7328263" y="4359524"/>
              <a:ext cx="107280" cy="19080"/>
            </p14:xfrm>
          </p:contentPart>
        </mc:Choice>
        <mc:Fallback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58EC2B75-ED0F-7A7E-FDBD-077CB9CEF6B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312783" y="4344331"/>
                <a:ext cx="137880" cy="49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FE515EA5-2600-C514-A6F4-5AD310D81CB8}"/>
                  </a:ext>
                </a:extLst>
              </p14:cNvPr>
              <p14:cNvContentPartPr/>
              <p14:nvPr/>
            </p14:nvContentPartPr>
            <p14:xfrm>
              <a:off x="7366423" y="4240724"/>
              <a:ext cx="144360" cy="388080"/>
            </p14:xfrm>
          </p:contentPart>
        </mc:Choice>
        <mc:Fallback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FE515EA5-2600-C514-A6F4-5AD310D81CB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350943" y="4225244"/>
                <a:ext cx="17496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C3350489-89F8-3FAD-5349-B2C4B0A3CA7F}"/>
                  </a:ext>
                </a:extLst>
              </p14:cNvPr>
              <p14:cNvContentPartPr/>
              <p14:nvPr/>
            </p14:nvContentPartPr>
            <p14:xfrm>
              <a:off x="7510423" y="4290404"/>
              <a:ext cx="119880" cy="126000"/>
            </p14:xfrm>
          </p:contentPart>
        </mc:Choice>
        <mc:Fallback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C3350489-89F8-3FAD-5349-B2C4B0A3CA7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494896" y="4274924"/>
                <a:ext cx="150572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54F27E7D-C615-BFF7-7499-E548057046D8}"/>
                  </a:ext>
                </a:extLst>
              </p14:cNvPr>
              <p14:cNvContentPartPr/>
              <p14:nvPr/>
            </p14:nvContentPartPr>
            <p14:xfrm>
              <a:off x="7592143" y="4296524"/>
              <a:ext cx="75960" cy="126000"/>
            </p14:xfrm>
          </p:contentPart>
        </mc:Choice>
        <mc:Fallback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54F27E7D-C615-BFF7-7499-E548057046D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576589" y="4281044"/>
                <a:ext cx="106706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974A82CF-DE1E-0422-68CA-F2C3E5AE8187}"/>
                  </a:ext>
                </a:extLst>
              </p14:cNvPr>
              <p14:cNvContentPartPr/>
              <p14:nvPr/>
            </p14:nvContentPartPr>
            <p14:xfrm>
              <a:off x="7617343" y="4442684"/>
              <a:ext cx="82080" cy="61920"/>
            </p14:xfrm>
          </p:contentPart>
        </mc:Choice>
        <mc:Fallback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974A82CF-DE1E-0422-68CA-F2C3E5AE8187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601863" y="4427204"/>
                <a:ext cx="11268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6FC36E30-9979-D3B6-44ED-722CA819817D}"/>
                  </a:ext>
                </a:extLst>
              </p14:cNvPr>
              <p14:cNvContentPartPr/>
              <p14:nvPr/>
            </p14:nvContentPartPr>
            <p14:xfrm>
              <a:off x="7743703" y="4283924"/>
              <a:ext cx="62640" cy="50760"/>
            </p14:xfrm>
          </p:contentPart>
        </mc:Choice>
        <mc:Fallback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6FC36E30-9979-D3B6-44ED-722CA819817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728134" y="4268333"/>
                <a:ext cx="93417" cy="8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4A5437BA-69BB-EEC2-C7B3-766BC1B4E15F}"/>
                  </a:ext>
                </a:extLst>
              </p14:cNvPr>
              <p14:cNvContentPartPr/>
              <p14:nvPr/>
            </p14:nvContentPartPr>
            <p14:xfrm>
              <a:off x="7706623" y="4341164"/>
              <a:ext cx="149760" cy="163080"/>
            </p14:xfrm>
          </p:contentPart>
        </mc:Choice>
        <mc:Fallback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4A5437BA-69BB-EEC2-C7B3-766BC1B4E15F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691143" y="4325684"/>
                <a:ext cx="1803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C1CD6B87-3E24-0075-D5B1-678C01A82962}"/>
                  </a:ext>
                </a:extLst>
              </p14:cNvPr>
              <p14:cNvContentPartPr/>
              <p14:nvPr/>
            </p14:nvContentPartPr>
            <p14:xfrm>
              <a:off x="7843783" y="4324604"/>
              <a:ext cx="119880" cy="133200"/>
            </p14:xfrm>
          </p:contentPart>
        </mc:Choice>
        <mc:Fallback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C1CD6B87-3E24-0075-D5B1-678C01A8296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828303" y="4309124"/>
                <a:ext cx="1504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697A7CFF-1CC7-B636-E696-854225268FE9}"/>
                  </a:ext>
                </a:extLst>
              </p14:cNvPr>
              <p14:cNvContentPartPr/>
              <p14:nvPr/>
            </p14:nvContentPartPr>
            <p14:xfrm>
              <a:off x="8170663" y="4265204"/>
              <a:ext cx="867600" cy="321120"/>
            </p14:xfrm>
          </p:contentPart>
        </mc:Choice>
        <mc:Fallback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697A7CFF-1CC7-B636-E696-854225268FE9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155189" y="4249724"/>
                <a:ext cx="898187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04" name="잉크 103">
                <a:extLst>
                  <a:ext uri="{FF2B5EF4-FFF2-40B4-BE49-F238E27FC236}">
                    <a16:creationId xmlns:a16="http://schemas.microsoft.com/office/drawing/2014/main" id="{6A9CCC0D-745B-5EB2-9A64-E9C14BB9D221}"/>
                  </a:ext>
                </a:extLst>
              </p14:cNvPr>
              <p14:cNvContentPartPr/>
              <p14:nvPr/>
            </p14:nvContentPartPr>
            <p14:xfrm>
              <a:off x="9366583" y="4103204"/>
              <a:ext cx="1947240" cy="498960"/>
            </p14:xfrm>
          </p:contentPart>
        </mc:Choice>
        <mc:Fallback>
          <p:pic>
            <p:nvPicPr>
              <p:cNvPr id="104" name="잉크 103">
                <a:extLst>
                  <a:ext uri="{FF2B5EF4-FFF2-40B4-BE49-F238E27FC236}">
                    <a16:creationId xmlns:a16="http://schemas.microsoft.com/office/drawing/2014/main" id="{6A9CCC0D-745B-5EB2-9A64-E9C14BB9D22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351103" y="4087735"/>
                <a:ext cx="1977840" cy="529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26" name="잉크 125">
                <a:extLst>
                  <a:ext uri="{FF2B5EF4-FFF2-40B4-BE49-F238E27FC236}">
                    <a16:creationId xmlns:a16="http://schemas.microsoft.com/office/drawing/2014/main" id="{BA7171A1-F611-69EA-51A0-92C4CB82F217}"/>
                  </a:ext>
                </a:extLst>
              </p14:cNvPr>
              <p14:cNvContentPartPr/>
              <p14:nvPr/>
            </p14:nvContentPartPr>
            <p14:xfrm>
              <a:off x="1876423" y="550004"/>
              <a:ext cx="1773720" cy="439920"/>
            </p14:xfrm>
          </p:contentPart>
        </mc:Choice>
        <mc:Fallback>
          <p:pic>
            <p:nvPicPr>
              <p:cNvPr id="126" name="잉크 125">
                <a:extLst>
                  <a:ext uri="{FF2B5EF4-FFF2-40B4-BE49-F238E27FC236}">
                    <a16:creationId xmlns:a16="http://schemas.microsoft.com/office/drawing/2014/main" id="{BA7171A1-F611-69EA-51A0-92C4CB82F217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860943" y="534511"/>
                <a:ext cx="1804320" cy="470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9DFED143-6073-0369-67C0-3ACDA38F23C4}"/>
                  </a:ext>
                </a:extLst>
              </p14:cNvPr>
              <p14:cNvContentPartPr/>
              <p14:nvPr/>
            </p14:nvContentPartPr>
            <p14:xfrm>
              <a:off x="2304823" y="1002164"/>
              <a:ext cx="3470760" cy="559800"/>
            </p14:xfrm>
          </p:contentPart>
        </mc:Choice>
        <mc:Fallback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9DFED143-6073-0369-67C0-3ACDA38F23C4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289343" y="986694"/>
                <a:ext cx="3501360" cy="590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206" name="잉크 205">
                <a:extLst>
                  <a:ext uri="{FF2B5EF4-FFF2-40B4-BE49-F238E27FC236}">
                    <a16:creationId xmlns:a16="http://schemas.microsoft.com/office/drawing/2014/main" id="{E12D8866-1AFE-F4FB-33C7-A89C2AF77456}"/>
                  </a:ext>
                </a:extLst>
              </p14:cNvPr>
              <p14:cNvContentPartPr/>
              <p14:nvPr/>
            </p14:nvContentPartPr>
            <p14:xfrm>
              <a:off x="8428423" y="1058684"/>
              <a:ext cx="1018800" cy="282600"/>
            </p14:xfrm>
          </p:contentPart>
        </mc:Choice>
        <mc:Fallback>
          <p:pic>
            <p:nvPicPr>
              <p:cNvPr id="206" name="잉크 205">
                <a:extLst>
                  <a:ext uri="{FF2B5EF4-FFF2-40B4-BE49-F238E27FC236}">
                    <a16:creationId xmlns:a16="http://schemas.microsoft.com/office/drawing/2014/main" id="{E12D8866-1AFE-F4FB-33C7-A89C2AF7745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412943" y="1043184"/>
                <a:ext cx="1049400" cy="313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207" name="잉크 206">
                <a:extLst>
                  <a:ext uri="{FF2B5EF4-FFF2-40B4-BE49-F238E27FC236}">
                    <a16:creationId xmlns:a16="http://schemas.microsoft.com/office/drawing/2014/main" id="{AC05CBFD-EBED-8AA1-6806-CAB961AEC7DB}"/>
                  </a:ext>
                </a:extLst>
              </p14:cNvPr>
              <p14:cNvContentPartPr/>
              <p14:nvPr/>
            </p14:nvContentPartPr>
            <p14:xfrm>
              <a:off x="7573423" y="1020884"/>
              <a:ext cx="666720" cy="414720"/>
            </p14:xfrm>
          </p:contentPart>
        </mc:Choice>
        <mc:Fallback>
          <p:pic>
            <p:nvPicPr>
              <p:cNvPr id="207" name="잉크 206">
                <a:extLst>
                  <a:ext uri="{FF2B5EF4-FFF2-40B4-BE49-F238E27FC236}">
                    <a16:creationId xmlns:a16="http://schemas.microsoft.com/office/drawing/2014/main" id="{AC05CBFD-EBED-8AA1-6806-CAB961AEC7D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557943" y="1005391"/>
                <a:ext cx="697320" cy="445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208" name="잉크 207">
                <a:extLst>
                  <a:ext uri="{FF2B5EF4-FFF2-40B4-BE49-F238E27FC236}">
                    <a16:creationId xmlns:a16="http://schemas.microsoft.com/office/drawing/2014/main" id="{29202019-4A93-FB0D-453A-B0FFC5651DA7}"/>
                  </a:ext>
                </a:extLst>
              </p14:cNvPr>
              <p14:cNvContentPartPr/>
              <p14:nvPr/>
            </p14:nvContentPartPr>
            <p14:xfrm>
              <a:off x="6535903" y="908564"/>
              <a:ext cx="767160" cy="408240"/>
            </p14:xfrm>
          </p:contentPart>
        </mc:Choice>
        <mc:Fallback>
          <p:pic>
            <p:nvPicPr>
              <p:cNvPr id="208" name="잉크 207">
                <a:extLst>
                  <a:ext uri="{FF2B5EF4-FFF2-40B4-BE49-F238E27FC236}">
                    <a16:creationId xmlns:a16="http://schemas.microsoft.com/office/drawing/2014/main" id="{29202019-4A93-FB0D-453A-B0FFC5651DA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520423" y="893098"/>
                <a:ext cx="797760" cy="438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209" name="잉크 208">
                <a:extLst>
                  <a:ext uri="{FF2B5EF4-FFF2-40B4-BE49-F238E27FC236}">
                    <a16:creationId xmlns:a16="http://schemas.microsoft.com/office/drawing/2014/main" id="{8D394770-EFE8-3D94-AD13-721FAC47B315}"/>
                  </a:ext>
                </a:extLst>
              </p14:cNvPr>
              <p14:cNvContentPartPr/>
              <p14:nvPr/>
            </p14:nvContentPartPr>
            <p14:xfrm>
              <a:off x="5901583" y="1002164"/>
              <a:ext cx="263880" cy="277200"/>
            </p14:xfrm>
          </p:contentPart>
        </mc:Choice>
        <mc:Fallback>
          <p:pic>
            <p:nvPicPr>
              <p:cNvPr id="209" name="잉크 208">
                <a:extLst>
                  <a:ext uri="{FF2B5EF4-FFF2-40B4-BE49-F238E27FC236}">
                    <a16:creationId xmlns:a16="http://schemas.microsoft.com/office/drawing/2014/main" id="{8D394770-EFE8-3D94-AD13-721FAC47B315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886082" y="986684"/>
                <a:ext cx="294522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228" name="잉크 227">
                <a:extLst>
                  <a:ext uri="{FF2B5EF4-FFF2-40B4-BE49-F238E27FC236}">
                    <a16:creationId xmlns:a16="http://schemas.microsoft.com/office/drawing/2014/main" id="{068FFDA0-CB27-8DE5-4C5E-AB92AD453BDC}"/>
                  </a:ext>
                </a:extLst>
              </p14:cNvPr>
              <p14:cNvContentPartPr/>
              <p14:nvPr/>
            </p14:nvContentPartPr>
            <p14:xfrm>
              <a:off x="2807743" y="1675004"/>
              <a:ext cx="1345680" cy="377280"/>
            </p14:xfrm>
          </p:contentPart>
        </mc:Choice>
        <mc:Fallback>
          <p:pic>
            <p:nvPicPr>
              <p:cNvPr id="228" name="잉크 227">
                <a:extLst>
                  <a:ext uri="{FF2B5EF4-FFF2-40B4-BE49-F238E27FC236}">
                    <a16:creationId xmlns:a16="http://schemas.microsoft.com/office/drawing/2014/main" id="{068FFDA0-CB27-8DE5-4C5E-AB92AD453BD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792267" y="1659539"/>
                <a:ext cx="1376272" cy="407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249" name="잉크 248">
                <a:extLst>
                  <a:ext uri="{FF2B5EF4-FFF2-40B4-BE49-F238E27FC236}">
                    <a16:creationId xmlns:a16="http://schemas.microsoft.com/office/drawing/2014/main" id="{B21AC6F1-7B52-A365-8FA9-5E26D7952CAD}"/>
                  </a:ext>
                </a:extLst>
              </p14:cNvPr>
              <p14:cNvContentPartPr/>
              <p14:nvPr/>
            </p14:nvContentPartPr>
            <p14:xfrm>
              <a:off x="3632143" y="470444"/>
              <a:ext cx="2439000" cy="418680"/>
            </p14:xfrm>
          </p:contentPart>
        </mc:Choice>
        <mc:Fallback>
          <p:pic>
            <p:nvPicPr>
              <p:cNvPr id="249" name="잉크 248">
                <a:extLst>
                  <a:ext uri="{FF2B5EF4-FFF2-40B4-BE49-F238E27FC236}">
                    <a16:creationId xmlns:a16="http://schemas.microsoft.com/office/drawing/2014/main" id="{B21AC6F1-7B52-A365-8FA9-5E26D7952CAD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616663" y="454964"/>
                <a:ext cx="246960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250" name="잉크 249">
                <a:extLst>
                  <a:ext uri="{FF2B5EF4-FFF2-40B4-BE49-F238E27FC236}">
                    <a16:creationId xmlns:a16="http://schemas.microsoft.com/office/drawing/2014/main" id="{F7DA9115-C5AF-F6BA-78CF-9BA3ED4BF279}"/>
                  </a:ext>
                </a:extLst>
              </p14:cNvPr>
              <p14:cNvContentPartPr/>
              <p14:nvPr/>
            </p14:nvContentPartPr>
            <p14:xfrm>
              <a:off x="4493263" y="1932764"/>
              <a:ext cx="37440" cy="12960"/>
            </p14:xfrm>
          </p:contentPart>
        </mc:Choice>
        <mc:Fallback>
          <p:pic>
            <p:nvPicPr>
              <p:cNvPr id="250" name="잉크 249">
                <a:extLst>
                  <a:ext uri="{FF2B5EF4-FFF2-40B4-BE49-F238E27FC236}">
                    <a16:creationId xmlns:a16="http://schemas.microsoft.com/office/drawing/2014/main" id="{F7DA9115-C5AF-F6BA-78CF-9BA3ED4BF279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477633" y="1917284"/>
                <a:ext cx="68337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268" name="잉크 267">
                <a:extLst>
                  <a:ext uri="{FF2B5EF4-FFF2-40B4-BE49-F238E27FC236}">
                    <a16:creationId xmlns:a16="http://schemas.microsoft.com/office/drawing/2014/main" id="{F0B8E8E7-0143-0110-37AF-F77A00194C09}"/>
                  </a:ext>
                </a:extLst>
              </p14:cNvPr>
              <p14:cNvContentPartPr/>
              <p14:nvPr/>
            </p14:nvContentPartPr>
            <p14:xfrm>
              <a:off x="4926343" y="1574204"/>
              <a:ext cx="1333440" cy="439920"/>
            </p14:xfrm>
          </p:contentPart>
        </mc:Choice>
        <mc:Fallback>
          <p:pic>
            <p:nvPicPr>
              <p:cNvPr id="268" name="잉크 267">
                <a:extLst>
                  <a:ext uri="{FF2B5EF4-FFF2-40B4-BE49-F238E27FC236}">
                    <a16:creationId xmlns:a16="http://schemas.microsoft.com/office/drawing/2014/main" id="{F0B8E8E7-0143-0110-37AF-F77A00194C09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910859" y="1558711"/>
                <a:ext cx="1364048" cy="470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269" name="잉크 268">
                <a:extLst>
                  <a:ext uri="{FF2B5EF4-FFF2-40B4-BE49-F238E27FC236}">
                    <a16:creationId xmlns:a16="http://schemas.microsoft.com/office/drawing/2014/main" id="{DD36A19C-CEFA-2126-CB98-E03EBC05D5FA}"/>
                  </a:ext>
                </a:extLst>
              </p14:cNvPr>
              <p14:cNvContentPartPr/>
              <p14:nvPr/>
            </p14:nvContentPartPr>
            <p14:xfrm>
              <a:off x="4404703" y="1518404"/>
              <a:ext cx="308520" cy="509040"/>
            </p14:xfrm>
          </p:contentPart>
        </mc:Choice>
        <mc:Fallback>
          <p:pic>
            <p:nvPicPr>
              <p:cNvPr id="269" name="잉크 268">
                <a:extLst>
                  <a:ext uri="{FF2B5EF4-FFF2-40B4-BE49-F238E27FC236}">
                    <a16:creationId xmlns:a16="http://schemas.microsoft.com/office/drawing/2014/main" id="{DD36A19C-CEFA-2126-CB98-E03EBC05D5FA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389223" y="1502924"/>
                <a:ext cx="33912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280" name="잉크 279">
                <a:extLst>
                  <a:ext uri="{FF2B5EF4-FFF2-40B4-BE49-F238E27FC236}">
                    <a16:creationId xmlns:a16="http://schemas.microsoft.com/office/drawing/2014/main" id="{7DC43A17-3F0F-1D72-2D33-BC09F00DC962}"/>
                  </a:ext>
                </a:extLst>
              </p14:cNvPr>
              <p14:cNvContentPartPr/>
              <p14:nvPr/>
            </p14:nvContentPartPr>
            <p14:xfrm>
              <a:off x="6472903" y="1568804"/>
              <a:ext cx="1169640" cy="367200"/>
            </p14:xfrm>
          </p:contentPart>
        </mc:Choice>
        <mc:Fallback>
          <p:pic>
            <p:nvPicPr>
              <p:cNvPr id="280" name="잉크 279">
                <a:extLst>
                  <a:ext uri="{FF2B5EF4-FFF2-40B4-BE49-F238E27FC236}">
                    <a16:creationId xmlns:a16="http://schemas.microsoft.com/office/drawing/2014/main" id="{7DC43A17-3F0F-1D72-2D33-BC09F00DC962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457423" y="1553324"/>
                <a:ext cx="120024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294" name="잉크 293">
                <a:extLst>
                  <a:ext uri="{FF2B5EF4-FFF2-40B4-BE49-F238E27FC236}">
                    <a16:creationId xmlns:a16="http://schemas.microsoft.com/office/drawing/2014/main" id="{EEB1683B-859A-D00E-AF42-546C334C1BCD}"/>
                  </a:ext>
                </a:extLst>
              </p14:cNvPr>
              <p14:cNvContentPartPr/>
              <p14:nvPr/>
            </p14:nvContentPartPr>
            <p14:xfrm>
              <a:off x="5209303" y="2103044"/>
              <a:ext cx="1471320" cy="458640"/>
            </p14:xfrm>
          </p:contentPart>
        </mc:Choice>
        <mc:Fallback>
          <p:pic>
            <p:nvPicPr>
              <p:cNvPr id="294" name="잉크 293">
                <a:extLst>
                  <a:ext uri="{FF2B5EF4-FFF2-40B4-BE49-F238E27FC236}">
                    <a16:creationId xmlns:a16="http://schemas.microsoft.com/office/drawing/2014/main" id="{EEB1683B-859A-D00E-AF42-546C334C1BC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193823" y="2087552"/>
                <a:ext cx="1501920" cy="489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329" name="잉크 328">
                <a:extLst>
                  <a:ext uri="{FF2B5EF4-FFF2-40B4-BE49-F238E27FC236}">
                    <a16:creationId xmlns:a16="http://schemas.microsoft.com/office/drawing/2014/main" id="{6506AA07-DAA3-6D26-ABF6-91A89DB935F8}"/>
                  </a:ext>
                </a:extLst>
              </p14:cNvPr>
              <p14:cNvContentPartPr/>
              <p14:nvPr/>
            </p14:nvContentPartPr>
            <p14:xfrm>
              <a:off x="6824983" y="2137244"/>
              <a:ext cx="2345760" cy="367560"/>
            </p14:xfrm>
          </p:contentPart>
        </mc:Choice>
        <mc:Fallback>
          <p:pic>
            <p:nvPicPr>
              <p:cNvPr id="329" name="잉크 328">
                <a:extLst>
                  <a:ext uri="{FF2B5EF4-FFF2-40B4-BE49-F238E27FC236}">
                    <a16:creationId xmlns:a16="http://schemas.microsoft.com/office/drawing/2014/main" id="{6506AA07-DAA3-6D26-ABF6-91A89DB935F8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809501" y="2121764"/>
                <a:ext cx="2376365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351" name="잉크 350">
                <a:extLst>
                  <a:ext uri="{FF2B5EF4-FFF2-40B4-BE49-F238E27FC236}">
                    <a16:creationId xmlns:a16="http://schemas.microsoft.com/office/drawing/2014/main" id="{175AA3ED-8ED7-FF73-C5AD-3C87FB9DBF5B}"/>
                  </a:ext>
                </a:extLst>
              </p14:cNvPr>
              <p14:cNvContentPartPr/>
              <p14:nvPr/>
            </p14:nvContentPartPr>
            <p14:xfrm>
              <a:off x="9396463" y="2047244"/>
              <a:ext cx="1603800" cy="369720"/>
            </p14:xfrm>
          </p:contentPart>
        </mc:Choice>
        <mc:Fallback>
          <p:pic>
            <p:nvPicPr>
              <p:cNvPr id="351" name="잉크 350">
                <a:extLst>
                  <a:ext uri="{FF2B5EF4-FFF2-40B4-BE49-F238E27FC236}">
                    <a16:creationId xmlns:a16="http://schemas.microsoft.com/office/drawing/2014/main" id="{175AA3ED-8ED7-FF73-C5AD-3C87FB9DBF5B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380980" y="2031779"/>
                <a:ext cx="1634407" cy="400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367" name="잉크 366">
                <a:extLst>
                  <a:ext uri="{FF2B5EF4-FFF2-40B4-BE49-F238E27FC236}">
                    <a16:creationId xmlns:a16="http://schemas.microsoft.com/office/drawing/2014/main" id="{5E98D4A6-9403-FF74-0B18-FA00DEE7B259}"/>
                  </a:ext>
                </a:extLst>
              </p14:cNvPr>
              <p14:cNvContentPartPr/>
              <p14:nvPr/>
            </p14:nvContentPartPr>
            <p14:xfrm>
              <a:off x="7265263" y="2498324"/>
              <a:ext cx="1924200" cy="462240"/>
            </p14:xfrm>
          </p:contentPart>
        </mc:Choice>
        <mc:Fallback>
          <p:pic>
            <p:nvPicPr>
              <p:cNvPr id="367" name="잉크 366">
                <a:extLst>
                  <a:ext uri="{FF2B5EF4-FFF2-40B4-BE49-F238E27FC236}">
                    <a16:creationId xmlns:a16="http://schemas.microsoft.com/office/drawing/2014/main" id="{5E98D4A6-9403-FF74-0B18-FA00DEE7B259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249783" y="2482844"/>
                <a:ext cx="1954800" cy="4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612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40ED89-BEC5-22FE-CD5D-97E3EA7B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C6C583E-B148-CE4F-4B48-6A0AFFE2CBF2}"/>
                  </a:ext>
                </a:extLst>
              </p14:cNvPr>
              <p14:cNvContentPartPr/>
              <p14:nvPr/>
            </p14:nvContentPartPr>
            <p14:xfrm>
              <a:off x="2619103" y="3284204"/>
              <a:ext cx="2678760" cy="3902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C6C583E-B148-CE4F-4B48-6A0AFFE2CB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3623" y="3268724"/>
                <a:ext cx="270936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810E4B5-6408-7F49-B265-74D5EAA0A72C}"/>
                  </a:ext>
                </a:extLst>
              </p14:cNvPr>
              <p14:cNvContentPartPr/>
              <p14:nvPr/>
            </p14:nvContentPartPr>
            <p14:xfrm>
              <a:off x="3398875" y="3790217"/>
              <a:ext cx="280440" cy="10591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810E4B5-6408-7F49-B265-74D5EAA0A7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3415" y="3774737"/>
                <a:ext cx="311001" cy="10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3D14A672-A7A9-4E32-FFB9-7AA2973E6024}"/>
                  </a:ext>
                </a:extLst>
              </p14:cNvPr>
              <p14:cNvContentPartPr/>
              <p14:nvPr/>
            </p14:nvContentPartPr>
            <p14:xfrm>
              <a:off x="3984235" y="4481777"/>
              <a:ext cx="399240" cy="3801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3D14A672-A7A9-4E32-FFB9-7AA2973E602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68741" y="4466312"/>
                <a:ext cx="429868" cy="410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D6979149-0B3D-84D3-AECB-D3DFD065383B}"/>
                  </a:ext>
                </a:extLst>
              </p14:cNvPr>
              <p14:cNvContentPartPr/>
              <p14:nvPr/>
            </p14:nvContentPartPr>
            <p14:xfrm>
              <a:off x="4557355" y="4407617"/>
              <a:ext cx="446040" cy="43992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D6979149-0B3D-84D3-AECB-D3DFD065383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41887" y="4392124"/>
                <a:ext cx="476615" cy="470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41CFFB32-1159-847F-4AC1-9781BDA14BED}"/>
                  </a:ext>
                </a:extLst>
              </p14:cNvPr>
              <p14:cNvContentPartPr/>
              <p14:nvPr/>
            </p14:nvContentPartPr>
            <p14:xfrm>
              <a:off x="5099155" y="4463057"/>
              <a:ext cx="43920" cy="14976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41CFFB32-1159-847F-4AC1-9781BDA14BE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3675" y="4447614"/>
                <a:ext cx="74520" cy="180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199FC145-0F17-FC77-E4B1-FD42697DF860}"/>
                  </a:ext>
                </a:extLst>
              </p14:cNvPr>
              <p14:cNvContentPartPr/>
              <p14:nvPr/>
            </p14:nvContentPartPr>
            <p14:xfrm>
              <a:off x="5142715" y="4476017"/>
              <a:ext cx="81360" cy="10548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199FC145-0F17-FC77-E4B1-FD42697DF86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27235" y="4460537"/>
                <a:ext cx="1119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0ABC0CEF-7AC7-0316-7814-2D8437C34E57}"/>
                  </a:ext>
                </a:extLst>
              </p14:cNvPr>
              <p14:cNvContentPartPr/>
              <p14:nvPr/>
            </p14:nvContentPartPr>
            <p14:xfrm>
              <a:off x="5255035" y="4407617"/>
              <a:ext cx="31680" cy="21132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0ABC0CEF-7AC7-0316-7814-2D8437C34E5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39555" y="4392137"/>
                <a:ext cx="622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5C85DB78-97D1-DD1B-E96D-E9EF83FFED74}"/>
                  </a:ext>
                </a:extLst>
              </p14:cNvPr>
              <p14:cNvContentPartPr/>
              <p14:nvPr/>
            </p14:nvContentPartPr>
            <p14:xfrm>
              <a:off x="5461315" y="4438217"/>
              <a:ext cx="130320" cy="8748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5C85DB78-97D1-DD1B-E96D-E9EF83FFED7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45878" y="4422737"/>
                <a:ext cx="160836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5014C8A9-1970-D211-F52C-7AF233FB8BD7}"/>
                  </a:ext>
                </a:extLst>
              </p14:cNvPr>
              <p14:cNvContentPartPr/>
              <p14:nvPr/>
            </p14:nvContentPartPr>
            <p14:xfrm>
              <a:off x="5528995" y="4432457"/>
              <a:ext cx="193320" cy="24876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5014C8A9-1970-D211-F52C-7AF233FB8BD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13515" y="4416977"/>
                <a:ext cx="2239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22D87328-72AF-316E-BBBC-DD89C5BFF8D1}"/>
                  </a:ext>
                </a:extLst>
              </p14:cNvPr>
              <p14:cNvContentPartPr/>
              <p14:nvPr/>
            </p14:nvContentPartPr>
            <p14:xfrm>
              <a:off x="5760115" y="4363337"/>
              <a:ext cx="86760" cy="8136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22D87328-72AF-316E-BBBC-DD89C5BFF8D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44635" y="4347788"/>
                <a:ext cx="117360" cy="112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B136E4F8-8888-DEF7-1C35-5032105DC920}"/>
                  </a:ext>
                </a:extLst>
              </p14:cNvPr>
              <p14:cNvContentPartPr/>
              <p14:nvPr/>
            </p14:nvContentPartPr>
            <p14:xfrm>
              <a:off x="5735275" y="4450457"/>
              <a:ext cx="93240" cy="11880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B136E4F8-8888-DEF7-1C35-5032105DC92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19795" y="4434930"/>
                <a:ext cx="123840" cy="149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D5287E10-7EEB-8035-3BFA-756011E474AE}"/>
                  </a:ext>
                </a:extLst>
              </p14:cNvPr>
              <p14:cNvContentPartPr/>
              <p14:nvPr/>
            </p14:nvContentPartPr>
            <p14:xfrm>
              <a:off x="5865235" y="4419497"/>
              <a:ext cx="100080" cy="11592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D5287E10-7EEB-8035-3BFA-756011E474A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49755" y="4404017"/>
                <a:ext cx="1306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D8A3A656-0E6C-01C6-90E8-35B1AA6FAFF7}"/>
                  </a:ext>
                </a:extLst>
              </p14:cNvPr>
              <p14:cNvContentPartPr/>
              <p14:nvPr/>
            </p14:nvContentPartPr>
            <p14:xfrm>
              <a:off x="5896555" y="4550177"/>
              <a:ext cx="106200" cy="8136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D8A3A656-0E6C-01C6-90E8-35B1AA6FAFF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81075" y="4534697"/>
                <a:ext cx="1368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E978E03D-567D-8E9A-28B7-C4B38A9E62F4}"/>
                  </a:ext>
                </a:extLst>
              </p14:cNvPr>
              <p14:cNvContentPartPr/>
              <p14:nvPr/>
            </p14:nvContentPartPr>
            <p14:xfrm>
              <a:off x="6192835" y="4363337"/>
              <a:ext cx="158760" cy="11232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E978E03D-567D-8E9A-28B7-C4B38A9E62F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77355" y="4347857"/>
                <a:ext cx="18936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4990391F-5160-8F9F-DCC0-FA6FE19EAC35}"/>
                  </a:ext>
                </a:extLst>
              </p14:cNvPr>
              <p14:cNvContentPartPr/>
              <p14:nvPr/>
            </p14:nvContentPartPr>
            <p14:xfrm>
              <a:off x="6226675" y="4463057"/>
              <a:ext cx="193320" cy="15552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4990391F-5160-8F9F-DCC0-FA6FE19EAC3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211224" y="4447577"/>
                <a:ext cx="223863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01BD4882-A7A4-31C5-EAA6-A8C722D01533}"/>
                  </a:ext>
                </a:extLst>
              </p14:cNvPr>
              <p14:cNvContentPartPr/>
              <p14:nvPr/>
            </p14:nvContentPartPr>
            <p14:xfrm>
              <a:off x="6394795" y="4338497"/>
              <a:ext cx="62640" cy="8136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01BD4882-A7A4-31C5-EAA6-A8C722D0153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379403" y="4323017"/>
                <a:ext cx="93065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A9B29A59-8875-F2C1-13C8-5CFDCA12D3FE}"/>
                  </a:ext>
                </a:extLst>
              </p14:cNvPr>
              <p14:cNvContentPartPr/>
              <p14:nvPr/>
            </p14:nvContentPartPr>
            <p14:xfrm>
              <a:off x="6370675" y="4426337"/>
              <a:ext cx="80640" cy="12852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A9B29A59-8875-F2C1-13C8-5CFDCA12D3F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55195" y="4410857"/>
                <a:ext cx="1112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6E255143-9359-B2A5-2BEC-7D5170AF877F}"/>
                  </a:ext>
                </a:extLst>
              </p14:cNvPr>
              <p14:cNvContentPartPr/>
              <p14:nvPr/>
            </p14:nvContentPartPr>
            <p14:xfrm>
              <a:off x="6488395" y="4422737"/>
              <a:ext cx="100080" cy="12096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6E255143-9359-B2A5-2BEC-7D5170AF877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472915" y="4407211"/>
                <a:ext cx="130680" cy="151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1E0F506E-E694-3503-E96D-658065131260}"/>
                  </a:ext>
                </a:extLst>
              </p14:cNvPr>
              <p14:cNvContentPartPr/>
              <p14:nvPr/>
            </p14:nvContentPartPr>
            <p14:xfrm>
              <a:off x="6457075" y="4599857"/>
              <a:ext cx="187200" cy="8676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1E0F506E-E694-3503-E96D-65806513126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441595" y="4584377"/>
                <a:ext cx="21780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6E24E470-5B5E-A79F-4852-5C079E9D27ED}"/>
                  </a:ext>
                </a:extLst>
              </p14:cNvPr>
              <p14:cNvContentPartPr/>
              <p14:nvPr/>
            </p14:nvContentPartPr>
            <p14:xfrm>
              <a:off x="6656515" y="4388177"/>
              <a:ext cx="43920" cy="16236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6E24E470-5B5E-A79F-4852-5C079E9D27E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641035" y="4372697"/>
                <a:ext cx="745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B6D4BE97-994E-70F2-5186-AF2BD20D0F3B}"/>
                  </a:ext>
                </a:extLst>
              </p14:cNvPr>
              <p14:cNvContentPartPr/>
              <p14:nvPr/>
            </p14:nvContentPartPr>
            <p14:xfrm>
              <a:off x="6676315" y="4434617"/>
              <a:ext cx="104760" cy="7236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B6D4BE97-994E-70F2-5186-AF2BD20D0F3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660835" y="4419060"/>
                <a:ext cx="135360" cy="103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46EF7CB3-CA49-EAAF-46CC-EB52BAC7871B}"/>
                  </a:ext>
                </a:extLst>
              </p14:cNvPr>
              <p14:cNvContentPartPr/>
              <p14:nvPr/>
            </p14:nvContentPartPr>
            <p14:xfrm>
              <a:off x="6616195" y="4519217"/>
              <a:ext cx="245880" cy="87480"/>
            </p14:xfrm>
          </p:contentPart>
        </mc:Choice>
        <mc:Fallback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46EF7CB3-CA49-EAAF-46CC-EB52BAC7871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600715" y="4503737"/>
                <a:ext cx="2764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5AF9CA36-6764-9BD2-F15A-B595BBFEAEE8}"/>
                  </a:ext>
                </a:extLst>
              </p14:cNvPr>
              <p14:cNvContentPartPr/>
              <p14:nvPr/>
            </p14:nvContentPartPr>
            <p14:xfrm>
              <a:off x="6731035" y="4593737"/>
              <a:ext cx="43920" cy="16848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5AF9CA36-6764-9BD2-F15A-B595BBFEAEE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715555" y="4578257"/>
                <a:ext cx="745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9BF45AC9-849D-595F-AC2C-74BDFE90F417}"/>
                  </a:ext>
                </a:extLst>
              </p14:cNvPr>
              <p14:cNvContentPartPr/>
              <p14:nvPr/>
            </p14:nvContentPartPr>
            <p14:xfrm>
              <a:off x="6868915" y="4394657"/>
              <a:ext cx="130320" cy="10008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9BF45AC9-849D-595F-AC2C-74BDFE90F41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853478" y="4379177"/>
                <a:ext cx="160836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35EEC6CC-F43F-C36F-9BFA-9888C47C9679}"/>
                  </a:ext>
                </a:extLst>
              </p14:cNvPr>
              <p14:cNvContentPartPr/>
              <p14:nvPr/>
            </p14:nvContentPartPr>
            <p14:xfrm>
              <a:off x="6897355" y="4500497"/>
              <a:ext cx="120960" cy="5652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35EEC6CC-F43F-C36F-9BFA-9888C47C967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881875" y="4485017"/>
                <a:ext cx="1515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9CE793D5-2241-BBAE-BCA6-A4E600DA8C20}"/>
                  </a:ext>
                </a:extLst>
              </p14:cNvPr>
              <p14:cNvContentPartPr/>
              <p14:nvPr/>
            </p14:nvContentPartPr>
            <p14:xfrm>
              <a:off x="6924355" y="4575017"/>
              <a:ext cx="143640" cy="5652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9CE793D5-2241-BBAE-BCA6-A4E600DA8C2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908875" y="4559537"/>
                <a:ext cx="1742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1B64530D-94BB-701A-BBD9-8C8516FD72B4}"/>
                  </a:ext>
                </a:extLst>
              </p14:cNvPr>
              <p14:cNvContentPartPr/>
              <p14:nvPr/>
            </p14:nvContentPartPr>
            <p14:xfrm>
              <a:off x="7342315" y="4332377"/>
              <a:ext cx="80640" cy="8136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1B64530D-94BB-701A-BBD9-8C8516FD72B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326835" y="4316897"/>
                <a:ext cx="1112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D1AFF2B1-857F-50CB-DAAB-8CFAC0E12445}"/>
                  </a:ext>
                </a:extLst>
              </p14:cNvPr>
              <p14:cNvContentPartPr/>
              <p14:nvPr/>
            </p14:nvContentPartPr>
            <p14:xfrm>
              <a:off x="7322875" y="4450457"/>
              <a:ext cx="106200" cy="14292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D1AFF2B1-857F-50CB-DAAB-8CFAC0E1244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307447" y="4434977"/>
                <a:ext cx="136697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166A1A49-5E91-DBAB-5A35-EF84A81A6470}"/>
                  </a:ext>
                </a:extLst>
              </p14:cNvPr>
              <p14:cNvContentPartPr/>
              <p14:nvPr/>
            </p14:nvContentPartPr>
            <p14:xfrm>
              <a:off x="7472275" y="4406897"/>
              <a:ext cx="100080" cy="15552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166A1A49-5E91-DBAB-5A35-EF84A81A647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456795" y="4391381"/>
                <a:ext cx="130680" cy="186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DDAEB4B1-9AB8-B5CB-0BEA-D87F6E84F46D}"/>
                  </a:ext>
                </a:extLst>
              </p14:cNvPr>
              <p14:cNvContentPartPr/>
              <p14:nvPr/>
            </p14:nvContentPartPr>
            <p14:xfrm>
              <a:off x="7565875" y="4395017"/>
              <a:ext cx="280800" cy="16704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DDAEB4B1-9AB8-B5CB-0BEA-D87F6E84F46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50395" y="4379537"/>
                <a:ext cx="3114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5D171402-E472-2B40-4AB9-9B89245AB5E5}"/>
                  </a:ext>
                </a:extLst>
              </p14:cNvPr>
              <p14:cNvContentPartPr/>
              <p14:nvPr/>
            </p14:nvContentPartPr>
            <p14:xfrm>
              <a:off x="7858555" y="4346057"/>
              <a:ext cx="93960" cy="16092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5D171402-E472-2B40-4AB9-9B89245AB5E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843075" y="4330577"/>
                <a:ext cx="1245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87E2E44C-623C-857D-BED6-AADB62A18D2B}"/>
                  </a:ext>
                </a:extLst>
              </p14:cNvPr>
              <p14:cNvContentPartPr/>
              <p14:nvPr/>
            </p14:nvContentPartPr>
            <p14:xfrm>
              <a:off x="7886275" y="4401497"/>
              <a:ext cx="103320" cy="10548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87E2E44C-623C-857D-BED6-AADB62A18D2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870849" y="4386017"/>
                <a:ext cx="133814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39FD45ED-1D47-3519-992B-3BF7403E364C}"/>
                  </a:ext>
                </a:extLst>
              </p14:cNvPr>
              <p14:cNvContentPartPr/>
              <p14:nvPr/>
            </p14:nvContentPartPr>
            <p14:xfrm>
              <a:off x="7939555" y="4463057"/>
              <a:ext cx="62640" cy="1296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39FD45ED-1D47-3519-992B-3BF7403E364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924075" y="4447577"/>
                <a:ext cx="932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417A4F7A-62BB-40A4-3AA2-F91BE822D06C}"/>
                  </a:ext>
                </a:extLst>
              </p14:cNvPr>
              <p14:cNvContentPartPr/>
              <p14:nvPr/>
            </p14:nvContentPartPr>
            <p14:xfrm>
              <a:off x="8020555" y="4375937"/>
              <a:ext cx="19080" cy="11232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417A4F7A-62BB-40A4-3AA2-F91BE822D06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005075" y="4360506"/>
                <a:ext cx="49680" cy="142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811E2695-11AA-E1F3-5DD0-A7FD0AAA71D1}"/>
                  </a:ext>
                </a:extLst>
              </p14:cNvPr>
              <p14:cNvContentPartPr/>
              <p14:nvPr/>
            </p14:nvContentPartPr>
            <p14:xfrm>
              <a:off x="7946395" y="4544057"/>
              <a:ext cx="118080" cy="8748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811E2695-11AA-E1F3-5DD0-A7FD0AAA71D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930868" y="4528640"/>
                <a:ext cx="148774" cy="117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72BBF0D2-AC38-D079-A6A9-7260A47E82D5}"/>
                  </a:ext>
                </a:extLst>
              </p14:cNvPr>
              <p14:cNvContentPartPr/>
              <p14:nvPr/>
            </p14:nvContentPartPr>
            <p14:xfrm>
              <a:off x="8157355" y="4450457"/>
              <a:ext cx="37800" cy="9396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72BBF0D2-AC38-D079-A6A9-7260A47E82D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141875" y="4434917"/>
                <a:ext cx="68400" cy="124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98CFD320-D3E2-4EA7-71E0-A0DA5CBABF88}"/>
                  </a:ext>
                </a:extLst>
              </p14:cNvPr>
              <p14:cNvContentPartPr/>
              <p14:nvPr/>
            </p14:nvContentPartPr>
            <p14:xfrm>
              <a:off x="8188675" y="4431737"/>
              <a:ext cx="93960" cy="6264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98CFD320-D3E2-4EA7-71E0-A0DA5CBABF8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173195" y="4416257"/>
                <a:ext cx="1245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1785D050-C8E2-3524-F43D-3DB3BD73D54E}"/>
                  </a:ext>
                </a:extLst>
              </p14:cNvPr>
              <p14:cNvContentPartPr/>
              <p14:nvPr/>
            </p14:nvContentPartPr>
            <p14:xfrm>
              <a:off x="8198395" y="4444337"/>
              <a:ext cx="90360" cy="8748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1785D050-C8E2-3524-F43D-3DB3BD73D54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182915" y="4428920"/>
                <a:ext cx="120960" cy="117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1344B7AB-9C3B-D5B0-FAC6-28B84E4B80B3}"/>
                  </a:ext>
                </a:extLst>
              </p14:cNvPr>
              <p14:cNvContentPartPr/>
              <p14:nvPr/>
            </p14:nvContentPartPr>
            <p14:xfrm>
              <a:off x="8307115" y="4394657"/>
              <a:ext cx="37800" cy="25308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1344B7AB-9C3B-D5B0-FAC6-28B84E4B80B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291635" y="4379177"/>
                <a:ext cx="684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E1AA7A3A-9C20-D84C-3B17-83D14090EA24}"/>
                  </a:ext>
                </a:extLst>
              </p14:cNvPr>
              <p14:cNvContentPartPr/>
              <p14:nvPr/>
            </p14:nvContentPartPr>
            <p14:xfrm>
              <a:off x="8375515" y="4407617"/>
              <a:ext cx="87480" cy="114480"/>
            </p14:xfrm>
          </p:contentPart>
        </mc:Choice>
        <mc:Fallback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E1AA7A3A-9C20-D84C-3B17-83D14090EA2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360098" y="4392137"/>
                <a:ext cx="117955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9FD09B55-D108-54F0-8DD3-828C096E17CB}"/>
                  </a:ext>
                </a:extLst>
              </p14:cNvPr>
              <p14:cNvContentPartPr/>
              <p14:nvPr/>
            </p14:nvContentPartPr>
            <p14:xfrm>
              <a:off x="8419075" y="4469177"/>
              <a:ext cx="87480" cy="25200"/>
            </p14:xfrm>
          </p:contentPart>
        </mc:Choice>
        <mc:Fallback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9FD09B55-D108-54F0-8DD3-828C096E17C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403595" y="4453697"/>
                <a:ext cx="1180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F9C27F7F-67E5-7DED-0BD6-BD7C5B1909E8}"/>
                  </a:ext>
                </a:extLst>
              </p14:cNvPr>
              <p14:cNvContentPartPr/>
              <p14:nvPr/>
            </p14:nvContentPartPr>
            <p14:xfrm>
              <a:off x="8524915" y="4316177"/>
              <a:ext cx="6480" cy="209520"/>
            </p14:xfrm>
          </p:contentPart>
        </mc:Choice>
        <mc:Fallback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F9C27F7F-67E5-7DED-0BD6-BD7C5B1909E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509435" y="4300670"/>
                <a:ext cx="37080" cy="240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A62ADC01-15B5-1A0D-D10D-57581C65EF00}"/>
                  </a:ext>
                </a:extLst>
              </p14:cNvPr>
              <p14:cNvContentPartPr/>
              <p14:nvPr/>
            </p14:nvContentPartPr>
            <p14:xfrm>
              <a:off x="8537515" y="4394657"/>
              <a:ext cx="56520" cy="25200"/>
            </p14:xfrm>
          </p:contentPart>
        </mc:Choice>
        <mc:Fallback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A62ADC01-15B5-1A0D-D10D-57581C65EF00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522035" y="4379177"/>
                <a:ext cx="871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ED4C45D4-1447-9B56-C66A-546F5B0A36C1}"/>
                  </a:ext>
                </a:extLst>
              </p14:cNvPr>
              <p14:cNvContentPartPr/>
              <p14:nvPr/>
            </p14:nvContentPartPr>
            <p14:xfrm>
              <a:off x="8487475" y="4531457"/>
              <a:ext cx="131040" cy="68760"/>
            </p14:xfrm>
          </p:contentPart>
        </mc:Choice>
        <mc:Fallback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ED4C45D4-1447-9B56-C66A-546F5B0A36C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471995" y="4515977"/>
                <a:ext cx="1616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611750F4-96B4-ED38-CFB3-B158EE885F41}"/>
                  </a:ext>
                </a:extLst>
              </p14:cNvPr>
              <p14:cNvContentPartPr/>
              <p14:nvPr/>
            </p14:nvContentPartPr>
            <p14:xfrm>
              <a:off x="4513795" y="1972217"/>
              <a:ext cx="492480" cy="460440"/>
            </p14:xfrm>
          </p:contentPart>
        </mc:Choice>
        <mc:Fallback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611750F4-96B4-ED38-CFB3-B158EE885F4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498315" y="1956737"/>
                <a:ext cx="52308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573B6363-B3EA-F3C7-610B-6B9BB20A805A}"/>
                  </a:ext>
                </a:extLst>
              </p14:cNvPr>
              <p14:cNvContentPartPr/>
              <p14:nvPr/>
            </p14:nvContentPartPr>
            <p14:xfrm>
              <a:off x="3678955" y="2105777"/>
              <a:ext cx="579960" cy="407880"/>
            </p14:xfrm>
          </p:contentPart>
        </mc:Choice>
        <mc:Fallback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573B6363-B3EA-F3C7-610B-6B9BB20A805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663465" y="2090297"/>
                <a:ext cx="610579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05" name="잉크 104">
                <a:extLst>
                  <a:ext uri="{FF2B5EF4-FFF2-40B4-BE49-F238E27FC236}">
                    <a16:creationId xmlns:a16="http://schemas.microsoft.com/office/drawing/2014/main" id="{3F32B116-3747-83D7-C2E9-03A6D3146C8D}"/>
                  </a:ext>
                </a:extLst>
              </p14:cNvPr>
              <p14:cNvContentPartPr/>
              <p14:nvPr/>
            </p14:nvContentPartPr>
            <p14:xfrm>
              <a:off x="5024635" y="2008937"/>
              <a:ext cx="1357920" cy="317880"/>
            </p14:xfrm>
          </p:contentPart>
        </mc:Choice>
        <mc:Fallback>
          <p:pic>
            <p:nvPicPr>
              <p:cNvPr id="105" name="잉크 104">
                <a:extLst>
                  <a:ext uri="{FF2B5EF4-FFF2-40B4-BE49-F238E27FC236}">
                    <a16:creationId xmlns:a16="http://schemas.microsoft.com/office/drawing/2014/main" id="{3F32B116-3747-83D7-C2E9-03A6D3146C8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009159" y="1993475"/>
                <a:ext cx="1388512" cy="348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41" name="잉크 140">
                <a:extLst>
                  <a:ext uri="{FF2B5EF4-FFF2-40B4-BE49-F238E27FC236}">
                    <a16:creationId xmlns:a16="http://schemas.microsoft.com/office/drawing/2014/main" id="{227D2B3B-FF86-83AD-EC93-39BD138F5EEA}"/>
                  </a:ext>
                </a:extLst>
              </p14:cNvPr>
              <p14:cNvContentPartPr/>
              <p14:nvPr/>
            </p14:nvContentPartPr>
            <p14:xfrm>
              <a:off x="6481915" y="1903817"/>
              <a:ext cx="2329920" cy="410760"/>
            </p14:xfrm>
          </p:contentPart>
        </mc:Choice>
        <mc:Fallback>
          <p:pic>
            <p:nvPicPr>
              <p:cNvPr id="141" name="잉크 140">
                <a:extLst>
                  <a:ext uri="{FF2B5EF4-FFF2-40B4-BE49-F238E27FC236}">
                    <a16:creationId xmlns:a16="http://schemas.microsoft.com/office/drawing/2014/main" id="{227D2B3B-FF86-83AD-EC93-39BD138F5EEA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466435" y="1888337"/>
                <a:ext cx="2360520" cy="4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4349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8C7E3B-56BC-734B-B820-FAAE07829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9DB7B0F-68C8-8978-50F2-63DA1C30D758}"/>
                  </a:ext>
                </a:extLst>
              </p14:cNvPr>
              <p14:cNvContentPartPr/>
              <p14:nvPr/>
            </p14:nvContentPartPr>
            <p14:xfrm>
              <a:off x="2631703" y="3070724"/>
              <a:ext cx="1194840" cy="3463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9DB7B0F-68C8-8978-50F2-63DA1C30D7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1183" y="3050204"/>
                <a:ext cx="12355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D31BC9F-952B-6FF4-5CFF-4C60478532E8}"/>
                  </a:ext>
                </a:extLst>
              </p14:cNvPr>
              <p14:cNvContentPartPr/>
              <p14:nvPr/>
            </p14:nvContentPartPr>
            <p14:xfrm>
              <a:off x="5684503" y="4231004"/>
              <a:ext cx="474480" cy="39924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D31BC9F-952B-6FF4-5CFF-4C60478532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69035" y="4215524"/>
                <a:ext cx="505057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B899425-18A9-526B-DA3D-E8B8B4C14EFA}"/>
                  </a:ext>
                </a:extLst>
              </p14:cNvPr>
              <p14:cNvContentPartPr/>
              <p14:nvPr/>
            </p14:nvContentPartPr>
            <p14:xfrm>
              <a:off x="4615663" y="4366364"/>
              <a:ext cx="719640" cy="34560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B899425-18A9-526B-DA3D-E8B8B4C14EF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0191" y="4350868"/>
                <a:ext cx="750225" cy="376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F60A994-01E6-CA50-C72B-5D72CD2C8CD3}"/>
                  </a:ext>
                </a:extLst>
              </p14:cNvPr>
              <p14:cNvContentPartPr/>
              <p14:nvPr/>
            </p14:nvContentPartPr>
            <p14:xfrm>
              <a:off x="3568423" y="4425764"/>
              <a:ext cx="698400" cy="41184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F60A994-01E6-CA50-C72B-5D72CD2C8CD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52943" y="4410284"/>
                <a:ext cx="72900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DD889FB-38F7-311F-9410-8561B93BC038}"/>
                  </a:ext>
                </a:extLst>
              </p14:cNvPr>
              <p14:cNvContentPartPr/>
              <p14:nvPr/>
            </p14:nvContentPartPr>
            <p14:xfrm>
              <a:off x="3414703" y="4843724"/>
              <a:ext cx="1159920" cy="17028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DD889FB-38F7-311F-9410-8561B93BC0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99223" y="4828244"/>
                <a:ext cx="11905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260F567B-4255-F170-394F-8B2204FC4726}"/>
                  </a:ext>
                </a:extLst>
              </p14:cNvPr>
              <p14:cNvContentPartPr/>
              <p14:nvPr/>
            </p14:nvContentPartPr>
            <p14:xfrm>
              <a:off x="4989343" y="4849844"/>
              <a:ext cx="339840" cy="3816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260F567B-4255-F170-394F-8B2204FC472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73863" y="4834364"/>
                <a:ext cx="3704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5103FC2B-CE91-0FEE-72B7-FB8E886BF07C}"/>
                  </a:ext>
                </a:extLst>
              </p14:cNvPr>
              <p14:cNvContentPartPr/>
              <p14:nvPr/>
            </p14:nvContentPartPr>
            <p14:xfrm>
              <a:off x="3280063" y="5177444"/>
              <a:ext cx="1030680" cy="37368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5103FC2B-CE91-0FEE-72B7-FB8E886BF07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64583" y="5161949"/>
                <a:ext cx="1061280" cy="40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852F580B-2036-446D-54D3-D0859879EB4E}"/>
                  </a:ext>
                </a:extLst>
              </p14:cNvPr>
              <p14:cNvContentPartPr/>
              <p14:nvPr/>
            </p14:nvContentPartPr>
            <p14:xfrm>
              <a:off x="5976463" y="4749404"/>
              <a:ext cx="311400" cy="63360"/>
            </p14:xfrm>
          </p:contentPart>
        </mc:Choice>
        <mc:Fallback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852F580B-2036-446D-54D3-D0859879EB4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60983" y="4733924"/>
                <a:ext cx="3420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0BAE39F3-16D6-703A-017E-AD1A36BAAF02}"/>
                  </a:ext>
                </a:extLst>
              </p14:cNvPr>
              <p14:cNvContentPartPr/>
              <p14:nvPr/>
            </p14:nvContentPartPr>
            <p14:xfrm>
              <a:off x="4859383" y="5038484"/>
              <a:ext cx="891000" cy="50904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0BAE39F3-16D6-703A-017E-AD1A36BAAF0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43909" y="5023004"/>
                <a:ext cx="921588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EB2756A4-A9AB-E147-4659-4E4844531938}"/>
                  </a:ext>
                </a:extLst>
              </p14:cNvPr>
              <p14:cNvContentPartPr/>
              <p14:nvPr/>
            </p14:nvContentPartPr>
            <p14:xfrm>
              <a:off x="6146023" y="5176724"/>
              <a:ext cx="19080" cy="2556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EB2756A4-A9AB-E147-4659-4E484453193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30543" y="5161023"/>
                <a:ext cx="49680" cy="56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CBE4B8E4-5BE5-6CF7-D082-825166F98115}"/>
                  </a:ext>
                </a:extLst>
              </p14:cNvPr>
              <p14:cNvContentPartPr/>
              <p14:nvPr/>
            </p14:nvContentPartPr>
            <p14:xfrm>
              <a:off x="6074023" y="5000684"/>
              <a:ext cx="135360" cy="23292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CBE4B8E4-5BE5-6CF7-D082-825166F9811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58502" y="4985204"/>
                <a:ext cx="166042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2B71AC60-014E-AFE1-9616-E4F3C92BB6D8}"/>
                  </a:ext>
                </a:extLst>
              </p14:cNvPr>
              <p14:cNvContentPartPr/>
              <p14:nvPr/>
            </p14:nvContentPartPr>
            <p14:xfrm>
              <a:off x="6095983" y="5101484"/>
              <a:ext cx="163800" cy="11988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2B71AC60-014E-AFE1-9616-E4F3C92BB6D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080503" y="5086004"/>
                <a:ext cx="1944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86DF875E-F539-5BB7-AFA5-8D0C17583382}"/>
                  </a:ext>
                </a:extLst>
              </p14:cNvPr>
              <p14:cNvContentPartPr/>
              <p14:nvPr/>
            </p14:nvContentPartPr>
            <p14:xfrm>
              <a:off x="6252943" y="5035604"/>
              <a:ext cx="44280" cy="20304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86DF875E-F539-5BB7-AFA5-8D0C1758338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37463" y="5020097"/>
                <a:ext cx="74880" cy="233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F09AC0EA-D7CF-FDAD-EE72-81658E893F07}"/>
                  </a:ext>
                </a:extLst>
              </p14:cNvPr>
              <p14:cNvContentPartPr/>
              <p14:nvPr/>
            </p14:nvContentPartPr>
            <p14:xfrm>
              <a:off x="6315943" y="5069804"/>
              <a:ext cx="100800" cy="8820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F09AC0EA-D7CF-FDAD-EE72-81658E893F0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300518" y="5054324"/>
                <a:ext cx="131291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57BBDAED-3831-1092-DFB2-166AC630DD4F}"/>
                  </a:ext>
                </a:extLst>
              </p14:cNvPr>
              <p14:cNvContentPartPr/>
              <p14:nvPr/>
            </p14:nvContentPartPr>
            <p14:xfrm>
              <a:off x="6360583" y="4994564"/>
              <a:ext cx="125280" cy="15768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57BBDAED-3831-1092-DFB2-166AC630DD4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345147" y="4979084"/>
                <a:ext cx="155792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C2DD980F-7D16-88A2-41F0-0B0E24642CE9}"/>
                  </a:ext>
                </a:extLst>
              </p14:cNvPr>
              <p14:cNvContentPartPr/>
              <p14:nvPr/>
            </p14:nvContentPartPr>
            <p14:xfrm>
              <a:off x="6401263" y="5101484"/>
              <a:ext cx="191880" cy="14148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C2DD980F-7D16-88A2-41F0-0B0E24642CE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385783" y="5086004"/>
                <a:ext cx="2224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39345E8A-50DA-0C46-0CEF-8004912FC66C}"/>
                  </a:ext>
                </a:extLst>
              </p14:cNvPr>
              <p14:cNvContentPartPr/>
              <p14:nvPr/>
            </p14:nvContentPartPr>
            <p14:xfrm>
              <a:off x="6686743" y="5032004"/>
              <a:ext cx="94680" cy="10728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39345E8A-50DA-0C46-0CEF-8004912FC66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671263" y="5016524"/>
                <a:ext cx="1252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6377AE42-A6FC-0964-66CD-1BBAF21A7AD8}"/>
                  </a:ext>
                </a:extLst>
              </p14:cNvPr>
              <p14:cNvContentPartPr/>
              <p14:nvPr/>
            </p14:nvContentPartPr>
            <p14:xfrm>
              <a:off x="6818863" y="5025884"/>
              <a:ext cx="132480" cy="19440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6377AE42-A6FC-0964-66CD-1BBAF21A7AD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803383" y="5010433"/>
                <a:ext cx="163080" cy="224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CC1B0C5F-864D-1831-CE18-B1169CFA915F}"/>
                  </a:ext>
                </a:extLst>
              </p14:cNvPr>
              <p14:cNvContentPartPr/>
              <p14:nvPr/>
            </p14:nvContentPartPr>
            <p14:xfrm>
              <a:off x="7007503" y="4975484"/>
              <a:ext cx="6480" cy="10728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CC1B0C5F-864D-1831-CE18-B1169CFA915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992838" y="4960004"/>
                <a:ext cx="35469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57A61048-49EA-09FE-AF0A-4FC5831C5BE6}"/>
                  </a:ext>
                </a:extLst>
              </p14:cNvPr>
              <p14:cNvContentPartPr/>
              <p14:nvPr/>
            </p14:nvContentPartPr>
            <p14:xfrm>
              <a:off x="7001023" y="4994564"/>
              <a:ext cx="150480" cy="7596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57A61048-49EA-09FE-AF0A-4FC5831C5BE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985543" y="4979084"/>
                <a:ext cx="1810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D4115344-C0B1-A4E9-A726-FE3A9C910426}"/>
                  </a:ext>
                </a:extLst>
              </p14:cNvPr>
              <p14:cNvContentPartPr/>
              <p14:nvPr/>
            </p14:nvContentPartPr>
            <p14:xfrm>
              <a:off x="6964303" y="5057204"/>
              <a:ext cx="285480" cy="9468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D4115344-C0B1-A4E9-A726-FE3A9C91042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948823" y="5041724"/>
                <a:ext cx="3160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49E6BBE2-81E7-0CFB-37CF-AB00B1B3D478}"/>
                  </a:ext>
                </a:extLst>
              </p14:cNvPr>
              <p14:cNvContentPartPr/>
              <p14:nvPr/>
            </p14:nvContentPartPr>
            <p14:xfrm>
              <a:off x="7127023" y="5101484"/>
              <a:ext cx="75960" cy="41544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49E6BBE2-81E7-0CFB-37CF-AB00B1B3D47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111543" y="5086004"/>
                <a:ext cx="106560" cy="44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9953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0A498A-2629-A670-4F3A-2DE680B23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D99E49A-05F9-DE60-C986-545596F80B0F}"/>
                  </a:ext>
                </a:extLst>
              </p14:cNvPr>
              <p14:cNvContentPartPr/>
              <p14:nvPr/>
            </p14:nvContentPartPr>
            <p14:xfrm>
              <a:off x="2650423" y="3586964"/>
              <a:ext cx="1062720" cy="2887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D99E49A-05F9-DE60-C986-545596F80B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4943" y="3571503"/>
                <a:ext cx="1093320" cy="319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B80EC4F-AFC5-235E-B38D-3E4987C618D7}"/>
                  </a:ext>
                </a:extLst>
              </p14:cNvPr>
              <p14:cNvContentPartPr/>
              <p14:nvPr/>
            </p14:nvContentPartPr>
            <p14:xfrm>
              <a:off x="2041303" y="1065164"/>
              <a:ext cx="1231920" cy="57852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B80EC4F-AFC5-235E-B38D-3E4987C618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5823" y="1049694"/>
                <a:ext cx="1262520" cy="609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33333016-6D3D-CA89-B51E-1151662EA616}"/>
                  </a:ext>
                </a:extLst>
              </p14:cNvPr>
              <p14:cNvContentPartPr/>
              <p14:nvPr/>
            </p14:nvContentPartPr>
            <p14:xfrm>
              <a:off x="7054303" y="901364"/>
              <a:ext cx="808560" cy="54720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33333016-6D3D-CA89-B51E-1151662EA6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38830" y="885884"/>
                <a:ext cx="839146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A03E5CD7-7837-CF59-3AF2-82DA99FC5540}"/>
                  </a:ext>
                </a:extLst>
              </p14:cNvPr>
              <p14:cNvContentPartPr/>
              <p14:nvPr/>
            </p14:nvContentPartPr>
            <p14:xfrm>
              <a:off x="6076903" y="1059404"/>
              <a:ext cx="585000" cy="27612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A03E5CD7-7837-CF59-3AF2-82DA99FC554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61423" y="1043944"/>
                <a:ext cx="615600" cy="3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EDAC9474-16F9-F452-4ADB-05EEBE7FD523}"/>
                  </a:ext>
                </a:extLst>
              </p14:cNvPr>
              <p14:cNvContentPartPr/>
              <p14:nvPr/>
            </p14:nvContentPartPr>
            <p14:xfrm>
              <a:off x="5137303" y="1011884"/>
              <a:ext cx="480960" cy="34920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EDAC9474-16F9-F452-4ADB-05EEBE7FD52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21823" y="996388"/>
                <a:ext cx="511560" cy="379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C83B857B-7FDD-25E4-DC57-995799F7B6DB}"/>
                  </a:ext>
                </a:extLst>
              </p14:cNvPr>
              <p14:cNvContentPartPr/>
              <p14:nvPr/>
            </p14:nvContentPartPr>
            <p14:xfrm>
              <a:off x="4303903" y="1039964"/>
              <a:ext cx="515880" cy="33084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C83B857B-7FDD-25E4-DC57-995799F7B6D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88423" y="1024484"/>
                <a:ext cx="54648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DDFA3162-1E14-6E89-29A7-EE17A8579812}"/>
                  </a:ext>
                </a:extLst>
              </p14:cNvPr>
              <p14:cNvContentPartPr/>
              <p14:nvPr/>
            </p14:nvContentPartPr>
            <p14:xfrm>
              <a:off x="3505423" y="1052564"/>
              <a:ext cx="528480" cy="42120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DDFA3162-1E14-6E89-29A7-EE17A857981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89943" y="1037097"/>
                <a:ext cx="559080" cy="451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DBAB8C7B-5AB1-8096-BB53-CFE04E502FEC}"/>
                  </a:ext>
                </a:extLst>
              </p14:cNvPr>
              <p14:cNvContentPartPr/>
              <p14:nvPr/>
            </p14:nvContentPartPr>
            <p14:xfrm>
              <a:off x="3681463" y="1662404"/>
              <a:ext cx="239400" cy="427680"/>
            </p14:xfrm>
          </p:contentPart>
        </mc:Choice>
        <mc:Fallback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DBAB8C7B-5AB1-8096-BB53-CFE04E502F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60912" y="1641901"/>
                <a:ext cx="275094" cy="463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7C2C6148-A6C7-213C-7010-8F4A7E01F1E1}"/>
                  </a:ext>
                </a:extLst>
              </p14:cNvPr>
              <p14:cNvContentPartPr/>
              <p14:nvPr/>
            </p14:nvContentPartPr>
            <p14:xfrm>
              <a:off x="4049023" y="1782284"/>
              <a:ext cx="839880" cy="376200"/>
            </p14:xfrm>
          </p:contentPart>
        </mc:Choice>
        <mc:Fallback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7C2C6148-A6C7-213C-7010-8F4A7E01F1E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33550" y="1766804"/>
                <a:ext cx="870467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04" name="잉크 103">
                <a:extLst>
                  <a:ext uri="{FF2B5EF4-FFF2-40B4-BE49-F238E27FC236}">
                    <a16:creationId xmlns:a16="http://schemas.microsoft.com/office/drawing/2014/main" id="{5ADC0EBF-1494-E0E9-E97F-3EC26FC13E30}"/>
                  </a:ext>
                </a:extLst>
              </p14:cNvPr>
              <p14:cNvContentPartPr/>
              <p14:nvPr/>
            </p14:nvContentPartPr>
            <p14:xfrm>
              <a:off x="6491983" y="1806764"/>
              <a:ext cx="295560" cy="258120"/>
            </p14:xfrm>
          </p:contentPart>
        </mc:Choice>
        <mc:Fallback>
          <p:pic>
            <p:nvPicPr>
              <p:cNvPr id="104" name="잉크 103">
                <a:extLst>
                  <a:ext uri="{FF2B5EF4-FFF2-40B4-BE49-F238E27FC236}">
                    <a16:creationId xmlns:a16="http://schemas.microsoft.com/office/drawing/2014/main" id="{5ADC0EBF-1494-E0E9-E97F-3EC26FC13E3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76522" y="1791284"/>
                <a:ext cx="326123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05" name="잉크 104">
                <a:extLst>
                  <a:ext uri="{FF2B5EF4-FFF2-40B4-BE49-F238E27FC236}">
                    <a16:creationId xmlns:a16="http://schemas.microsoft.com/office/drawing/2014/main" id="{9E86A7D4-7F0B-7DC1-C6A1-DB473BB696F8}"/>
                  </a:ext>
                </a:extLst>
              </p14:cNvPr>
              <p14:cNvContentPartPr/>
              <p14:nvPr/>
            </p14:nvContentPartPr>
            <p14:xfrm>
              <a:off x="5083663" y="1759964"/>
              <a:ext cx="1238760" cy="323640"/>
            </p14:xfrm>
          </p:contentPart>
        </mc:Choice>
        <mc:Fallback>
          <p:pic>
            <p:nvPicPr>
              <p:cNvPr id="105" name="잉크 104">
                <a:extLst>
                  <a:ext uri="{FF2B5EF4-FFF2-40B4-BE49-F238E27FC236}">
                    <a16:creationId xmlns:a16="http://schemas.microsoft.com/office/drawing/2014/main" id="{9E86A7D4-7F0B-7DC1-C6A1-DB473BB696F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68187" y="1744484"/>
                <a:ext cx="1269351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32" name="잉크 131">
                <a:extLst>
                  <a:ext uri="{FF2B5EF4-FFF2-40B4-BE49-F238E27FC236}">
                    <a16:creationId xmlns:a16="http://schemas.microsoft.com/office/drawing/2014/main" id="{21E14A8B-071B-456D-3E04-140D712F812A}"/>
                  </a:ext>
                </a:extLst>
              </p14:cNvPr>
              <p14:cNvContentPartPr/>
              <p14:nvPr/>
            </p14:nvContentPartPr>
            <p14:xfrm>
              <a:off x="8664583" y="2969924"/>
              <a:ext cx="135360" cy="19080"/>
            </p14:xfrm>
          </p:contentPart>
        </mc:Choice>
        <mc:Fallback>
          <p:pic>
            <p:nvPicPr>
              <p:cNvPr id="132" name="잉크 131">
                <a:extLst>
                  <a:ext uri="{FF2B5EF4-FFF2-40B4-BE49-F238E27FC236}">
                    <a16:creationId xmlns:a16="http://schemas.microsoft.com/office/drawing/2014/main" id="{21E14A8B-071B-456D-3E04-140D712F812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49103" y="2954444"/>
                <a:ext cx="1659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49" name="잉크 148">
                <a:extLst>
                  <a:ext uri="{FF2B5EF4-FFF2-40B4-BE49-F238E27FC236}">
                    <a16:creationId xmlns:a16="http://schemas.microsoft.com/office/drawing/2014/main" id="{2142B65D-F305-1887-FDCB-14EB04BC51D3}"/>
                  </a:ext>
                </a:extLst>
              </p14:cNvPr>
              <p14:cNvContentPartPr/>
              <p14:nvPr/>
            </p14:nvContentPartPr>
            <p14:xfrm>
              <a:off x="5756143" y="3526844"/>
              <a:ext cx="1063080" cy="678600"/>
            </p14:xfrm>
          </p:contentPart>
        </mc:Choice>
        <mc:Fallback>
          <p:pic>
            <p:nvPicPr>
              <p:cNvPr id="149" name="잉크 148">
                <a:extLst>
                  <a:ext uri="{FF2B5EF4-FFF2-40B4-BE49-F238E27FC236}">
                    <a16:creationId xmlns:a16="http://schemas.microsoft.com/office/drawing/2014/main" id="{2142B65D-F305-1887-FDCB-14EB04BC51D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740658" y="3511364"/>
                <a:ext cx="1093690" cy="70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50" name="잉크 149">
                <a:extLst>
                  <a:ext uri="{FF2B5EF4-FFF2-40B4-BE49-F238E27FC236}">
                    <a16:creationId xmlns:a16="http://schemas.microsoft.com/office/drawing/2014/main" id="{C0F82B5C-8153-DA6A-57B7-7FE228ECBF27}"/>
                  </a:ext>
                </a:extLst>
              </p14:cNvPr>
              <p14:cNvContentPartPr/>
              <p14:nvPr/>
            </p14:nvContentPartPr>
            <p14:xfrm>
              <a:off x="4737703" y="3643484"/>
              <a:ext cx="679320" cy="324360"/>
            </p14:xfrm>
          </p:contentPart>
        </mc:Choice>
        <mc:Fallback>
          <p:pic>
            <p:nvPicPr>
              <p:cNvPr id="150" name="잉크 149">
                <a:extLst>
                  <a:ext uri="{FF2B5EF4-FFF2-40B4-BE49-F238E27FC236}">
                    <a16:creationId xmlns:a16="http://schemas.microsoft.com/office/drawing/2014/main" id="{C0F82B5C-8153-DA6A-57B7-7FE228ECBF2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717183" y="3622987"/>
                <a:ext cx="714960" cy="3649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529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F4BA2E4-7A42-B463-EFA4-03796861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698D410-D172-F397-47DE-775600E8B54C}"/>
                  </a:ext>
                </a:extLst>
              </p14:cNvPr>
              <p14:cNvContentPartPr/>
              <p14:nvPr/>
            </p14:nvContentPartPr>
            <p14:xfrm>
              <a:off x="2619103" y="3837524"/>
              <a:ext cx="1301760" cy="4215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698D410-D172-F397-47DE-775600E8B5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3623" y="3822044"/>
                <a:ext cx="133236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DFDE7FFE-542D-E2C7-173B-AAE97C34A0C2}"/>
                  </a:ext>
                </a:extLst>
              </p14:cNvPr>
              <p14:cNvContentPartPr/>
              <p14:nvPr/>
            </p14:nvContentPartPr>
            <p14:xfrm>
              <a:off x="3027703" y="4459964"/>
              <a:ext cx="918000" cy="32760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DFDE7FFE-542D-E2C7-173B-AAE97C34A0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2229" y="4444467"/>
                <a:ext cx="948588" cy="358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FFBABE3B-44AA-D40C-1941-833C3A406A2D}"/>
                  </a:ext>
                </a:extLst>
              </p14:cNvPr>
              <p14:cNvContentPartPr/>
              <p14:nvPr/>
            </p14:nvContentPartPr>
            <p14:xfrm>
              <a:off x="5252503" y="3083324"/>
              <a:ext cx="1032120" cy="8208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FFBABE3B-44AA-D40C-1941-833C3A406A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37023" y="3067844"/>
                <a:ext cx="10627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CA2F7BB8-4B36-4DCF-C7B6-4C7D57631F09}"/>
                  </a:ext>
                </a:extLst>
              </p14:cNvPr>
              <p14:cNvContentPartPr/>
              <p14:nvPr/>
            </p14:nvContentPartPr>
            <p14:xfrm>
              <a:off x="5567863" y="4292924"/>
              <a:ext cx="294840" cy="46944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CA2F7BB8-4B36-4DCF-C7B6-4C7D57631F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52402" y="4277432"/>
                <a:ext cx="325403" cy="500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0DDE5490-6E4A-CE9E-E43B-37DB0D632581}"/>
                  </a:ext>
                </a:extLst>
              </p14:cNvPr>
              <p14:cNvContentPartPr/>
              <p14:nvPr/>
            </p14:nvContentPartPr>
            <p14:xfrm>
              <a:off x="5416663" y="3637004"/>
              <a:ext cx="1619640" cy="55332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0DDE5490-6E4A-CE9E-E43B-37DB0D63258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01183" y="3621514"/>
                <a:ext cx="1650240" cy="583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EDECC953-64E8-B8DD-B8DF-CC1E25CE3830}"/>
                  </a:ext>
                </a:extLst>
              </p14:cNvPr>
              <p14:cNvContentPartPr/>
              <p14:nvPr/>
            </p14:nvContentPartPr>
            <p14:xfrm>
              <a:off x="6007783" y="4385444"/>
              <a:ext cx="1566000" cy="30744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EDECC953-64E8-B8DD-B8DF-CC1E25CE383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92299" y="4369982"/>
                <a:ext cx="1596607" cy="338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F9E0F7A7-9AFF-C08E-5E77-70B00D3FADB2}"/>
                  </a:ext>
                </a:extLst>
              </p14:cNvPr>
              <p14:cNvContentPartPr/>
              <p14:nvPr/>
            </p14:nvContentPartPr>
            <p14:xfrm>
              <a:off x="8095063" y="4312724"/>
              <a:ext cx="1044000" cy="398520"/>
            </p14:xfrm>
          </p:contentPart>
        </mc:Choice>
        <mc:Fallback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F9E0F7A7-9AFF-C08E-5E77-70B00D3FADB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79583" y="4297244"/>
                <a:ext cx="107460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A44D0914-DB62-E3EC-822D-4A36BCF4283C}"/>
                  </a:ext>
                </a:extLst>
              </p14:cNvPr>
              <p14:cNvContentPartPr/>
              <p14:nvPr/>
            </p14:nvContentPartPr>
            <p14:xfrm>
              <a:off x="7686463" y="4385444"/>
              <a:ext cx="151200" cy="301320"/>
            </p14:xfrm>
          </p:contentPart>
        </mc:Choice>
        <mc:Fallback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A44D0914-DB62-E3EC-822D-4A36BCF428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70983" y="4369964"/>
                <a:ext cx="1818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29CEFEAF-FFB7-0A26-ED27-7C6E38CFBF33}"/>
                  </a:ext>
                </a:extLst>
              </p14:cNvPr>
              <p14:cNvContentPartPr/>
              <p14:nvPr/>
            </p14:nvContentPartPr>
            <p14:xfrm>
              <a:off x="9421663" y="4328564"/>
              <a:ext cx="1679040" cy="345600"/>
            </p14:xfrm>
          </p:contentPart>
        </mc:Choice>
        <mc:Fallback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29CEFEAF-FFB7-0A26-ED27-7C6E38CFBF3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406183" y="4313068"/>
                <a:ext cx="1709640" cy="376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5" name="잉크 124">
                <a:extLst>
                  <a:ext uri="{FF2B5EF4-FFF2-40B4-BE49-F238E27FC236}">
                    <a16:creationId xmlns:a16="http://schemas.microsoft.com/office/drawing/2014/main" id="{BD4019BB-22D3-D89E-4EAD-409464FCFC90}"/>
                  </a:ext>
                </a:extLst>
              </p14:cNvPr>
              <p14:cNvContentPartPr/>
              <p14:nvPr/>
            </p14:nvContentPartPr>
            <p14:xfrm>
              <a:off x="6070783" y="4931564"/>
              <a:ext cx="1584720" cy="377640"/>
            </p14:xfrm>
          </p:contentPart>
        </mc:Choice>
        <mc:Fallback>
          <p:pic>
            <p:nvPicPr>
              <p:cNvPr id="125" name="잉크 124">
                <a:extLst>
                  <a:ext uri="{FF2B5EF4-FFF2-40B4-BE49-F238E27FC236}">
                    <a16:creationId xmlns:a16="http://schemas.microsoft.com/office/drawing/2014/main" id="{BD4019BB-22D3-D89E-4EAD-409464FCFC9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55303" y="4916069"/>
                <a:ext cx="1615320" cy="408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35" name="잉크 134">
                <a:extLst>
                  <a:ext uri="{FF2B5EF4-FFF2-40B4-BE49-F238E27FC236}">
                    <a16:creationId xmlns:a16="http://schemas.microsoft.com/office/drawing/2014/main" id="{FD9306FF-44D5-9BD0-F579-CFD915F88EC3}"/>
                  </a:ext>
                </a:extLst>
              </p14:cNvPr>
              <p14:cNvContentPartPr/>
              <p14:nvPr/>
            </p14:nvContentPartPr>
            <p14:xfrm>
              <a:off x="6064303" y="5488484"/>
              <a:ext cx="723600" cy="429120"/>
            </p14:xfrm>
          </p:contentPart>
        </mc:Choice>
        <mc:Fallback>
          <p:pic>
            <p:nvPicPr>
              <p:cNvPr id="135" name="잉크 134">
                <a:extLst>
                  <a:ext uri="{FF2B5EF4-FFF2-40B4-BE49-F238E27FC236}">
                    <a16:creationId xmlns:a16="http://schemas.microsoft.com/office/drawing/2014/main" id="{FD9306FF-44D5-9BD0-F579-CFD915F88EC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48815" y="5473017"/>
                <a:ext cx="754215" cy="459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43" name="잉크 142">
                <a:extLst>
                  <a:ext uri="{FF2B5EF4-FFF2-40B4-BE49-F238E27FC236}">
                    <a16:creationId xmlns:a16="http://schemas.microsoft.com/office/drawing/2014/main" id="{1369F69E-C552-C61A-22F1-E59948FD1D2E}"/>
                  </a:ext>
                </a:extLst>
              </p14:cNvPr>
              <p14:cNvContentPartPr/>
              <p14:nvPr/>
            </p14:nvContentPartPr>
            <p14:xfrm>
              <a:off x="6837583" y="5516204"/>
              <a:ext cx="836640" cy="258480"/>
            </p14:xfrm>
          </p:contentPart>
        </mc:Choice>
        <mc:Fallback>
          <p:pic>
            <p:nvPicPr>
              <p:cNvPr id="143" name="잉크 142">
                <a:extLst>
                  <a:ext uri="{FF2B5EF4-FFF2-40B4-BE49-F238E27FC236}">
                    <a16:creationId xmlns:a16="http://schemas.microsoft.com/office/drawing/2014/main" id="{1369F69E-C552-C61A-22F1-E59948FD1D2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22103" y="5500702"/>
                <a:ext cx="867240" cy="289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1A706628-1C0A-363D-91B7-E2738E46DF98}"/>
                  </a:ext>
                </a:extLst>
              </p14:cNvPr>
              <p14:cNvContentPartPr/>
              <p14:nvPr/>
            </p14:nvContentPartPr>
            <p14:xfrm>
              <a:off x="7979143" y="5441684"/>
              <a:ext cx="2392200" cy="376560"/>
            </p14:xfrm>
          </p:contentPart>
        </mc:Choice>
        <mc:Fallback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1A706628-1C0A-363D-91B7-E2738E46DF9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963663" y="5426219"/>
                <a:ext cx="2422800" cy="407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75" name="잉크 174">
                <a:extLst>
                  <a:ext uri="{FF2B5EF4-FFF2-40B4-BE49-F238E27FC236}">
                    <a16:creationId xmlns:a16="http://schemas.microsoft.com/office/drawing/2014/main" id="{B55DF987-CD39-1679-D26B-9D24653243C4}"/>
                  </a:ext>
                </a:extLst>
              </p14:cNvPr>
              <p14:cNvContentPartPr/>
              <p14:nvPr/>
            </p14:nvContentPartPr>
            <p14:xfrm>
              <a:off x="4159543" y="4434764"/>
              <a:ext cx="582120" cy="1081800"/>
            </p14:xfrm>
          </p:contentPart>
        </mc:Choice>
        <mc:Fallback>
          <p:pic>
            <p:nvPicPr>
              <p:cNvPr id="175" name="잉크 174">
                <a:extLst>
                  <a:ext uri="{FF2B5EF4-FFF2-40B4-BE49-F238E27FC236}">
                    <a16:creationId xmlns:a16="http://schemas.microsoft.com/office/drawing/2014/main" id="{B55DF987-CD39-1679-D26B-9D24653243C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44063" y="4419284"/>
                <a:ext cx="612720" cy="11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79" name="잉크 178">
                <a:extLst>
                  <a:ext uri="{FF2B5EF4-FFF2-40B4-BE49-F238E27FC236}">
                    <a16:creationId xmlns:a16="http://schemas.microsoft.com/office/drawing/2014/main" id="{86F95DA0-DFA9-300B-D8D6-384E0CF6B1C3}"/>
                  </a:ext>
                </a:extLst>
              </p14:cNvPr>
              <p14:cNvContentPartPr/>
              <p14:nvPr/>
            </p14:nvContentPartPr>
            <p14:xfrm>
              <a:off x="4530343" y="5544284"/>
              <a:ext cx="282960" cy="324360"/>
            </p14:xfrm>
          </p:contentPart>
        </mc:Choice>
        <mc:Fallback>
          <p:pic>
            <p:nvPicPr>
              <p:cNvPr id="179" name="잉크 178">
                <a:extLst>
                  <a:ext uri="{FF2B5EF4-FFF2-40B4-BE49-F238E27FC236}">
                    <a16:creationId xmlns:a16="http://schemas.microsoft.com/office/drawing/2014/main" id="{86F95DA0-DFA9-300B-D8D6-384E0CF6B1C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514883" y="5528821"/>
                <a:ext cx="313521" cy="354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06" name="잉크 205">
                <a:extLst>
                  <a:ext uri="{FF2B5EF4-FFF2-40B4-BE49-F238E27FC236}">
                    <a16:creationId xmlns:a16="http://schemas.microsoft.com/office/drawing/2014/main" id="{BBF68C9D-ADE7-CAD3-6F15-D6ED50BAB175}"/>
                  </a:ext>
                </a:extLst>
              </p14:cNvPr>
              <p14:cNvContentPartPr/>
              <p14:nvPr/>
            </p14:nvContentPartPr>
            <p14:xfrm>
              <a:off x="4718983" y="5963324"/>
              <a:ext cx="478440" cy="282600"/>
            </p14:xfrm>
          </p:contentPart>
        </mc:Choice>
        <mc:Fallback>
          <p:pic>
            <p:nvPicPr>
              <p:cNvPr id="206" name="잉크 205">
                <a:extLst>
                  <a:ext uri="{FF2B5EF4-FFF2-40B4-BE49-F238E27FC236}">
                    <a16:creationId xmlns:a16="http://schemas.microsoft.com/office/drawing/2014/main" id="{BBF68C9D-ADE7-CAD3-6F15-D6ED50BAB17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703503" y="5947844"/>
                <a:ext cx="5090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07" name="잉크 206">
                <a:extLst>
                  <a:ext uri="{FF2B5EF4-FFF2-40B4-BE49-F238E27FC236}">
                    <a16:creationId xmlns:a16="http://schemas.microsoft.com/office/drawing/2014/main" id="{FDA7621A-A96B-93B9-EDAC-54375014D1F3}"/>
                  </a:ext>
                </a:extLst>
              </p14:cNvPr>
              <p14:cNvContentPartPr/>
              <p14:nvPr/>
            </p14:nvContentPartPr>
            <p14:xfrm>
              <a:off x="4940383" y="5403884"/>
              <a:ext cx="910800" cy="433440"/>
            </p14:xfrm>
          </p:contentPart>
        </mc:Choice>
        <mc:Fallback>
          <p:pic>
            <p:nvPicPr>
              <p:cNvPr id="207" name="잉크 206">
                <a:extLst>
                  <a:ext uri="{FF2B5EF4-FFF2-40B4-BE49-F238E27FC236}">
                    <a16:creationId xmlns:a16="http://schemas.microsoft.com/office/drawing/2014/main" id="{FDA7621A-A96B-93B9-EDAC-54375014D1F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24897" y="5388404"/>
                <a:ext cx="941412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10" name="잉크 209">
                <a:extLst>
                  <a:ext uri="{FF2B5EF4-FFF2-40B4-BE49-F238E27FC236}">
                    <a16:creationId xmlns:a16="http://schemas.microsoft.com/office/drawing/2014/main" id="{D8DFC64C-7B40-6ADD-8AF9-BA1978A1F131}"/>
                  </a:ext>
                </a:extLst>
              </p14:cNvPr>
              <p14:cNvContentPartPr/>
              <p14:nvPr/>
            </p14:nvContentPartPr>
            <p14:xfrm>
              <a:off x="4222183" y="5051084"/>
              <a:ext cx="1710360" cy="1364760"/>
            </p14:xfrm>
          </p:contentPart>
        </mc:Choice>
        <mc:Fallback>
          <p:pic>
            <p:nvPicPr>
              <p:cNvPr id="210" name="잉크 209">
                <a:extLst>
                  <a:ext uri="{FF2B5EF4-FFF2-40B4-BE49-F238E27FC236}">
                    <a16:creationId xmlns:a16="http://schemas.microsoft.com/office/drawing/2014/main" id="{D8DFC64C-7B40-6ADD-8AF9-BA1978A1F13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206703" y="5035604"/>
                <a:ext cx="1740960" cy="139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7612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825101-D58C-A232-8B93-E01F05C33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3D0C502-AA13-36A9-4147-141A56963C3C}"/>
                  </a:ext>
                </a:extLst>
              </p14:cNvPr>
              <p14:cNvContentPartPr/>
              <p14:nvPr/>
            </p14:nvContentPartPr>
            <p14:xfrm>
              <a:off x="2744743" y="2910524"/>
              <a:ext cx="610200" cy="4557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3D0C502-AA13-36A9-4147-141A56963C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9263" y="2895044"/>
                <a:ext cx="6408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9C8AA7F-CABD-35B6-2104-F5E8A8175C4F}"/>
                  </a:ext>
                </a:extLst>
              </p14:cNvPr>
              <p14:cNvContentPartPr/>
              <p14:nvPr/>
            </p14:nvContentPartPr>
            <p14:xfrm>
              <a:off x="6416383" y="3045524"/>
              <a:ext cx="2764080" cy="507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9C8AA7F-CABD-35B6-2104-F5E8A8175C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0901" y="3030044"/>
                <a:ext cx="2794684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63A544BE-7992-EDFB-8BCB-920BFD584E80}"/>
                  </a:ext>
                </a:extLst>
              </p14:cNvPr>
              <p14:cNvContentPartPr/>
              <p14:nvPr/>
            </p14:nvContentPartPr>
            <p14:xfrm>
              <a:off x="6354463" y="3237404"/>
              <a:ext cx="1426680" cy="63180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63A544BE-7992-EDFB-8BCB-920BFD584E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38983" y="3221924"/>
                <a:ext cx="145728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0D5F24C2-86C5-0EE8-0426-99C78E507022}"/>
                  </a:ext>
                </a:extLst>
              </p14:cNvPr>
              <p14:cNvContentPartPr/>
              <p14:nvPr/>
            </p14:nvContentPartPr>
            <p14:xfrm>
              <a:off x="6592423" y="4159724"/>
              <a:ext cx="1251000" cy="30708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0D5F24C2-86C5-0EE8-0426-99C78E5070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76939" y="4144244"/>
                <a:ext cx="1281609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9ED84956-62EC-83F1-9AEC-49E289AF0C41}"/>
                  </a:ext>
                </a:extLst>
              </p14:cNvPr>
              <p14:cNvContentPartPr/>
              <p14:nvPr/>
            </p14:nvContentPartPr>
            <p14:xfrm>
              <a:off x="8044663" y="3730604"/>
              <a:ext cx="189000" cy="52848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9ED84956-62EC-83F1-9AEC-49E289AF0C4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29183" y="3715124"/>
                <a:ext cx="21960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01A1FCD3-3D3F-3CF3-B499-F600814E796E}"/>
                  </a:ext>
                </a:extLst>
              </p14:cNvPr>
              <p14:cNvContentPartPr/>
              <p14:nvPr/>
            </p14:nvContentPartPr>
            <p14:xfrm>
              <a:off x="8308903" y="3919244"/>
              <a:ext cx="424440" cy="8856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01A1FCD3-3D3F-3CF3-B499-F600814E79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93423" y="3903701"/>
                <a:ext cx="455040" cy="119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400B044A-503E-BA63-692B-0D5E668D0DCA}"/>
                  </a:ext>
                </a:extLst>
              </p14:cNvPr>
              <p14:cNvContentPartPr/>
              <p14:nvPr/>
            </p14:nvContentPartPr>
            <p14:xfrm>
              <a:off x="8668543" y="3856604"/>
              <a:ext cx="186840" cy="14508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400B044A-503E-BA63-692B-0D5E668D0DC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3063" y="3841124"/>
                <a:ext cx="2174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B9D923A2-E908-8A97-1DD5-2DF213063311}"/>
                  </a:ext>
                </a:extLst>
              </p14:cNvPr>
              <p14:cNvContentPartPr/>
              <p14:nvPr/>
            </p14:nvContentPartPr>
            <p14:xfrm>
              <a:off x="9076063" y="3774884"/>
              <a:ext cx="82080" cy="13248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B9D923A2-E908-8A97-1DD5-2DF21306331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060583" y="3759404"/>
                <a:ext cx="1126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CC174B3D-E5FD-5E63-55A9-AB68C1A4B290}"/>
                  </a:ext>
                </a:extLst>
              </p14:cNvPr>
              <p14:cNvContentPartPr/>
              <p14:nvPr/>
            </p14:nvContentPartPr>
            <p14:xfrm>
              <a:off x="9201703" y="3674084"/>
              <a:ext cx="38160" cy="30492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CC174B3D-E5FD-5E63-55A9-AB68C1A4B29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186223" y="3658604"/>
                <a:ext cx="6876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22F15C40-3DC1-D649-0894-DB1BF0DC52ED}"/>
                  </a:ext>
                </a:extLst>
              </p14:cNvPr>
              <p14:cNvContentPartPr/>
              <p14:nvPr/>
            </p14:nvContentPartPr>
            <p14:xfrm>
              <a:off x="9214303" y="3812324"/>
              <a:ext cx="100800" cy="3168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22F15C40-3DC1-D649-0894-DB1BF0DC52E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98878" y="3796844"/>
                <a:ext cx="131291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8A15EC8D-35C2-DDE4-3A68-0C0102DEE822}"/>
                  </a:ext>
                </a:extLst>
              </p14:cNvPr>
              <p14:cNvContentPartPr/>
              <p14:nvPr/>
            </p14:nvContentPartPr>
            <p14:xfrm>
              <a:off x="9327343" y="3737084"/>
              <a:ext cx="63360" cy="13248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8A15EC8D-35C2-DDE4-3A68-0C0102DEE82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11775" y="3721604"/>
                <a:ext cx="94135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D916F264-1CDE-4B33-ECCB-8E9B117CB68D}"/>
                  </a:ext>
                </a:extLst>
              </p14:cNvPr>
              <p14:cNvContentPartPr/>
              <p14:nvPr/>
            </p14:nvContentPartPr>
            <p14:xfrm>
              <a:off x="9396463" y="3743204"/>
              <a:ext cx="63360" cy="75960"/>
            </p14:xfrm>
          </p:contentPart>
        </mc:Choice>
        <mc:Fallback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D916F264-1CDE-4B33-ECCB-8E9B117CB68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380895" y="3727650"/>
                <a:ext cx="94135" cy="10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3AB74C16-BF11-3A90-AED7-58D47EA40698}"/>
                  </a:ext>
                </a:extLst>
              </p14:cNvPr>
              <p14:cNvContentPartPr/>
              <p14:nvPr/>
            </p14:nvContentPartPr>
            <p14:xfrm>
              <a:off x="9289543" y="3806204"/>
              <a:ext cx="286200" cy="11340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3AB74C16-BF11-3A90-AED7-58D47EA4069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274063" y="3790773"/>
                <a:ext cx="316800" cy="14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7FA2D88B-150A-0B79-CA71-F647FE9BB7C8}"/>
                  </a:ext>
                </a:extLst>
              </p14:cNvPr>
              <p14:cNvContentPartPr/>
              <p14:nvPr/>
            </p14:nvContentPartPr>
            <p14:xfrm>
              <a:off x="9434263" y="3862724"/>
              <a:ext cx="82080" cy="14508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7FA2D88B-150A-0B79-CA71-F647FE9BB7C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418783" y="3847205"/>
                <a:ext cx="112680" cy="175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CB5039D8-12A1-CC21-3BF7-76E16FBDE434}"/>
                  </a:ext>
                </a:extLst>
              </p14:cNvPr>
              <p14:cNvContentPartPr/>
              <p14:nvPr/>
            </p14:nvContentPartPr>
            <p14:xfrm>
              <a:off x="9611023" y="3718004"/>
              <a:ext cx="100080" cy="9468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CB5039D8-12A1-CC21-3BF7-76E16FBDE43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595543" y="3702524"/>
                <a:ext cx="1306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35390481-97B5-9817-6AD8-FE939047544C}"/>
                  </a:ext>
                </a:extLst>
              </p14:cNvPr>
              <p14:cNvContentPartPr/>
              <p14:nvPr/>
            </p14:nvContentPartPr>
            <p14:xfrm>
              <a:off x="9591583" y="3831404"/>
              <a:ext cx="189000" cy="9108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35390481-97B5-9817-6AD8-FE939047544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576103" y="3815985"/>
                <a:ext cx="219600" cy="1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1AEE222B-9917-8845-7419-7BFDC66EF220}"/>
                  </a:ext>
                </a:extLst>
              </p14:cNvPr>
              <p14:cNvContentPartPr/>
              <p14:nvPr/>
            </p14:nvContentPartPr>
            <p14:xfrm>
              <a:off x="9786343" y="3700004"/>
              <a:ext cx="38160" cy="25740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1AEE222B-9917-8845-7419-7BFDC66EF22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770716" y="3684546"/>
                <a:ext cx="69051" cy="287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1BB294C9-8D41-178A-D176-CF78E847DD6B}"/>
                  </a:ext>
                </a:extLst>
              </p14:cNvPr>
              <p14:cNvContentPartPr/>
              <p14:nvPr/>
            </p14:nvContentPartPr>
            <p14:xfrm>
              <a:off x="9176503" y="4221284"/>
              <a:ext cx="82080" cy="22680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1BB294C9-8D41-178A-D176-CF78E847DD6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161023" y="4205804"/>
                <a:ext cx="1126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84159A3E-C551-69C5-3BB1-6E0E84E45D9B}"/>
                  </a:ext>
                </a:extLst>
              </p14:cNvPr>
              <p14:cNvContentPartPr/>
              <p14:nvPr/>
            </p14:nvContentPartPr>
            <p14:xfrm>
              <a:off x="9270823" y="4158284"/>
              <a:ext cx="179280" cy="12600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84159A3E-C551-69C5-3BB1-6E0E84E45D9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55343" y="4142848"/>
                <a:ext cx="209880" cy="156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64082345-1D34-6771-5EC8-C9B15744675A}"/>
                  </a:ext>
                </a:extLst>
              </p14:cNvPr>
              <p14:cNvContentPartPr/>
              <p14:nvPr/>
            </p14:nvContentPartPr>
            <p14:xfrm>
              <a:off x="9339943" y="4173764"/>
              <a:ext cx="295920" cy="19188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64082345-1D34-6771-5EC8-C9B15744675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324444" y="4158284"/>
                <a:ext cx="326557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39A7D1B1-2280-9D3E-D21E-35FECE2DF802}"/>
                  </a:ext>
                </a:extLst>
              </p14:cNvPr>
              <p14:cNvContentPartPr/>
              <p14:nvPr/>
            </p14:nvContentPartPr>
            <p14:xfrm>
              <a:off x="9629023" y="4167284"/>
              <a:ext cx="232920" cy="12960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39A7D1B1-2280-9D3E-D21E-35FECE2DF80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613543" y="4151804"/>
                <a:ext cx="2635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D42BA37B-B944-C963-F07A-172DE2BDAB83}"/>
                  </a:ext>
                </a:extLst>
              </p14:cNvPr>
              <p14:cNvContentPartPr/>
              <p14:nvPr/>
            </p14:nvContentPartPr>
            <p14:xfrm>
              <a:off x="9899383" y="4170884"/>
              <a:ext cx="75240" cy="12960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D42BA37B-B944-C963-F07A-172DE2BDAB8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83903" y="4155404"/>
                <a:ext cx="1058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8711FE83-934F-B900-7577-7FD87BA6EFE4}"/>
                  </a:ext>
                </a:extLst>
              </p14:cNvPr>
              <p14:cNvContentPartPr/>
              <p14:nvPr/>
            </p14:nvContentPartPr>
            <p14:xfrm>
              <a:off x="10018903" y="4133084"/>
              <a:ext cx="38160" cy="18900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8711FE83-934F-B900-7577-7FD87BA6EFE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003423" y="4117574"/>
                <a:ext cx="68760" cy="219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41230743-EBA6-D048-06DE-26F624FF5728}"/>
                  </a:ext>
                </a:extLst>
              </p14:cNvPr>
              <p14:cNvContentPartPr/>
              <p14:nvPr/>
            </p14:nvContentPartPr>
            <p14:xfrm>
              <a:off x="10075423" y="4114364"/>
              <a:ext cx="170280" cy="6336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41230743-EBA6-D048-06DE-26F624FF572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059910" y="4098884"/>
                <a:ext cx="200945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4EE720D2-0865-C07E-23D3-10CFBCCD25CC}"/>
                  </a:ext>
                </a:extLst>
              </p14:cNvPr>
              <p14:cNvContentPartPr/>
              <p14:nvPr/>
            </p14:nvContentPartPr>
            <p14:xfrm>
              <a:off x="10081903" y="4133804"/>
              <a:ext cx="283320" cy="18828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4EE720D2-0865-C07E-23D3-10CFBCCD25C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066423" y="4118324"/>
                <a:ext cx="3139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1F290F22-C530-C5BC-793C-A46D0A4D5329}"/>
                  </a:ext>
                </a:extLst>
              </p14:cNvPr>
              <p14:cNvContentPartPr/>
              <p14:nvPr/>
            </p14:nvContentPartPr>
            <p14:xfrm>
              <a:off x="10427503" y="4161884"/>
              <a:ext cx="69480" cy="21708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1F290F22-C530-C5BC-793C-A46D0A4D532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412023" y="4146404"/>
                <a:ext cx="1000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E2C51F9D-6FE7-4292-2BA6-98A4AB212FA0}"/>
                  </a:ext>
                </a:extLst>
              </p14:cNvPr>
              <p14:cNvContentPartPr/>
              <p14:nvPr/>
            </p14:nvContentPartPr>
            <p14:xfrm>
              <a:off x="10635223" y="3743204"/>
              <a:ext cx="182520" cy="32652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E2C51F9D-6FE7-4292-2BA6-98A4AB212FA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619773" y="3727724"/>
                <a:ext cx="21306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6DC6B58B-B51C-A734-BAA9-A5732FB6745E}"/>
                  </a:ext>
                </a:extLst>
              </p14:cNvPr>
              <p14:cNvContentPartPr/>
              <p14:nvPr/>
            </p14:nvContentPartPr>
            <p14:xfrm>
              <a:off x="10635223" y="3774884"/>
              <a:ext cx="226800" cy="28944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6DC6B58B-B51C-A734-BAA9-A5732FB6745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619743" y="3759404"/>
                <a:ext cx="2574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81BDDC02-F8A2-AF83-E0ED-C0870B6E51F5}"/>
                  </a:ext>
                </a:extLst>
              </p14:cNvPr>
              <p14:cNvContentPartPr/>
              <p14:nvPr/>
            </p14:nvContentPartPr>
            <p14:xfrm>
              <a:off x="10987303" y="4095284"/>
              <a:ext cx="31680" cy="648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81BDDC02-F8A2-AF83-E0ED-C0870B6E51F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971997" y="4079804"/>
                <a:ext cx="61936" cy="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7560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26CE03-81B0-5BA9-8F9C-486AB9D2D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0D8BA80-42C5-943E-1677-6FC3B1B89C29}"/>
                  </a:ext>
                </a:extLst>
              </p14:cNvPr>
              <p14:cNvContentPartPr/>
              <p14:nvPr/>
            </p14:nvContentPartPr>
            <p14:xfrm>
              <a:off x="2568703" y="3479324"/>
              <a:ext cx="1637640" cy="4402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0D8BA80-42C5-943E-1677-6FC3B1B89C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3223" y="3463857"/>
                <a:ext cx="1668240" cy="4708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5338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567405-27EA-02D7-4EA9-72C0F69B5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2522E29-4F6E-BE47-62C6-D1581D41F3B4}"/>
                  </a:ext>
                </a:extLst>
              </p14:cNvPr>
              <p14:cNvContentPartPr/>
              <p14:nvPr/>
            </p14:nvContentPartPr>
            <p14:xfrm>
              <a:off x="2587423" y="3265484"/>
              <a:ext cx="3238200" cy="3837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2522E29-4F6E-BE47-62C6-D1581D41F3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1943" y="3250019"/>
                <a:ext cx="3268800" cy="414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C5D943EB-3FB5-D699-936B-B67CC4C3537F}"/>
                  </a:ext>
                </a:extLst>
              </p14:cNvPr>
              <p14:cNvContentPartPr/>
              <p14:nvPr/>
            </p14:nvContentPartPr>
            <p14:xfrm>
              <a:off x="6391183" y="4151804"/>
              <a:ext cx="1471680" cy="40932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C5D943EB-3FB5-D699-936B-B67CC4C353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5703" y="4136310"/>
                <a:ext cx="1502280" cy="439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3CA351A9-8D02-6946-A701-DCED66875391}"/>
                  </a:ext>
                </a:extLst>
              </p14:cNvPr>
              <p14:cNvContentPartPr/>
              <p14:nvPr/>
            </p14:nvContentPartPr>
            <p14:xfrm>
              <a:off x="5486503" y="4265204"/>
              <a:ext cx="540720" cy="28980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3CA351A9-8D02-6946-A701-DCED6687539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71013" y="4249724"/>
                <a:ext cx="5713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02B1D19F-0859-B2E7-7142-1A0B2113CC49}"/>
                  </a:ext>
                </a:extLst>
              </p14:cNvPr>
              <p14:cNvContentPartPr/>
              <p14:nvPr/>
            </p14:nvContentPartPr>
            <p14:xfrm>
              <a:off x="4090783" y="4321724"/>
              <a:ext cx="1200600" cy="39024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02B1D19F-0859-B2E7-7142-1A0B2113CC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75303" y="4306244"/>
                <a:ext cx="123120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237524B3-4606-7CDE-358B-2E6631692F3D}"/>
                  </a:ext>
                </a:extLst>
              </p14:cNvPr>
              <p14:cNvContentPartPr/>
              <p14:nvPr/>
            </p14:nvContentPartPr>
            <p14:xfrm>
              <a:off x="2694343" y="4441244"/>
              <a:ext cx="1176480" cy="597600"/>
            </p14:xfrm>
          </p:contentPart>
        </mc:Choice>
        <mc:Fallback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237524B3-4606-7CDE-358B-2E6631692F3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78858" y="4425764"/>
                <a:ext cx="1207089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AC5F6B23-393B-7274-AFB0-01D111343AB0}"/>
                  </a:ext>
                </a:extLst>
              </p14:cNvPr>
              <p14:cNvContentPartPr/>
              <p14:nvPr/>
            </p14:nvContentPartPr>
            <p14:xfrm>
              <a:off x="3751303" y="5296244"/>
              <a:ext cx="226080" cy="50760"/>
            </p14:xfrm>
          </p:contentPart>
        </mc:Choice>
        <mc:Fallback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AC5F6B23-393B-7274-AFB0-01D111343AB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35823" y="5280764"/>
                <a:ext cx="2566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7" name="잉크 106">
                <a:extLst>
                  <a:ext uri="{FF2B5EF4-FFF2-40B4-BE49-F238E27FC236}">
                    <a16:creationId xmlns:a16="http://schemas.microsoft.com/office/drawing/2014/main" id="{8EEA0E39-8BB8-644D-974D-C7D3F56E8E7E}"/>
                  </a:ext>
                </a:extLst>
              </p14:cNvPr>
              <p14:cNvContentPartPr/>
              <p14:nvPr/>
            </p14:nvContentPartPr>
            <p14:xfrm>
              <a:off x="8233303" y="5145404"/>
              <a:ext cx="6480" cy="6480"/>
            </p14:xfrm>
          </p:contentPart>
        </mc:Choice>
        <mc:Fallback>
          <p:pic>
            <p:nvPicPr>
              <p:cNvPr id="107" name="잉크 106">
                <a:extLst>
                  <a:ext uri="{FF2B5EF4-FFF2-40B4-BE49-F238E27FC236}">
                    <a16:creationId xmlns:a16="http://schemas.microsoft.com/office/drawing/2014/main" id="{8EEA0E39-8BB8-644D-974D-C7D3F56E8E7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17823" y="5130739"/>
                <a:ext cx="3708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8" name="잉크 107">
                <a:extLst>
                  <a:ext uri="{FF2B5EF4-FFF2-40B4-BE49-F238E27FC236}">
                    <a16:creationId xmlns:a16="http://schemas.microsoft.com/office/drawing/2014/main" id="{9C2186C9-6BFA-743A-2907-A76D4EBE3835}"/>
                  </a:ext>
                </a:extLst>
              </p14:cNvPr>
              <p14:cNvContentPartPr/>
              <p14:nvPr/>
            </p14:nvContentPartPr>
            <p14:xfrm>
              <a:off x="7491703" y="4919684"/>
              <a:ext cx="578520" cy="238680"/>
            </p14:xfrm>
          </p:contentPart>
        </mc:Choice>
        <mc:Fallback>
          <p:pic>
            <p:nvPicPr>
              <p:cNvPr id="108" name="잉크 107">
                <a:extLst>
                  <a:ext uri="{FF2B5EF4-FFF2-40B4-BE49-F238E27FC236}">
                    <a16:creationId xmlns:a16="http://schemas.microsoft.com/office/drawing/2014/main" id="{9C2186C9-6BFA-743A-2907-A76D4EBE383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76233" y="4904181"/>
                <a:ext cx="609101" cy="269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09" name="잉크 108">
                <a:extLst>
                  <a:ext uri="{FF2B5EF4-FFF2-40B4-BE49-F238E27FC236}">
                    <a16:creationId xmlns:a16="http://schemas.microsoft.com/office/drawing/2014/main" id="{EBCAA431-E7D9-04A5-B22F-8180B3D3E52A}"/>
                  </a:ext>
                </a:extLst>
              </p14:cNvPr>
              <p14:cNvContentPartPr/>
              <p14:nvPr/>
            </p14:nvContentPartPr>
            <p14:xfrm>
              <a:off x="6674143" y="4893764"/>
              <a:ext cx="597600" cy="361440"/>
            </p14:xfrm>
          </p:contentPart>
        </mc:Choice>
        <mc:Fallback>
          <p:pic>
            <p:nvPicPr>
              <p:cNvPr id="109" name="잉크 108">
                <a:extLst>
                  <a:ext uri="{FF2B5EF4-FFF2-40B4-BE49-F238E27FC236}">
                    <a16:creationId xmlns:a16="http://schemas.microsoft.com/office/drawing/2014/main" id="{EBCAA431-E7D9-04A5-B22F-8180B3D3E52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58663" y="4878284"/>
                <a:ext cx="62820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321A5FE6-BE62-EA18-E7BA-451C76BEE4C7}"/>
                  </a:ext>
                </a:extLst>
              </p14:cNvPr>
              <p14:cNvContentPartPr/>
              <p14:nvPr/>
            </p14:nvContentPartPr>
            <p14:xfrm>
              <a:off x="5963863" y="4925444"/>
              <a:ext cx="465840" cy="333360"/>
            </p14:xfrm>
          </p:contentPart>
        </mc:Choice>
        <mc:Fallback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321A5FE6-BE62-EA18-E7BA-451C76BEE4C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48383" y="4909981"/>
                <a:ext cx="496440" cy="363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11" name="잉크 110">
                <a:extLst>
                  <a:ext uri="{FF2B5EF4-FFF2-40B4-BE49-F238E27FC236}">
                    <a16:creationId xmlns:a16="http://schemas.microsoft.com/office/drawing/2014/main" id="{D7EF776C-8072-D701-E604-29515CE94AC6}"/>
                  </a:ext>
                </a:extLst>
              </p14:cNvPr>
              <p14:cNvContentPartPr/>
              <p14:nvPr/>
            </p14:nvContentPartPr>
            <p14:xfrm>
              <a:off x="4159543" y="4929404"/>
              <a:ext cx="1603440" cy="486720"/>
            </p14:xfrm>
          </p:contentPart>
        </mc:Choice>
        <mc:Fallback>
          <p:pic>
            <p:nvPicPr>
              <p:cNvPr id="111" name="잉크 110">
                <a:extLst>
                  <a:ext uri="{FF2B5EF4-FFF2-40B4-BE49-F238E27FC236}">
                    <a16:creationId xmlns:a16="http://schemas.microsoft.com/office/drawing/2014/main" id="{D7EF776C-8072-D701-E604-29515CE94AC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44063" y="4913913"/>
                <a:ext cx="1634040" cy="517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12" name="잉크 111">
                <a:extLst>
                  <a:ext uri="{FF2B5EF4-FFF2-40B4-BE49-F238E27FC236}">
                    <a16:creationId xmlns:a16="http://schemas.microsoft.com/office/drawing/2014/main" id="{9E495CE8-471D-ABFD-90F4-390CCDEF49BC}"/>
                  </a:ext>
                </a:extLst>
              </p14:cNvPr>
              <p14:cNvContentPartPr/>
              <p14:nvPr/>
            </p14:nvContentPartPr>
            <p14:xfrm>
              <a:off x="3735463" y="5918684"/>
              <a:ext cx="261000" cy="69480"/>
            </p14:xfrm>
          </p:contentPart>
        </mc:Choice>
        <mc:Fallback>
          <p:pic>
            <p:nvPicPr>
              <p:cNvPr id="112" name="잉크 111">
                <a:extLst>
                  <a:ext uri="{FF2B5EF4-FFF2-40B4-BE49-F238E27FC236}">
                    <a16:creationId xmlns:a16="http://schemas.microsoft.com/office/drawing/2014/main" id="{9E495CE8-471D-ABFD-90F4-390CCDEF49B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719983" y="5903284"/>
                <a:ext cx="291600" cy="99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28" name="잉크 127">
                <a:extLst>
                  <a:ext uri="{FF2B5EF4-FFF2-40B4-BE49-F238E27FC236}">
                    <a16:creationId xmlns:a16="http://schemas.microsoft.com/office/drawing/2014/main" id="{58E814A1-5FC2-6DB9-A1BB-AFAB89DAE2C6}"/>
                  </a:ext>
                </a:extLst>
              </p14:cNvPr>
              <p14:cNvContentPartPr/>
              <p14:nvPr/>
            </p14:nvContentPartPr>
            <p14:xfrm>
              <a:off x="4241983" y="5586044"/>
              <a:ext cx="1657800" cy="584640"/>
            </p14:xfrm>
          </p:contentPart>
        </mc:Choice>
        <mc:Fallback>
          <p:pic>
            <p:nvPicPr>
              <p:cNvPr id="128" name="잉크 127">
                <a:extLst>
                  <a:ext uri="{FF2B5EF4-FFF2-40B4-BE49-F238E27FC236}">
                    <a16:creationId xmlns:a16="http://schemas.microsoft.com/office/drawing/2014/main" id="{58E814A1-5FC2-6DB9-A1BB-AFAB89DAE2C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26506" y="5570554"/>
                <a:ext cx="1688393" cy="615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48" name="잉크 147">
                <a:extLst>
                  <a:ext uri="{FF2B5EF4-FFF2-40B4-BE49-F238E27FC236}">
                    <a16:creationId xmlns:a16="http://schemas.microsoft.com/office/drawing/2014/main" id="{F09204A8-24C0-E19B-46B4-DB89B8385518}"/>
                  </a:ext>
                </a:extLst>
              </p14:cNvPr>
              <p14:cNvContentPartPr/>
              <p14:nvPr/>
            </p14:nvContentPartPr>
            <p14:xfrm>
              <a:off x="6932623" y="5522684"/>
              <a:ext cx="792000" cy="345960"/>
            </p14:xfrm>
          </p:contentPart>
        </mc:Choice>
        <mc:Fallback>
          <p:pic>
            <p:nvPicPr>
              <p:cNvPr id="148" name="잉크 147">
                <a:extLst>
                  <a:ext uri="{FF2B5EF4-FFF2-40B4-BE49-F238E27FC236}">
                    <a16:creationId xmlns:a16="http://schemas.microsoft.com/office/drawing/2014/main" id="{F09204A8-24C0-E19B-46B4-DB89B838551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17136" y="5507220"/>
                <a:ext cx="822614" cy="376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49" name="잉크 148">
                <a:extLst>
                  <a:ext uri="{FF2B5EF4-FFF2-40B4-BE49-F238E27FC236}">
                    <a16:creationId xmlns:a16="http://schemas.microsoft.com/office/drawing/2014/main" id="{2A4912C7-800A-9BA9-DB77-F6F6191DFB8F}"/>
                  </a:ext>
                </a:extLst>
              </p14:cNvPr>
              <p14:cNvContentPartPr/>
              <p14:nvPr/>
            </p14:nvContentPartPr>
            <p14:xfrm>
              <a:off x="6042703" y="5560124"/>
              <a:ext cx="631800" cy="308880"/>
            </p14:xfrm>
          </p:contentPart>
        </mc:Choice>
        <mc:Fallback>
          <p:pic>
            <p:nvPicPr>
              <p:cNvPr id="149" name="잉크 148">
                <a:extLst>
                  <a:ext uri="{FF2B5EF4-FFF2-40B4-BE49-F238E27FC236}">
                    <a16:creationId xmlns:a16="http://schemas.microsoft.com/office/drawing/2014/main" id="{2A4912C7-800A-9BA9-DB77-F6F6191DFB8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27223" y="5544626"/>
                <a:ext cx="662400" cy="339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83" name="잉크 182">
                <a:extLst>
                  <a:ext uri="{FF2B5EF4-FFF2-40B4-BE49-F238E27FC236}">
                    <a16:creationId xmlns:a16="http://schemas.microsoft.com/office/drawing/2014/main" id="{E6736282-C91B-214F-396F-F186E637B305}"/>
                  </a:ext>
                </a:extLst>
              </p14:cNvPr>
              <p14:cNvContentPartPr/>
              <p14:nvPr/>
            </p14:nvContentPartPr>
            <p14:xfrm>
              <a:off x="9065983" y="5484884"/>
              <a:ext cx="1657440" cy="339840"/>
            </p14:xfrm>
          </p:contentPart>
        </mc:Choice>
        <mc:Fallback>
          <p:pic>
            <p:nvPicPr>
              <p:cNvPr id="183" name="잉크 182">
                <a:extLst>
                  <a:ext uri="{FF2B5EF4-FFF2-40B4-BE49-F238E27FC236}">
                    <a16:creationId xmlns:a16="http://schemas.microsoft.com/office/drawing/2014/main" id="{E6736282-C91B-214F-396F-F186E637B30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050503" y="5469404"/>
                <a:ext cx="16880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84" name="잉크 183">
                <a:extLst>
                  <a:ext uri="{FF2B5EF4-FFF2-40B4-BE49-F238E27FC236}">
                    <a16:creationId xmlns:a16="http://schemas.microsoft.com/office/drawing/2014/main" id="{93B97D85-72F6-F844-51EF-0206E846FDE8}"/>
                  </a:ext>
                </a:extLst>
              </p14:cNvPr>
              <p14:cNvContentPartPr/>
              <p14:nvPr/>
            </p14:nvContentPartPr>
            <p14:xfrm>
              <a:off x="7982743" y="5491004"/>
              <a:ext cx="861120" cy="283320"/>
            </p14:xfrm>
          </p:contentPart>
        </mc:Choice>
        <mc:Fallback>
          <p:pic>
            <p:nvPicPr>
              <p:cNvPr id="184" name="잉크 183">
                <a:extLst>
                  <a:ext uri="{FF2B5EF4-FFF2-40B4-BE49-F238E27FC236}">
                    <a16:creationId xmlns:a16="http://schemas.microsoft.com/office/drawing/2014/main" id="{93B97D85-72F6-F844-51EF-0206E846FDE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967263" y="5475524"/>
                <a:ext cx="89172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85" name="잉크 184">
                <a:extLst>
                  <a:ext uri="{FF2B5EF4-FFF2-40B4-BE49-F238E27FC236}">
                    <a16:creationId xmlns:a16="http://schemas.microsoft.com/office/drawing/2014/main" id="{9EC020B2-E6F6-9E26-9601-0986E172E899}"/>
                  </a:ext>
                </a:extLst>
              </p14:cNvPr>
              <p14:cNvContentPartPr/>
              <p14:nvPr/>
            </p14:nvContentPartPr>
            <p14:xfrm>
              <a:off x="3965143" y="6553724"/>
              <a:ext cx="169560" cy="12960"/>
            </p14:xfrm>
          </p:contentPart>
        </mc:Choice>
        <mc:Fallback>
          <p:pic>
            <p:nvPicPr>
              <p:cNvPr id="185" name="잉크 184">
                <a:extLst>
                  <a:ext uri="{FF2B5EF4-FFF2-40B4-BE49-F238E27FC236}">
                    <a16:creationId xmlns:a16="http://schemas.microsoft.com/office/drawing/2014/main" id="{9EC020B2-E6F6-9E26-9601-0986E172E89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949630" y="6538244"/>
                <a:ext cx="200225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86" name="잉크 185">
                <a:extLst>
                  <a:ext uri="{FF2B5EF4-FFF2-40B4-BE49-F238E27FC236}">
                    <a16:creationId xmlns:a16="http://schemas.microsoft.com/office/drawing/2014/main" id="{A9A37F0F-A22A-3262-1521-EEB08E9C45B0}"/>
                  </a:ext>
                </a:extLst>
              </p14:cNvPr>
              <p14:cNvContentPartPr/>
              <p14:nvPr/>
            </p14:nvContentPartPr>
            <p14:xfrm>
              <a:off x="4398223" y="6437804"/>
              <a:ext cx="138600" cy="172800"/>
            </p14:xfrm>
          </p:contentPart>
        </mc:Choice>
        <mc:Fallback>
          <p:pic>
            <p:nvPicPr>
              <p:cNvPr id="186" name="잉크 185">
                <a:extLst>
                  <a:ext uri="{FF2B5EF4-FFF2-40B4-BE49-F238E27FC236}">
                    <a16:creationId xmlns:a16="http://schemas.microsoft.com/office/drawing/2014/main" id="{A9A37F0F-A22A-3262-1521-EEB08E9C45B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382743" y="6422324"/>
                <a:ext cx="1692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87" name="잉크 186">
                <a:extLst>
                  <a:ext uri="{FF2B5EF4-FFF2-40B4-BE49-F238E27FC236}">
                    <a16:creationId xmlns:a16="http://schemas.microsoft.com/office/drawing/2014/main" id="{B4C258D9-C867-8CC6-F7DC-60B737A8D210}"/>
                  </a:ext>
                </a:extLst>
              </p14:cNvPr>
              <p14:cNvContentPartPr/>
              <p14:nvPr/>
            </p14:nvContentPartPr>
            <p14:xfrm>
              <a:off x="4492543" y="6397124"/>
              <a:ext cx="138600" cy="150480"/>
            </p14:xfrm>
          </p:contentPart>
        </mc:Choice>
        <mc:Fallback>
          <p:pic>
            <p:nvPicPr>
              <p:cNvPr id="187" name="잉크 186">
                <a:extLst>
                  <a:ext uri="{FF2B5EF4-FFF2-40B4-BE49-F238E27FC236}">
                    <a16:creationId xmlns:a16="http://schemas.microsoft.com/office/drawing/2014/main" id="{B4C258D9-C867-8CC6-F7DC-60B737A8D21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77063" y="6381644"/>
                <a:ext cx="1692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88" name="잉크 187">
                <a:extLst>
                  <a:ext uri="{FF2B5EF4-FFF2-40B4-BE49-F238E27FC236}">
                    <a16:creationId xmlns:a16="http://schemas.microsoft.com/office/drawing/2014/main" id="{357D14B0-6E78-72E0-9378-57F84BDB475F}"/>
                  </a:ext>
                </a:extLst>
              </p14:cNvPr>
              <p14:cNvContentPartPr/>
              <p14:nvPr/>
            </p14:nvContentPartPr>
            <p14:xfrm>
              <a:off x="4630783" y="6343484"/>
              <a:ext cx="75960" cy="254520"/>
            </p14:xfrm>
          </p:contentPart>
        </mc:Choice>
        <mc:Fallback>
          <p:pic>
            <p:nvPicPr>
              <p:cNvPr id="188" name="잉크 187">
                <a:extLst>
                  <a:ext uri="{FF2B5EF4-FFF2-40B4-BE49-F238E27FC236}">
                    <a16:creationId xmlns:a16="http://schemas.microsoft.com/office/drawing/2014/main" id="{357D14B0-6E78-72E0-9378-57F84BDB475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615229" y="6328026"/>
                <a:ext cx="106706" cy="285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89" name="잉크 188">
                <a:extLst>
                  <a:ext uri="{FF2B5EF4-FFF2-40B4-BE49-F238E27FC236}">
                    <a16:creationId xmlns:a16="http://schemas.microsoft.com/office/drawing/2014/main" id="{5F68E7F7-9D32-BE3B-A2DB-0E657C3D4F4A}"/>
                  </a:ext>
                </a:extLst>
              </p14:cNvPr>
              <p14:cNvContentPartPr/>
              <p14:nvPr/>
            </p14:nvContentPartPr>
            <p14:xfrm>
              <a:off x="4718983" y="6321164"/>
              <a:ext cx="126000" cy="132480"/>
            </p14:xfrm>
          </p:contentPart>
        </mc:Choice>
        <mc:Fallback>
          <p:pic>
            <p:nvPicPr>
              <p:cNvPr id="189" name="잉크 188">
                <a:extLst>
                  <a:ext uri="{FF2B5EF4-FFF2-40B4-BE49-F238E27FC236}">
                    <a16:creationId xmlns:a16="http://schemas.microsoft.com/office/drawing/2014/main" id="{5F68E7F7-9D32-BE3B-A2DB-0E657C3D4F4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703547" y="6305684"/>
                <a:ext cx="156513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90" name="잉크 189">
                <a:extLst>
                  <a:ext uri="{FF2B5EF4-FFF2-40B4-BE49-F238E27FC236}">
                    <a16:creationId xmlns:a16="http://schemas.microsoft.com/office/drawing/2014/main" id="{43F12422-7767-5DE5-39CC-BE0791591C31}"/>
                  </a:ext>
                </a:extLst>
              </p14:cNvPr>
              <p14:cNvContentPartPr/>
              <p14:nvPr/>
            </p14:nvContentPartPr>
            <p14:xfrm>
              <a:off x="4725823" y="6440324"/>
              <a:ext cx="125280" cy="75960"/>
            </p14:xfrm>
          </p:contentPart>
        </mc:Choice>
        <mc:Fallback>
          <p:pic>
            <p:nvPicPr>
              <p:cNvPr id="190" name="잉크 189">
                <a:extLst>
                  <a:ext uri="{FF2B5EF4-FFF2-40B4-BE49-F238E27FC236}">
                    <a16:creationId xmlns:a16="http://schemas.microsoft.com/office/drawing/2014/main" id="{43F12422-7767-5DE5-39CC-BE0791591C3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710343" y="6424844"/>
                <a:ext cx="1558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91" name="잉크 190">
                <a:extLst>
                  <a:ext uri="{FF2B5EF4-FFF2-40B4-BE49-F238E27FC236}">
                    <a16:creationId xmlns:a16="http://schemas.microsoft.com/office/drawing/2014/main" id="{6BA81666-CCAA-9B16-09E3-2655AD2FF58C}"/>
                  </a:ext>
                </a:extLst>
              </p14:cNvPr>
              <p14:cNvContentPartPr/>
              <p14:nvPr/>
            </p14:nvContentPartPr>
            <p14:xfrm>
              <a:off x="4820143" y="6547244"/>
              <a:ext cx="112680" cy="43560"/>
            </p14:xfrm>
          </p:contentPart>
        </mc:Choice>
        <mc:Fallback>
          <p:pic>
            <p:nvPicPr>
              <p:cNvPr id="191" name="잉크 190">
                <a:extLst>
                  <a:ext uri="{FF2B5EF4-FFF2-40B4-BE49-F238E27FC236}">
                    <a16:creationId xmlns:a16="http://schemas.microsoft.com/office/drawing/2014/main" id="{6BA81666-CCAA-9B16-09E3-2655AD2FF58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804663" y="6531764"/>
                <a:ext cx="1432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92" name="잉크 191">
                <a:extLst>
                  <a:ext uri="{FF2B5EF4-FFF2-40B4-BE49-F238E27FC236}">
                    <a16:creationId xmlns:a16="http://schemas.microsoft.com/office/drawing/2014/main" id="{1723903B-E6E7-B29F-4AB2-C9B7818CC93B}"/>
                  </a:ext>
                </a:extLst>
              </p14:cNvPr>
              <p14:cNvContentPartPr/>
              <p14:nvPr/>
            </p14:nvContentPartPr>
            <p14:xfrm>
              <a:off x="5008063" y="6371204"/>
              <a:ext cx="63360" cy="50040"/>
            </p14:xfrm>
          </p:contentPart>
        </mc:Choice>
        <mc:Fallback>
          <p:pic>
            <p:nvPicPr>
              <p:cNvPr id="192" name="잉크 191">
                <a:extLst>
                  <a:ext uri="{FF2B5EF4-FFF2-40B4-BE49-F238E27FC236}">
                    <a16:creationId xmlns:a16="http://schemas.microsoft.com/office/drawing/2014/main" id="{1723903B-E6E7-B29F-4AB2-C9B7818CC93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992495" y="6355724"/>
                <a:ext cx="94135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93" name="잉크 192">
                <a:extLst>
                  <a:ext uri="{FF2B5EF4-FFF2-40B4-BE49-F238E27FC236}">
                    <a16:creationId xmlns:a16="http://schemas.microsoft.com/office/drawing/2014/main" id="{DC527CF2-8334-1C07-72B8-6D362722DCDF}"/>
                  </a:ext>
                </a:extLst>
              </p14:cNvPr>
              <p14:cNvContentPartPr/>
              <p14:nvPr/>
            </p14:nvContentPartPr>
            <p14:xfrm>
              <a:off x="4982863" y="6459404"/>
              <a:ext cx="107280" cy="63360"/>
            </p14:xfrm>
          </p:contentPart>
        </mc:Choice>
        <mc:Fallback>
          <p:pic>
            <p:nvPicPr>
              <p:cNvPr id="193" name="잉크 192">
                <a:extLst>
                  <a:ext uri="{FF2B5EF4-FFF2-40B4-BE49-F238E27FC236}">
                    <a16:creationId xmlns:a16="http://schemas.microsoft.com/office/drawing/2014/main" id="{DC527CF2-8334-1C07-72B8-6D362722DCD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967383" y="6443924"/>
                <a:ext cx="1378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94" name="잉크 193">
                <a:extLst>
                  <a:ext uri="{FF2B5EF4-FFF2-40B4-BE49-F238E27FC236}">
                    <a16:creationId xmlns:a16="http://schemas.microsoft.com/office/drawing/2014/main" id="{DD285889-129C-2DF8-9276-18DD51F51E6D}"/>
                  </a:ext>
                </a:extLst>
              </p14:cNvPr>
              <p14:cNvContentPartPr/>
              <p14:nvPr/>
            </p14:nvContentPartPr>
            <p14:xfrm>
              <a:off x="5020663" y="6421604"/>
              <a:ext cx="157680" cy="137880"/>
            </p14:xfrm>
          </p:contentPart>
        </mc:Choice>
        <mc:Fallback>
          <p:pic>
            <p:nvPicPr>
              <p:cNvPr id="194" name="잉크 193">
                <a:extLst>
                  <a:ext uri="{FF2B5EF4-FFF2-40B4-BE49-F238E27FC236}">
                    <a16:creationId xmlns:a16="http://schemas.microsoft.com/office/drawing/2014/main" id="{DD285889-129C-2DF8-9276-18DD51F51E6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005148" y="6406124"/>
                <a:ext cx="18835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95" name="잉크 194">
                <a:extLst>
                  <a:ext uri="{FF2B5EF4-FFF2-40B4-BE49-F238E27FC236}">
                    <a16:creationId xmlns:a16="http://schemas.microsoft.com/office/drawing/2014/main" id="{CFA02EEE-8AED-F207-4F3E-9FCF1A2D1973}"/>
                  </a:ext>
                </a:extLst>
              </p14:cNvPr>
              <p14:cNvContentPartPr/>
              <p14:nvPr/>
            </p14:nvContentPartPr>
            <p14:xfrm>
              <a:off x="5165383" y="6365084"/>
              <a:ext cx="88560" cy="270720"/>
            </p14:xfrm>
          </p:contentPart>
        </mc:Choice>
        <mc:Fallback>
          <p:pic>
            <p:nvPicPr>
              <p:cNvPr id="195" name="잉크 194">
                <a:extLst>
                  <a:ext uri="{FF2B5EF4-FFF2-40B4-BE49-F238E27FC236}">
                    <a16:creationId xmlns:a16="http://schemas.microsoft.com/office/drawing/2014/main" id="{CFA02EEE-8AED-F207-4F3E-9FCF1A2D197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149903" y="6349604"/>
                <a:ext cx="11916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96" name="잉크 195">
                <a:extLst>
                  <a:ext uri="{FF2B5EF4-FFF2-40B4-BE49-F238E27FC236}">
                    <a16:creationId xmlns:a16="http://schemas.microsoft.com/office/drawing/2014/main" id="{179E6A28-5417-40E1-A7E4-91D8BD482D06}"/>
                  </a:ext>
                </a:extLst>
              </p14:cNvPr>
              <p14:cNvContentPartPr/>
              <p14:nvPr/>
            </p14:nvContentPartPr>
            <p14:xfrm>
              <a:off x="5303623" y="6361484"/>
              <a:ext cx="56880" cy="142200"/>
            </p14:xfrm>
          </p:contentPart>
        </mc:Choice>
        <mc:Fallback>
          <p:pic>
            <p:nvPicPr>
              <p:cNvPr id="196" name="잉크 195">
                <a:extLst>
                  <a:ext uri="{FF2B5EF4-FFF2-40B4-BE49-F238E27FC236}">
                    <a16:creationId xmlns:a16="http://schemas.microsoft.com/office/drawing/2014/main" id="{179E6A28-5417-40E1-A7E4-91D8BD482D0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288143" y="6346004"/>
                <a:ext cx="874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97" name="잉크 196">
                <a:extLst>
                  <a:ext uri="{FF2B5EF4-FFF2-40B4-BE49-F238E27FC236}">
                    <a16:creationId xmlns:a16="http://schemas.microsoft.com/office/drawing/2014/main" id="{0292B39E-32F1-35B1-EB58-78875EC3D72E}"/>
                  </a:ext>
                </a:extLst>
              </p14:cNvPr>
              <p14:cNvContentPartPr/>
              <p14:nvPr/>
            </p14:nvContentPartPr>
            <p14:xfrm>
              <a:off x="5284903" y="6452924"/>
              <a:ext cx="100800" cy="38160"/>
            </p14:xfrm>
          </p:contentPart>
        </mc:Choice>
        <mc:Fallback>
          <p:pic>
            <p:nvPicPr>
              <p:cNvPr id="197" name="잉크 196">
                <a:extLst>
                  <a:ext uri="{FF2B5EF4-FFF2-40B4-BE49-F238E27FC236}">
                    <a16:creationId xmlns:a16="http://schemas.microsoft.com/office/drawing/2014/main" id="{0292B39E-32F1-35B1-EB58-78875EC3D72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269478" y="6437444"/>
                <a:ext cx="131291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98" name="잉크 197">
                <a:extLst>
                  <a:ext uri="{FF2B5EF4-FFF2-40B4-BE49-F238E27FC236}">
                    <a16:creationId xmlns:a16="http://schemas.microsoft.com/office/drawing/2014/main" id="{A3529886-0717-0AA4-9A9E-D5F2180B6173}"/>
                  </a:ext>
                </a:extLst>
              </p14:cNvPr>
              <p14:cNvContentPartPr/>
              <p14:nvPr/>
            </p14:nvContentPartPr>
            <p14:xfrm>
              <a:off x="5334943" y="6484604"/>
              <a:ext cx="195120" cy="69480"/>
            </p14:xfrm>
          </p:contentPart>
        </mc:Choice>
        <mc:Fallback>
          <p:pic>
            <p:nvPicPr>
              <p:cNvPr id="198" name="잉크 197">
                <a:extLst>
                  <a:ext uri="{FF2B5EF4-FFF2-40B4-BE49-F238E27FC236}">
                    <a16:creationId xmlns:a16="http://schemas.microsoft.com/office/drawing/2014/main" id="{A3529886-0717-0AA4-9A9E-D5F2180B617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319463" y="6469124"/>
                <a:ext cx="2257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99" name="잉크 198">
                <a:extLst>
                  <a:ext uri="{FF2B5EF4-FFF2-40B4-BE49-F238E27FC236}">
                    <a16:creationId xmlns:a16="http://schemas.microsoft.com/office/drawing/2014/main" id="{0B1E3A22-4740-4480-D815-FD6064D5D3DF}"/>
                  </a:ext>
                </a:extLst>
              </p14:cNvPr>
              <p14:cNvContentPartPr/>
              <p14:nvPr/>
            </p14:nvContentPartPr>
            <p14:xfrm>
              <a:off x="5636983" y="6346004"/>
              <a:ext cx="107280" cy="138600"/>
            </p14:xfrm>
          </p:contentPart>
        </mc:Choice>
        <mc:Fallback>
          <p:pic>
            <p:nvPicPr>
              <p:cNvPr id="199" name="잉크 198">
                <a:extLst>
                  <a:ext uri="{FF2B5EF4-FFF2-40B4-BE49-F238E27FC236}">
                    <a16:creationId xmlns:a16="http://schemas.microsoft.com/office/drawing/2014/main" id="{0B1E3A22-4740-4480-D815-FD6064D5D3D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621503" y="6330524"/>
                <a:ext cx="1378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39" name="잉크 238">
                <a:extLst>
                  <a:ext uri="{FF2B5EF4-FFF2-40B4-BE49-F238E27FC236}">
                    <a16:creationId xmlns:a16="http://schemas.microsoft.com/office/drawing/2014/main" id="{06C4F0BC-1260-2617-A127-0FA14CC5C774}"/>
                  </a:ext>
                </a:extLst>
              </p14:cNvPr>
              <p14:cNvContentPartPr/>
              <p14:nvPr/>
            </p14:nvContentPartPr>
            <p14:xfrm>
              <a:off x="8201983" y="6232964"/>
              <a:ext cx="434160" cy="396360"/>
            </p14:xfrm>
          </p:contentPart>
        </mc:Choice>
        <mc:Fallback>
          <p:pic>
            <p:nvPicPr>
              <p:cNvPr id="239" name="잉크 238">
                <a:extLst>
                  <a:ext uri="{FF2B5EF4-FFF2-40B4-BE49-F238E27FC236}">
                    <a16:creationId xmlns:a16="http://schemas.microsoft.com/office/drawing/2014/main" id="{06C4F0BC-1260-2617-A127-0FA14CC5C77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186503" y="6217484"/>
                <a:ext cx="46476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40" name="잉크 239">
                <a:extLst>
                  <a:ext uri="{FF2B5EF4-FFF2-40B4-BE49-F238E27FC236}">
                    <a16:creationId xmlns:a16="http://schemas.microsoft.com/office/drawing/2014/main" id="{C8CAFBA6-4677-1F34-C1CC-A324611F1B28}"/>
                  </a:ext>
                </a:extLst>
              </p14:cNvPr>
              <p14:cNvContentPartPr/>
              <p14:nvPr/>
            </p14:nvContentPartPr>
            <p14:xfrm>
              <a:off x="7108663" y="6239444"/>
              <a:ext cx="911160" cy="307440"/>
            </p14:xfrm>
          </p:contentPart>
        </mc:Choice>
        <mc:Fallback>
          <p:pic>
            <p:nvPicPr>
              <p:cNvPr id="240" name="잉크 239">
                <a:extLst>
                  <a:ext uri="{FF2B5EF4-FFF2-40B4-BE49-F238E27FC236}">
                    <a16:creationId xmlns:a16="http://schemas.microsoft.com/office/drawing/2014/main" id="{C8CAFBA6-4677-1F34-C1CC-A324611F1B2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093183" y="6223982"/>
                <a:ext cx="941760" cy="338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41" name="잉크 240">
                <a:extLst>
                  <a:ext uri="{FF2B5EF4-FFF2-40B4-BE49-F238E27FC236}">
                    <a16:creationId xmlns:a16="http://schemas.microsoft.com/office/drawing/2014/main" id="{4196B9E1-8F86-149F-D8C3-BF9E1BCAF7C6}"/>
                  </a:ext>
                </a:extLst>
              </p14:cNvPr>
              <p14:cNvContentPartPr/>
              <p14:nvPr/>
            </p14:nvContentPartPr>
            <p14:xfrm>
              <a:off x="5656423" y="6339884"/>
              <a:ext cx="1275840" cy="333720"/>
            </p14:xfrm>
          </p:contentPart>
        </mc:Choice>
        <mc:Fallback>
          <p:pic>
            <p:nvPicPr>
              <p:cNvPr id="241" name="잉크 240">
                <a:extLst>
                  <a:ext uri="{FF2B5EF4-FFF2-40B4-BE49-F238E27FC236}">
                    <a16:creationId xmlns:a16="http://schemas.microsoft.com/office/drawing/2014/main" id="{4196B9E1-8F86-149F-D8C3-BF9E1BCAF7C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640947" y="6324387"/>
                <a:ext cx="1306431" cy="3643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4283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6927FBD-9384-767C-7245-64665A44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8F98590-10AF-6E6A-2867-0EC33B4772A1}"/>
                  </a:ext>
                </a:extLst>
              </p14:cNvPr>
              <p14:cNvContentPartPr/>
              <p14:nvPr/>
            </p14:nvContentPartPr>
            <p14:xfrm>
              <a:off x="3675343" y="1825844"/>
              <a:ext cx="2244960" cy="132660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8F98590-10AF-6E6A-2867-0EC33B4772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9863" y="1810368"/>
                <a:ext cx="2275560" cy="1357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FC694FDB-B742-6C4B-6921-0165BEEF1949}"/>
                  </a:ext>
                </a:extLst>
              </p14:cNvPr>
              <p14:cNvContentPartPr/>
              <p14:nvPr/>
            </p14:nvContentPartPr>
            <p14:xfrm>
              <a:off x="4102663" y="1017644"/>
              <a:ext cx="1188720" cy="55008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FC694FDB-B742-6C4B-6921-0165BEEF19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87183" y="1002164"/>
                <a:ext cx="121932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ED60382D-3850-E1D4-7A71-36F5D9CC43D7}"/>
                  </a:ext>
                </a:extLst>
              </p14:cNvPr>
              <p14:cNvContentPartPr/>
              <p14:nvPr/>
            </p14:nvContentPartPr>
            <p14:xfrm>
              <a:off x="4800703" y="1932764"/>
              <a:ext cx="1314360" cy="88056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ED60382D-3850-E1D4-7A71-36F5D9CC43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85223" y="1917284"/>
                <a:ext cx="1344960" cy="9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F8F96379-B27C-5489-6F15-B600770D5721}"/>
                  </a:ext>
                </a:extLst>
              </p14:cNvPr>
              <p14:cNvContentPartPr/>
              <p14:nvPr/>
            </p14:nvContentPartPr>
            <p14:xfrm>
              <a:off x="2568703" y="3240284"/>
              <a:ext cx="1440000" cy="38376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F8F96379-B27C-5489-6F15-B600770D57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53223" y="3224804"/>
                <a:ext cx="1470600" cy="41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6847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D6639-D81A-A7A8-CC94-5BA6CB2B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44081"/>
            <a:ext cx="7772400" cy="15698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6FA00DA-4972-1CA8-62C8-ECADF504052B}"/>
                  </a:ext>
                </a:extLst>
              </p14:cNvPr>
              <p14:cNvContentPartPr/>
              <p14:nvPr/>
            </p14:nvContentPartPr>
            <p14:xfrm>
              <a:off x="2625223" y="3479324"/>
              <a:ext cx="1899000" cy="4528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6FA00DA-4972-1CA8-62C8-ECADF50405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9743" y="3463856"/>
                <a:ext cx="1929600" cy="483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80C7A44-0C08-D942-D640-28488C02F181}"/>
                  </a:ext>
                </a:extLst>
              </p14:cNvPr>
              <p14:cNvContentPartPr/>
              <p14:nvPr/>
            </p14:nvContentPartPr>
            <p14:xfrm>
              <a:off x="5291743" y="2869484"/>
              <a:ext cx="1803960" cy="4453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80C7A44-0C08-D942-D640-28488C02F1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6263" y="2854004"/>
                <a:ext cx="1834560" cy="47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3356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B8730E-BD3F-351C-1777-1721AE824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44081"/>
            <a:ext cx="7772400" cy="15698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DF0871C-D3C8-2470-CED3-2DA8C931B822}"/>
                  </a:ext>
                </a:extLst>
              </p14:cNvPr>
              <p14:cNvContentPartPr/>
              <p14:nvPr/>
            </p14:nvContentPartPr>
            <p14:xfrm>
              <a:off x="2644303" y="3812324"/>
              <a:ext cx="2640960" cy="5598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DF0871C-D3C8-2470-CED3-2DA8C931B8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8823" y="3796844"/>
                <a:ext cx="267156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83981B34-4667-E568-7580-E18205BA3761}"/>
                  </a:ext>
                </a:extLst>
              </p14:cNvPr>
              <p14:cNvContentPartPr/>
              <p14:nvPr/>
            </p14:nvContentPartPr>
            <p14:xfrm>
              <a:off x="5051983" y="2353964"/>
              <a:ext cx="503280" cy="3513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83981B34-4667-E568-7580-E18205BA37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6503" y="2338500"/>
                <a:ext cx="533880" cy="381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49B17E5F-41E7-E87A-A788-D21B55F728C9}"/>
                  </a:ext>
                </a:extLst>
              </p14:cNvPr>
              <p14:cNvContentPartPr/>
              <p14:nvPr/>
            </p14:nvContentPartPr>
            <p14:xfrm>
              <a:off x="5813743" y="2278364"/>
              <a:ext cx="546480" cy="36504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49B17E5F-41E7-E87A-A788-D21B55F728C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98273" y="2262884"/>
                <a:ext cx="57706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030A3AB7-F9BB-FF37-7504-0DCE66AD0FB3}"/>
                  </a:ext>
                </a:extLst>
              </p14:cNvPr>
              <p14:cNvContentPartPr/>
              <p14:nvPr/>
            </p14:nvContentPartPr>
            <p14:xfrm>
              <a:off x="6422863" y="2288084"/>
              <a:ext cx="377280" cy="33660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030A3AB7-F9BB-FF37-7504-0DCE66AD0F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07398" y="2272587"/>
                <a:ext cx="407851" cy="367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918F0CC7-350D-0165-0A5F-63F8CF8344E1}"/>
                  </a:ext>
                </a:extLst>
              </p14:cNvPr>
              <p14:cNvContentPartPr/>
              <p14:nvPr/>
            </p14:nvContentPartPr>
            <p14:xfrm>
              <a:off x="4109143" y="2976404"/>
              <a:ext cx="4413240" cy="67788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918F0CC7-350D-0165-0A5F-63F8CF8344E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93663" y="2960924"/>
                <a:ext cx="444384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B64E46D4-C1DC-9D38-202B-90571B694264}"/>
                  </a:ext>
                </a:extLst>
              </p14:cNvPr>
              <p14:cNvContentPartPr/>
              <p14:nvPr/>
            </p14:nvContentPartPr>
            <p14:xfrm>
              <a:off x="6919303" y="2253884"/>
              <a:ext cx="1584720" cy="446040"/>
            </p14:xfrm>
          </p:contentPart>
        </mc:Choice>
        <mc:Fallback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B64E46D4-C1DC-9D38-202B-90571B69426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03823" y="2238404"/>
                <a:ext cx="161532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0128427D-10D9-9167-9231-B97EDB70CEE5}"/>
                  </a:ext>
                </a:extLst>
              </p14:cNvPr>
              <p14:cNvContentPartPr/>
              <p14:nvPr/>
            </p14:nvContentPartPr>
            <p14:xfrm>
              <a:off x="8950063" y="2297084"/>
              <a:ext cx="1232640" cy="402840"/>
            </p14:xfrm>
          </p:contentPart>
        </mc:Choice>
        <mc:Fallback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0128427D-10D9-9167-9231-B97EDB70CEE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934583" y="2281604"/>
                <a:ext cx="126324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9C805E9D-0220-92E5-B5EC-5165E09028AB}"/>
                  </a:ext>
                </a:extLst>
              </p14:cNvPr>
              <p14:cNvContentPartPr/>
              <p14:nvPr/>
            </p14:nvContentPartPr>
            <p14:xfrm>
              <a:off x="6538063" y="4007444"/>
              <a:ext cx="67320" cy="75960"/>
            </p14:xfrm>
          </p:contentPart>
        </mc:Choice>
        <mc:Fallback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9C805E9D-0220-92E5-B5EC-5165E09028A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22665" y="3991964"/>
                <a:ext cx="97757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FC62C276-D83B-029A-9652-8A14CCB5C568}"/>
                  </a:ext>
                </a:extLst>
              </p14:cNvPr>
              <p14:cNvContentPartPr/>
              <p14:nvPr/>
            </p14:nvContentPartPr>
            <p14:xfrm>
              <a:off x="6611503" y="3900524"/>
              <a:ext cx="50760" cy="170280"/>
            </p14:xfrm>
          </p:contentPart>
        </mc:Choice>
        <mc:Fallback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FC62C276-D83B-029A-9652-8A14CCB5C56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96023" y="3885044"/>
                <a:ext cx="813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D97DBACA-8B58-0260-CE4C-AAFC758F6F7D}"/>
                  </a:ext>
                </a:extLst>
              </p14:cNvPr>
              <p14:cNvContentPartPr/>
              <p14:nvPr/>
            </p14:nvContentPartPr>
            <p14:xfrm>
              <a:off x="6617623" y="4089164"/>
              <a:ext cx="132480" cy="157680"/>
            </p14:xfrm>
          </p:contentPart>
        </mc:Choice>
        <mc:Fallback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D97DBACA-8B58-0260-CE4C-AAFC758F6F7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02101" y="4073684"/>
                <a:ext cx="163163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42D080A7-B798-7AAA-EBE9-93A9512B2156}"/>
                  </a:ext>
                </a:extLst>
              </p14:cNvPr>
              <p14:cNvContentPartPr/>
              <p14:nvPr/>
            </p14:nvContentPartPr>
            <p14:xfrm>
              <a:off x="6693223" y="4221284"/>
              <a:ext cx="50760" cy="19080"/>
            </p14:xfrm>
          </p:contentPart>
        </mc:Choice>
        <mc:Fallback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42D080A7-B798-7AAA-EBE9-93A9512B215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77743" y="4205804"/>
                <a:ext cx="813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F2C346D1-1BB7-99A1-D77F-6DEBBE826649}"/>
                  </a:ext>
                </a:extLst>
              </p14:cNvPr>
              <p14:cNvContentPartPr/>
              <p14:nvPr/>
            </p14:nvContentPartPr>
            <p14:xfrm>
              <a:off x="6755863" y="3982244"/>
              <a:ext cx="107280" cy="112680"/>
            </p14:xfrm>
          </p:contentPart>
        </mc:Choice>
        <mc:Fallback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F2C346D1-1BB7-99A1-D77F-6DEBBE82664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740383" y="3966813"/>
                <a:ext cx="137880" cy="143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EEA9C417-5496-55E3-90AD-A6E430183068}"/>
                  </a:ext>
                </a:extLst>
              </p14:cNvPr>
              <p14:cNvContentPartPr/>
              <p14:nvPr/>
            </p14:nvContentPartPr>
            <p14:xfrm>
              <a:off x="6768463" y="4063964"/>
              <a:ext cx="132480" cy="100800"/>
            </p14:xfrm>
          </p:contentPart>
        </mc:Choice>
        <mc:Fallback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EEA9C417-5496-55E3-90AD-A6E43018306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52941" y="4048539"/>
                <a:ext cx="163163" cy="131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2178B09B-6923-EA2A-E285-8DE58999026E}"/>
                  </a:ext>
                </a:extLst>
              </p14:cNvPr>
              <p14:cNvContentPartPr/>
              <p14:nvPr/>
            </p14:nvContentPartPr>
            <p14:xfrm>
              <a:off x="6844063" y="4120484"/>
              <a:ext cx="25560" cy="88200"/>
            </p14:xfrm>
          </p:contentPart>
        </mc:Choice>
        <mc:Fallback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2178B09B-6923-EA2A-E285-8DE58999026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828583" y="4105004"/>
                <a:ext cx="561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8D608E84-DB9B-C722-292B-18642309E371}"/>
                  </a:ext>
                </a:extLst>
              </p14:cNvPr>
              <p14:cNvContentPartPr/>
              <p14:nvPr/>
            </p14:nvContentPartPr>
            <p14:xfrm>
              <a:off x="6862783" y="4107884"/>
              <a:ext cx="56880" cy="182520"/>
            </p14:xfrm>
          </p:contentPart>
        </mc:Choice>
        <mc:Fallback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8D608E84-DB9B-C722-292B-18642309E37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847303" y="4092404"/>
                <a:ext cx="874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0C4EAD24-7E54-119E-7930-1FFC87355DD8}"/>
                  </a:ext>
                </a:extLst>
              </p14:cNvPr>
              <p14:cNvContentPartPr/>
              <p14:nvPr/>
            </p14:nvContentPartPr>
            <p14:xfrm>
              <a:off x="6666583" y="4406324"/>
              <a:ext cx="114840" cy="73080"/>
            </p14:xfrm>
          </p:contentPart>
        </mc:Choice>
        <mc:Fallback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0C4EAD24-7E54-119E-7930-1FFC87355DD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51151" y="4390844"/>
                <a:ext cx="145344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0063DFBF-D316-2202-D92C-2E2733F36D4B}"/>
                  </a:ext>
                </a:extLst>
              </p14:cNvPr>
              <p14:cNvContentPartPr/>
              <p14:nvPr/>
            </p14:nvContentPartPr>
            <p14:xfrm>
              <a:off x="6665143" y="4472564"/>
              <a:ext cx="223200" cy="169560"/>
            </p14:xfrm>
          </p:contentPart>
        </mc:Choice>
        <mc:Fallback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0063DFBF-D316-2202-D92C-2E2733F36D4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649663" y="4457051"/>
                <a:ext cx="253800" cy="200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4" name="잉크 93">
                <a:extLst>
                  <a:ext uri="{FF2B5EF4-FFF2-40B4-BE49-F238E27FC236}">
                    <a16:creationId xmlns:a16="http://schemas.microsoft.com/office/drawing/2014/main" id="{F8B56991-9A74-79E7-EAAE-A185F8734FB2}"/>
                  </a:ext>
                </a:extLst>
              </p14:cNvPr>
              <p14:cNvContentPartPr/>
              <p14:nvPr/>
            </p14:nvContentPartPr>
            <p14:xfrm>
              <a:off x="6875383" y="4459964"/>
              <a:ext cx="135720" cy="113400"/>
            </p14:xfrm>
          </p:contentPart>
        </mc:Choice>
        <mc:Fallback>
          <p:pic>
            <p:nvPicPr>
              <p:cNvPr id="94" name="잉크 93">
                <a:extLst>
                  <a:ext uri="{FF2B5EF4-FFF2-40B4-BE49-F238E27FC236}">
                    <a16:creationId xmlns:a16="http://schemas.microsoft.com/office/drawing/2014/main" id="{F8B56991-9A74-79E7-EAAE-A185F8734FB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859903" y="4444484"/>
                <a:ext cx="1663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C637FA8E-F3F7-F343-29DB-5EE8507C9322}"/>
                  </a:ext>
                </a:extLst>
              </p14:cNvPr>
              <p14:cNvContentPartPr/>
              <p14:nvPr/>
            </p14:nvContentPartPr>
            <p14:xfrm>
              <a:off x="7013623" y="4397684"/>
              <a:ext cx="132480" cy="452160"/>
            </p14:xfrm>
          </p:contentPart>
        </mc:Choice>
        <mc:Fallback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C637FA8E-F3F7-F343-29DB-5EE8507C932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998143" y="4382204"/>
                <a:ext cx="16308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E188F0D0-1409-66EE-D3A8-5B8CC92F2966}"/>
                  </a:ext>
                </a:extLst>
              </p14:cNvPr>
              <p14:cNvContentPartPr/>
              <p14:nvPr/>
            </p14:nvContentPartPr>
            <p14:xfrm>
              <a:off x="7082743" y="3994844"/>
              <a:ext cx="107280" cy="244800"/>
            </p14:xfrm>
          </p:contentPart>
        </mc:Choice>
        <mc:Fallback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E188F0D0-1409-66EE-D3A8-5B8CC92F296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067263" y="3979387"/>
                <a:ext cx="137880" cy="275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586FB95A-B632-8386-C43C-683BFCA8CB13}"/>
                  </a:ext>
                </a:extLst>
              </p14:cNvPr>
              <p14:cNvContentPartPr/>
              <p14:nvPr/>
            </p14:nvContentPartPr>
            <p14:xfrm>
              <a:off x="7296583" y="3982964"/>
              <a:ext cx="113400" cy="219600"/>
            </p14:xfrm>
          </p:contentPart>
        </mc:Choice>
        <mc:Fallback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586FB95A-B632-8386-C43C-683BFCA8CB1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281103" y="3967509"/>
                <a:ext cx="144000" cy="250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8" name="잉크 97">
                <a:extLst>
                  <a:ext uri="{FF2B5EF4-FFF2-40B4-BE49-F238E27FC236}">
                    <a16:creationId xmlns:a16="http://schemas.microsoft.com/office/drawing/2014/main" id="{B052D55D-7434-CC26-33DF-7AA07AA74D3B}"/>
                  </a:ext>
                </a:extLst>
              </p14:cNvPr>
              <p14:cNvContentPartPr/>
              <p14:nvPr/>
            </p14:nvContentPartPr>
            <p14:xfrm>
              <a:off x="7416103" y="3894044"/>
              <a:ext cx="75960" cy="333720"/>
            </p14:xfrm>
          </p:contentPart>
        </mc:Choice>
        <mc:Fallback>
          <p:pic>
            <p:nvPicPr>
              <p:cNvPr id="98" name="잉크 97">
                <a:extLst>
                  <a:ext uri="{FF2B5EF4-FFF2-40B4-BE49-F238E27FC236}">
                    <a16:creationId xmlns:a16="http://schemas.microsoft.com/office/drawing/2014/main" id="{B052D55D-7434-CC26-33DF-7AA07AA74D3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400549" y="3878564"/>
                <a:ext cx="106706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473D8793-A716-15BD-0A08-848477727644}"/>
                  </a:ext>
                </a:extLst>
              </p14:cNvPr>
              <p14:cNvContentPartPr/>
              <p14:nvPr/>
            </p14:nvContentPartPr>
            <p14:xfrm>
              <a:off x="7497823" y="3971084"/>
              <a:ext cx="200160" cy="206280"/>
            </p14:xfrm>
          </p:contentPart>
        </mc:Choice>
        <mc:Fallback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473D8793-A716-15BD-0A08-84847772764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482343" y="3955631"/>
                <a:ext cx="230760" cy="236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6CFE177E-2DAF-C303-E0DE-CA21FE5429F1}"/>
                  </a:ext>
                </a:extLst>
              </p14:cNvPr>
              <p14:cNvContentPartPr/>
              <p14:nvPr/>
            </p14:nvContentPartPr>
            <p14:xfrm>
              <a:off x="7724263" y="3979364"/>
              <a:ext cx="56880" cy="172080"/>
            </p14:xfrm>
          </p:contentPart>
        </mc:Choice>
        <mc:Fallback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6CFE177E-2DAF-C303-E0DE-CA21FE5429F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708783" y="3963884"/>
                <a:ext cx="8748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56BB8BF4-5279-7339-EDBE-7B62D2B604AD}"/>
                  </a:ext>
                </a:extLst>
              </p14:cNvPr>
              <p14:cNvContentPartPr/>
              <p14:nvPr/>
            </p14:nvContentPartPr>
            <p14:xfrm>
              <a:off x="7793383" y="4064684"/>
              <a:ext cx="44280" cy="56160"/>
            </p14:xfrm>
          </p:contentPart>
        </mc:Choice>
        <mc:Fallback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56BB8BF4-5279-7339-EDBE-7B62D2B604A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778028" y="4049303"/>
                <a:ext cx="74633" cy="86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8BA5AE1C-590F-61AD-B200-90DBFE835B61}"/>
                  </a:ext>
                </a:extLst>
              </p14:cNvPr>
              <p14:cNvContentPartPr/>
              <p14:nvPr/>
            </p14:nvContentPartPr>
            <p14:xfrm>
              <a:off x="7775023" y="3951644"/>
              <a:ext cx="30960" cy="30960"/>
            </p14:xfrm>
          </p:contentPart>
        </mc:Choice>
        <mc:Fallback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8BA5AE1C-590F-61AD-B200-90DBFE835B6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759543" y="3936164"/>
                <a:ext cx="615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88AB423B-7429-07FD-52F2-BDB3FF274231}"/>
                  </a:ext>
                </a:extLst>
              </p14:cNvPr>
              <p14:cNvContentPartPr/>
              <p14:nvPr/>
            </p14:nvContentPartPr>
            <p14:xfrm>
              <a:off x="7849903" y="4026164"/>
              <a:ext cx="163800" cy="25560"/>
            </p14:xfrm>
          </p:contentPart>
        </mc:Choice>
        <mc:Fallback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88AB423B-7429-07FD-52F2-BDB3FF27423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834423" y="4010684"/>
                <a:ext cx="1944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4" name="잉크 103">
                <a:extLst>
                  <a:ext uri="{FF2B5EF4-FFF2-40B4-BE49-F238E27FC236}">
                    <a16:creationId xmlns:a16="http://schemas.microsoft.com/office/drawing/2014/main" id="{441E7113-FD75-36B8-8DDC-3E0A2E40CB02}"/>
                  </a:ext>
                </a:extLst>
              </p14:cNvPr>
              <p14:cNvContentPartPr/>
              <p14:nvPr/>
            </p14:nvContentPartPr>
            <p14:xfrm>
              <a:off x="7849903" y="3781004"/>
              <a:ext cx="207720" cy="396360"/>
            </p14:xfrm>
          </p:contentPart>
        </mc:Choice>
        <mc:Fallback>
          <p:pic>
            <p:nvPicPr>
              <p:cNvPr id="104" name="잉크 103">
                <a:extLst>
                  <a:ext uri="{FF2B5EF4-FFF2-40B4-BE49-F238E27FC236}">
                    <a16:creationId xmlns:a16="http://schemas.microsoft.com/office/drawing/2014/main" id="{441E7113-FD75-36B8-8DDC-3E0A2E40CB0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834423" y="3765524"/>
                <a:ext cx="23832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05" name="잉크 104">
                <a:extLst>
                  <a:ext uri="{FF2B5EF4-FFF2-40B4-BE49-F238E27FC236}">
                    <a16:creationId xmlns:a16="http://schemas.microsoft.com/office/drawing/2014/main" id="{12BE131D-5203-38E1-41CB-307035A5D1C5}"/>
                  </a:ext>
                </a:extLst>
              </p14:cNvPr>
              <p14:cNvContentPartPr/>
              <p14:nvPr/>
            </p14:nvContentPartPr>
            <p14:xfrm>
              <a:off x="8000743" y="4051364"/>
              <a:ext cx="44280" cy="50760"/>
            </p14:xfrm>
          </p:contentPart>
        </mc:Choice>
        <mc:Fallback>
          <p:pic>
            <p:nvPicPr>
              <p:cNvPr id="105" name="잉크 104">
                <a:extLst>
                  <a:ext uri="{FF2B5EF4-FFF2-40B4-BE49-F238E27FC236}">
                    <a16:creationId xmlns:a16="http://schemas.microsoft.com/office/drawing/2014/main" id="{12BE131D-5203-38E1-41CB-307035A5D1C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985263" y="4035773"/>
                <a:ext cx="74880" cy="8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06" name="잉크 105">
                <a:extLst>
                  <a:ext uri="{FF2B5EF4-FFF2-40B4-BE49-F238E27FC236}">
                    <a16:creationId xmlns:a16="http://schemas.microsoft.com/office/drawing/2014/main" id="{08CF0CC5-F55F-0BDC-8C03-4CFBCA71C2E2}"/>
                  </a:ext>
                </a:extLst>
              </p14:cNvPr>
              <p14:cNvContentPartPr/>
              <p14:nvPr/>
            </p14:nvContentPartPr>
            <p14:xfrm>
              <a:off x="7983463" y="3941564"/>
              <a:ext cx="30240" cy="15840"/>
            </p14:xfrm>
          </p:contentPart>
        </mc:Choice>
        <mc:Fallback>
          <p:pic>
            <p:nvPicPr>
              <p:cNvPr id="106" name="잉크 105">
                <a:extLst>
                  <a:ext uri="{FF2B5EF4-FFF2-40B4-BE49-F238E27FC236}">
                    <a16:creationId xmlns:a16="http://schemas.microsoft.com/office/drawing/2014/main" id="{08CF0CC5-F55F-0BDC-8C03-4CFBCA71C2E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968165" y="3926084"/>
                <a:ext cx="604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07" name="잉크 106">
                <a:extLst>
                  <a:ext uri="{FF2B5EF4-FFF2-40B4-BE49-F238E27FC236}">
                    <a16:creationId xmlns:a16="http://schemas.microsoft.com/office/drawing/2014/main" id="{66061B8F-4436-6CB9-7D44-E0B2D43789CF}"/>
                  </a:ext>
                </a:extLst>
              </p14:cNvPr>
              <p14:cNvContentPartPr/>
              <p14:nvPr/>
            </p14:nvContentPartPr>
            <p14:xfrm>
              <a:off x="8076343" y="3982964"/>
              <a:ext cx="107280" cy="150480"/>
            </p14:xfrm>
          </p:contentPart>
        </mc:Choice>
        <mc:Fallback>
          <p:pic>
            <p:nvPicPr>
              <p:cNvPr id="107" name="잉크 106">
                <a:extLst>
                  <a:ext uri="{FF2B5EF4-FFF2-40B4-BE49-F238E27FC236}">
                    <a16:creationId xmlns:a16="http://schemas.microsoft.com/office/drawing/2014/main" id="{66061B8F-4436-6CB9-7D44-E0B2D43789C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060863" y="3967521"/>
                <a:ext cx="137880" cy="181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08" name="잉크 107">
                <a:extLst>
                  <a:ext uri="{FF2B5EF4-FFF2-40B4-BE49-F238E27FC236}">
                    <a16:creationId xmlns:a16="http://schemas.microsoft.com/office/drawing/2014/main" id="{3F6A596B-35C9-3641-689D-6FA1F69BC6EA}"/>
                  </a:ext>
                </a:extLst>
              </p14:cNvPr>
              <p14:cNvContentPartPr/>
              <p14:nvPr/>
            </p14:nvContentPartPr>
            <p14:xfrm>
              <a:off x="8151583" y="3963524"/>
              <a:ext cx="365040" cy="145080"/>
            </p14:xfrm>
          </p:contentPart>
        </mc:Choice>
        <mc:Fallback>
          <p:pic>
            <p:nvPicPr>
              <p:cNvPr id="108" name="잉크 107">
                <a:extLst>
                  <a:ext uri="{FF2B5EF4-FFF2-40B4-BE49-F238E27FC236}">
                    <a16:creationId xmlns:a16="http://schemas.microsoft.com/office/drawing/2014/main" id="{3F6A596B-35C9-3641-689D-6FA1F69BC6E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136103" y="3948044"/>
                <a:ext cx="3956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09" name="잉크 108">
                <a:extLst>
                  <a:ext uri="{FF2B5EF4-FFF2-40B4-BE49-F238E27FC236}">
                    <a16:creationId xmlns:a16="http://schemas.microsoft.com/office/drawing/2014/main" id="{68011CD7-4A20-B8D7-3F26-BD279C366C3D}"/>
                  </a:ext>
                </a:extLst>
              </p14:cNvPr>
              <p14:cNvContentPartPr/>
              <p14:nvPr/>
            </p14:nvContentPartPr>
            <p14:xfrm>
              <a:off x="8315023" y="3856604"/>
              <a:ext cx="113400" cy="232920"/>
            </p14:xfrm>
          </p:contentPart>
        </mc:Choice>
        <mc:Fallback>
          <p:pic>
            <p:nvPicPr>
              <p:cNvPr id="109" name="잉크 108">
                <a:extLst>
                  <a:ext uri="{FF2B5EF4-FFF2-40B4-BE49-F238E27FC236}">
                    <a16:creationId xmlns:a16="http://schemas.microsoft.com/office/drawing/2014/main" id="{68011CD7-4A20-B8D7-3F26-BD279C366C3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299543" y="3841124"/>
                <a:ext cx="14400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C36C6A2E-3BD1-50D1-E2F2-3E9CF98F8B9E}"/>
                  </a:ext>
                </a:extLst>
              </p14:cNvPr>
              <p14:cNvContentPartPr/>
              <p14:nvPr/>
            </p14:nvContentPartPr>
            <p14:xfrm>
              <a:off x="8421943" y="4000964"/>
              <a:ext cx="44280" cy="56880"/>
            </p14:xfrm>
          </p:contentPart>
        </mc:Choice>
        <mc:Fallback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C36C6A2E-3BD1-50D1-E2F2-3E9CF98F8B9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406463" y="3985484"/>
                <a:ext cx="748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11" name="잉크 110">
                <a:extLst>
                  <a:ext uri="{FF2B5EF4-FFF2-40B4-BE49-F238E27FC236}">
                    <a16:creationId xmlns:a16="http://schemas.microsoft.com/office/drawing/2014/main" id="{F1D2E834-50AA-0D50-A036-9AFA3A0B97C2}"/>
                  </a:ext>
                </a:extLst>
              </p14:cNvPr>
              <p14:cNvContentPartPr/>
              <p14:nvPr/>
            </p14:nvContentPartPr>
            <p14:xfrm>
              <a:off x="8396743" y="3904124"/>
              <a:ext cx="308520" cy="160200"/>
            </p14:xfrm>
          </p:contentPart>
        </mc:Choice>
        <mc:Fallback>
          <p:pic>
            <p:nvPicPr>
              <p:cNvPr id="111" name="잉크 110">
                <a:extLst>
                  <a:ext uri="{FF2B5EF4-FFF2-40B4-BE49-F238E27FC236}">
                    <a16:creationId xmlns:a16="http://schemas.microsoft.com/office/drawing/2014/main" id="{F1D2E834-50AA-0D50-A036-9AFA3A0B97C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381263" y="3888644"/>
                <a:ext cx="3391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12" name="잉크 111">
                <a:extLst>
                  <a:ext uri="{FF2B5EF4-FFF2-40B4-BE49-F238E27FC236}">
                    <a16:creationId xmlns:a16="http://schemas.microsoft.com/office/drawing/2014/main" id="{69DF183B-F2C7-CE45-BFF5-D0DEAD9D6FBC}"/>
                  </a:ext>
                </a:extLst>
              </p14:cNvPr>
              <p14:cNvContentPartPr/>
              <p14:nvPr/>
            </p14:nvContentPartPr>
            <p14:xfrm>
              <a:off x="8736943" y="3844004"/>
              <a:ext cx="137880" cy="320400"/>
            </p14:xfrm>
          </p:contentPart>
        </mc:Choice>
        <mc:Fallback>
          <p:pic>
            <p:nvPicPr>
              <p:cNvPr id="112" name="잉크 111">
                <a:extLst>
                  <a:ext uri="{FF2B5EF4-FFF2-40B4-BE49-F238E27FC236}">
                    <a16:creationId xmlns:a16="http://schemas.microsoft.com/office/drawing/2014/main" id="{69DF183B-F2C7-CE45-BFF5-D0DEAD9D6FB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721463" y="3828524"/>
                <a:ext cx="16848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13" name="잉크 112">
                <a:extLst>
                  <a:ext uri="{FF2B5EF4-FFF2-40B4-BE49-F238E27FC236}">
                    <a16:creationId xmlns:a16="http://schemas.microsoft.com/office/drawing/2014/main" id="{6BE20BE3-B914-8315-DE17-0D76CEC72DC8}"/>
                  </a:ext>
                </a:extLst>
              </p14:cNvPr>
              <p14:cNvContentPartPr/>
              <p14:nvPr/>
            </p14:nvContentPartPr>
            <p14:xfrm>
              <a:off x="7277863" y="4548164"/>
              <a:ext cx="119880" cy="245520"/>
            </p14:xfrm>
          </p:contentPart>
        </mc:Choice>
        <mc:Fallback>
          <p:pic>
            <p:nvPicPr>
              <p:cNvPr id="113" name="잉크 112">
                <a:extLst>
                  <a:ext uri="{FF2B5EF4-FFF2-40B4-BE49-F238E27FC236}">
                    <a16:creationId xmlns:a16="http://schemas.microsoft.com/office/drawing/2014/main" id="{6BE20BE3-B914-8315-DE17-0D76CEC72DC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262383" y="4532684"/>
                <a:ext cx="1504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14" name="잉크 113">
                <a:extLst>
                  <a:ext uri="{FF2B5EF4-FFF2-40B4-BE49-F238E27FC236}">
                    <a16:creationId xmlns:a16="http://schemas.microsoft.com/office/drawing/2014/main" id="{F028FB9F-F2D6-5E4A-49F2-FE381EF4A992}"/>
                  </a:ext>
                </a:extLst>
              </p14:cNvPr>
              <p14:cNvContentPartPr/>
              <p14:nvPr/>
            </p14:nvContentPartPr>
            <p14:xfrm>
              <a:off x="7422583" y="4430804"/>
              <a:ext cx="201600" cy="340560"/>
            </p14:xfrm>
          </p:contentPart>
        </mc:Choice>
        <mc:Fallback>
          <p:pic>
            <p:nvPicPr>
              <p:cNvPr id="114" name="잉크 113">
                <a:extLst>
                  <a:ext uri="{FF2B5EF4-FFF2-40B4-BE49-F238E27FC236}">
                    <a16:creationId xmlns:a16="http://schemas.microsoft.com/office/drawing/2014/main" id="{F028FB9F-F2D6-5E4A-49F2-FE381EF4A99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407103" y="4415324"/>
                <a:ext cx="23220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15" name="잉크 114">
                <a:extLst>
                  <a:ext uri="{FF2B5EF4-FFF2-40B4-BE49-F238E27FC236}">
                    <a16:creationId xmlns:a16="http://schemas.microsoft.com/office/drawing/2014/main" id="{A27B2A07-569C-0C4E-4E4D-15F50EA51B2A}"/>
                  </a:ext>
                </a:extLst>
              </p14:cNvPr>
              <p14:cNvContentPartPr/>
              <p14:nvPr/>
            </p14:nvContentPartPr>
            <p14:xfrm>
              <a:off x="7598623" y="4598204"/>
              <a:ext cx="151200" cy="113400"/>
            </p14:xfrm>
          </p:contentPart>
        </mc:Choice>
        <mc:Fallback>
          <p:pic>
            <p:nvPicPr>
              <p:cNvPr id="115" name="잉크 114">
                <a:extLst>
                  <a:ext uri="{FF2B5EF4-FFF2-40B4-BE49-F238E27FC236}">
                    <a16:creationId xmlns:a16="http://schemas.microsoft.com/office/drawing/2014/main" id="{A27B2A07-569C-0C4E-4E4D-15F50EA51B2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583143" y="4582724"/>
                <a:ext cx="181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16" name="잉크 115">
                <a:extLst>
                  <a:ext uri="{FF2B5EF4-FFF2-40B4-BE49-F238E27FC236}">
                    <a16:creationId xmlns:a16="http://schemas.microsoft.com/office/drawing/2014/main" id="{4BDA835D-CA22-09E0-0FD0-092A03EF0DD4}"/>
                  </a:ext>
                </a:extLst>
              </p14:cNvPr>
              <p14:cNvContentPartPr/>
              <p14:nvPr/>
            </p14:nvContentPartPr>
            <p14:xfrm>
              <a:off x="7736863" y="4561484"/>
              <a:ext cx="182520" cy="432000"/>
            </p14:xfrm>
          </p:contentPart>
        </mc:Choice>
        <mc:Fallback>
          <p:pic>
            <p:nvPicPr>
              <p:cNvPr id="116" name="잉크 115">
                <a:extLst>
                  <a:ext uri="{FF2B5EF4-FFF2-40B4-BE49-F238E27FC236}">
                    <a16:creationId xmlns:a16="http://schemas.microsoft.com/office/drawing/2014/main" id="{4BDA835D-CA22-09E0-0FD0-092A03EF0DD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721413" y="4546004"/>
                <a:ext cx="21306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17" name="잉크 116">
                <a:extLst>
                  <a:ext uri="{FF2B5EF4-FFF2-40B4-BE49-F238E27FC236}">
                    <a16:creationId xmlns:a16="http://schemas.microsoft.com/office/drawing/2014/main" id="{47000A87-E42C-E0A1-2626-497DDB811D35}"/>
                  </a:ext>
                </a:extLst>
              </p14:cNvPr>
              <p14:cNvContentPartPr/>
              <p14:nvPr/>
            </p14:nvContentPartPr>
            <p14:xfrm>
              <a:off x="7868623" y="4579484"/>
              <a:ext cx="113400" cy="181440"/>
            </p14:xfrm>
          </p:contentPart>
        </mc:Choice>
        <mc:Fallback>
          <p:pic>
            <p:nvPicPr>
              <p:cNvPr id="117" name="잉크 116">
                <a:extLst>
                  <a:ext uri="{FF2B5EF4-FFF2-40B4-BE49-F238E27FC236}">
                    <a16:creationId xmlns:a16="http://schemas.microsoft.com/office/drawing/2014/main" id="{47000A87-E42C-E0A1-2626-497DDB811D3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853143" y="4563973"/>
                <a:ext cx="144000" cy="212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18" name="잉크 117">
                <a:extLst>
                  <a:ext uri="{FF2B5EF4-FFF2-40B4-BE49-F238E27FC236}">
                    <a16:creationId xmlns:a16="http://schemas.microsoft.com/office/drawing/2014/main" id="{74B25DEC-72A7-33F0-23F7-FA2FEB1B350F}"/>
                  </a:ext>
                </a:extLst>
              </p14:cNvPr>
              <p14:cNvContentPartPr/>
              <p14:nvPr/>
            </p14:nvContentPartPr>
            <p14:xfrm>
              <a:off x="7982023" y="4536284"/>
              <a:ext cx="244800" cy="182160"/>
            </p14:xfrm>
          </p:contentPart>
        </mc:Choice>
        <mc:Fallback>
          <p:pic>
            <p:nvPicPr>
              <p:cNvPr id="118" name="잉크 117">
                <a:extLst>
                  <a:ext uri="{FF2B5EF4-FFF2-40B4-BE49-F238E27FC236}">
                    <a16:creationId xmlns:a16="http://schemas.microsoft.com/office/drawing/2014/main" id="{74B25DEC-72A7-33F0-23F7-FA2FEB1B350F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966543" y="4520804"/>
                <a:ext cx="27540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19" name="잉크 118">
                <a:extLst>
                  <a:ext uri="{FF2B5EF4-FFF2-40B4-BE49-F238E27FC236}">
                    <a16:creationId xmlns:a16="http://schemas.microsoft.com/office/drawing/2014/main" id="{9EE3E34C-26E6-D3B8-6025-DCFF997F6D29}"/>
                  </a:ext>
                </a:extLst>
              </p14:cNvPr>
              <p14:cNvContentPartPr/>
              <p14:nvPr/>
            </p14:nvContentPartPr>
            <p14:xfrm>
              <a:off x="8245903" y="4531964"/>
              <a:ext cx="50760" cy="148320"/>
            </p14:xfrm>
          </p:contentPart>
        </mc:Choice>
        <mc:Fallback>
          <p:pic>
            <p:nvPicPr>
              <p:cNvPr id="119" name="잉크 118">
                <a:extLst>
                  <a:ext uri="{FF2B5EF4-FFF2-40B4-BE49-F238E27FC236}">
                    <a16:creationId xmlns:a16="http://schemas.microsoft.com/office/drawing/2014/main" id="{9EE3E34C-26E6-D3B8-6025-DCFF997F6D2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230423" y="4516484"/>
                <a:ext cx="813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20" name="잉크 119">
                <a:extLst>
                  <a:ext uri="{FF2B5EF4-FFF2-40B4-BE49-F238E27FC236}">
                    <a16:creationId xmlns:a16="http://schemas.microsoft.com/office/drawing/2014/main" id="{7A2994DE-6D40-1146-955B-2209EEB71023}"/>
                  </a:ext>
                </a:extLst>
              </p14:cNvPr>
              <p14:cNvContentPartPr/>
              <p14:nvPr/>
            </p14:nvContentPartPr>
            <p14:xfrm>
              <a:off x="8359303" y="4579484"/>
              <a:ext cx="44280" cy="50760"/>
            </p14:xfrm>
          </p:contentPart>
        </mc:Choice>
        <mc:Fallback>
          <p:pic>
            <p:nvPicPr>
              <p:cNvPr id="120" name="잉크 119">
                <a:extLst>
                  <a:ext uri="{FF2B5EF4-FFF2-40B4-BE49-F238E27FC236}">
                    <a16:creationId xmlns:a16="http://schemas.microsoft.com/office/drawing/2014/main" id="{7A2994DE-6D40-1146-955B-2209EEB71023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343823" y="4563893"/>
                <a:ext cx="74880" cy="8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21" name="잉크 120">
                <a:extLst>
                  <a:ext uri="{FF2B5EF4-FFF2-40B4-BE49-F238E27FC236}">
                    <a16:creationId xmlns:a16="http://schemas.microsoft.com/office/drawing/2014/main" id="{E298A7A5-EB06-F767-0235-3FEFE46E39C9}"/>
                  </a:ext>
                </a:extLst>
              </p14:cNvPr>
              <p14:cNvContentPartPr/>
              <p14:nvPr/>
            </p14:nvContentPartPr>
            <p14:xfrm>
              <a:off x="8353543" y="4504604"/>
              <a:ext cx="182160" cy="129600"/>
            </p14:xfrm>
          </p:contentPart>
        </mc:Choice>
        <mc:Fallback>
          <p:pic>
            <p:nvPicPr>
              <p:cNvPr id="121" name="잉크 120">
                <a:extLst>
                  <a:ext uri="{FF2B5EF4-FFF2-40B4-BE49-F238E27FC236}">
                    <a16:creationId xmlns:a16="http://schemas.microsoft.com/office/drawing/2014/main" id="{E298A7A5-EB06-F767-0235-3FEFE46E39C9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338032" y="4489124"/>
                <a:ext cx="212821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22" name="잉크 121">
                <a:extLst>
                  <a:ext uri="{FF2B5EF4-FFF2-40B4-BE49-F238E27FC236}">
                    <a16:creationId xmlns:a16="http://schemas.microsoft.com/office/drawing/2014/main" id="{897EF2D6-78A9-36DB-E6DF-D75DF71151F9}"/>
                  </a:ext>
                </a:extLst>
              </p14:cNvPr>
              <p14:cNvContentPartPr/>
              <p14:nvPr/>
            </p14:nvContentPartPr>
            <p14:xfrm>
              <a:off x="8535343" y="4535564"/>
              <a:ext cx="138600" cy="94680"/>
            </p14:xfrm>
          </p:contentPart>
        </mc:Choice>
        <mc:Fallback>
          <p:pic>
            <p:nvPicPr>
              <p:cNvPr id="122" name="잉크 121">
                <a:extLst>
                  <a:ext uri="{FF2B5EF4-FFF2-40B4-BE49-F238E27FC236}">
                    <a16:creationId xmlns:a16="http://schemas.microsoft.com/office/drawing/2014/main" id="{897EF2D6-78A9-36DB-E6DF-D75DF71151F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519863" y="4520084"/>
                <a:ext cx="1692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23" name="잉크 122">
                <a:extLst>
                  <a:ext uri="{FF2B5EF4-FFF2-40B4-BE49-F238E27FC236}">
                    <a16:creationId xmlns:a16="http://schemas.microsoft.com/office/drawing/2014/main" id="{1B2F3480-3B51-9537-8452-0033FFE01582}"/>
                  </a:ext>
                </a:extLst>
              </p14:cNvPr>
              <p14:cNvContentPartPr/>
              <p14:nvPr/>
            </p14:nvContentPartPr>
            <p14:xfrm>
              <a:off x="8805703" y="4359524"/>
              <a:ext cx="176400" cy="295920"/>
            </p14:xfrm>
          </p:contentPart>
        </mc:Choice>
        <mc:Fallback>
          <p:pic>
            <p:nvPicPr>
              <p:cNvPr id="123" name="잉크 122">
                <a:extLst>
                  <a:ext uri="{FF2B5EF4-FFF2-40B4-BE49-F238E27FC236}">
                    <a16:creationId xmlns:a16="http://schemas.microsoft.com/office/drawing/2014/main" id="{1B2F3480-3B51-9537-8452-0033FFE0158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790223" y="4344044"/>
                <a:ext cx="207000" cy="32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0694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F0D152-CFE1-3F05-D220-FCC417442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44081"/>
            <a:ext cx="7772400" cy="15698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376B54D-20FF-B8E9-6109-01BBEEA4310C}"/>
                  </a:ext>
                </a:extLst>
              </p14:cNvPr>
              <p14:cNvContentPartPr/>
              <p14:nvPr/>
            </p14:nvContentPartPr>
            <p14:xfrm>
              <a:off x="2788663" y="3265484"/>
              <a:ext cx="1685160" cy="3902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376B54D-20FF-B8E9-6109-01BBEEA431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3183" y="3250004"/>
                <a:ext cx="171576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EFA2A36-BB9D-5EA8-2726-E5FFA28BF3E1}"/>
                  </a:ext>
                </a:extLst>
              </p14:cNvPr>
              <p14:cNvContentPartPr/>
              <p14:nvPr/>
            </p14:nvContentPartPr>
            <p14:xfrm>
              <a:off x="4354303" y="3089444"/>
              <a:ext cx="2001600" cy="14839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EFA2A36-BB9D-5EA8-2726-E5FFA28BF3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38826" y="3073968"/>
                <a:ext cx="2032194" cy="1514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7111F35-A686-3ABB-97E7-9A3BC3EF6905}"/>
                  </a:ext>
                </a:extLst>
              </p14:cNvPr>
              <p14:cNvContentPartPr/>
              <p14:nvPr/>
            </p14:nvContentPartPr>
            <p14:xfrm>
              <a:off x="5297503" y="4177004"/>
              <a:ext cx="82080" cy="694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7111F35-A686-3ABB-97E7-9A3BC3EF69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82023" y="4161524"/>
                <a:ext cx="1126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C090D52-9ADB-678F-56DF-E4EAFBCFB8CF}"/>
                  </a:ext>
                </a:extLst>
              </p14:cNvPr>
              <p14:cNvContentPartPr/>
              <p14:nvPr/>
            </p14:nvContentPartPr>
            <p14:xfrm>
              <a:off x="5241343" y="4284644"/>
              <a:ext cx="143640" cy="1875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C090D52-9ADB-678F-56DF-E4EAFBCFB8C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25863" y="4269164"/>
                <a:ext cx="1742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176D693F-BD61-BB6B-44BA-1E7E03F87C01}"/>
                  </a:ext>
                </a:extLst>
              </p14:cNvPr>
              <p14:cNvContentPartPr/>
              <p14:nvPr/>
            </p14:nvContentPartPr>
            <p14:xfrm>
              <a:off x="5448343" y="4233524"/>
              <a:ext cx="88200" cy="16020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176D693F-BD61-BB6B-44BA-1E7E03F87C0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32926" y="4218044"/>
                <a:ext cx="118676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E344366-26A7-0076-D77C-BB78E58F900D}"/>
                  </a:ext>
                </a:extLst>
              </p14:cNvPr>
              <p14:cNvContentPartPr/>
              <p14:nvPr/>
            </p14:nvContentPartPr>
            <p14:xfrm>
              <a:off x="5417383" y="4459964"/>
              <a:ext cx="112680" cy="9468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E344366-26A7-0076-D77C-BB78E58F90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01903" y="4444484"/>
                <a:ext cx="1432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9944958-437B-9563-0CB1-5BDAE72266ED}"/>
                  </a:ext>
                </a:extLst>
              </p14:cNvPr>
              <p14:cNvContentPartPr/>
              <p14:nvPr/>
            </p14:nvContentPartPr>
            <p14:xfrm>
              <a:off x="5592703" y="4283924"/>
              <a:ext cx="6480" cy="8820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9944958-437B-9563-0CB1-5BDAE72266E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77223" y="4268444"/>
                <a:ext cx="370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43D75E4-3061-6C90-9E94-37A959567DC1}"/>
                  </a:ext>
                </a:extLst>
              </p14:cNvPr>
              <p14:cNvContentPartPr/>
              <p14:nvPr/>
            </p14:nvContentPartPr>
            <p14:xfrm>
              <a:off x="5596303" y="4283924"/>
              <a:ext cx="91080" cy="1908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43D75E4-3061-6C90-9E94-37A959567DC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80823" y="4268444"/>
                <a:ext cx="1216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4C5952F7-4D87-3BB0-F578-DCC86A996F3E}"/>
                  </a:ext>
                </a:extLst>
              </p14:cNvPr>
              <p14:cNvContentPartPr/>
              <p14:nvPr/>
            </p14:nvContentPartPr>
            <p14:xfrm>
              <a:off x="5527183" y="4321724"/>
              <a:ext cx="204480" cy="17640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4C5952F7-4D87-3BB0-F578-DCC86A996F3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11676" y="4306244"/>
                <a:ext cx="235134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C2899C3-2845-713A-5ADB-6E699CA88701}"/>
                  </a:ext>
                </a:extLst>
              </p14:cNvPr>
              <p14:cNvContentPartPr/>
              <p14:nvPr/>
            </p14:nvContentPartPr>
            <p14:xfrm>
              <a:off x="5624383" y="4447364"/>
              <a:ext cx="19080" cy="255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C2899C3-2845-713A-5ADB-6E699CA8870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09190" y="4431884"/>
                <a:ext cx="49113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8A26FD7D-0B73-56F7-772F-53B6A9F079B0}"/>
                  </a:ext>
                </a:extLst>
              </p14:cNvPr>
              <p14:cNvContentPartPr/>
              <p14:nvPr/>
            </p14:nvContentPartPr>
            <p14:xfrm>
              <a:off x="5649583" y="4390844"/>
              <a:ext cx="82080" cy="13860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8A26FD7D-0B73-56F7-772F-53B6A9F079B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34103" y="4375364"/>
                <a:ext cx="1126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FF768C12-8261-AD3A-FD10-D6561FB771C2}"/>
                  </a:ext>
                </a:extLst>
              </p14:cNvPr>
              <p14:cNvContentPartPr/>
              <p14:nvPr/>
            </p14:nvContentPartPr>
            <p14:xfrm>
              <a:off x="5856943" y="4291124"/>
              <a:ext cx="56880" cy="10008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FF768C12-8261-AD3A-FD10-D6561FB771C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41560" y="4275699"/>
                <a:ext cx="87288" cy="130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C73AC9EA-0CDD-EB8A-399D-B5FC432F0B78}"/>
                  </a:ext>
                </a:extLst>
              </p14:cNvPr>
              <p14:cNvContentPartPr/>
              <p14:nvPr/>
            </p14:nvContentPartPr>
            <p14:xfrm>
              <a:off x="5844343" y="4384724"/>
              <a:ext cx="113400" cy="13248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C73AC9EA-0CDD-EB8A-399D-B5FC432F0B7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28912" y="4369244"/>
                <a:ext cx="143903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883D821-BF7D-42B7-5EC0-75951663F7E3}"/>
                  </a:ext>
                </a:extLst>
              </p14:cNvPr>
              <p14:cNvContentPartPr/>
              <p14:nvPr/>
            </p14:nvContentPartPr>
            <p14:xfrm>
              <a:off x="5969983" y="4296524"/>
              <a:ext cx="82080" cy="14508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883D821-BF7D-42B7-5EC0-75951663F7E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54503" y="4281005"/>
                <a:ext cx="112680" cy="175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E1328C83-0692-5661-D0C8-6290EB7989B0}"/>
                  </a:ext>
                </a:extLst>
              </p14:cNvPr>
              <p14:cNvContentPartPr/>
              <p14:nvPr/>
            </p14:nvContentPartPr>
            <p14:xfrm>
              <a:off x="6051703" y="4290404"/>
              <a:ext cx="82080" cy="13248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E1328C83-0692-5661-D0C8-6290EB7989B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36223" y="4274924"/>
                <a:ext cx="1126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FD2674A8-05BB-20F1-A631-448DDD8B5A63}"/>
                  </a:ext>
                </a:extLst>
              </p14:cNvPr>
              <p14:cNvContentPartPr/>
              <p14:nvPr/>
            </p14:nvContentPartPr>
            <p14:xfrm>
              <a:off x="6120823" y="4365644"/>
              <a:ext cx="38160" cy="1908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FD2674A8-05BB-20F1-A631-448DDD8B5A6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05343" y="4350164"/>
                <a:ext cx="687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594EDF6E-F554-BA6D-3BA1-A82D376733BA}"/>
                  </a:ext>
                </a:extLst>
              </p14:cNvPr>
              <p14:cNvContentPartPr/>
              <p14:nvPr/>
            </p14:nvContentPartPr>
            <p14:xfrm>
              <a:off x="6152503" y="4271324"/>
              <a:ext cx="107280" cy="11988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594EDF6E-F554-BA6D-3BA1-A82D376733B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37023" y="4255844"/>
                <a:ext cx="1378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F503CC8E-25CB-EE2D-280C-DF25766A0F7C}"/>
                  </a:ext>
                </a:extLst>
              </p14:cNvPr>
              <p14:cNvContentPartPr/>
              <p14:nvPr/>
            </p14:nvContentPartPr>
            <p14:xfrm>
              <a:off x="6183823" y="4403444"/>
              <a:ext cx="113400" cy="6336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F503CC8E-25CB-EE2D-280C-DF25766A0F7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168343" y="4387876"/>
                <a:ext cx="144000" cy="94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64D8139B-B9A5-4E32-3246-0AF3595B1251}"/>
                  </a:ext>
                </a:extLst>
              </p14:cNvPr>
              <p14:cNvContentPartPr/>
              <p14:nvPr/>
            </p14:nvContentPartPr>
            <p14:xfrm>
              <a:off x="6454903" y="4227404"/>
              <a:ext cx="251280" cy="23940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64D8139B-B9A5-4E32-3246-0AF3595B125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439423" y="4211901"/>
                <a:ext cx="281880" cy="270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7281F33C-8916-D987-DABA-31B224EFCFCA}"/>
                  </a:ext>
                </a:extLst>
              </p14:cNvPr>
              <p14:cNvContentPartPr/>
              <p14:nvPr/>
            </p14:nvContentPartPr>
            <p14:xfrm>
              <a:off x="7246543" y="4107884"/>
              <a:ext cx="1072440" cy="32724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7281F33C-8916-D987-DABA-31B224EFCFC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231068" y="4092404"/>
                <a:ext cx="110303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2AE88191-A2C8-25F6-18C2-0367323FD8E3}"/>
                  </a:ext>
                </a:extLst>
              </p14:cNvPr>
              <p14:cNvContentPartPr/>
              <p14:nvPr/>
            </p14:nvContentPartPr>
            <p14:xfrm>
              <a:off x="6605023" y="4184204"/>
              <a:ext cx="377640" cy="33264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2AE88191-A2C8-25F6-18C2-0367323FD8E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589543" y="4168741"/>
                <a:ext cx="408240" cy="36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197EBEE1-B5B4-4222-0AD5-3D158901DDEE}"/>
                  </a:ext>
                </a:extLst>
              </p14:cNvPr>
              <p14:cNvContentPartPr/>
              <p14:nvPr/>
            </p14:nvContentPartPr>
            <p14:xfrm>
              <a:off x="8585383" y="4101764"/>
              <a:ext cx="88560" cy="9468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197EBEE1-B5B4-4222-0AD5-3D158901DDE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569840" y="4086284"/>
                <a:ext cx="119285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704F04B4-AD79-A1CE-0496-C890B909C93F}"/>
                  </a:ext>
                </a:extLst>
              </p14:cNvPr>
              <p14:cNvContentPartPr/>
              <p14:nvPr/>
            </p14:nvContentPartPr>
            <p14:xfrm>
              <a:off x="8568103" y="4218404"/>
              <a:ext cx="153360" cy="11016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704F04B4-AD79-A1CE-0496-C890B909C93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52623" y="4202924"/>
                <a:ext cx="1839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36E5D8AB-1B63-946E-1D4C-221786DFF81E}"/>
                  </a:ext>
                </a:extLst>
              </p14:cNvPr>
              <p14:cNvContentPartPr/>
              <p14:nvPr/>
            </p14:nvContentPartPr>
            <p14:xfrm>
              <a:off x="8635783" y="4296524"/>
              <a:ext cx="38160" cy="10080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36E5D8AB-1B63-946E-1D4C-221786DFF81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20156" y="4281044"/>
                <a:ext cx="69051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4FA19A20-DD88-E0E3-69EE-37961C036881}"/>
                  </a:ext>
                </a:extLst>
              </p14:cNvPr>
              <p14:cNvContentPartPr/>
              <p14:nvPr/>
            </p14:nvContentPartPr>
            <p14:xfrm>
              <a:off x="8692303" y="4262324"/>
              <a:ext cx="38160" cy="17280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4FA19A20-DD88-E0E3-69EE-37961C03688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76823" y="4246844"/>
                <a:ext cx="687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459ADB1B-850C-4832-9403-4D4471D7C3F4}"/>
                  </a:ext>
                </a:extLst>
              </p14:cNvPr>
              <p14:cNvContentPartPr/>
              <p14:nvPr/>
            </p14:nvContentPartPr>
            <p14:xfrm>
              <a:off x="8742703" y="4145684"/>
              <a:ext cx="113400" cy="17028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459ADB1B-850C-4832-9403-4D4471D7C3F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27272" y="4130204"/>
                <a:ext cx="143903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7B779D58-AF17-BD4B-CF41-0C9DCCE090CA}"/>
                  </a:ext>
                </a:extLst>
              </p14:cNvPr>
              <p14:cNvContentPartPr/>
              <p14:nvPr/>
            </p14:nvContentPartPr>
            <p14:xfrm>
              <a:off x="8818303" y="4145684"/>
              <a:ext cx="75960" cy="7596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7B779D58-AF17-BD4B-CF41-0C9DCCE090C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802823" y="4130204"/>
                <a:ext cx="1065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86FAE14A-C87F-B753-7766-9B7D7E54579F}"/>
                  </a:ext>
                </a:extLst>
              </p14:cNvPr>
              <p14:cNvContentPartPr/>
              <p14:nvPr/>
            </p14:nvContentPartPr>
            <p14:xfrm>
              <a:off x="8874823" y="4063964"/>
              <a:ext cx="308520" cy="267120"/>
            </p14:xfrm>
          </p:contentPart>
        </mc:Choice>
        <mc:Fallback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86FAE14A-C87F-B753-7766-9B7D7E54579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859343" y="4048505"/>
                <a:ext cx="339120" cy="297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5F331720-ECCE-0938-8C5F-8C74AFCFCF93}"/>
                  </a:ext>
                </a:extLst>
              </p14:cNvPr>
              <p14:cNvContentPartPr/>
              <p14:nvPr/>
            </p14:nvContentPartPr>
            <p14:xfrm>
              <a:off x="10503103" y="4101764"/>
              <a:ext cx="572760" cy="295920"/>
            </p14:xfrm>
          </p:contentPart>
        </mc:Choice>
        <mc:Fallback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5F331720-ECCE-0938-8C5F-8C74AFCFCF9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487623" y="4086284"/>
                <a:ext cx="6033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0D25071D-77A3-787D-97B8-BBEF725EFFB8}"/>
                  </a:ext>
                </a:extLst>
              </p14:cNvPr>
              <p14:cNvContentPartPr/>
              <p14:nvPr/>
            </p14:nvContentPartPr>
            <p14:xfrm>
              <a:off x="9377743" y="4079444"/>
              <a:ext cx="899280" cy="305640"/>
            </p14:xfrm>
          </p:contentPart>
        </mc:Choice>
        <mc:Fallback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0D25071D-77A3-787D-97B8-BBEF725EFFB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362269" y="4063964"/>
                <a:ext cx="929868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04" name="잉크 103">
                <a:extLst>
                  <a:ext uri="{FF2B5EF4-FFF2-40B4-BE49-F238E27FC236}">
                    <a16:creationId xmlns:a16="http://schemas.microsoft.com/office/drawing/2014/main" id="{2315CB0A-7FD8-1736-AC26-0507C12C4FA4}"/>
                  </a:ext>
                </a:extLst>
              </p14:cNvPr>
              <p14:cNvContentPartPr/>
              <p14:nvPr/>
            </p14:nvContentPartPr>
            <p14:xfrm>
              <a:off x="5423143" y="4693244"/>
              <a:ext cx="1018800" cy="433800"/>
            </p14:xfrm>
          </p:contentPart>
        </mc:Choice>
        <mc:Fallback>
          <p:pic>
            <p:nvPicPr>
              <p:cNvPr id="104" name="잉크 103">
                <a:extLst>
                  <a:ext uri="{FF2B5EF4-FFF2-40B4-BE49-F238E27FC236}">
                    <a16:creationId xmlns:a16="http://schemas.microsoft.com/office/drawing/2014/main" id="{2315CB0A-7FD8-1736-AC26-0507C12C4FA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407668" y="4677751"/>
                <a:ext cx="1049389" cy="464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31" name="잉크 130">
                <a:extLst>
                  <a:ext uri="{FF2B5EF4-FFF2-40B4-BE49-F238E27FC236}">
                    <a16:creationId xmlns:a16="http://schemas.microsoft.com/office/drawing/2014/main" id="{B84A4A73-9506-5A13-B4E5-71ED24ADCF16}"/>
                  </a:ext>
                </a:extLst>
              </p14:cNvPr>
              <p14:cNvContentPartPr/>
              <p14:nvPr/>
            </p14:nvContentPartPr>
            <p14:xfrm>
              <a:off x="6793663" y="4667684"/>
              <a:ext cx="1773360" cy="383760"/>
            </p14:xfrm>
          </p:contentPart>
        </mc:Choice>
        <mc:Fallback>
          <p:pic>
            <p:nvPicPr>
              <p:cNvPr id="131" name="잉크 130">
                <a:extLst>
                  <a:ext uri="{FF2B5EF4-FFF2-40B4-BE49-F238E27FC236}">
                    <a16:creationId xmlns:a16="http://schemas.microsoft.com/office/drawing/2014/main" id="{B84A4A73-9506-5A13-B4E5-71ED24ADCF1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778180" y="4652204"/>
                <a:ext cx="1803966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52" name="잉크 151">
                <a:extLst>
                  <a:ext uri="{FF2B5EF4-FFF2-40B4-BE49-F238E27FC236}">
                    <a16:creationId xmlns:a16="http://schemas.microsoft.com/office/drawing/2014/main" id="{1C8E3600-0F9D-8DFD-C965-632E5FD4C9F7}"/>
                  </a:ext>
                </a:extLst>
              </p14:cNvPr>
              <p14:cNvContentPartPr/>
              <p14:nvPr/>
            </p14:nvContentPartPr>
            <p14:xfrm>
              <a:off x="5932183" y="5224244"/>
              <a:ext cx="1949400" cy="393120"/>
            </p14:xfrm>
          </p:contentPart>
        </mc:Choice>
        <mc:Fallback>
          <p:pic>
            <p:nvPicPr>
              <p:cNvPr id="152" name="잉크 151">
                <a:extLst>
                  <a:ext uri="{FF2B5EF4-FFF2-40B4-BE49-F238E27FC236}">
                    <a16:creationId xmlns:a16="http://schemas.microsoft.com/office/drawing/2014/main" id="{1C8E3600-0F9D-8DFD-C965-632E5FD4C9F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16703" y="5208750"/>
                <a:ext cx="1980000" cy="423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53" name="잉크 152">
                <a:extLst>
                  <a:ext uri="{FF2B5EF4-FFF2-40B4-BE49-F238E27FC236}">
                    <a16:creationId xmlns:a16="http://schemas.microsoft.com/office/drawing/2014/main" id="{0DDEA757-94DB-3E17-42B3-25AB35D754A3}"/>
                  </a:ext>
                </a:extLst>
              </p14:cNvPr>
              <p14:cNvContentPartPr/>
              <p14:nvPr/>
            </p14:nvContentPartPr>
            <p14:xfrm>
              <a:off x="6876103" y="5044604"/>
              <a:ext cx="1675440" cy="31680"/>
            </p14:xfrm>
          </p:contentPart>
        </mc:Choice>
        <mc:Fallback>
          <p:pic>
            <p:nvPicPr>
              <p:cNvPr id="153" name="잉크 152">
                <a:extLst>
                  <a:ext uri="{FF2B5EF4-FFF2-40B4-BE49-F238E27FC236}">
                    <a16:creationId xmlns:a16="http://schemas.microsoft.com/office/drawing/2014/main" id="{0DDEA757-94DB-3E17-42B3-25AB35D754A3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860623" y="5029124"/>
                <a:ext cx="17060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54" name="잉크 153">
                <a:extLst>
                  <a:ext uri="{FF2B5EF4-FFF2-40B4-BE49-F238E27FC236}">
                    <a16:creationId xmlns:a16="http://schemas.microsoft.com/office/drawing/2014/main" id="{B6FB4B7A-25CE-7E39-9EE6-397A0AF8A8E9}"/>
                  </a:ext>
                </a:extLst>
              </p14:cNvPr>
              <p14:cNvContentPartPr/>
              <p14:nvPr/>
            </p14:nvContentPartPr>
            <p14:xfrm>
              <a:off x="6180943" y="5610524"/>
              <a:ext cx="1640520" cy="88200"/>
            </p14:xfrm>
          </p:contentPart>
        </mc:Choice>
        <mc:Fallback>
          <p:pic>
            <p:nvPicPr>
              <p:cNvPr id="154" name="잉크 153">
                <a:extLst>
                  <a:ext uri="{FF2B5EF4-FFF2-40B4-BE49-F238E27FC236}">
                    <a16:creationId xmlns:a16="http://schemas.microsoft.com/office/drawing/2014/main" id="{B6FB4B7A-25CE-7E39-9EE6-397A0AF8A8E9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165463" y="5595044"/>
                <a:ext cx="1671120" cy="11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9451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7BC30-7F1D-F421-20EB-2503A47A9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44081"/>
            <a:ext cx="7772400" cy="15698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A753FDB-3CF2-A33C-A239-8038663D0326}"/>
                  </a:ext>
                </a:extLst>
              </p14:cNvPr>
              <p14:cNvContentPartPr/>
              <p14:nvPr/>
            </p14:nvContentPartPr>
            <p14:xfrm>
              <a:off x="3191863" y="3989084"/>
              <a:ext cx="2520720" cy="3013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A753FDB-3CF2-A33C-A239-8038663D03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6383" y="3973604"/>
                <a:ext cx="25513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D9FE3DA-167A-B758-F80A-9AA8AD877A77}"/>
                  </a:ext>
                </a:extLst>
              </p14:cNvPr>
              <p14:cNvContentPartPr/>
              <p14:nvPr/>
            </p14:nvContentPartPr>
            <p14:xfrm>
              <a:off x="3021583" y="3447644"/>
              <a:ext cx="1100520" cy="2329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D9FE3DA-167A-B758-F80A-9AA8AD877A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6103" y="3432164"/>
                <a:ext cx="11311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4E42CDE-131D-E5CE-9C57-C3CF671F25B5}"/>
                  </a:ext>
                </a:extLst>
              </p14:cNvPr>
              <p14:cNvContentPartPr/>
              <p14:nvPr/>
            </p14:nvContentPartPr>
            <p14:xfrm>
              <a:off x="2757343" y="3013844"/>
              <a:ext cx="1810440" cy="43452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4E42CDE-131D-E5CE-9C57-C3CF671F25B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41860" y="2998351"/>
                <a:ext cx="1841046" cy="4651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0521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04943B-4FA3-2200-18AF-31875F7EE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44081"/>
            <a:ext cx="7772400" cy="15698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94BC6B1-5E88-1007-E2EA-3986BCF14078}"/>
                  </a:ext>
                </a:extLst>
              </p14:cNvPr>
              <p14:cNvContentPartPr/>
              <p14:nvPr/>
            </p14:nvContentPartPr>
            <p14:xfrm>
              <a:off x="2732143" y="2995124"/>
              <a:ext cx="2465280" cy="4215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94BC6B1-5E88-1007-E2EA-3986BCF140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6661" y="2979644"/>
                <a:ext cx="2495884" cy="4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3095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86CBBB-4556-43EF-D402-A914CC6A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DCA40C2-4FB2-59DF-E794-0F75B345E075}"/>
                  </a:ext>
                </a:extLst>
              </p14:cNvPr>
              <p14:cNvContentPartPr/>
              <p14:nvPr/>
            </p14:nvContentPartPr>
            <p14:xfrm>
              <a:off x="5592703" y="2580044"/>
              <a:ext cx="2791800" cy="4971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DCA40C2-4FB2-59DF-E794-0F75B345E0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77223" y="2564564"/>
                <a:ext cx="282240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6869E1E-3995-EEE6-E867-96F080606B50}"/>
                  </a:ext>
                </a:extLst>
              </p14:cNvPr>
              <p14:cNvContentPartPr/>
              <p14:nvPr/>
            </p14:nvContentPartPr>
            <p14:xfrm>
              <a:off x="7429423" y="3134804"/>
              <a:ext cx="125280" cy="2379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6869E1E-3995-EEE6-E867-96F080606B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3987" y="3119301"/>
                <a:ext cx="155792" cy="268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663D286-96C0-BB4D-A82E-FFFAD11F2DEE}"/>
                  </a:ext>
                </a:extLst>
              </p14:cNvPr>
              <p14:cNvContentPartPr/>
              <p14:nvPr/>
            </p14:nvContentPartPr>
            <p14:xfrm>
              <a:off x="7412503" y="3221564"/>
              <a:ext cx="129600" cy="946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663D286-96C0-BB4D-A82E-FFFAD11F2D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97023" y="3206084"/>
                <a:ext cx="1602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97BB172-F257-9559-D17F-28072A47D3B4}"/>
                  </a:ext>
                </a:extLst>
              </p14:cNvPr>
              <p14:cNvContentPartPr/>
              <p14:nvPr/>
            </p14:nvContentPartPr>
            <p14:xfrm>
              <a:off x="7485223" y="3315884"/>
              <a:ext cx="107280" cy="759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97BB172-F257-9559-D17F-28072A47D3B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69743" y="3300404"/>
                <a:ext cx="1378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4DFE3FA-EFAF-5421-DEBB-25340DB9695F}"/>
                  </a:ext>
                </a:extLst>
              </p14:cNvPr>
              <p14:cNvContentPartPr/>
              <p14:nvPr/>
            </p14:nvContentPartPr>
            <p14:xfrm>
              <a:off x="7586023" y="3189884"/>
              <a:ext cx="107280" cy="11340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4DFE3FA-EFAF-5421-DEBB-25340DB9695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70543" y="3174404"/>
                <a:ext cx="137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D8AD631-83C1-7890-9E65-8EA71568C4D1}"/>
                  </a:ext>
                </a:extLst>
              </p14:cNvPr>
              <p14:cNvContentPartPr/>
              <p14:nvPr/>
            </p14:nvContentPartPr>
            <p14:xfrm>
              <a:off x="7730383" y="3127244"/>
              <a:ext cx="56880" cy="21132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D8AD631-83C1-7890-9E65-8EA71568C4D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14903" y="3111764"/>
                <a:ext cx="874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20B13A87-9973-E081-616C-A50F74053CA0}"/>
                  </a:ext>
                </a:extLst>
              </p14:cNvPr>
              <p14:cNvContentPartPr/>
              <p14:nvPr/>
            </p14:nvContentPartPr>
            <p14:xfrm>
              <a:off x="7900303" y="3152444"/>
              <a:ext cx="94680" cy="10728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20B13A87-9973-E081-616C-A50F74053CA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84823" y="3136964"/>
                <a:ext cx="1252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FC3FC72-2737-ED9F-1C6C-0A064C7044D4}"/>
                  </a:ext>
                </a:extLst>
              </p14:cNvPr>
              <p14:cNvContentPartPr/>
              <p14:nvPr/>
            </p14:nvContentPartPr>
            <p14:xfrm>
              <a:off x="8038543" y="3105644"/>
              <a:ext cx="103680" cy="10224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FC3FC72-2737-ED9F-1C6C-0A064C7044D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23117" y="3090164"/>
                <a:ext cx="134174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ACF47E4B-EE5F-3B1D-FF93-D5436ED62277}"/>
                  </a:ext>
                </a:extLst>
              </p14:cNvPr>
              <p14:cNvContentPartPr/>
              <p14:nvPr/>
            </p14:nvContentPartPr>
            <p14:xfrm>
              <a:off x="8019823" y="3252884"/>
              <a:ext cx="182520" cy="12528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ACF47E4B-EE5F-3B1D-FF93-D5436ED6227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04373" y="3237404"/>
                <a:ext cx="2130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16D7F10-446B-7F0F-887F-00B1D9DCFFA9}"/>
                  </a:ext>
                </a:extLst>
              </p14:cNvPr>
              <p14:cNvContentPartPr/>
              <p14:nvPr/>
            </p14:nvContentPartPr>
            <p14:xfrm>
              <a:off x="8208463" y="3152444"/>
              <a:ext cx="44280" cy="13860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16D7F10-446B-7F0F-887F-00B1D9DCFFA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92983" y="3136964"/>
                <a:ext cx="748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D2EF69AA-2F74-D6E9-6ACF-24E884E35E40}"/>
                  </a:ext>
                </a:extLst>
              </p14:cNvPr>
              <p14:cNvContentPartPr/>
              <p14:nvPr/>
            </p14:nvContentPartPr>
            <p14:xfrm>
              <a:off x="8220703" y="3183764"/>
              <a:ext cx="126000" cy="3168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D2EF69AA-2F74-D6E9-6ACF-24E884E35E4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05223" y="3168458"/>
                <a:ext cx="156600" cy="61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7F3B3CA9-D896-A61A-50B2-5BE2A9C1A7A4}"/>
                  </a:ext>
                </a:extLst>
              </p14:cNvPr>
              <p14:cNvContentPartPr/>
              <p14:nvPr/>
            </p14:nvContentPartPr>
            <p14:xfrm>
              <a:off x="8283703" y="3208964"/>
              <a:ext cx="157680" cy="11340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7F3B3CA9-D896-A61A-50B2-5BE2A9C1A7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268188" y="3193533"/>
                <a:ext cx="188350" cy="14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8AD28A0F-ECDE-FF21-856C-194E761F3566}"/>
                  </a:ext>
                </a:extLst>
              </p14:cNvPr>
              <p14:cNvContentPartPr/>
              <p14:nvPr/>
            </p14:nvContentPartPr>
            <p14:xfrm>
              <a:off x="8528863" y="3227684"/>
              <a:ext cx="360" cy="648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8AD28A0F-ECDE-FF21-856C-194E761F356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513383" y="3212204"/>
                <a:ext cx="309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ED74DCA1-81F3-F8DA-9677-C9A3BEC6AF4C}"/>
                  </a:ext>
                </a:extLst>
              </p14:cNvPr>
              <p14:cNvContentPartPr/>
              <p14:nvPr/>
            </p14:nvContentPartPr>
            <p14:xfrm>
              <a:off x="5467063" y="3486164"/>
              <a:ext cx="572760" cy="80352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ED74DCA1-81F3-F8DA-9677-C9A3BEC6AF4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51573" y="3470684"/>
                <a:ext cx="603379" cy="8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5FEF8386-3A9B-A7B0-8953-0C7E8A7E3E20}"/>
                  </a:ext>
                </a:extLst>
              </p14:cNvPr>
              <p14:cNvContentPartPr/>
              <p14:nvPr/>
            </p14:nvContentPartPr>
            <p14:xfrm>
              <a:off x="4492543" y="3712604"/>
              <a:ext cx="585000" cy="31320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5FEF8386-3A9B-A7B0-8953-0C7E8A7E3E2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477063" y="3697142"/>
                <a:ext cx="615600" cy="343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DE80736D-24CF-5172-910D-E834E89E17B2}"/>
                  </a:ext>
                </a:extLst>
              </p14:cNvPr>
              <p14:cNvContentPartPr/>
              <p14:nvPr/>
            </p14:nvContentPartPr>
            <p14:xfrm>
              <a:off x="6039823" y="3630164"/>
              <a:ext cx="433800" cy="54072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DE80736D-24CF-5172-910D-E834E89E17B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024330" y="3614694"/>
                <a:ext cx="464425" cy="571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87D1D861-62F9-6E6A-FF3D-9D7121872BC2}"/>
                  </a:ext>
                </a:extLst>
              </p14:cNvPr>
              <p14:cNvContentPartPr/>
              <p14:nvPr/>
            </p14:nvContentPartPr>
            <p14:xfrm>
              <a:off x="2637823" y="3768404"/>
              <a:ext cx="767520" cy="43416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87D1D861-62F9-6E6A-FF3D-9D7121872BC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622336" y="3752924"/>
                <a:ext cx="798134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A4B7DA61-0647-68C8-E11E-E2E50F08F71F}"/>
                  </a:ext>
                </a:extLst>
              </p14:cNvPr>
              <p14:cNvContentPartPr/>
              <p14:nvPr/>
            </p14:nvContentPartPr>
            <p14:xfrm>
              <a:off x="2505703" y="1417244"/>
              <a:ext cx="547200" cy="421560"/>
            </p14:xfrm>
          </p:contentPart>
        </mc:Choice>
        <mc:Fallback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A4B7DA61-0647-68C8-E11E-E2E50F08F71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490223" y="1401764"/>
                <a:ext cx="57780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736ADCEE-6106-2AA7-6D2D-62F16D717D8F}"/>
                  </a:ext>
                </a:extLst>
              </p14:cNvPr>
              <p14:cNvContentPartPr/>
              <p14:nvPr/>
            </p14:nvContentPartPr>
            <p14:xfrm>
              <a:off x="3235063" y="1498964"/>
              <a:ext cx="6480" cy="6480"/>
            </p14:xfrm>
          </p:contentPart>
        </mc:Choice>
        <mc:Fallback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736ADCEE-6106-2AA7-6D2D-62F16D717D8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219583" y="1484299"/>
                <a:ext cx="37080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F8E19B8A-724B-57DE-9EB0-48A09D821759}"/>
                  </a:ext>
                </a:extLst>
              </p14:cNvPr>
              <p14:cNvContentPartPr/>
              <p14:nvPr/>
            </p14:nvContentPartPr>
            <p14:xfrm>
              <a:off x="3260983" y="1369724"/>
              <a:ext cx="867240" cy="367560"/>
            </p14:xfrm>
          </p:contentPart>
        </mc:Choice>
        <mc:Fallback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F8E19B8A-724B-57DE-9EB0-48A09D82175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245503" y="1354259"/>
                <a:ext cx="897840" cy="3981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A6983ADE-A270-6BDE-7434-8AC613659E83}"/>
                  </a:ext>
                </a:extLst>
              </p14:cNvPr>
              <p14:cNvContentPartPr/>
              <p14:nvPr/>
            </p14:nvContentPartPr>
            <p14:xfrm>
              <a:off x="4360423" y="1312844"/>
              <a:ext cx="478080" cy="387360"/>
            </p14:xfrm>
          </p:contentPart>
        </mc:Choice>
        <mc:Fallback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A6983ADE-A270-6BDE-7434-8AC613659E8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344943" y="1297364"/>
                <a:ext cx="5086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F961BF15-BA00-3EFB-7DCF-35DBE2EBFA3A}"/>
                  </a:ext>
                </a:extLst>
              </p14:cNvPr>
              <p14:cNvContentPartPr/>
              <p14:nvPr/>
            </p14:nvContentPartPr>
            <p14:xfrm>
              <a:off x="5114983" y="1379444"/>
              <a:ext cx="75960" cy="142200"/>
            </p14:xfrm>
          </p:contentPart>
        </mc:Choice>
        <mc:Fallback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F961BF15-BA00-3EFB-7DCF-35DBE2EBFA3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099429" y="1363964"/>
                <a:ext cx="106706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04" name="잉크 103">
                <a:extLst>
                  <a:ext uri="{FF2B5EF4-FFF2-40B4-BE49-F238E27FC236}">
                    <a16:creationId xmlns:a16="http://schemas.microsoft.com/office/drawing/2014/main" id="{FB09CE38-2473-B90E-8421-276C1ED83B2E}"/>
                  </a:ext>
                </a:extLst>
              </p14:cNvPr>
              <p14:cNvContentPartPr/>
              <p14:nvPr/>
            </p14:nvContentPartPr>
            <p14:xfrm>
              <a:off x="5158903" y="1398884"/>
              <a:ext cx="132480" cy="18360"/>
            </p14:xfrm>
          </p:contentPart>
        </mc:Choice>
        <mc:Fallback>
          <p:pic>
            <p:nvPicPr>
              <p:cNvPr id="104" name="잉크 103">
                <a:extLst>
                  <a:ext uri="{FF2B5EF4-FFF2-40B4-BE49-F238E27FC236}">
                    <a16:creationId xmlns:a16="http://schemas.microsoft.com/office/drawing/2014/main" id="{FB09CE38-2473-B90E-8421-276C1ED83B2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143423" y="1383404"/>
                <a:ext cx="163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5" name="잉크 104">
                <a:extLst>
                  <a:ext uri="{FF2B5EF4-FFF2-40B4-BE49-F238E27FC236}">
                    <a16:creationId xmlns:a16="http://schemas.microsoft.com/office/drawing/2014/main" id="{9CC1C3D9-0C92-CEAE-2B83-79C10B0B7C55}"/>
                  </a:ext>
                </a:extLst>
              </p14:cNvPr>
              <p14:cNvContentPartPr/>
              <p14:nvPr/>
            </p14:nvContentPartPr>
            <p14:xfrm>
              <a:off x="5105983" y="1423364"/>
              <a:ext cx="198000" cy="145080"/>
            </p14:xfrm>
          </p:contentPart>
        </mc:Choice>
        <mc:Fallback>
          <p:pic>
            <p:nvPicPr>
              <p:cNvPr id="105" name="잉크 104">
                <a:extLst>
                  <a:ext uri="{FF2B5EF4-FFF2-40B4-BE49-F238E27FC236}">
                    <a16:creationId xmlns:a16="http://schemas.microsoft.com/office/drawing/2014/main" id="{9CC1C3D9-0C92-CEAE-2B83-79C10B0B7C5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090531" y="1407884"/>
                <a:ext cx="228544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6" name="잉크 105">
                <a:extLst>
                  <a:ext uri="{FF2B5EF4-FFF2-40B4-BE49-F238E27FC236}">
                    <a16:creationId xmlns:a16="http://schemas.microsoft.com/office/drawing/2014/main" id="{21D906E7-FA76-B0E7-B524-7D68D463763F}"/>
                  </a:ext>
                </a:extLst>
              </p14:cNvPr>
              <p14:cNvContentPartPr/>
              <p14:nvPr/>
            </p14:nvContentPartPr>
            <p14:xfrm>
              <a:off x="5253223" y="1429484"/>
              <a:ext cx="170280" cy="160200"/>
            </p14:xfrm>
          </p:contentPart>
        </mc:Choice>
        <mc:Fallback>
          <p:pic>
            <p:nvPicPr>
              <p:cNvPr id="106" name="잉크 105">
                <a:extLst>
                  <a:ext uri="{FF2B5EF4-FFF2-40B4-BE49-F238E27FC236}">
                    <a16:creationId xmlns:a16="http://schemas.microsoft.com/office/drawing/2014/main" id="{21D906E7-FA76-B0E7-B524-7D68D463763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237710" y="1414004"/>
                <a:ext cx="200945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7" name="잉크 106">
                <a:extLst>
                  <a:ext uri="{FF2B5EF4-FFF2-40B4-BE49-F238E27FC236}">
                    <a16:creationId xmlns:a16="http://schemas.microsoft.com/office/drawing/2014/main" id="{00B83176-015B-6FBF-5629-DE74BBA0941B}"/>
                  </a:ext>
                </a:extLst>
              </p14:cNvPr>
              <p14:cNvContentPartPr/>
              <p14:nvPr/>
            </p14:nvContentPartPr>
            <p14:xfrm>
              <a:off x="5454463" y="1342364"/>
              <a:ext cx="56880" cy="250560"/>
            </p14:xfrm>
          </p:contentPart>
        </mc:Choice>
        <mc:Fallback>
          <p:pic>
            <p:nvPicPr>
              <p:cNvPr id="107" name="잉크 106">
                <a:extLst>
                  <a:ext uri="{FF2B5EF4-FFF2-40B4-BE49-F238E27FC236}">
                    <a16:creationId xmlns:a16="http://schemas.microsoft.com/office/drawing/2014/main" id="{00B83176-015B-6FBF-5629-DE74BBA0941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438983" y="1326884"/>
                <a:ext cx="874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8" name="잉크 107">
                <a:extLst>
                  <a:ext uri="{FF2B5EF4-FFF2-40B4-BE49-F238E27FC236}">
                    <a16:creationId xmlns:a16="http://schemas.microsoft.com/office/drawing/2014/main" id="{BD082F0C-98E8-0014-10AF-C8BAACE0B10E}"/>
                  </a:ext>
                </a:extLst>
              </p14:cNvPr>
              <p14:cNvContentPartPr/>
              <p14:nvPr/>
            </p14:nvContentPartPr>
            <p14:xfrm>
              <a:off x="5517463" y="1350644"/>
              <a:ext cx="85680" cy="110880"/>
            </p14:xfrm>
          </p:contentPart>
        </mc:Choice>
        <mc:Fallback>
          <p:pic>
            <p:nvPicPr>
              <p:cNvPr id="108" name="잉크 107">
                <a:extLst>
                  <a:ext uri="{FF2B5EF4-FFF2-40B4-BE49-F238E27FC236}">
                    <a16:creationId xmlns:a16="http://schemas.microsoft.com/office/drawing/2014/main" id="{BD082F0C-98E8-0014-10AF-C8BAACE0B10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501983" y="1335114"/>
                <a:ext cx="116280" cy="141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9" name="잉크 108">
                <a:extLst>
                  <a:ext uri="{FF2B5EF4-FFF2-40B4-BE49-F238E27FC236}">
                    <a16:creationId xmlns:a16="http://schemas.microsoft.com/office/drawing/2014/main" id="{116A4691-64CA-6C72-4B50-C061C7E44DC4}"/>
                  </a:ext>
                </a:extLst>
              </p14:cNvPr>
              <p14:cNvContentPartPr/>
              <p14:nvPr/>
            </p14:nvContentPartPr>
            <p14:xfrm>
              <a:off x="5527183" y="1429484"/>
              <a:ext cx="103680" cy="94680"/>
            </p14:xfrm>
          </p:contentPart>
        </mc:Choice>
        <mc:Fallback>
          <p:pic>
            <p:nvPicPr>
              <p:cNvPr id="109" name="잉크 108">
                <a:extLst>
                  <a:ext uri="{FF2B5EF4-FFF2-40B4-BE49-F238E27FC236}">
                    <a16:creationId xmlns:a16="http://schemas.microsoft.com/office/drawing/2014/main" id="{116A4691-64CA-6C72-4B50-C061C7E44DC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511703" y="1414004"/>
                <a:ext cx="1342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64C11C7E-29CB-B654-C5C0-E7FE66241E73}"/>
                  </a:ext>
                </a:extLst>
              </p14:cNvPr>
              <p14:cNvContentPartPr/>
              <p14:nvPr/>
            </p14:nvContentPartPr>
            <p14:xfrm>
              <a:off x="5599183" y="1473764"/>
              <a:ext cx="94680" cy="100080"/>
            </p14:xfrm>
          </p:contentPart>
        </mc:Choice>
        <mc:Fallback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64C11C7E-29CB-B654-C5C0-E7FE66241E7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583703" y="1458339"/>
                <a:ext cx="125280" cy="130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11" name="잉크 110">
                <a:extLst>
                  <a:ext uri="{FF2B5EF4-FFF2-40B4-BE49-F238E27FC236}">
                    <a16:creationId xmlns:a16="http://schemas.microsoft.com/office/drawing/2014/main" id="{3D78D04F-D38F-0A67-94A7-24BB1E1168B1}"/>
                  </a:ext>
                </a:extLst>
              </p14:cNvPr>
              <p14:cNvContentPartPr/>
              <p14:nvPr/>
            </p14:nvContentPartPr>
            <p14:xfrm>
              <a:off x="5907343" y="1357844"/>
              <a:ext cx="69480" cy="166680"/>
            </p14:xfrm>
          </p:contentPart>
        </mc:Choice>
        <mc:Fallback>
          <p:pic>
            <p:nvPicPr>
              <p:cNvPr id="111" name="잉크 110">
                <a:extLst>
                  <a:ext uri="{FF2B5EF4-FFF2-40B4-BE49-F238E27FC236}">
                    <a16:creationId xmlns:a16="http://schemas.microsoft.com/office/drawing/2014/main" id="{3D78D04F-D38F-0A67-94A7-24BB1E1168B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891863" y="1342364"/>
                <a:ext cx="1000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12" name="잉크 111">
                <a:extLst>
                  <a:ext uri="{FF2B5EF4-FFF2-40B4-BE49-F238E27FC236}">
                    <a16:creationId xmlns:a16="http://schemas.microsoft.com/office/drawing/2014/main" id="{CADF2068-808C-3526-BFD1-2B58E11CF200}"/>
                  </a:ext>
                </a:extLst>
              </p14:cNvPr>
              <p14:cNvContentPartPr/>
              <p14:nvPr/>
            </p14:nvContentPartPr>
            <p14:xfrm>
              <a:off x="5954143" y="1341644"/>
              <a:ext cx="110880" cy="88200"/>
            </p14:xfrm>
          </p:contentPart>
        </mc:Choice>
        <mc:Fallback>
          <p:pic>
            <p:nvPicPr>
              <p:cNvPr id="112" name="잉크 111">
                <a:extLst>
                  <a:ext uri="{FF2B5EF4-FFF2-40B4-BE49-F238E27FC236}">
                    <a16:creationId xmlns:a16="http://schemas.microsoft.com/office/drawing/2014/main" id="{CADF2068-808C-3526-BFD1-2B58E11CF20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938663" y="1326227"/>
                <a:ext cx="141480" cy="118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13" name="잉크 112">
                <a:extLst>
                  <a:ext uri="{FF2B5EF4-FFF2-40B4-BE49-F238E27FC236}">
                    <a16:creationId xmlns:a16="http://schemas.microsoft.com/office/drawing/2014/main" id="{DBD3DF33-F3D5-9A0D-F187-DDD43DBE45C3}"/>
                  </a:ext>
                </a:extLst>
              </p14:cNvPr>
              <p14:cNvContentPartPr/>
              <p14:nvPr/>
            </p14:nvContentPartPr>
            <p14:xfrm>
              <a:off x="5989783" y="1343084"/>
              <a:ext cx="106560" cy="131040"/>
            </p14:xfrm>
          </p:contentPart>
        </mc:Choice>
        <mc:Fallback>
          <p:pic>
            <p:nvPicPr>
              <p:cNvPr id="113" name="잉크 112">
                <a:extLst>
                  <a:ext uri="{FF2B5EF4-FFF2-40B4-BE49-F238E27FC236}">
                    <a16:creationId xmlns:a16="http://schemas.microsoft.com/office/drawing/2014/main" id="{DBD3DF33-F3D5-9A0D-F187-DDD43DBE45C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974303" y="1327604"/>
                <a:ext cx="1371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14" name="잉크 113">
                <a:extLst>
                  <a:ext uri="{FF2B5EF4-FFF2-40B4-BE49-F238E27FC236}">
                    <a16:creationId xmlns:a16="http://schemas.microsoft.com/office/drawing/2014/main" id="{C0B9E04F-3F3D-296D-6B14-369F0AD6F579}"/>
                  </a:ext>
                </a:extLst>
              </p14:cNvPr>
              <p14:cNvContentPartPr/>
              <p14:nvPr/>
            </p14:nvContentPartPr>
            <p14:xfrm>
              <a:off x="6051703" y="1486364"/>
              <a:ext cx="75960" cy="42840"/>
            </p14:xfrm>
          </p:contentPart>
        </mc:Choice>
        <mc:Fallback>
          <p:pic>
            <p:nvPicPr>
              <p:cNvPr id="114" name="잉크 113">
                <a:extLst>
                  <a:ext uri="{FF2B5EF4-FFF2-40B4-BE49-F238E27FC236}">
                    <a16:creationId xmlns:a16="http://schemas.microsoft.com/office/drawing/2014/main" id="{C0B9E04F-3F3D-296D-6B14-369F0AD6F57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036149" y="1470884"/>
                <a:ext cx="106706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15" name="잉크 114">
                <a:extLst>
                  <a:ext uri="{FF2B5EF4-FFF2-40B4-BE49-F238E27FC236}">
                    <a16:creationId xmlns:a16="http://schemas.microsoft.com/office/drawing/2014/main" id="{13FC2D03-4FED-BDD4-13B5-D78F51F56105}"/>
                  </a:ext>
                </a:extLst>
              </p14:cNvPr>
              <p14:cNvContentPartPr/>
              <p14:nvPr/>
            </p14:nvContentPartPr>
            <p14:xfrm>
              <a:off x="6139903" y="1347764"/>
              <a:ext cx="25560" cy="126000"/>
            </p14:xfrm>
          </p:contentPart>
        </mc:Choice>
        <mc:Fallback>
          <p:pic>
            <p:nvPicPr>
              <p:cNvPr id="115" name="잉크 114">
                <a:extLst>
                  <a:ext uri="{FF2B5EF4-FFF2-40B4-BE49-F238E27FC236}">
                    <a16:creationId xmlns:a16="http://schemas.microsoft.com/office/drawing/2014/main" id="{13FC2D03-4FED-BDD4-13B5-D78F51F5610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124423" y="1332284"/>
                <a:ext cx="561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16" name="잉크 115">
                <a:extLst>
                  <a:ext uri="{FF2B5EF4-FFF2-40B4-BE49-F238E27FC236}">
                    <a16:creationId xmlns:a16="http://schemas.microsoft.com/office/drawing/2014/main" id="{CB1FDEA1-A498-EE73-E260-B07315FF0603}"/>
                  </a:ext>
                </a:extLst>
              </p14:cNvPr>
              <p14:cNvContentPartPr/>
              <p14:nvPr/>
            </p14:nvContentPartPr>
            <p14:xfrm>
              <a:off x="6152503" y="1361804"/>
              <a:ext cx="56880" cy="74520"/>
            </p14:xfrm>
          </p:contentPart>
        </mc:Choice>
        <mc:Fallback>
          <p:pic>
            <p:nvPicPr>
              <p:cNvPr id="116" name="잉크 115">
                <a:extLst>
                  <a:ext uri="{FF2B5EF4-FFF2-40B4-BE49-F238E27FC236}">
                    <a16:creationId xmlns:a16="http://schemas.microsoft.com/office/drawing/2014/main" id="{CB1FDEA1-A498-EE73-E260-B07315FF060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137023" y="1346249"/>
                <a:ext cx="87480" cy="105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17" name="잉크 116">
                <a:extLst>
                  <a:ext uri="{FF2B5EF4-FFF2-40B4-BE49-F238E27FC236}">
                    <a16:creationId xmlns:a16="http://schemas.microsoft.com/office/drawing/2014/main" id="{1D6B9742-0343-95E6-2721-F955A073387C}"/>
                  </a:ext>
                </a:extLst>
              </p14:cNvPr>
              <p14:cNvContentPartPr/>
              <p14:nvPr/>
            </p14:nvContentPartPr>
            <p14:xfrm>
              <a:off x="6240343" y="1248044"/>
              <a:ext cx="69480" cy="118440"/>
            </p14:xfrm>
          </p:contentPart>
        </mc:Choice>
        <mc:Fallback>
          <p:pic>
            <p:nvPicPr>
              <p:cNvPr id="117" name="잉크 116">
                <a:extLst>
                  <a:ext uri="{FF2B5EF4-FFF2-40B4-BE49-F238E27FC236}">
                    <a16:creationId xmlns:a16="http://schemas.microsoft.com/office/drawing/2014/main" id="{1D6B9742-0343-95E6-2721-F955A073387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224863" y="1232564"/>
                <a:ext cx="1000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18" name="잉크 117">
                <a:extLst>
                  <a:ext uri="{FF2B5EF4-FFF2-40B4-BE49-F238E27FC236}">
                    <a16:creationId xmlns:a16="http://schemas.microsoft.com/office/drawing/2014/main" id="{8DE9FAF8-EC39-F850-747B-F560F5310AFB}"/>
                  </a:ext>
                </a:extLst>
              </p14:cNvPr>
              <p14:cNvContentPartPr/>
              <p14:nvPr/>
            </p14:nvContentPartPr>
            <p14:xfrm>
              <a:off x="6221623" y="1398164"/>
              <a:ext cx="107280" cy="94680"/>
            </p14:xfrm>
          </p:contentPart>
        </mc:Choice>
        <mc:Fallback>
          <p:pic>
            <p:nvPicPr>
              <p:cNvPr id="118" name="잉크 117">
                <a:extLst>
                  <a:ext uri="{FF2B5EF4-FFF2-40B4-BE49-F238E27FC236}">
                    <a16:creationId xmlns:a16="http://schemas.microsoft.com/office/drawing/2014/main" id="{8DE9FAF8-EC39-F850-747B-F560F5310AF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206143" y="1382684"/>
                <a:ext cx="1378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19" name="잉크 118">
                <a:extLst>
                  <a:ext uri="{FF2B5EF4-FFF2-40B4-BE49-F238E27FC236}">
                    <a16:creationId xmlns:a16="http://schemas.microsoft.com/office/drawing/2014/main" id="{C561FF4C-C8E7-5201-BF23-C4747D734049}"/>
                  </a:ext>
                </a:extLst>
              </p14:cNvPr>
              <p14:cNvContentPartPr/>
              <p14:nvPr/>
            </p14:nvContentPartPr>
            <p14:xfrm>
              <a:off x="6347263" y="1259924"/>
              <a:ext cx="69480" cy="94680"/>
            </p14:xfrm>
          </p:contentPart>
        </mc:Choice>
        <mc:Fallback>
          <p:pic>
            <p:nvPicPr>
              <p:cNvPr id="119" name="잉크 118">
                <a:extLst>
                  <a:ext uri="{FF2B5EF4-FFF2-40B4-BE49-F238E27FC236}">
                    <a16:creationId xmlns:a16="http://schemas.microsoft.com/office/drawing/2014/main" id="{C561FF4C-C8E7-5201-BF23-C4747D73404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331783" y="1244444"/>
                <a:ext cx="1000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20" name="잉크 119">
                <a:extLst>
                  <a:ext uri="{FF2B5EF4-FFF2-40B4-BE49-F238E27FC236}">
                    <a16:creationId xmlns:a16="http://schemas.microsoft.com/office/drawing/2014/main" id="{6C483FFD-236A-A3E2-FA1A-8235EA1FCA93}"/>
                  </a:ext>
                </a:extLst>
              </p14:cNvPr>
              <p14:cNvContentPartPr/>
              <p14:nvPr/>
            </p14:nvContentPartPr>
            <p14:xfrm>
              <a:off x="6347983" y="1322924"/>
              <a:ext cx="93960" cy="94680"/>
            </p14:xfrm>
          </p:contentPart>
        </mc:Choice>
        <mc:Fallback>
          <p:pic>
            <p:nvPicPr>
              <p:cNvPr id="120" name="잉크 119">
                <a:extLst>
                  <a:ext uri="{FF2B5EF4-FFF2-40B4-BE49-F238E27FC236}">
                    <a16:creationId xmlns:a16="http://schemas.microsoft.com/office/drawing/2014/main" id="{6C483FFD-236A-A3E2-FA1A-8235EA1FCA9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332503" y="1307444"/>
                <a:ext cx="1245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21" name="잉크 120">
                <a:extLst>
                  <a:ext uri="{FF2B5EF4-FFF2-40B4-BE49-F238E27FC236}">
                    <a16:creationId xmlns:a16="http://schemas.microsoft.com/office/drawing/2014/main" id="{C511BBC2-3FC4-1F7B-82B4-446AD0167D9C}"/>
                  </a:ext>
                </a:extLst>
              </p14:cNvPr>
              <p14:cNvContentPartPr/>
              <p14:nvPr/>
            </p14:nvContentPartPr>
            <p14:xfrm>
              <a:off x="6391183" y="1366844"/>
              <a:ext cx="119880" cy="110160"/>
            </p14:xfrm>
          </p:contentPart>
        </mc:Choice>
        <mc:Fallback>
          <p:pic>
            <p:nvPicPr>
              <p:cNvPr id="121" name="잉크 120">
                <a:extLst>
                  <a:ext uri="{FF2B5EF4-FFF2-40B4-BE49-F238E27FC236}">
                    <a16:creationId xmlns:a16="http://schemas.microsoft.com/office/drawing/2014/main" id="{C511BBC2-3FC4-1F7B-82B4-446AD0167D9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375703" y="1351364"/>
                <a:ext cx="1504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22" name="잉크 121">
                <a:extLst>
                  <a:ext uri="{FF2B5EF4-FFF2-40B4-BE49-F238E27FC236}">
                    <a16:creationId xmlns:a16="http://schemas.microsoft.com/office/drawing/2014/main" id="{7C0A5378-6F89-5748-1409-572E06231243}"/>
                  </a:ext>
                </a:extLst>
              </p14:cNvPr>
              <p14:cNvContentPartPr/>
              <p14:nvPr/>
            </p14:nvContentPartPr>
            <p14:xfrm>
              <a:off x="6925783" y="1191524"/>
              <a:ext cx="25560" cy="144360"/>
            </p14:xfrm>
          </p:contentPart>
        </mc:Choice>
        <mc:Fallback>
          <p:pic>
            <p:nvPicPr>
              <p:cNvPr id="122" name="잉크 121">
                <a:extLst>
                  <a:ext uri="{FF2B5EF4-FFF2-40B4-BE49-F238E27FC236}">
                    <a16:creationId xmlns:a16="http://schemas.microsoft.com/office/drawing/2014/main" id="{7C0A5378-6F89-5748-1409-572E06231243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910303" y="1176044"/>
                <a:ext cx="561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23" name="잉크 122">
                <a:extLst>
                  <a:ext uri="{FF2B5EF4-FFF2-40B4-BE49-F238E27FC236}">
                    <a16:creationId xmlns:a16="http://schemas.microsoft.com/office/drawing/2014/main" id="{DAF9B61B-EE5D-96A3-A5E2-F47D7B0ECBBF}"/>
                  </a:ext>
                </a:extLst>
              </p14:cNvPr>
              <p14:cNvContentPartPr/>
              <p14:nvPr/>
            </p14:nvContentPartPr>
            <p14:xfrm>
              <a:off x="6931903" y="1222124"/>
              <a:ext cx="56880" cy="56880"/>
            </p14:xfrm>
          </p:contentPart>
        </mc:Choice>
        <mc:Fallback>
          <p:pic>
            <p:nvPicPr>
              <p:cNvPr id="123" name="잉크 122">
                <a:extLst>
                  <a:ext uri="{FF2B5EF4-FFF2-40B4-BE49-F238E27FC236}">
                    <a16:creationId xmlns:a16="http://schemas.microsoft.com/office/drawing/2014/main" id="{DAF9B61B-EE5D-96A3-A5E2-F47D7B0ECBBF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916423" y="1206644"/>
                <a:ext cx="874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24" name="잉크 123">
                <a:extLst>
                  <a:ext uri="{FF2B5EF4-FFF2-40B4-BE49-F238E27FC236}">
                    <a16:creationId xmlns:a16="http://schemas.microsoft.com/office/drawing/2014/main" id="{45F79F8D-9A54-6BE9-8F57-5816B92D1A88}"/>
                  </a:ext>
                </a:extLst>
              </p14:cNvPr>
              <p14:cNvContentPartPr/>
              <p14:nvPr/>
            </p14:nvContentPartPr>
            <p14:xfrm>
              <a:off x="6876103" y="1272524"/>
              <a:ext cx="194400" cy="119880"/>
            </p14:xfrm>
          </p:contentPart>
        </mc:Choice>
        <mc:Fallback>
          <p:pic>
            <p:nvPicPr>
              <p:cNvPr id="124" name="잉크 123">
                <a:extLst>
                  <a:ext uri="{FF2B5EF4-FFF2-40B4-BE49-F238E27FC236}">
                    <a16:creationId xmlns:a16="http://schemas.microsoft.com/office/drawing/2014/main" id="{45F79F8D-9A54-6BE9-8F57-5816B92D1A8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860623" y="1257044"/>
                <a:ext cx="2250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25" name="잉크 124">
                <a:extLst>
                  <a:ext uri="{FF2B5EF4-FFF2-40B4-BE49-F238E27FC236}">
                    <a16:creationId xmlns:a16="http://schemas.microsoft.com/office/drawing/2014/main" id="{B64E3BE4-85B3-0F6D-DD39-7E8ABD471B73}"/>
                  </a:ext>
                </a:extLst>
              </p14:cNvPr>
              <p14:cNvContentPartPr/>
              <p14:nvPr/>
            </p14:nvContentPartPr>
            <p14:xfrm>
              <a:off x="6969703" y="1335164"/>
              <a:ext cx="44280" cy="213480"/>
            </p14:xfrm>
          </p:contentPart>
        </mc:Choice>
        <mc:Fallback>
          <p:pic>
            <p:nvPicPr>
              <p:cNvPr id="125" name="잉크 124">
                <a:extLst>
                  <a:ext uri="{FF2B5EF4-FFF2-40B4-BE49-F238E27FC236}">
                    <a16:creationId xmlns:a16="http://schemas.microsoft.com/office/drawing/2014/main" id="{B64E3BE4-85B3-0F6D-DD39-7E8ABD471B73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954223" y="1319684"/>
                <a:ext cx="748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26" name="잉크 125">
                <a:extLst>
                  <a:ext uri="{FF2B5EF4-FFF2-40B4-BE49-F238E27FC236}">
                    <a16:creationId xmlns:a16="http://schemas.microsoft.com/office/drawing/2014/main" id="{B3C07A66-D283-20AD-91C8-519073B5FBB4}"/>
                  </a:ext>
                </a:extLst>
              </p14:cNvPr>
              <p14:cNvContentPartPr/>
              <p14:nvPr/>
            </p14:nvContentPartPr>
            <p14:xfrm>
              <a:off x="7045303" y="1156604"/>
              <a:ext cx="69480" cy="84960"/>
            </p14:xfrm>
          </p:contentPart>
        </mc:Choice>
        <mc:Fallback>
          <p:pic>
            <p:nvPicPr>
              <p:cNvPr id="126" name="잉크 125">
                <a:extLst>
                  <a:ext uri="{FF2B5EF4-FFF2-40B4-BE49-F238E27FC236}">
                    <a16:creationId xmlns:a16="http://schemas.microsoft.com/office/drawing/2014/main" id="{B3C07A66-D283-20AD-91C8-519073B5FBB4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029823" y="1141124"/>
                <a:ext cx="1000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27" name="잉크 126">
                <a:extLst>
                  <a:ext uri="{FF2B5EF4-FFF2-40B4-BE49-F238E27FC236}">
                    <a16:creationId xmlns:a16="http://schemas.microsoft.com/office/drawing/2014/main" id="{D759F8E5-E553-E8F4-40CE-28345793BB17}"/>
                  </a:ext>
                </a:extLst>
              </p14:cNvPr>
              <p14:cNvContentPartPr/>
              <p14:nvPr/>
            </p14:nvContentPartPr>
            <p14:xfrm>
              <a:off x="7013623" y="1259924"/>
              <a:ext cx="107280" cy="126000"/>
            </p14:xfrm>
          </p:contentPart>
        </mc:Choice>
        <mc:Fallback>
          <p:pic>
            <p:nvPicPr>
              <p:cNvPr id="127" name="잉크 126">
                <a:extLst>
                  <a:ext uri="{FF2B5EF4-FFF2-40B4-BE49-F238E27FC236}">
                    <a16:creationId xmlns:a16="http://schemas.microsoft.com/office/drawing/2014/main" id="{D759F8E5-E553-E8F4-40CE-28345793BB1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998143" y="1244488"/>
                <a:ext cx="137880" cy="156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28" name="잉크 127">
                <a:extLst>
                  <a:ext uri="{FF2B5EF4-FFF2-40B4-BE49-F238E27FC236}">
                    <a16:creationId xmlns:a16="http://schemas.microsoft.com/office/drawing/2014/main" id="{A76D3794-EB30-7D53-6ED9-27E1D3506338}"/>
                  </a:ext>
                </a:extLst>
              </p14:cNvPr>
              <p14:cNvContentPartPr/>
              <p14:nvPr/>
            </p14:nvContentPartPr>
            <p14:xfrm>
              <a:off x="7139623" y="1204124"/>
              <a:ext cx="69480" cy="125280"/>
            </p14:xfrm>
          </p:contentPart>
        </mc:Choice>
        <mc:Fallback>
          <p:pic>
            <p:nvPicPr>
              <p:cNvPr id="128" name="잉크 127">
                <a:extLst>
                  <a:ext uri="{FF2B5EF4-FFF2-40B4-BE49-F238E27FC236}">
                    <a16:creationId xmlns:a16="http://schemas.microsoft.com/office/drawing/2014/main" id="{A76D3794-EB30-7D53-6ED9-27E1D3506338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124143" y="1188688"/>
                <a:ext cx="100080" cy="155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29" name="잉크 128">
                <a:extLst>
                  <a:ext uri="{FF2B5EF4-FFF2-40B4-BE49-F238E27FC236}">
                    <a16:creationId xmlns:a16="http://schemas.microsoft.com/office/drawing/2014/main" id="{008BECC3-C06B-9CC8-835A-E4403D0CCE7C}"/>
                  </a:ext>
                </a:extLst>
              </p14:cNvPr>
              <p14:cNvContentPartPr/>
              <p14:nvPr/>
            </p14:nvContentPartPr>
            <p14:xfrm>
              <a:off x="7177063" y="1354244"/>
              <a:ext cx="43560" cy="50760"/>
            </p14:xfrm>
          </p:contentPart>
        </mc:Choice>
        <mc:Fallback>
          <p:pic>
            <p:nvPicPr>
              <p:cNvPr id="129" name="잉크 128">
                <a:extLst>
                  <a:ext uri="{FF2B5EF4-FFF2-40B4-BE49-F238E27FC236}">
                    <a16:creationId xmlns:a16="http://schemas.microsoft.com/office/drawing/2014/main" id="{008BECC3-C06B-9CC8-835A-E4403D0CCE7C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161583" y="1338764"/>
                <a:ext cx="741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30" name="잉크 129">
                <a:extLst>
                  <a:ext uri="{FF2B5EF4-FFF2-40B4-BE49-F238E27FC236}">
                    <a16:creationId xmlns:a16="http://schemas.microsoft.com/office/drawing/2014/main" id="{34CD31AD-2FD0-692E-D3FA-B75B5BBAD69C}"/>
                  </a:ext>
                </a:extLst>
              </p14:cNvPr>
              <p14:cNvContentPartPr/>
              <p14:nvPr/>
            </p14:nvContentPartPr>
            <p14:xfrm>
              <a:off x="7265983" y="1184324"/>
              <a:ext cx="43560" cy="63360"/>
            </p14:xfrm>
          </p:contentPart>
        </mc:Choice>
        <mc:Fallback>
          <p:pic>
            <p:nvPicPr>
              <p:cNvPr id="130" name="잉크 129">
                <a:extLst>
                  <a:ext uri="{FF2B5EF4-FFF2-40B4-BE49-F238E27FC236}">
                    <a16:creationId xmlns:a16="http://schemas.microsoft.com/office/drawing/2014/main" id="{34CD31AD-2FD0-692E-D3FA-B75B5BBAD69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250630" y="1168756"/>
                <a:ext cx="73909" cy="94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31" name="잉크 130">
                <a:extLst>
                  <a:ext uri="{FF2B5EF4-FFF2-40B4-BE49-F238E27FC236}">
                    <a16:creationId xmlns:a16="http://schemas.microsoft.com/office/drawing/2014/main" id="{8BE782D6-B66E-BD62-AB96-97B7F0799020}"/>
                  </a:ext>
                </a:extLst>
              </p14:cNvPr>
              <p14:cNvContentPartPr/>
              <p14:nvPr/>
            </p14:nvContentPartPr>
            <p14:xfrm>
              <a:off x="7253383" y="1259924"/>
              <a:ext cx="75240" cy="107280"/>
            </p14:xfrm>
          </p:contentPart>
        </mc:Choice>
        <mc:Fallback>
          <p:pic>
            <p:nvPicPr>
              <p:cNvPr id="131" name="잉크 130">
                <a:extLst>
                  <a:ext uri="{FF2B5EF4-FFF2-40B4-BE49-F238E27FC236}">
                    <a16:creationId xmlns:a16="http://schemas.microsoft.com/office/drawing/2014/main" id="{8BE782D6-B66E-BD62-AB96-97B7F0799020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237903" y="1244444"/>
                <a:ext cx="105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132" name="잉크 131">
                <a:extLst>
                  <a:ext uri="{FF2B5EF4-FFF2-40B4-BE49-F238E27FC236}">
                    <a16:creationId xmlns:a16="http://schemas.microsoft.com/office/drawing/2014/main" id="{BB904FC5-2AE3-0FDE-FBF1-5A193CAB3590}"/>
                  </a:ext>
                </a:extLst>
              </p14:cNvPr>
              <p14:cNvContentPartPr/>
              <p14:nvPr/>
            </p14:nvContentPartPr>
            <p14:xfrm>
              <a:off x="7359583" y="1172444"/>
              <a:ext cx="82080" cy="275760"/>
            </p14:xfrm>
          </p:contentPart>
        </mc:Choice>
        <mc:Fallback>
          <p:pic>
            <p:nvPicPr>
              <p:cNvPr id="132" name="잉크 131">
                <a:extLst>
                  <a:ext uri="{FF2B5EF4-FFF2-40B4-BE49-F238E27FC236}">
                    <a16:creationId xmlns:a16="http://schemas.microsoft.com/office/drawing/2014/main" id="{BB904FC5-2AE3-0FDE-FBF1-5A193CAB359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344103" y="1156944"/>
                <a:ext cx="112680" cy="3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133" name="잉크 132">
                <a:extLst>
                  <a:ext uri="{FF2B5EF4-FFF2-40B4-BE49-F238E27FC236}">
                    <a16:creationId xmlns:a16="http://schemas.microsoft.com/office/drawing/2014/main" id="{70F6A236-DAC6-7FCA-6AE3-48CF118DAF0B}"/>
                  </a:ext>
                </a:extLst>
              </p14:cNvPr>
              <p14:cNvContentPartPr/>
              <p14:nvPr/>
            </p14:nvContentPartPr>
            <p14:xfrm>
              <a:off x="7391623" y="1178204"/>
              <a:ext cx="175680" cy="172800"/>
            </p14:xfrm>
          </p:contentPart>
        </mc:Choice>
        <mc:Fallback>
          <p:pic>
            <p:nvPicPr>
              <p:cNvPr id="133" name="잉크 132">
                <a:extLst>
                  <a:ext uri="{FF2B5EF4-FFF2-40B4-BE49-F238E27FC236}">
                    <a16:creationId xmlns:a16="http://schemas.microsoft.com/office/drawing/2014/main" id="{70F6A236-DAC6-7FCA-6AE3-48CF118DAF0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376143" y="1162756"/>
                <a:ext cx="206280" cy="203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34" name="잉크 133">
                <a:extLst>
                  <a:ext uri="{FF2B5EF4-FFF2-40B4-BE49-F238E27FC236}">
                    <a16:creationId xmlns:a16="http://schemas.microsoft.com/office/drawing/2014/main" id="{584830A9-5D6E-13B4-884D-B09661E9ECD0}"/>
                  </a:ext>
                </a:extLst>
              </p14:cNvPr>
              <p14:cNvContentPartPr/>
              <p14:nvPr/>
            </p14:nvContentPartPr>
            <p14:xfrm>
              <a:off x="7504663" y="1178924"/>
              <a:ext cx="112680" cy="156960"/>
            </p14:xfrm>
          </p:contentPart>
        </mc:Choice>
        <mc:Fallback>
          <p:pic>
            <p:nvPicPr>
              <p:cNvPr id="134" name="잉크 133">
                <a:extLst>
                  <a:ext uri="{FF2B5EF4-FFF2-40B4-BE49-F238E27FC236}">
                    <a16:creationId xmlns:a16="http://schemas.microsoft.com/office/drawing/2014/main" id="{584830A9-5D6E-13B4-884D-B09661E9ECD0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489183" y="1163444"/>
                <a:ext cx="1432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56" name="잉크 155">
                <a:extLst>
                  <a:ext uri="{FF2B5EF4-FFF2-40B4-BE49-F238E27FC236}">
                    <a16:creationId xmlns:a16="http://schemas.microsoft.com/office/drawing/2014/main" id="{A0439761-E0E0-3DC4-85D6-098F70EC04A7}"/>
                  </a:ext>
                </a:extLst>
              </p14:cNvPr>
              <p14:cNvContentPartPr/>
              <p14:nvPr/>
            </p14:nvContentPartPr>
            <p14:xfrm>
              <a:off x="3310663" y="1832684"/>
              <a:ext cx="1226160" cy="333000"/>
            </p14:xfrm>
          </p:contentPart>
        </mc:Choice>
        <mc:Fallback>
          <p:pic>
            <p:nvPicPr>
              <p:cNvPr id="156" name="잉크 155">
                <a:extLst>
                  <a:ext uri="{FF2B5EF4-FFF2-40B4-BE49-F238E27FC236}">
                    <a16:creationId xmlns:a16="http://schemas.microsoft.com/office/drawing/2014/main" id="{A0439761-E0E0-3DC4-85D6-098F70EC04A7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295188" y="1817187"/>
                <a:ext cx="1256751" cy="363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63" name="잉크 162">
                <a:extLst>
                  <a:ext uri="{FF2B5EF4-FFF2-40B4-BE49-F238E27FC236}">
                    <a16:creationId xmlns:a16="http://schemas.microsoft.com/office/drawing/2014/main" id="{195753C8-7150-5FF7-2919-3D150969DAF4}"/>
                  </a:ext>
                </a:extLst>
              </p14:cNvPr>
              <p14:cNvContentPartPr/>
              <p14:nvPr/>
            </p14:nvContentPartPr>
            <p14:xfrm>
              <a:off x="4775503" y="1768964"/>
              <a:ext cx="516240" cy="264600"/>
            </p14:xfrm>
          </p:contentPart>
        </mc:Choice>
        <mc:Fallback>
          <p:pic>
            <p:nvPicPr>
              <p:cNvPr id="163" name="잉크 162">
                <a:extLst>
                  <a:ext uri="{FF2B5EF4-FFF2-40B4-BE49-F238E27FC236}">
                    <a16:creationId xmlns:a16="http://schemas.microsoft.com/office/drawing/2014/main" id="{195753C8-7150-5FF7-2919-3D150969DAF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760012" y="1753463"/>
                <a:ext cx="546861" cy="295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166" name="잉크 165">
                <a:extLst>
                  <a:ext uri="{FF2B5EF4-FFF2-40B4-BE49-F238E27FC236}">
                    <a16:creationId xmlns:a16="http://schemas.microsoft.com/office/drawing/2014/main" id="{FD533EA5-F9FA-B8F4-2C7A-16101FD76980}"/>
                  </a:ext>
                </a:extLst>
              </p14:cNvPr>
              <p14:cNvContentPartPr/>
              <p14:nvPr/>
            </p14:nvContentPartPr>
            <p14:xfrm>
              <a:off x="4165663" y="2237324"/>
              <a:ext cx="257400" cy="280440"/>
            </p14:xfrm>
          </p:contentPart>
        </mc:Choice>
        <mc:Fallback>
          <p:pic>
            <p:nvPicPr>
              <p:cNvPr id="166" name="잉크 165">
                <a:extLst>
                  <a:ext uri="{FF2B5EF4-FFF2-40B4-BE49-F238E27FC236}">
                    <a16:creationId xmlns:a16="http://schemas.microsoft.com/office/drawing/2014/main" id="{FD533EA5-F9FA-B8F4-2C7A-16101FD7698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150183" y="2221844"/>
                <a:ext cx="28800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198" name="잉크 197">
                <a:extLst>
                  <a:ext uri="{FF2B5EF4-FFF2-40B4-BE49-F238E27FC236}">
                    <a16:creationId xmlns:a16="http://schemas.microsoft.com/office/drawing/2014/main" id="{4B8DE4F7-61A3-26F6-0369-5A27CE28F366}"/>
                  </a:ext>
                </a:extLst>
              </p14:cNvPr>
              <p14:cNvContentPartPr/>
              <p14:nvPr/>
            </p14:nvContentPartPr>
            <p14:xfrm>
              <a:off x="4605943" y="2209244"/>
              <a:ext cx="2168640" cy="358920"/>
            </p14:xfrm>
          </p:contentPart>
        </mc:Choice>
        <mc:Fallback>
          <p:pic>
            <p:nvPicPr>
              <p:cNvPr id="198" name="잉크 197">
                <a:extLst>
                  <a:ext uri="{FF2B5EF4-FFF2-40B4-BE49-F238E27FC236}">
                    <a16:creationId xmlns:a16="http://schemas.microsoft.com/office/drawing/2014/main" id="{4B8DE4F7-61A3-26F6-0369-5A27CE28F366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590463" y="2193764"/>
                <a:ext cx="219924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199" name="잉크 198">
                <a:extLst>
                  <a:ext uri="{FF2B5EF4-FFF2-40B4-BE49-F238E27FC236}">
                    <a16:creationId xmlns:a16="http://schemas.microsoft.com/office/drawing/2014/main" id="{50B5B5B6-7D0A-6480-44F6-C5E07EBE3105}"/>
                  </a:ext>
                </a:extLst>
              </p14:cNvPr>
              <p14:cNvContentPartPr/>
              <p14:nvPr/>
            </p14:nvContentPartPr>
            <p14:xfrm>
              <a:off x="6781063" y="2192324"/>
              <a:ext cx="258120" cy="293760"/>
            </p14:xfrm>
          </p:contentPart>
        </mc:Choice>
        <mc:Fallback>
          <p:pic>
            <p:nvPicPr>
              <p:cNvPr id="199" name="잉크 198">
                <a:extLst>
                  <a:ext uri="{FF2B5EF4-FFF2-40B4-BE49-F238E27FC236}">
                    <a16:creationId xmlns:a16="http://schemas.microsoft.com/office/drawing/2014/main" id="{50B5B5B6-7D0A-6480-44F6-C5E07EBE310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765583" y="2176844"/>
                <a:ext cx="28872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213" name="잉크 212">
                <a:extLst>
                  <a:ext uri="{FF2B5EF4-FFF2-40B4-BE49-F238E27FC236}">
                    <a16:creationId xmlns:a16="http://schemas.microsoft.com/office/drawing/2014/main" id="{A22EC42A-CE12-FE71-24DC-B83F17EDDF12}"/>
                  </a:ext>
                </a:extLst>
              </p14:cNvPr>
              <p14:cNvContentPartPr/>
              <p14:nvPr/>
            </p14:nvContentPartPr>
            <p14:xfrm>
              <a:off x="7102543" y="2159564"/>
              <a:ext cx="678600" cy="322920"/>
            </p14:xfrm>
          </p:contentPart>
        </mc:Choice>
        <mc:Fallback>
          <p:pic>
            <p:nvPicPr>
              <p:cNvPr id="213" name="잉크 212">
                <a:extLst>
                  <a:ext uri="{FF2B5EF4-FFF2-40B4-BE49-F238E27FC236}">
                    <a16:creationId xmlns:a16="http://schemas.microsoft.com/office/drawing/2014/main" id="{A22EC42A-CE12-FE71-24DC-B83F17EDDF12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087063" y="2144084"/>
                <a:ext cx="70920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253" name="잉크 252">
                <a:extLst>
                  <a:ext uri="{FF2B5EF4-FFF2-40B4-BE49-F238E27FC236}">
                    <a16:creationId xmlns:a16="http://schemas.microsoft.com/office/drawing/2014/main" id="{A0122A9F-C710-F782-E19D-87DA005EAB3D}"/>
                  </a:ext>
                </a:extLst>
              </p14:cNvPr>
              <p14:cNvContentPartPr/>
              <p14:nvPr/>
            </p14:nvContentPartPr>
            <p14:xfrm>
              <a:off x="8189383" y="2105204"/>
              <a:ext cx="2464920" cy="324360"/>
            </p14:xfrm>
          </p:contentPart>
        </mc:Choice>
        <mc:Fallback>
          <p:pic>
            <p:nvPicPr>
              <p:cNvPr id="253" name="잉크 252">
                <a:extLst>
                  <a:ext uri="{FF2B5EF4-FFF2-40B4-BE49-F238E27FC236}">
                    <a16:creationId xmlns:a16="http://schemas.microsoft.com/office/drawing/2014/main" id="{A0122A9F-C710-F782-E19D-87DA005EAB3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173903" y="2089741"/>
                <a:ext cx="2495520" cy="354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54" name="잉크 253">
                <a:extLst>
                  <a:ext uri="{FF2B5EF4-FFF2-40B4-BE49-F238E27FC236}">
                    <a16:creationId xmlns:a16="http://schemas.microsoft.com/office/drawing/2014/main" id="{53EE87BB-449B-63BE-0615-3B46D502F6F7}"/>
                  </a:ext>
                </a:extLst>
              </p14:cNvPr>
              <p14:cNvContentPartPr/>
              <p14:nvPr/>
            </p14:nvContentPartPr>
            <p14:xfrm>
              <a:off x="7837303" y="2178644"/>
              <a:ext cx="157680" cy="232200"/>
            </p14:xfrm>
          </p:contentPart>
        </mc:Choice>
        <mc:Fallback>
          <p:pic>
            <p:nvPicPr>
              <p:cNvPr id="254" name="잉크 253">
                <a:extLst>
                  <a:ext uri="{FF2B5EF4-FFF2-40B4-BE49-F238E27FC236}">
                    <a16:creationId xmlns:a16="http://schemas.microsoft.com/office/drawing/2014/main" id="{53EE87BB-449B-63BE-0615-3B46D502F6F7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821788" y="2163164"/>
                <a:ext cx="188350" cy="26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3331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B713C7-CFB8-384E-61A9-935A410E0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44081"/>
            <a:ext cx="7772400" cy="15698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FEF66DC-4A8B-FAAB-1B43-5C2AD5808CB6}"/>
                  </a:ext>
                </a:extLst>
              </p14:cNvPr>
              <p14:cNvContentPartPr/>
              <p14:nvPr/>
            </p14:nvContentPartPr>
            <p14:xfrm>
              <a:off x="2663023" y="3579764"/>
              <a:ext cx="2741400" cy="4089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FEF66DC-4A8B-FAAB-1B43-5C2AD5808C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7543" y="3564284"/>
                <a:ext cx="277200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BDA2BE7-C59C-E01E-1378-73F09C555264}"/>
                  </a:ext>
                </a:extLst>
              </p14:cNvPr>
              <p14:cNvContentPartPr/>
              <p14:nvPr/>
            </p14:nvContentPartPr>
            <p14:xfrm>
              <a:off x="4058743" y="3926444"/>
              <a:ext cx="214200" cy="6904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BDA2BE7-C59C-E01E-1378-73F09C5552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3237" y="3910964"/>
                <a:ext cx="244852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2BFEB42-8D94-119E-8B82-B140DA84CB9A}"/>
                  </a:ext>
                </a:extLst>
              </p14:cNvPr>
              <p14:cNvContentPartPr/>
              <p14:nvPr/>
            </p14:nvContentPartPr>
            <p14:xfrm>
              <a:off x="4222903" y="4491644"/>
              <a:ext cx="160920" cy="1890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2BFEB42-8D94-119E-8B82-B140DA84CB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07423" y="4476164"/>
                <a:ext cx="1915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F47E9E3-7011-9BDA-2299-5631F1DAA421}"/>
                  </a:ext>
                </a:extLst>
              </p14:cNvPr>
              <p14:cNvContentPartPr/>
              <p14:nvPr/>
            </p14:nvContentPartPr>
            <p14:xfrm>
              <a:off x="4536463" y="4472564"/>
              <a:ext cx="87120" cy="8208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F47E9E3-7011-9BDA-2299-5631F1DAA4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20983" y="4457084"/>
                <a:ext cx="1177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03E9E50-583B-5EC9-6BAF-834FFD63E588}"/>
                  </a:ext>
                </a:extLst>
              </p14:cNvPr>
              <p14:cNvContentPartPr/>
              <p14:nvPr/>
            </p14:nvContentPartPr>
            <p14:xfrm>
              <a:off x="4681183" y="4404164"/>
              <a:ext cx="44280" cy="16308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03E9E50-583B-5EC9-6BAF-834FFD63E58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65703" y="4388718"/>
                <a:ext cx="74880" cy="193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074191B-E243-76EB-D7D6-7BBDABDE1D0E}"/>
                  </a:ext>
                </a:extLst>
              </p14:cNvPr>
              <p14:cNvContentPartPr/>
              <p14:nvPr/>
            </p14:nvContentPartPr>
            <p14:xfrm>
              <a:off x="4580743" y="4629884"/>
              <a:ext cx="113400" cy="694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074191B-E243-76EB-D7D6-7BBDABDE1D0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65312" y="4614404"/>
                <a:ext cx="143903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4729CD7A-0637-E7AE-F130-8C3E7032D0C5}"/>
                  </a:ext>
                </a:extLst>
              </p14:cNvPr>
              <p14:cNvContentPartPr/>
              <p14:nvPr/>
            </p14:nvContentPartPr>
            <p14:xfrm>
              <a:off x="4693783" y="4532684"/>
              <a:ext cx="50760" cy="17928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4729CD7A-0637-E7AE-F130-8C3E7032D0C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78192" y="4517173"/>
                <a:ext cx="81579" cy="209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BCD30C8-B12A-E866-98C5-35E5D15266D2}"/>
                  </a:ext>
                </a:extLst>
              </p14:cNvPr>
              <p14:cNvContentPartPr/>
              <p14:nvPr/>
            </p14:nvContentPartPr>
            <p14:xfrm>
              <a:off x="4756783" y="4422164"/>
              <a:ext cx="138600" cy="17640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BCD30C8-B12A-E866-98C5-35E5D15266D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41303" y="4406684"/>
                <a:ext cx="1692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4393C5A-CBBC-F222-36F4-0931FBB8FE1D}"/>
                  </a:ext>
                </a:extLst>
              </p14:cNvPr>
              <p14:cNvContentPartPr/>
              <p14:nvPr/>
            </p14:nvContentPartPr>
            <p14:xfrm>
              <a:off x="4832743" y="4397324"/>
              <a:ext cx="125280" cy="8208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4393C5A-CBBC-F222-36F4-0931FBB8FE1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17263" y="4381844"/>
                <a:ext cx="1558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7D010088-1D92-4FA0-2CD6-408BCBCE45DC}"/>
                  </a:ext>
                </a:extLst>
              </p14:cNvPr>
              <p14:cNvContentPartPr/>
              <p14:nvPr/>
            </p14:nvContentPartPr>
            <p14:xfrm>
              <a:off x="4870543" y="4404164"/>
              <a:ext cx="106560" cy="1317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7D010088-1D92-4FA0-2CD6-408BCBCE45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55063" y="4388684"/>
                <a:ext cx="1371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D6F7123-AD30-10DC-8ABF-6A1309902DE8}"/>
                  </a:ext>
                </a:extLst>
              </p14:cNvPr>
              <p14:cNvContentPartPr/>
              <p14:nvPr/>
            </p14:nvContentPartPr>
            <p14:xfrm>
              <a:off x="4895023" y="4555004"/>
              <a:ext cx="113400" cy="9324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D6F7123-AD30-10DC-8ABF-6A1309902DE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79592" y="4539524"/>
                <a:ext cx="143903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966F0783-C8A1-EFED-611D-3011B6BC5634}"/>
                  </a:ext>
                </a:extLst>
              </p14:cNvPr>
              <p14:cNvContentPartPr/>
              <p14:nvPr/>
            </p14:nvContentPartPr>
            <p14:xfrm>
              <a:off x="5117863" y="4403444"/>
              <a:ext cx="110880" cy="885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966F0783-C8A1-EFED-611D-3011B6BC563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102383" y="4387901"/>
                <a:ext cx="141480" cy="119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DCBFF19-DF38-6FF8-0627-4339637DD5EB}"/>
                  </a:ext>
                </a:extLst>
              </p14:cNvPr>
              <p14:cNvContentPartPr/>
              <p14:nvPr/>
            </p14:nvContentPartPr>
            <p14:xfrm>
              <a:off x="5115703" y="4497764"/>
              <a:ext cx="131760" cy="633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DCBFF19-DF38-6FF8-0627-4339637DD5E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00181" y="4482284"/>
                <a:ext cx="162444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0A7FB40E-2ECA-DA34-7ACA-1EA8B110EC41}"/>
                  </a:ext>
                </a:extLst>
              </p14:cNvPr>
              <p14:cNvContentPartPr/>
              <p14:nvPr/>
            </p14:nvContentPartPr>
            <p14:xfrm>
              <a:off x="5184103" y="4441964"/>
              <a:ext cx="107280" cy="10008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0A7FB40E-2ECA-DA34-7ACA-1EA8B110EC4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168623" y="4426539"/>
                <a:ext cx="137880" cy="130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F98242EC-9F16-D821-97F5-83F5D45B462A}"/>
                  </a:ext>
                </a:extLst>
              </p14:cNvPr>
              <p14:cNvContentPartPr/>
              <p14:nvPr/>
            </p14:nvContentPartPr>
            <p14:xfrm>
              <a:off x="5310103" y="4397684"/>
              <a:ext cx="50760" cy="19440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F98242EC-9F16-D821-97F5-83F5D45B462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294623" y="4382204"/>
                <a:ext cx="813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6E7D0D41-AEE8-4CE0-D935-42CEB1A2AC72}"/>
                  </a:ext>
                </a:extLst>
              </p14:cNvPr>
              <p14:cNvContentPartPr/>
              <p14:nvPr/>
            </p14:nvContentPartPr>
            <p14:xfrm>
              <a:off x="5372743" y="4423604"/>
              <a:ext cx="69480" cy="9756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6E7D0D41-AEE8-4CE0-D935-42CEB1A2AC7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57263" y="4408124"/>
                <a:ext cx="1000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08A0962E-A422-FE05-6578-BD2FFBB4F9DA}"/>
                  </a:ext>
                </a:extLst>
              </p14:cNvPr>
              <p14:cNvContentPartPr/>
              <p14:nvPr/>
            </p14:nvContentPartPr>
            <p14:xfrm>
              <a:off x="5468503" y="4359524"/>
              <a:ext cx="61920" cy="23364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08A0962E-A422-FE05-6578-BD2FFBB4F9D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452932" y="4344044"/>
                <a:ext cx="92699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04774FEE-A99F-3F8A-F078-5D8B37A21C56}"/>
                  </a:ext>
                </a:extLst>
              </p14:cNvPr>
              <p14:cNvContentPartPr/>
              <p14:nvPr/>
            </p14:nvContentPartPr>
            <p14:xfrm>
              <a:off x="5536183" y="4334324"/>
              <a:ext cx="88200" cy="10080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04774FEE-A99F-3F8A-F078-5D8B37A21C5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520703" y="4318899"/>
                <a:ext cx="118800" cy="131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9EE3D20-1ADB-3FF2-F165-C98F8BC843AC}"/>
                  </a:ext>
                </a:extLst>
              </p14:cNvPr>
              <p14:cNvContentPartPr/>
              <p14:nvPr/>
            </p14:nvContentPartPr>
            <p14:xfrm>
              <a:off x="5524303" y="4378244"/>
              <a:ext cx="125280" cy="13860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9EE3D20-1ADB-3FF2-F165-C98F8BC843A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508823" y="4362764"/>
                <a:ext cx="1558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DA715AF0-20EC-1175-CEEF-4B8B899B929D}"/>
                  </a:ext>
                </a:extLst>
              </p14:cNvPr>
              <p14:cNvContentPartPr/>
              <p14:nvPr/>
            </p14:nvContentPartPr>
            <p14:xfrm>
              <a:off x="5573983" y="4459964"/>
              <a:ext cx="107280" cy="6336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DA715AF0-20EC-1175-CEEF-4B8B899B929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558451" y="4444396"/>
                <a:ext cx="137983" cy="94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B00F472B-B6F8-2922-77D9-5203AB591FD1}"/>
                  </a:ext>
                </a:extLst>
              </p14:cNvPr>
              <p14:cNvContentPartPr/>
              <p14:nvPr/>
            </p14:nvContentPartPr>
            <p14:xfrm>
              <a:off x="5630503" y="4346924"/>
              <a:ext cx="138600" cy="23220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B00F472B-B6F8-2922-77D9-5203AB591FD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615023" y="4331468"/>
                <a:ext cx="169200" cy="262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90E83C31-0B1F-E4B9-7993-BC7C9ECBB52B}"/>
                  </a:ext>
                </a:extLst>
              </p14:cNvPr>
              <p14:cNvContentPartPr/>
              <p14:nvPr/>
            </p14:nvContentPartPr>
            <p14:xfrm>
              <a:off x="5787823" y="4327844"/>
              <a:ext cx="94680" cy="12888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90E83C31-0B1F-E4B9-7993-BC7C9ECBB52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772343" y="4312364"/>
                <a:ext cx="1252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3F41FB3C-2D89-B630-2F7B-854157BE49E2}"/>
                  </a:ext>
                </a:extLst>
              </p14:cNvPr>
              <p14:cNvContentPartPr/>
              <p14:nvPr/>
            </p14:nvContentPartPr>
            <p14:xfrm>
              <a:off x="5791423" y="4404164"/>
              <a:ext cx="128160" cy="11916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3F41FB3C-2D89-B630-2F7B-854157BE49E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775943" y="4388684"/>
                <a:ext cx="1587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1FBD99C1-2FBA-FAD8-8E35-CFE1A110F7F7}"/>
                  </a:ext>
                </a:extLst>
              </p14:cNvPr>
              <p14:cNvContentPartPr/>
              <p14:nvPr/>
            </p14:nvContentPartPr>
            <p14:xfrm>
              <a:off x="5850463" y="4434764"/>
              <a:ext cx="176400" cy="13104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1FBD99C1-2FBA-FAD8-8E35-CFE1A110F7F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834983" y="4419284"/>
                <a:ext cx="2070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C45592A3-C63A-222C-E6E4-540E60827CFD}"/>
                  </a:ext>
                </a:extLst>
              </p14:cNvPr>
              <p14:cNvContentPartPr/>
              <p14:nvPr/>
            </p14:nvContentPartPr>
            <p14:xfrm>
              <a:off x="6272023" y="4193204"/>
              <a:ext cx="1546920" cy="40572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C45592A3-C63A-222C-E6E4-540E60827CF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256543" y="4177724"/>
                <a:ext cx="157752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4AD8DB02-22B6-1D72-3F6F-6AFB9929AEB8}"/>
                  </a:ext>
                </a:extLst>
              </p14:cNvPr>
              <p14:cNvContentPartPr/>
              <p14:nvPr/>
            </p14:nvContentPartPr>
            <p14:xfrm>
              <a:off x="3920503" y="4975484"/>
              <a:ext cx="1936800" cy="465840"/>
            </p14:xfrm>
          </p:contentPart>
        </mc:Choice>
        <mc:Fallback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4AD8DB02-22B6-1D72-3F6F-6AFB9929AEB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905023" y="4959992"/>
                <a:ext cx="1967400" cy="496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43402F0C-74CE-A4AA-7F61-954B8E96451D}"/>
                  </a:ext>
                </a:extLst>
              </p14:cNvPr>
              <p14:cNvContentPartPr/>
              <p14:nvPr/>
            </p14:nvContentPartPr>
            <p14:xfrm>
              <a:off x="6927223" y="4834364"/>
              <a:ext cx="1212120" cy="336600"/>
            </p14:xfrm>
          </p:contentPart>
        </mc:Choice>
        <mc:Fallback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43402F0C-74CE-A4AA-7F61-954B8E96451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911748" y="4818867"/>
                <a:ext cx="1242711" cy="367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27CF5802-B56A-C0F6-D4D6-81D34F13FBA9}"/>
                  </a:ext>
                </a:extLst>
              </p14:cNvPr>
              <p14:cNvContentPartPr/>
              <p14:nvPr/>
            </p14:nvContentPartPr>
            <p14:xfrm>
              <a:off x="6200743" y="4944164"/>
              <a:ext cx="505080" cy="282600"/>
            </p14:xfrm>
          </p:contentPart>
        </mc:Choice>
        <mc:Fallback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27CF5802-B56A-C0F6-D4D6-81D34F13FBA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185274" y="4928684"/>
                <a:ext cx="535658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21" name="잉크 120">
                <a:extLst>
                  <a:ext uri="{FF2B5EF4-FFF2-40B4-BE49-F238E27FC236}">
                    <a16:creationId xmlns:a16="http://schemas.microsoft.com/office/drawing/2014/main" id="{F25FFE94-C32B-B707-ABED-BF8CB83E46D1}"/>
                  </a:ext>
                </a:extLst>
              </p14:cNvPr>
              <p14:cNvContentPartPr/>
              <p14:nvPr/>
            </p14:nvContentPartPr>
            <p14:xfrm>
              <a:off x="4316503" y="5667044"/>
              <a:ext cx="861840" cy="252000"/>
            </p14:xfrm>
          </p:contentPart>
        </mc:Choice>
        <mc:Fallback>
          <p:pic>
            <p:nvPicPr>
              <p:cNvPr id="121" name="잉크 120">
                <a:extLst>
                  <a:ext uri="{FF2B5EF4-FFF2-40B4-BE49-F238E27FC236}">
                    <a16:creationId xmlns:a16="http://schemas.microsoft.com/office/drawing/2014/main" id="{F25FFE94-C32B-B707-ABED-BF8CB83E46D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301017" y="5651542"/>
                <a:ext cx="892453" cy="282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22" name="잉크 121">
                <a:extLst>
                  <a:ext uri="{FF2B5EF4-FFF2-40B4-BE49-F238E27FC236}">
                    <a16:creationId xmlns:a16="http://schemas.microsoft.com/office/drawing/2014/main" id="{1B67D0E6-BF5C-B060-E43E-8BB4023C2380}"/>
                  </a:ext>
                </a:extLst>
              </p14:cNvPr>
              <p14:cNvContentPartPr/>
              <p14:nvPr/>
            </p14:nvContentPartPr>
            <p14:xfrm>
              <a:off x="8158783" y="4784324"/>
              <a:ext cx="1332720" cy="345240"/>
            </p14:xfrm>
          </p:contentPart>
        </mc:Choice>
        <mc:Fallback>
          <p:pic>
            <p:nvPicPr>
              <p:cNvPr id="122" name="잉크 121">
                <a:extLst>
                  <a:ext uri="{FF2B5EF4-FFF2-40B4-BE49-F238E27FC236}">
                    <a16:creationId xmlns:a16="http://schemas.microsoft.com/office/drawing/2014/main" id="{1B67D0E6-BF5C-B060-E43E-8BB4023C238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143303" y="4768860"/>
                <a:ext cx="1363320" cy="375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38" name="잉크 137">
                <a:extLst>
                  <a:ext uri="{FF2B5EF4-FFF2-40B4-BE49-F238E27FC236}">
                    <a16:creationId xmlns:a16="http://schemas.microsoft.com/office/drawing/2014/main" id="{1EAA8259-9ECE-DC74-211A-3D54A8B68902}"/>
                  </a:ext>
                </a:extLst>
              </p14:cNvPr>
              <p14:cNvContentPartPr/>
              <p14:nvPr/>
            </p14:nvContentPartPr>
            <p14:xfrm>
              <a:off x="5510983" y="5503604"/>
              <a:ext cx="1257840" cy="377640"/>
            </p14:xfrm>
          </p:contentPart>
        </mc:Choice>
        <mc:Fallback>
          <p:pic>
            <p:nvPicPr>
              <p:cNvPr id="138" name="잉크 137">
                <a:extLst>
                  <a:ext uri="{FF2B5EF4-FFF2-40B4-BE49-F238E27FC236}">
                    <a16:creationId xmlns:a16="http://schemas.microsoft.com/office/drawing/2014/main" id="{1EAA8259-9ECE-DC74-211A-3D54A8B6890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495503" y="5488124"/>
                <a:ext cx="128844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42" name="잉크 141">
                <a:extLst>
                  <a:ext uri="{FF2B5EF4-FFF2-40B4-BE49-F238E27FC236}">
                    <a16:creationId xmlns:a16="http://schemas.microsoft.com/office/drawing/2014/main" id="{95B5DC50-5113-A1F4-7662-CB92CCA0BE8A}"/>
                  </a:ext>
                </a:extLst>
              </p14:cNvPr>
              <p14:cNvContentPartPr/>
              <p14:nvPr/>
            </p14:nvContentPartPr>
            <p14:xfrm>
              <a:off x="6806263" y="5473004"/>
              <a:ext cx="364680" cy="288720"/>
            </p14:xfrm>
          </p:contentPart>
        </mc:Choice>
        <mc:Fallback>
          <p:pic>
            <p:nvPicPr>
              <p:cNvPr id="142" name="잉크 141">
                <a:extLst>
                  <a:ext uri="{FF2B5EF4-FFF2-40B4-BE49-F238E27FC236}">
                    <a16:creationId xmlns:a16="http://schemas.microsoft.com/office/drawing/2014/main" id="{95B5DC50-5113-A1F4-7662-CB92CCA0BE8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790783" y="5457543"/>
                <a:ext cx="395280" cy="3192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070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104C0D-0277-366E-8D9A-2995D0030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44081"/>
            <a:ext cx="7772400" cy="15698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A5A49B4-7D47-9CE0-30A8-498DF74A85DE}"/>
                  </a:ext>
                </a:extLst>
              </p14:cNvPr>
              <p14:cNvContentPartPr/>
              <p14:nvPr/>
            </p14:nvContentPartPr>
            <p14:xfrm>
              <a:off x="3506143" y="2944724"/>
              <a:ext cx="1163520" cy="633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A5A49B4-7D47-9CE0-30A8-498DF74A85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0663" y="2929156"/>
                <a:ext cx="1194120" cy="94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144C100-2E7C-02B0-312F-4AB3C385FFA2}"/>
                  </a:ext>
                </a:extLst>
              </p14:cNvPr>
              <p14:cNvContentPartPr/>
              <p14:nvPr/>
            </p14:nvContentPartPr>
            <p14:xfrm>
              <a:off x="2744743" y="3227684"/>
              <a:ext cx="3053160" cy="3902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144C100-2E7C-02B0-312F-4AB3C385FF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29261" y="3212190"/>
                <a:ext cx="3083764" cy="420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ABF1610-7866-7281-AC0E-1A5BBA9F7870}"/>
                  </a:ext>
                </a:extLst>
              </p14:cNvPr>
              <p14:cNvContentPartPr/>
              <p14:nvPr/>
            </p14:nvContentPartPr>
            <p14:xfrm>
              <a:off x="3430183" y="3604964"/>
              <a:ext cx="319320" cy="98748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9ABF1610-7866-7281-AC0E-1A5BBA9F78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14720" y="3589478"/>
                <a:ext cx="349886" cy="1018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769592A1-953B-F84A-0AFE-E15F01904DF1}"/>
                  </a:ext>
                </a:extLst>
              </p14:cNvPr>
              <p14:cNvContentPartPr/>
              <p14:nvPr/>
            </p14:nvContentPartPr>
            <p14:xfrm>
              <a:off x="3933103" y="4215524"/>
              <a:ext cx="2401920" cy="41472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769592A1-953B-F84A-0AFE-E15F01904DF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17625" y="4200031"/>
                <a:ext cx="2432515" cy="445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5169DB4E-5944-3FF5-E9F1-D80BDE6F2BBE}"/>
                  </a:ext>
                </a:extLst>
              </p14:cNvPr>
              <p14:cNvContentPartPr/>
              <p14:nvPr/>
            </p14:nvContentPartPr>
            <p14:xfrm>
              <a:off x="3939223" y="4679924"/>
              <a:ext cx="2395800" cy="8856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5169DB4E-5944-3FF5-E9F1-D80BDE6F2BB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23743" y="4664381"/>
                <a:ext cx="2426400" cy="119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A3F79429-7D4F-2795-B0E4-BA6E2D07F656}"/>
                  </a:ext>
                </a:extLst>
              </p14:cNvPr>
              <p14:cNvContentPartPr/>
              <p14:nvPr/>
            </p14:nvContentPartPr>
            <p14:xfrm>
              <a:off x="4448623" y="4869284"/>
              <a:ext cx="1832040" cy="51228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A3F79429-7D4F-2795-B0E4-BA6E2D07F65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33143" y="4853804"/>
                <a:ext cx="1862640" cy="54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8808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D300FB-E25F-3947-0BBD-2819F3F8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44081"/>
            <a:ext cx="7772400" cy="15698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7A43781-D9F9-8610-32AE-AEEC5ED8D161}"/>
                  </a:ext>
                </a:extLst>
              </p14:cNvPr>
              <p14:cNvContentPartPr/>
              <p14:nvPr/>
            </p14:nvContentPartPr>
            <p14:xfrm>
              <a:off x="2807743" y="3523244"/>
              <a:ext cx="1704240" cy="3963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7A43781-D9F9-8610-32AE-AEEC5ED8D1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7223" y="3502724"/>
                <a:ext cx="174492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4F56EF56-3C9F-F17D-9679-594111C3FF9B}"/>
                  </a:ext>
                </a:extLst>
              </p14:cNvPr>
              <p14:cNvContentPartPr/>
              <p14:nvPr/>
            </p14:nvContentPartPr>
            <p14:xfrm>
              <a:off x="3813583" y="4397324"/>
              <a:ext cx="1257840" cy="40248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4F56EF56-3C9F-F17D-9679-594111C3FF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98099" y="4381858"/>
                <a:ext cx="1288449" cy="433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184963E9-5A72-23CC-5D22-727ABE572B0E}"/>
                  </a:ext>
                </a:extLst>
              </p14:cNvPr>
              <p14:cNvContentPartPr/>
              <p14:nvPr/>
            </p14:nvContentPartPr>
            <p14:xfrm>
              <a:off x="3310663" y="3919244"/>
              <a:ext cx="214200" cy="83664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184963E9-5A72-23CC-5D22-727ABE572B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95183" y="3903764"/>
                <a:ext cx="244800" cy="86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AEACF5BA-5084-FDCD-D239-5AD44789E6D4}"/>
                  </a:ext>
                </a:extLst>
              </p14:cNvPr>
              <p14:cNvContentPartPr/>
              <p14:nvPr/>
            </p14:nvContentPartPr>
            <p14:xfrm>
              <a:off x="7755583" y="4541684"/>
              <a:ext cx="6480" cy="648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AEACF5BA-5084-FDCD-D239-5AD44789E6D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40103" y="4526204"/>
                <a:ext cx="37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07397FCC-9EAC-D05A-7A19-2973A5EAF81E}"/>
                  </a:ext>
                </a:extLst>
              </p14:cNvPr>
              <p14:cNvContentPartPr/>
              <p14:nvPr/>
            </p14:nvContentPartPr>
            <p14:xfrm>
              <a:off x="6935503" y="4283924"/>
              <a:ext cx="663480" cy="30096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07397FCC-9EAC-D05A-7A19-2973A5EAF81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20023" y="4268425"/>
                <a:ext cx="694080" cy="331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0759344C-3EBF-703D-2DD5-4D658AF030CC}"/>
                  </a:ext>
                </a:extLst>
              </p14:cNvPr>
              <p14:cNvContentPartPr/>
              <p14:nvPr/>
            </p14:nvContentPartPr>
            <p14:xfrm>
              <a:off x="5838223" y="4315604"/>
              <a:ext cx="471960" cy="37656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0759344C-3EBF-703D-2DD5-4D658AF030C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22743" y="4300139"/>
                <a:ext cx="502560" cy="407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7DB577C8-3291-ADA9-E544-D2B92001F95A}"/>
                  </a:ext>
                </a:extLst>
              </p14:cNvPr>
              <p14:cNvContentPartPr/>
              <p14:nvPr/>
            </p14:nvContentPartPr>
            <p14:xfrm>
              <a:off x="5429263" y="4441244"/>
              <a:ext cx="145080" cy="18900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7DB577C8-3291-ADA9-E544-D2B92001F9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13783" y="4425764"/>
                <a:ext cx="1756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5295173F-2299-27A5-522D-F8351684FC65}"/>
                  </a:ext>
                </a:extLst>
              </p14:cNvPr>
              <p14:cNvContentPartPr/>
              <p14:nvPr/>
            </p14:nvContentPartPr>
            <p14:xfrm>
              <a:off x="7821823" y="4227404"/>
              <a:ext cx="1449360" cy="632520"/>
            </p14:xfrm>
          </p:contentPart>
        </mc:Choice>
        <mc:Fallback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5295173F-2299-27A5-522D-F8351684FC6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06339" y="4211924"/>
                <a:ext cx="1479968" cy="66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9308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699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342D64-EB90-1BD1-0FA4-F1C21ED16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F483EDD-DD05-8125-CB42-E8844EE21FDF}"/>
                  </a:ext>
                </a:extLst>
              </p14:cNvPr>
              <p14:cNvContentPartPr/>
              <p14:nvPr/>
            </p14:nvContentPartPr>
            <p14:xfrm>
              <a:off x="2600023" y="3240284"/>
              <a:ext cx="396360" cy="4154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F483EDD-DD05-8125-CB42-E8844EE21F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4543" y="3224791"/>
                <a:ext cx="426960" cy="446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9043AAF-C7D1-808E-6F81-2CD4558E5BDC}"/>
                  </a:ext>
                </a:extLst>
              </p14:cNvPr>
              <p14:cNvContentPartPr/>
              <p14:nvPr/>
            </p14:nvContentPartPr>
            <p14:xfrm>
              <a:off x="1940863" y="920444"/>
              <a:ext cx="754200" cy="27612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9043AAF-C7D1-808E-6F81-2CD4558E5B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5383" y="904984"/>
                <a:ext cx="784800" cy="3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71D7B5BF-0FEC-B3EE-D125-1481997ECB30}"/>
                  </a:ext>
                </a:extLst>
              </p14:cNvPr>
              <p14:cNvContentPartPr/>
              <p14:nvPr/>
            </p14:nvContentPartPr>
            <p14:xfrm>
              <a:off x="4618183" y="740804"/>
              <a:ext cx="748800" cy="26712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71D7B5BF-0FEC-B3EE-D125-1481997ECB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2696" y="725324"/>
                <a:ext cx="779415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02CED11F-DB0C-4988-B143-E4CE32F4AB68}"/>
                  </a:ext>
                </a:extLst>
              </p14:cNvPr>
              <p14:cNvContentPartPr/>
              <p14:nvPr/>
            </p14:nvContentPartPr>
            <p14:xfrm>
              <a:off x="3624943" y="751244"/>
              <a:ext cx="641880" cy="33300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02CED11F-DB0C-4988-B143-E4CE32F4AB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09454" y="735747"/>
                <a:ext cx="672497" cy="363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A4223940-C640-0629-E77D-DFF90CF2E28B}"/>
                  </a:ext>
                </a:extLst>
              </p14:cNvPr>
              <p14:cNvContentPartPr/>
              <p14:nvPr/>
            </p14:nvContentPartPr>
            <p14:xfrm>
              <a:off x="2855263" y="819644"/>
              <a:ext cx="556200" cy="30852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A4223940-C640-0629-E77D-DFF90CF2E28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39793" y="804164"/>
                <a:ext cx="5867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B1F3EE3A-469F-EA31-EDDC-AD7ED8318588}"/>
                  </a:ext>
                </a:extLst>
              </p14:cNvPr>
              <p14:cNvContentPartPr/>
              <p14:nvPr/>
            </p14:nvContentPartPr>
            <p14:xfrm>
              <a:off x="5573983" y="794804"/>
              <a:ext cx="75960" cy="13860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B1F3EE3A-469F-EA31-EDDC-AD7ED831858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58429" y="779324"/>
                <a:ext cx="106706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61850661-ECAC-354E-E178-67BA4E220D32}"/>
                  </a:ext>
                </a:extLst>
              </p14:cNvPr>
              <p14:cNvContentPartPr/>
              <p14:nvPr/>
            </p14:nvContentPartPr>
            <p14:xfrm>
              <a:off x="5643103" y="865364"/>
              <a:ext cx="63360" cy="2412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61850661-ECAC-354E-E178-67BA4E220D3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27535" y="849884"/>
                <a:ext cx="94135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C65D0858-CF01-D66C-2468-F2B4DB4DFC4D}"/>
                  </a:ext>
                </a:extLst>
              </p14:cNvPr>
              <p14:cNvContentPartPr/>
              <p14:nvPr/>
            </p14:nvContentPartPr>
            <p14:xfrm>
              <a:off x="5718703" y="745124"/>
              <a:ext cx="75960" cy="10584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C65D0858-CF01-D66C-2468-F2B4DB4DFC4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03223" y="729644"/>
                <a:ext cx="1065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AF8E7B16-E133-4D33-CCE4-703786EF23B2}"/>
                  </a:ext>
                </a:extLst>
              </p14:cNvPr>
              <p14:cNvContentPartPr/>
              <p14:nvPr/>
            </p14:nvContentPartPr>
            <p14:xfrm>
              <a:off x="5680903" y="907844"/>
              <a:ext cx="107280" cy="6336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AF8E7B16-E133-4D33-CCE4-703786EF23B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65423" y="892364"/>
                <a:ext cx="1378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06305587-46ED-B80C-BB41-BBB5EDA90283}"/>
                  </a:ext>
                </a:extLst>
              </p14:cNvPr>
              <p14:cNvContentPartPr/>
              <p14:nvPr/>
            </p14:nvContentPartPr>
            <p14:xfrm>
              <a:off x="5819143" y="779324"/>
              <a:ext cx="176400" cy="20988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06305587-46ED-B80C-BB41-BBB5EDA9028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03663" y="763844"/>
                <a:ext cx="2070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B6FAF01B-F359-6DE3-AE7A-9F12A6D65B3B}"/>
                  </a:ext>
                </a:extLst>
              </p14:cNvPr>
              <p14:cNvContentPartPr/>
              <p14:nvPr/>
            </p14:nvContentPartPr>
            <p14:xfrm>
              <a:off x="6152503" y="826124"/>
              <a:ext cx="63360" cy="6336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B6FAF01B-F359-6DE3-AE7A-9F12A6D65B3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37023" y="810644"/>
                <a:ext cx="93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3D5E002E-CB03-1034-EC95-200C2677729F}"/>
                  </a:ext>
                </a:extLst>
              </p14:cNvPr>
              <p14:cNvContentPartPr/>
              <p14:nvPr/>
            </p14:nvContentPartPr>
            <p14:xfrm>
              <a:off x="6234223" y="676004"/>
              <a:ext cx="50760" cy="31752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3D5E002E-CB03-1034-EC95-200C2677729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18743" y="660524"/>
                <a:ext cx="813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3CDFDB4A-5CD0-12E9-9D8E-CDF6F84BE8FF}"/>
                  </a:ext>
                </a:extLst>
              </p14:cNvPr>
              <p14:cNvContentPartPr/>
              <p14:nvPr/>
            </p14:nvContentPartPr>
            <p14:xfrm>
              <a:off x="6253663" y="832244"/>
              <a:ext cx="87840" cy="4428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3CDFDB4A-5CD0-12E9-9D8E-CDF6F84BE8F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38119" y="816764"/>
                <a:ext cx="118566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DA0F7E0B-F2A8-DE8E-C089-B74DDE638123}"/>
                  </a:ext>
                </a:extLst>
              </p14:cNvPr>
              <p14:cNvContentPartPr/>
              <p14:nvPr/>
            </p14:nvContentPartPr>
            <p14:xfrm>
              <a:off x="6303343" y="788324"/>
              <a:ext cx="82080" cy="8820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DA0F7E0B-F2A8-DE8E-C089-B74DDE63812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287863" y="772844"/>
                <a:ext cx="1126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B790D2E2-CB89-7F9F-1719-AF72AD261CEF}"/>
                  </a:ext>
                </a:extLst>
              </p14:cNvPr>
              <p14:cNvContentPartPr/>
              <p14:nvPr/>
            </p14:nvContentPartPr>
            <p14:xfrm>
              <a:off x="6366343" y="813524"/>
              <a:ext cx="44280" cy="4428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B790D2E2-CB89-7F9F-1719-AF72AD261CE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350863" y="798169"/>
                <a:ext cx="74880" cy="74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D02C5354-4859-4E4B-5E70-EAEF96B337E6}"/>
                  </a:ext>
                </a:extLst>
              </p14:cNvPr>
              <p14:cNvContentPartPr/>
              <p14:nvPr/>
            </p14:nvContentPartPr>
            <p14:xfrm>
              <a:off x="6306943" y="832964"/>
              <a:ext cx="175680" cy="10656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D02C5354-4859-4E4B-5E70-EAEF96B337E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291463" y="817484"/>
                <a:ext cx="2062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FF7864EB-C9A4-ADDE-ABBF-6E76E1961BCC}"/>
                  </a:ext>
                </a:extLst>
              </p14:cNvPr>
              <p14:cNvContentPartPr/>
              <p14:nvPr/>
            </p14:nvContentPartPr>
            <p14:xfrm>
              <a:off x="6397663" y="895244"/>
              <a:ext cx="50760" cy="10728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FF7864EB-C9A4-ADDE-ABBF-6E76E1961BC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82183" y="879764"/>
                <a:ext cx="813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33DC3E4F-ECDC-506A-1D8F-B82BA7C17987}"/>
                  </a:ext>
                </a:extLst>
              </p14:cNvPr>
              <p14:cNvContentPartPr/>
              <p14:nvPr/>
            </p14:nvContentPartPr>
            <p14:xfrm>
              <a:off x="6460303" y="782924"/>
              <a:ext cx="69480" cy="62640"/>
            </p14:xfrm>
          </p:contentPart>
        </mc:Choice>
        <mc:Fallback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33DC3E4F-ECDC-506A-1D8F-B82BA7C1798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444823" y="767444"/>
                <a:ext cx="10008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FA145897-F8E1-2B54-CAF1-B3A11560604F}"/>
                  </a:ext>
                </a:extLst>
              </p14:cNvPr>
              <p14:cNvContentPartPr/>
              <p14:nvPr/>
            </p14:nvContentPartPr>
            <p14:xfrm>
              <a:off x="6448063" y="857444"/>
              <a:ext cx="107280" cy="81360"/>
            </p14:xfrm>
          </p:contentPart>
        </mc:Choice>
        <mc:Fallback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FA145897-F8E1-2B54-CAF1-B3A11560604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432583" y="841964"/>
                <a:ext cx="1378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631EE28D-97E6-5902-4135-CD8578AACA04}"/>
                  </a:ext>
                </a:extLst>
              </p14:cNvPr>
              <p14:cNvContentPartPr/>
              <p14:nvPr/>
            </p14:nvContentPartPr>
            <p14:xfrm>
              <a:off x="6586303" y="763124"/>
              <a:ext cx="25560" cy="214200"/>
            </p14:xfrm>
          </p:contentPart>
        </mc:Choice>
        <mc:Fallback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631EE28D-97E6-5902-4135-CD8578AACA0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570823" y="747644"/>
                <a:ext cx="561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9A6F14D4-F44C-4A72-671D-778B1842DE6F}"/>
                  </a:ext>
                </a:extLst>
              </p14:cNvPr>
              <p14:cNvContentPartPr/>
              <p14:nvPr/>
            </p14:nvContentPartPr>
            <p14:xfrm>
              <a:off x="6734263" y="713084"/>
              <a:ext cx="78480" cy="75960"/>
            </p14:xfrm>
          </p:contentPart>
        </mc:Choice>
        <mc:Fallback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9A6F14D4-F44C-4A72-671D-778B1842DE6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718783" y="697604"/>
                <a:ext cx="1090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1902A571-FAB5-91DB-B278-5E902C9539F4}"/>
                  </a:ext>
                </a:extLst>
              </p14:cNvPr>
              <p14:cNvContentPartPr/>
              <p14:nvPr/>
            </p14:nvContentPartPr>
            <p14:xfrm>
              <a:off x="6718423" y="794804"/>
              <a:ext cx="75960" cy="119880"/>
            </p14:xfrm>
          </p:contentPart>
        </mc:Choice>
        <mc:Fallback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1902A571-FAB5-91DB-B278-5E902C9539F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702943" y="779324"/>
                <a:ext cx="1065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2651CB70-94C9-3116-0B82-1CA44B0ABF8D}"/>
                  </a:ext>
                </a:extLst>
              </p14:cNvPr>
              <p14:cNvContentPartPr/>
              <p14:nvPr/>
            </p14:nvContentPartPr>
            <p14:xfrm>
              <a:off x="6806263" y="763844"/>
              <a:ext cx="88560" cy="131760"/>
            </p14:xfrm>
          </p:contentPart>
        </mc:Choice>
        <mc:Fallback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2651CB70-94C9-3116-0B82-1CA44B0ABF8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790720" y="748322"/>
                <a:ext cx="119285" cy="162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9C7A0A1E-4E14-57CE-46A9-66A6421CD6AC}"/>
                  </a:ext>
                </a:extLst>
              </p14:cNvPr>
              <p14:cNvContentPartPr/>
              <p14:nvPr/>
            </p14:nvContentPartPr>
            <p14:xfrm>
              <a:off x="6844063" y="907844"/>
              <a:ext cx="56880" cy="31680"/>
            </p14:xfrm>
          </p:contentPart>
        </mc:Choice>
        <mc:Fallback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9C7A0A1E-4E14-57CE-46A9-66A6421CD6A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828583" y="892538"/>
                <a:ext cx="87480" cy="61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A0749302-F89E-D146-41BE-6EF7D2E85BA1}"/>
                  </a:ext>
                </a:extLst>
              </p14:cNvPr>
              <p14:cNvContentPartPr/>
              <p14:nvPr/>
            </p14:nvContentPartPr>
            <p14:xfrm>
              <a:off x="6919303" y="788324"/>
              <a:ext cx="82080" cy="132480"/>
            </p14:xfrm>
          </p:contentPart>
        </mc:Choice>
        <mc:Fallback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A0749302-F89E-D146-41BE-6EF7D2E85BA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903823" y="772802"/>
                <a:ext cx="112680" cy="163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38A6C6DE-96EC-BA28-C25A-290F84187D3D}"/>
                  </a:ext>
                </a:extLst>
              </p14:cNvPr>
              <p14:cNvContentPartPr/>
              <p14:nvPr/>
            </p14:nvContentPartPr>
            <p14:xfrm>
              <a:off x="6950983" y="788324"/>
              <a:ext cx="63360" cy="31680"/>
            </p14:xfrm>
          </p:contentPart>
        </mc:Choice>
        <mc:Fallback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38A6C6DE-96EC-BA28-C25A-290F84187D3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935503" y="772844"/>
                <a:ext cx="939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82546613-D319-58F6-ACB1-A33E5EB76EA5}"/>
                  </a:ext>
                </a:extLst>
              </p14:cNvPr>
              <p14:cNvContentPartPr/>
              <p14:nvPr/>
            </p14:nvContentPartPr>
            <p14:xfrm>
              <a:off x="6963583" y="760244"/>
              <a:ext cx="201600" cy="178560"/>
            </p14:xfrm>
          </p:contentPart>
        </mc:Choice>
        <mc:Fallback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82546613-D319-58F6-ACB1-A33E5EB76EA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948103" y="744764"/>
                <a:ext cx="2322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FA270C51-2C50-2BFA-FFE9-3F6A55BB4D52}"/>
                  </a:ext>
                </a:extLst>
              </p14:cNvPr>
              <p14:cNvContentPartPr/>
              <p14:nvPr/>
            </p14:nvContentPartPr>
            <p14:xfrm>
              <a:off x="4335583" y="1276124"/>
              <a:ext cx="396360" cy="185040"/>
            </p14:xfrm>
          </p:contentPart>
        </mc:Choice>
        <mc:Fallback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FA270C51-2C50-2BFA-FFE9-3F6A55BB4D5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320103" y="1260674"/>
                <a:ext cx="426960" cy="215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94" name="잉크 93">
                <a:extLst>
                  <a:ext uri="{FF2B5EF4-FFF2-40B4-BE49-F238E27FC236}">
                    <a16:creationId xmlns:a16="http://schemas.microsoft.com/office/drawing/2014/main" id="{81265BCA-786F-83CE-F808-282FA3CC91FD}"/>
                  </a:ext>
                </a:extLst>
              </p14:cNvPr>
              <p14:cNvContentPartPr/>
              <p14:nvPr/>
            </p14:nvContentPartPr>
            <p14:xfrm>
              <a:off x="3241543" y="1304564"/>
              <a:ext cx="899280" cy="345600"/>
            </p14:xfrm>
          </p:contentPart>
        </mc:Choice>
        <mc:Fallback>
          <p:pic>
            <p:nvPicPr>
              <p:cNvPr id="94" name="잉크 93">
                <a:extLst>
                  <a:ext uri="{FF2B5EF4-FFF2-40B4-BE49-F238E27FC236}">
                    <a16:creationId xmlns:a16="http://schemas.microsoft.com/office/drawing/2014/main" id="{81265BCA-786F-83CE-F808-282FA3CC91F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226069" y="1289068"/>
                <a:ext cx="929868" cy="376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6587EBB3-72BA-293D-1158-E5CDB3A6DEA9}"/>
                  </a:ext>
                </a:extLst>
              </p14:cNvPr>
              <p14:cNvContentPartPr/>
              <p14:nvPr/>
            </p14:nvContentPartPr>
            <p14:xfrm>
              <a:off x="4938943" y="1498964"/>
              <a:ext cx="19080" cy="12960"/>
            </p14:xfrm>
          </p:contentPart>
        </mc:Choice>
        <mc:Fallback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6587EBB3-72BA-293D-1158-E5CDB3A6DEA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923463" y="1483484"/>
                <a:ext cx="496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13" name="잉크 112">
                <a:extLst>
                  <a:ext uri="{FF2B5EF4-FFF2-40B4-BE49-F238E27FC236}">
                    <a16:creationId xmlns:a16="http://schemas.microsoft.com/office/drawing/2014/main" id="{EBAD2383-890A-DB23-BF62-6E42A6FB922D}"/>
                  </a:ext>
                </a:extLst>
              </p14:cNvPr>
              <p14:cNvContentPartPr/>
              <p14:nvPr/>
            </p14:nvContentPartPr>
            <p14:xfrm>
              <a:off x="5166103" y="1146884"/>
              <a:ext cx="967680" cy="364680"/>
            </p14:xfrm>
          </p:contentPart>
        </mc:Choice>
        <mc:Fallback>
          <p:pic>
            <p:nvPicPr>
              <p:cNvPr id="113" name="잉크 112">
                <a:extLst>
                  <a:ext uri="{FF2B5EF4-FFF2-40B4-BE49-F238E27FC236}">
                    <a16:creationId xmlns:a16="http://schemas.microsoft.com/office/drawing/2014/main" id="{EBAD2383-890A-DB23-BF62-6E42A6FB922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150629" y="1131419"/>
                <a:ext cx="998269" cy="395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59" name="잉크 158">
                <a:extLst>
                  <a:ext uri="{FF2B5EF4-FFF2-40B4-BE49-F238E27FC236}">
                    <a16:creationId xmlns:a16="http://schemas.microsoft.com/office/drawing/2014/main" id="{B656F634-0474-4D69-DE38-4B8114B1E3BD}"/>
                  </a:ext>
                </a:extLst>
              </p14:cNvPr>
              <p14:cNvContentPartPr/>
              <p14:nvPr/>
            </p14:nvContentPartPr>
            <p14:xfrm>
              <a:off x="7202983" y="1493204"/>
              <a:ext cx="1276200" cy="301680"/>
            </p14:xfrm>
          </p:contentPart>
        </mc:Choice>
        <mc:Fallback>
          <p:pic>
            <p:nvPicPr>
              <p:cNvPr id="159" name="잉크 158">
                <a:extLst>
                  <a:ext uri="{FF2B5EF4-FFF2-40B4-BE49-F238E27FC236}">
                    <a16:creationId xmlns:a16="http://schemas.microsoft.com/office/drawing/2014/main" id="{B656F634-0474-4D69-DE38-4B8114B1E3B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187499" y="1477706"/>
                <a:ext cx="1306809" cy="332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60" name="잉크 159">
                <a:extLst>
                  <a:ext uri="{FF2B5EF4-FFF2-40B4-BE49-F238E27FC236}">
                    <a16:creationId xmlns:a16="http://schemas.microsoft.com/office/drawing/2014/main" id="{0CC39E99-B759-D48E-39E8-5E3DF5F5A697}"/>
                  </a:ext>
                </a:extLst>
              </p14:cNvPr>
              <p14:cNvContentPartPr/>
              <p14:nvPr/>
            </p14:nvContentPartPr>
            <p14:xfrm>
              <a:off x="4895743" y="1744844"/>
              <a:ext cx="1137600" cy="295200"/>
            </p14:xfrm>
          </p:contentPart>
        </mc:Choice>
        <mc:Fallback>
          <p:pic>
            <p:nvPicPr>
              <p:cNvPr id="160" name="잉크 159">
                <a:extLst>
                  <a:ext uri="{FF2B5EF4-FFF2-40B4-BE49-F238E27FC236}">
                    <a16:creationId xmlns:a16="http://schemas.microsoft.com/office/drawing/2014/main" id="{0CC39E99-B759-D48E-39E8-5E3DF5F5A69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880263" y="1729364"/>
                <a:ext cx="11682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61" name="잉크 160">
                <a:extLst>
                  <a:ext uri="{FF2B5EF4-FFF2-40B4-BE49-F238E27FC236}">
                    <a16:creationId xmlns:a16="http://schemas.microsoft.com/office/drawing/2014/main" id="{ED69FDDB-9886-CC32-262D-BFFB6C7E0A11}"/>
                  </a:ext>
                </a:extLst>
              </p14:cNvPr>
              <p14:cNvContentPartPr/>
              <p14:nvPr/>
            </p14:nvContentPartPr>
            <p14:xfrm>
              <a:off x="4228663" y="1863284"/>
              <a:ext cx="339840" cy="182880"/>
            </p14:xfrm>
          </p:contentPart>
        </mc:Choice>
        <mc:Fallback>
          <p:pic>
            <p:nvPicPr>
              <p:cNvPr id="161" name="잉크 160">
                <a:extLst>
                  <a:ext uri="{FF2B5EF4-FFF2-40B4-BE49-F238E27FC236}">
                    <a16:creationId xmlns:a16="http://schemas.microsoft.com/office/drawing/2014/main" id="{ED69FDDB-9886-CC32-262D-BFFB6C7E0A1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213183" y="1847773"/>
                <a:ext cx="370440" cy="213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8A028269-F4BC-9021-BB65-EE13C340CEF4}"/>
                  </a:ext>
                </a:extLst>
              </p14:cNvPr>
              <p14:cNvContentPartPr/>
              <p14:nvPr/>
            </p14:nvContentPartPr>
            <p14:xfrm>
              <a:off x="3643663" y="1869764"/>
              <a:ext cx="421920" cy="255600"/>
            </p14:xfrm>
          </p:contentPart>
        </mc:Choice>
        <mc:Fallback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8A028269-F4BC-9021-BB65-EE13C340CEF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628170" y="1854284"/>
                <a:ext cx="452546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74" name="잉크 173">
                <a:extLst>
                  <a:ext uri="{FF2B5EF4-FFF2-40B4-BE49-F238E27FC236}">
                    <a16:creationId xmlns:a16="http://schemas.microsoft.com/office/drawing/2014/main" id="{48A8ED23-666A-F3C9-58DC-7F6752E1E637}"/>
                  </a:ext>
                </a:extLst>
              </p14:cNvPr>
              <p14:cNvContentPartPr/>
              <p14:nvPr/>
            </p14:nvContentPartPr>
            <p14:xfrm>
              <a:off x="7353138" y="2036349"/>
              <a:ext cx="712440" cy="214920"/>
            </p14:xfrm>
          </p:contentPart>
        </mc:Choice>
        <mc:Fallback>
          <p:pic>
            <p:nvPicPr>
              <p:cNvPr id="174" name="잉크 173">
                <a:extLst>
                  <a:ext uri="{FF2B5EF4-FFF2-40B4-BE49-F238E27FC236}">
                    <a16:creationId xmlns:a16="http://schemas.microsoft.com/office/drawing/2014/main" id="{48A8ED23-666A-F3C9-58DC-7F6752E1E63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337658" y="2020869"/>
                <a:ext cx="7430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90" name="잉크 189">
                <a:extLst>
                  <a:ext uri="{FF2B5EF4-FFF2-40B4-BE49-F238E27FC236}">
                    <a16:creationId xmlns:a16="http://schemas.microsoft.com/office/drawing/2014/main" id="{6D6AAFFB-6B5F-D732-A8AB-0572840A83F2}"/>
                  </a:ext>
                </a:extLst>
              </p14:cNvPr>
              <p14:cNvContentPartPr/>
              <p14:nvPr/>
            </p14:nvContentPartPr>
            <p14:xfrm>
              <a:off x="7264578" y="2479509"/>
              <a:ext cx="959400" cy="297360"/>
            </p14:xfrm>
          </p:contentPart>
        </mc:Choice>
        <mc:Fallback>
          <p:pic>
            <p:nvPicPr>
              <p:cNvPr id="190" name="잉크 189">
                <a:extLst>
                  <a:ext uri="{FF2B5EF4-FFF2-40B4-BE49-F238E27FC236}">
                    <a16:creationId xmlns:a16="http://schemas.microsoft.com/office/drawing/2014/main" id="{6D6AAFFB-6B5F-D732-A8AB-0572840A83F2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249098" y="2464029"/>
                <a:ext cx="99000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00" name="잉크 199">
                <a:extLst>
                  <a:ext uri="{FF2B5EF4-FFF2-40B4-BE49-F238E27FC236}">
                    <a16:creationId xmlns:a16="http://schemas.microsoft.com/office/drawing/2014/main" id="{D34435E0-0AD5-7D12-C6CF-41191714AE40}"/>
                  </a:ext>
                </a:extLst>
              </p14:cNvPr>
              <p14:cNvContentPartPr/>
              <p14:nvPr/>
            </p14:nvContentPartPr>
            <p14:xfrm>
              <a:off x="8356818" y="2529549"/>
              <a:ext cx="753840" cy="222120"/>
            </p14:xfrm>
          </p:contentPart>
        </mc:Choice>
        <mc:Fallback>
          <p:pic>
            <p:nvPicPr>
              <p:cNvPr id="200" name="잉크 199">
                <a:extLst>
                  <a:ext uri="{FF2B5EF4-FFF2-40B4-BE49-F238E27FC236}">
                    <a16:creationId xmlns:a16="http://schemas.microsoft.com/office/drawing/2014/main" id="{D34435E0-0AD5-7D12-C6CF-41191714AE4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341345" y="2514069"/>
                <a:ext cx="784425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01" name="잉크 200">
                <a:extLst>
                  <a:ext uri="{FF2B5EF4-FFF2-40B4-BE49-F238E27FC236}">
                    <a16:creationId xmlns:a16="http://schemas.microsoft.com/office/drawing/2014/main" id="{9734AEA7-5483-14DA-624B-EF804F382277}"/>
                  </a:ext>
                </a:extLst>
              </p14:cNvPr>
              <p14:cNvContentPartPr/>
              <p14:nvPr/>
            </p14:nvContentPartPr>
            <p14:xfrm>
              <a:off x="9116778" y="2475909"/>
              <a:ext cx="69480" cy="142560"/>
            </p14:xfrm>
          </p:contentPart>
        </mc:Choice>
        <mc:Fallback>
          <p:pic>
            <p:nvPicPr>
              <p:cNvPr id="201" name="잉크 200">
                <a:extLst>
                  <a:ext uri="{FF2B5EF4-FFF2-40B4-BE49-F238E27FC236}">
                    <a16:creationId xmlns:a16="http://schemas.microsoft.com/office/drawing/2014/main" id="{9734AEA7-5483-14DA-624B-EF804F382277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101298" y="2460429"/>
                <a:ext cx="1000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02" name="잉크 201">
                <a:extLst>
                  <a:ext uri="{FF2B5EF4-FFF2-40B4-BE49-F238E27FC236}">
                    <a16:creationId xmlns:a16="http://schemas.microsoft.com/office/drawing/2014/main" id="{FA563A02-7AE8-A6EA-7E6D-0A8C69C48C81}"/>
                  </a:ext>
                </a:extLst>
              </p14:cNvPr>
              <p14:cNvContentPartPr/>
              <p14:nvPr/>
            </p14:nvContentPartPr>
            <p14:xfrm>
              <a:off x="9129378" y="2573829"/>
              <a:ext cx="88920" cy="146160"/>
            </p14:xfrm>
          </p:contentPart>
        </mc:Choice>
        <mc:Fallback>
          <p:pic>
            <p:nvPicPr>
              <p:cNvPr id="202" name="잉크 201">
                <a:extLst>
                  <a:ext uri="{FF2B5EF4-FFF2-40B4-BE49-F238E27FC236}">
                    <a16:creationId xmlns:a16="http://schemas.microsoft.com/office/drawing/2014/main" id="{FA563A02-7AE8-A6EA-7E6D-0A8C69C48C8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113960" y="2558311"/>
                <a:ext cx="119397" cy="176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203" name="잉크 202">
                <a:extLst>
                  <a:ext uri="{FF2B5EF4-FFF2-40B4-BE49-F238E27FC236}">
                    <a16:creationId xmlns:a16="http://schemas.microsoft.com/office/drawing/2014/main" id="{E97980A5-1221-C75E-BDE6-23998B8E918C}"/>
                  </a:ext>
                </a:extLst>
              </p14:cNvPr>
              <p14:cNvContentPartPr/>
              <p14:nvPr/>
            </p14:nvContentPartPr>
            <p14:xfrm>
              <a:off x="9149178" y="2687949"/>
              <a:ext cx="82080" cy="57240"/>
            </p14:xfrm>
          </p:contentPart>
        </mc:Choice>
        <mc:Fallback>
          <p:pic>
            <p:nvPicPr>
              <p:cNvPr id="203" name="잉크 202">
                <a:extLst>
                  <a:ext uri="{FF2B5EF4-FFF2-40B4-BE49-F238E27FC236}">
                    <a16:creationId xmlns:a16="http://schemas.microsoft.com/office/drawing/2014/main" id="{E97980A5-1221-C75E-BDE6-23998B8E918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9133698" y="2672566"/>
                <a:ext cx="112680" cy="87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204" name="잉크 203">
                <a:extLst>
                  <a:ext uri="{FF2B5EF4-FFF2-40B4-BE49-F238E27FC236}">
                    <a16:creationId xmlns:a16="http://schemas.microsoft.com/office/drawing/2014/main" id="{4DB4EE56-5BE1-267B-8093-01F3166DEA8A}"/>
                  </a:ext>
                </a:extLst>
              </p14:cNvPr>
              <p14:cNvContentPartPr/>
              <p14:nvPr/>
            </p14:nvContentPartPr>
            <p14:xfrm>
              <a:off x="9220818" y="2548629"/>
              <a:ext cx="136800" cy="73440"/>
            </p14:xfrm>
          </p:contentPart>
        </mc:Choice>
        <mc:Fallback>
          <p:pic>
            <p:nvPicPr>
              <p:cNvPr id="204" name="잉크 203">
                <a:extLst>
                  <a:ext uri="{FF2B5EF4-FFF2-40B4-BE49-F238E27FC236}">
                    <a16:creationId xmlns:a16="http://schemas.microsoft.com/office/drawing/2014/main" id="{4DB4EE56-5BE1-267B-8093-01F3166DEA8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205379" y="2533225"/>
                <a:ext cx="167320" cy="103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205" name="잉크 204">
                <a:extLst>
                  <a:ext uri="{FF2B5EF4-FFF2-40B4-BE49-F238E27FC236}">
                    <a16:creationId xmlns:a16="http://schemas.microsoft.com/office/drawing/2014/main" id="{E2B2ABB6-4577-86E6-3B7F-77455159C800}"/>
                  </a:ext>
                </a:extLst>
              </p14:cNvPr>
              <p14:cNvContentPartPr/>
              <p14:nvPr/>
            </p14:nvContentPartPr>
            <p14:xfrm>
              <a:off x="9363738" y="2497869"/>
              <a:ext cx="95400" cy="95400"/>
            </p14:xfrm>
          </p:contentPart>
        </mc:Choice>
        <mc:Fallback>
          <p:pic>
            <p:nvPicPr>
              <p:cNvPr id="205" name="잉크 204">
                <a:extLst>
                  <a:ext uri="{FF2B5EF4-FFF2-40B4-BE49-F238E27FC236}">
                    <a16:creationId xmlns:a16="http://schemas.microsoft.com/office/drawing/2014/main" id="{E2B2ABB6-4577-86E6-3B7F-77455159C800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348258" y="2482330"/>
                <a:ext cx="126000" cy="126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221" name="잉크 220">
                <a:extLst>
                  <a:ext uri="{FF2B5EF4-FFF2-40B4-BE49-F238E27FC236}">
                    <a16:creationId xmlns:a16="http://schemas.microsoft.com/office/drawing/2014/main" id="{F7A75BD1-DCFC-4AAB-0DD1-8825F2AB022F}"/>
                  </a:ext>
                </a:extLst>
              </p14:cNvPr>
              <p14:cNvContentPartPr/>
              <p14:nvPr/>
            </p14:nvContentPartPr>
            <p14:xfrm>
              <a:off x="9292183" y="2469490"/>
              <a:ext cx="1009440" cy="282240"/>
            </p14:xfrm>
          </p:contentPart>
        </mc:Choice>
        <mc:Fallback>
          <p:pic>
            <p:nvPicPr>
              <p:cNvPr id="221" name="잉크 220">
                <a:extLst>
                  <a:ext uri="{FF2B5EF4-FFF2-40B4-BE49-F238E27FC236}">
                    <a16:creationId xmlns:a16="http://schemas.microsoft.com/office/drawing/2014/main" id="{F7A75BD1-DCFC-4AAB-0DD1-8825F2AB022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9276697" y="2454010"/>
                <a:ext cx="1040051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233" name="잉크 232">
                <a:extLst>
                  <a:ext uri="{FF2B5EF4-FFF2-40B4-BE49-F238E27FC236}">
                    <a16:creationId xmlns:a16="http://schemas.microsoft.com/office/drawing/2014/main" id="{9BD10D8E-7740-3FBE-D978-A09EA86A5B41}"/>
                  </a:ext>
                </a:extLst>
              </p14:cNvPr>
              <p14:cNvContentPartPr/>
              <p14:nvPr/>
            </p14:nvContentPartPr>
            <p14:xfrm>
              <a:off x="3055543" y="3767290"/>
              <a:ext cx="2862000" cy="937800"/>
            </p14:xfrm>
          </p:contentPart>
        </mc:Choice>
        <mc:Fallback>
          <p:pic>
            <p:nvPicPr>
              <p:cNvPr id="233" name="잉크 232">
                <a:extLst>
                  <a:ext uri="{FF2B5EF4-FFF2-40B4-BE49-F238E27FC236}">
                    <a16:creationId xmlns:a16="http://schemas.microsoft.com/office/drawing/2014/main" id="{9BD10D8E-7740-3FBE-D978-A09EA86A5B4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040061" y="3751810"/>
                <a:ext cx="2892604" cy="9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249" name="잉크 248">
                <a:extLst>
                  <a:ext uri="{FF2B5EF4-FFF2-40B4-BE49-F238E27FC236}">
                    <a16:creationId xmlns:a16="http://schemas.microsoft.com/office/drawing/2014/main" id="{C3F9008E-560E-8101-BBA2-82B88BB525D5}"/>
                  </a:ext>
                </a:extLst>
              </p14:cNvPr>
              <p14:cNvContentPartPr/>
              <p14:nvPr/>
            </p14:nvContentPartPr>
            <p14:xfrm>
              <a:off x="5125903" y="4684930"/>
              <a:ext cx="950760" cy="338760"/>
            </p14:xfrm>
          </p:contentPart>
        </mc:Choice>
        <mc:Fallback>
          <p:pic>
            <p:nvPicPr>
              <p:cNvPr id="249" name="잉크 248">
                <a:extLst>
                  <a:ext uri="{FF2B5EF4-FFF2-40B4-BE49-F238E27FC236}">
                    <a16:creationId xmlns:a16="http://schemas.microsoft.com/office/drawing/2014/main" id="{C3F9008E-560E-8101-BBA2-82B88BB525D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110423" y="4669450"/>
                <a:ext cx="98136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272" name="잉크 271">
                <a:extLst>
                  <a:ext uri="{FF2B5EF4-FFF2-40B4-BE49-F238E27FC236}">
                    <a16:creationId xmlns:a16="http://schemas.microsoft.com/office/drawing/2014/main" id="{DCC84B45-D7FB-BA96-E009-392E6E1A00A9}"/>
                  </a:ext>
                </a:extLst>
              </p14:cNvPr>
              <p14:cNvContentPartPr/>
              <p14:nvPr/>
            </p14:nvContentPartPr>
            <p14:xfrm>
              <a:off x="6362863" y="4606810"/>
              <a:ext cx="1367280" cy="305640"/>
            </p14:xfrm>
          </p:contentPart>
        </mc:Choice>
        <mc:Fallback>
          <p:pic>
            <p:nvPicPr>
              <p:cNvPr id="272" name="잉크 271">
                <a:extLst>
                  <a:ext uri="{FF2B5EF4-FFF2-40B4-BE49-F238E27FC236}">
                    <a16:creationId xmlns:a16="http://schemas.microsoft.com/office/drawing/2014/main" id="{DCC84B45-D7FB-BA96-E009-392E6E1A00A9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347387" y="4591330"/>
                <a:ext cx="1397872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306" name="잉크 305">
                <a:extLst>
                  <a:ext uri="{FF2B5EF4-FFF2-40B4-BE49-F238E27FC236}">
                    <a16:creationId xmlns:a16="http://schemas.microsoft.com/office/drawing/2014/main" id="{77C5CFD8-54AA-28EB-B86F-612F6739EE18}"/>
                  </a:ext>
                </a:extLst>
              </p14:cNvPr>
              <p14:cNvContentPartPr/>
              <p14:nvPr/>
            </p14:nvContentPartPr>
            <p14:xfrm>
              <a:off x="7151263" y="5050330"/>
              <a:ext cx="455040" cy="220320"/>
            </p14:xfrm>
          </p:contentPart>
        </mc:Choice>
        <mc:Fallback>
          <p:pic>
            <p:nvPicPr>
              <p:cNvPr id="306" name="잉크 305">
                <a:extLst>
                  <a:ext uri="{FF2B5EF4-FFF2-40B4-BE49-F238E27FC236}">
                    <a16:creationId xmlns:a16="http://schemas.microsoft.com/office/drawing/2014/main" id="{77C5CFD8-54AA-28EB-B86F-612F6739EE18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135795" y="5034825"/>
                <a:ext cx="485616" cy="2509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307" name="잉크 306">
                <a:extLst>
                  <a:ext uri="{FF2B5EF4-FFF2-40B4-BE49-F238E27FC236}">
                    <a16:creationId xmlns:a16="http://schemas.microsoft.com/office/drawing/2014/main" id="{AA97DC92-7081-C074-054B-638B6E511462}"/>
                  </a:ext>
                </a:extLst>
              </p14:cNvPr>
              <p14:cNvContentPartPr/>
              <p14:nvPr/>
            </p14:nvContentPartPr>
            <p14:xfrm>
              <a:off x="5164783" y="5069770"/>
              <a:ext cx="1797120" cy="383400"/>
            </p14:xfrm>
          </p:contentPart>
        </mc:Choice>
        <mc:Fallback>
          <p:pic>
            <p:nvPicPr>
              <p:cNvPr id="307" name="잉크 306">
                <a:extLst>
                  <a:ext uri="{FF2B5EF4-FFF2-40B4-BE49-F238E27FC236}">
                    <a16:creationId xmlns:a16="http://schemas.microsoft.com/office/drawing/2014/main" id="{AA97DC92-7081-C074-054B-638B6E511462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149303" y="5054275"/>
                <a:ext cx="1827720" cy="414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312" name="잉크 311">
                <a:extLst>
                  <a:ext uri="{FF2B5EF4-FFF2-40B4-BE49-F238E27FC236}">
                    <a16:creationId xmlns:a16="http://schemas.microsoft.com/office/drawing/2014/main" id="{D19619C8-13D6-8225-A463-668C0C442576}"/>
                  </a:ext>
                </a:extLst>
              </p14:cNvPr>
              <p14:cNvContentPartPr/>
              <p14:nvPr/>
            </p14:nvContentPartPr>
            <p14:xfrm>
              <a:off x="6988543" y="5079130"/>
              <a:ext cx="162360" cy="270360"/>
            </p14:xfrm>
          </p:contentPart>
        </mc:Choice>
        <mc:Fallback>
          <p:pic>
            <p:nvPicPr>
              <p:cNvPr id="312" name="잉크 311">
                <a:extLst>
                  <a:ext uri="{FF2B5EF4-FFF2-40B4-BE49-F238E27FC236}">
                    <a16:creationId xmlns:a16="http://schemas.microsoft.com/office/drawing/2014/main" id="{D19619C8-13D6-8225-A463-668C0C44257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973063" y="5063629"/>
                <a:ext cx="192960" cy="301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328" name="잉크 327">
                <a:extLst>
                  <a:ext uri="{FF2B5EF4-FFF2-40B4-BE49-F238E27FC236}">
                    <a16:creationId xmlns:a16="http://schemas.microsoft.com/office/drawing/2014/main" id="{C616B9BC-43C0-C3FC-794C-D8CB081267EC}"/>
                  </a:ext>
                </a:extLst>
              </p14:cNvPr>
              <p14:cNvContentPartPr/>
              <p14:nvPr/>
            </p14:nvContentPartPr>
            <p14:xfrm>
              <a:off x="5204023" y="5538490"/>
              <a:ext cx="1009440" cy="295560"/>
            </p14:xfrm>
          </p:contentPart>
        </mc:Choice>
        <mc:Fallback>
          <p:pic>
            <p:nvPicPr>
              <p:cNvPr id="328" name="잉크 327">
                <a:extLst>
                  <a:ext uri="{FF2B5EF4-FFF2-40B4-BE49-F238E27FC236}">
                    <a16:creationId xmlns:a16="http://schemas.microsoft.com/office/drawing/2014/main" id="{C616B9BC-43C0-C3FC-794C-D8CB081267EC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188543" y="5523010"/>
                <a:ext cx="104004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347" name="잉크 346">
                <a:extLst>
                  <a:ext uri="{FF2B5EF4-FFF2-40B4-BE49-F238E27FC236}">
                    <a16:creationId xmlns:a16="http://schemas.microsoft.com/office/drawing/2014/main" id="{85AEB633-EB6E-4814-C0EC-5526BDB83FA7}"/>
                  </a:ext>
                </a:extLst>
              </p14:cNvPr>
              <p14:cNvContentPartPr/>
              <p14:nvPr/>
            </p14:nvContentPartPr>
            <p14:xfrm>
              <a:off x="6356383" y="5489530"/>
              <a:ext cx="1224360" cy="363960"/>
            </p14:xfrm>
          </p:contentPart>
        </mc:Choice>
        <mc:Fallback>
          <p:pic>
            <p:nvPicPr>
              <p:cNvPr id="347" name="잉크 346">
                <a:extLst>
                  <a:ext uri="{FF2B5EF4-FFF2-40B4-BE49-F238E27FC236}">
                    <a16:creationId xmlns:a16="http://schemas.microsoft.com/office/drawing/2014/main" id="{85AEB633-EB6E-4814-C0EC-5526BDB83FA7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340903" y="5474065"/>
                <a:ext cx="1254960" cy="394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380" name="잉크 379">
                <a:extLst>
                  <a:ext uri="{FF2B5EF4-FFF2-40B4-BE49-F238E27FC236}">
                    <a16:creationId xmlns:a16="http://schemas.microsoft.com/office/drawing/2014/main" id="{806D6592-D348-66C7-AE7A-2496F911D3A2}"/>
                  </a:ext>
                </a:extLst>
              </p14:cNvPr>
              <p14:cNvContentPartPr/>
              <p14:nvPr/>
            </p14:nvContentPartPr>
            <p14:xfrm>
              <a:off x="5106463" y="5987770"/>
              <a:ext cx="2285280" cy="377280"/>
            </p14:xfrm>
          </p:contentPart>
        </mc:Choice>
        <mc:Fallback>
          <p:pic>
            <p:nvPicPr>
              <p:cNvPr id="380" name="잉크 379">
                <a:extLst>
                  <a:ext uri="{FF2B5EF4-FFF2-40B4-BE49-F238E27FC236}">
                    <a16:creationId xmlns:a16="http://schemas.microsoft.com/office/drawing/2014/main" id="{806D6592-D348-66C7-AE7A-2496F911D3A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090983" y="5972275"/>
                <a:ext cx="2315880" cy="4079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1597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FE05301-2D79-66A1-CDF3-AA4679257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754698DD-B560-1EB4-C7D4-9686914A9F71}"/>
                  </a:ext>
                </a:extLst>
              </p14:cNvPr>
              <p14:cNvContentPartPr/>
              <p14:nvPr/>
            </p14:nvContentPartPr>
            <p14:xfrm>
              <a:off x="2606503" y="3548444"/>
              <a:ext cx="597600" cy="34632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754698DD-B560-1EB4-C7D4-9686914A9F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1023" y="3532964"/>
                <a:ext cx="6282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E7223E78-DFA0-AACB-30B9-6A3F2FA24325}"/>
                  </a:ext>
                </a:extLst>
              </p14:cNvPr>
              <p14:cNvContentPartPr/>
              <p14:nvPr/>
            </p14:nvContentPartPr>
            <p14:xfrm>
              <a:off x="2757343" y="4359524"/>
              <a:ext cx="12960" cy="2556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E7223E78-DFA0-AACB-30B9-6A3F2FA243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1421" y="4344044"/>
                <a:ext cx="44434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B7775343-F8BD-E905-0909-015DB5235A11}"/>
                  </a:ext>
                </a:extLst>
              </p14:cNvPr>
              <p14:cNvContentPartPr/>
              <p14:nvPr/>
            </p14:nvContentPartPr>
            <p14:xfrm>
              <a:off x="1784263" y="1442084"/>
              <a:ext cx="1551960" cy="408240"/>
            </p14:xfrm>
          </p:contentPart>
        </mc:Choice>
        <mc:Fallback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B7775343-F8BD-E905-0909-015DB5235A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68783" y="1426604"/>
                <a:ext cx="15825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E27F9E82-2F24-5DB7-3B1A-F2461F48F53B}"/>
                  </a:ext>
                </a:extLst>
              </p14:cNvPr>
              <p14:cNvContentPartPr/>
              <p14:nvPr/>
            </p14:nvContentPartPr>
            <p14:xfrm>
              <a:off x="5083663" y="1323284"/>
              <a:ext cx="565920" cy="295560"/>
            </p14:xfrm>
          </p:contentPart>
        </mc:Choice>
        <mc:Fallback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E27F9E82-2F24-5DB7-3B1A-F2461F48F53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8193" y="1307785"/>
                <a:ext cx="596501" cy="326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825E4341-7064-E8F9-B37C-86557521B605}"/>
                  </a:ext>
                </a:extLst>
              </p14:cNvPr>
              <p14:cNvContentPartPr/>
              <p14:nvPr/>
            </p14:nvContentPartPr>
            <p14:xfrm>
              <a:off x="3637543" y="1385564"/>
              <a:ext cx="1276560" cy="313920"/>
            </p14:xfrm>
          </p:contentPart>
        </mc:Choice>
        <mc:Fallback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825E4341-7064-E8F9-B37C-86557521B60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22063" y="1370084"/>
                <a:ext cx="13071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7" name="잉크 106">
                <a:extLst>
                  <a:ext uri="{FF2B5EF4-FFF2-40B4-BE49-F238E27FC236}">
                    <a16:creationId xmlns:a16="http://schemas.microsoft.com/office/drawing/2014/main" id="{09A6E4CF-80CF-8261-4DA7-A16C8DA5E7F0}"/>
                  </a:ext>
                </a:extLst>
              </p14:cNvPr>
              <p14:cNvContentPartPr/>
              <p14:nvPr/>
            </p14:nvContentPartPr>
            <p14:xfrm>
              <a:off x="3272863" y="1964084"/>
              <a:ext cx="648000" cy="273600"/>
            </p14:xfrm>
          </p:contentPart>
        </mc:Choice>
        <mc:Fallback>
          <p:pic>
            <p:nvPicPr>
              <p:cNvPr id="107" name="잉크 106">
                <a:extLst>
                  <a:ext uri="{FF2B5EF4-FFF2-40B4-BE49-F238E27FC236}">
                    <a16:creationId xmlns:a16="http://schemas.microsoft.com/office/drawing/2014/main" id="{09A6E4CF-80CF-8261-4DA7-A16C8DA5E7F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57374" y="1948604"/>
                <a:ext cx="678617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0" name="잉크 119">
                <a:extLst>
                  <a:ext uri="{FF2B5EF4-FFF2-40B4-BE49-F238E27FC236}">
                    <a16:creationId xmlns:a16="http://schemas.microsoft.com/office/drawing/2014/main" id="{AC40785C-29F4-ABEA-2147-A022102561BB}"/>
                  </a:ext>
                </a:extLst>
              </p14:cNvPr>
              <p14:cNvContentPartPr/>
              <p14:nvPr/>
            </p14:nvContentPartPr>
            <p14:xfrm>
              <a:off x="4065223" y="1933484"/>
              <a:ext cx="773280" cy="276120"/>
            </p14:xfrm>
          </p:contentPart>
        </mc:Choice>
        <mc:Fallback>
          <p:pic>
            <p:nvPicPr>
              <p:cNvPr id="120" name="잉크 119">
                <a:extLst>
                  <a:ext uri="{FF2B5EF4-FFF2-40B4-BE49-F238E27FC236}">
                    <a16:creationId xmlns:a16="http://schemas.microsoft.com/office/drawing/2014/main" id="{AC40785C-29F4-ABEA-2147-A022102561B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49750" y="1918004"/>
                <a:ext cx="803866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8" name="잉크 137">
                <a:extLst>
                  <a:ext uri="{FF2B5EF4-FFF2-40B4-BE49-F238E27FC236}">
                    <a16:creationId xmlns:a16="http://schemas.microsoft.com/office/drawing/2014/main" id="{36771E6E-3381-54D5-CAB9-4188CD3755B0}"/>
                  </a:ext>
                </a:extLst>
              </p14:cNvPr>
              <p14:cNvContentPartPr/>
              <p14:nvPr/>
            </p14:nvContentPartPr>
            <p14:xfrm>
              <a:off x="5064583" y="1831964"/>
              <a:ext cx="1132200" cy="340200"/>
            </p14:xfrm>
          </p:contentPart>
        </mc:Choice>
        <mc:Fallback>
          <p:pic>
            <p:nvPicPr>
              <p:cNvPr id="138" name="잉크 137">
                <a:extLst>
                  <a:ext uri="{FF2B5EF4-FFF2-40B4-BE49-F238E27FC236}">
                    <a16:creationId xmlns:a16="http://schemas.microsoft.com/office/drawing/2014/main" id="{36771E6E-3381-54D5-CAB9-4188CD3755B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49098" y="1816468"/>
                <a:ext cx="1162810" cy="370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56" name="잉크 155">
                <a:extLst>
                  <a:ext uri="{FF2B5EF4-FFF2-40B4-BE49-F238E27FC236}">
                    <a16:creationId xmlns:a16="http://schemas.microsoft.com/office/drawing/2014/main" id="{A5C565D1-9331-9365-F16A-36472D5A8D6E}"/>
                  </a:ext>
                </a:extLst>
              </p14:cNvPr>
              <p14:cNvContentPartPr/>
              <p14:nvPr/>
            </p14:nvContentPartPr>
            <p14:xfrm>
              <a:off x="6334663" y="1800644"/>
              <a:ext cx="1502280" cy="308160"/>
            </p14:xfrm>
          </p:contentPart>
        </mc:Choice>
        <mc:Fallback>
          <p:pic>
            <p:nvPicPr>
              <p:cNvPr id="156" name="잉크 155">
                <a:extLst>
                  <a:ext uri="{FF2B5EF4-FFF2-40B4-BE49-F238E27FC236}">
                    <a16:creationId xmlns:a16="http://schemas.microsoft.com/office/drawing/2014/main" id="{A5C565D1-9331-9365-F16A-36472D5A8D6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19183" y="1785182"/>
                <a:ext cx="1532880" cy="3387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243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F3F768-D155-BA8D-EA92-41D232639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7C5131A-C098-AC6D-1546-46C8E9DD539E}"/>
                  </a:ext>
                </a:extLst>
              </p14:cNvPr>
              <p14:cNvContentPartPr/>
              <p14:nvPr/>
            </p14:nvContentPartPr>
            <p14:xfrm>
              <a:off x="1244983" y="4510364"/>
              <a:ext cx="2093040" cy="183564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7C5131A-C098-AC6D-1546-46C8E9DD53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9506" y="4494884"/>
                <a:ext cx="2123635" cy="18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85F95D47-F342-0CDE-C5AF-EC24366DFD84}"/>
                  </a:ext>
                </a:extLst>
              </p14:cNvPr>
              <p14:cNvContentPartPr/>
              <p14:nvPr/>
            </p14:nvContentPartPr>
            <p14:xfrm>
              <a:off x="1191703" y="4485164"/>
              <a:ext cx="1201320" cy="120744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85F95D47-F342-0CDE-C5AF-EC24366DFD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6223" y="4469684"/>
                <a:ext cx="1231920" cy="12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7D1DF10-A800-7158-D451-CEA4387E0F0E}"/>
                  </a:ext>
                </a:extLst>
              </p14:cNvPr>
              <p14:cNvContentPartPr/>
              <p14:nvPr/>
            </p14:nvContentPartPr>
            <p14:xfrm>
              <a:off x="1537663" y="4522964"/>
              <a:ext cx="1635120" cy="115992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7D1DF10-A800-7158-D451-CEA4387E0F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22183" y="4507489"/>
                <a:ext cx="1665720" cy="1190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B6E6A6D2-5CD8-4978-75B6-2D49DFF36AD6}"/>
                  </a:ext>
                </a:extLst>
              </p14:cNvPr>
              <p14:cNvContentPartPr/>
              <p14:nvPr/>
            </p14:nvContentPartPr>
            <p14:xfrm>
              <a:off x="2593903" y="3491924"/>
              <a:ext cx="987480" cy="37764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B6E6A6D2-5CD8-4978-75B6-2D49DFF36A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78423" y="3476444"/>
                <a:ext cx="10180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A41CCD82-A701-DDC9-D9F8-F0AB07560554}"/>
                  </a:ext>
                </a:extLst>
              </p14:cNvPr>
              <p14:cNvContentPartPr/>
              <p14:nvPr/>
            </p14:nvContentPartPr>
            <p14:xfrm>
              <a:off x="5813743" y="4115084"/>
              <a:ext cx="3693600" cy="199908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A41CCD82-A701-DDC9-D9F8-F0AB075605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93223" y="4094564"/>
                <a:ext cx="3734280" cy="20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03F117EC-2448-3291-DFD4-767E8DB24719}"/>
                  </a:ext>
                </a:extLst>
              </p14:cNvPr>
              <p14:cNvContentPartPr/>
              <p14:nvPr/>
            </p14:nvContentPartPr>
            <p14:xfrm>
              <a:off x="5982583" y="3177284"/>
              <a:ext cx="1690200" cy="65448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03F117EC-2448-3291-DFD4-767E8DB247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62063" y="3156753"/>
                <a:ext cx="1730880" cy="695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4C1891C7-791F-0007-39B6-CDBAB4D08678}"/>
                  </a:ext>
                </a:extLst>
              </p14:cNvPr>
              <p14:cNvContentPartPr/>
              <p14:nvPr/>
            </p14:nvContentPartPr>
            <p14:xfrm>
              <a:off x="7202263" y="4334324"/>
              <a:ext cx="94680" cy="10728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4C1891C7-791F-0007-39B6-CDBAB4D0867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81743" y="4313804"/>
                <a:ext cx="1353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E9B21BF7-F193-056B-F776-7C7849A65944}"/>
                  </a:ext>
                </a:extLst>
              </p14:cNvPr>
              <p14:cNvContentPartPr/>
              <p14:nvPr/>
            </p14:nvContentPartPr>
            <p14:xfrm>
              <a:off x="5869543" y="3617564"/>
              <a:ext cx="176400" cy="127044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E9B21BF7-F193-056B-F776-7C7849A6594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49023" y="3597044"/>
                <a:ext cx="217080" cy="13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31F65695-7268-A6BE-4AD5-3A3C193B3903}"/>
                  </a:ext>
                </a:extLst>
              </p14:cNvPr>
              <p14:cNvContentPartPr/>
              <p14:nvPr/>
            </p14:nvContentPartPr>
            <p14:xfrm>
              <a:off x="6334663" y="3680564"/>
              <a:ext cx="396720" cy="192420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31F65695-7268-A6BE-4AD5-3A3C193B390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14124" y="3660044"/>
                <a:ext cx="432392" cy="19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19B4986F-7884-B3D0-04FF-43B476FC03E3}"/>
                  </a:ext>
                </a:extLst>
              </p14:cNvPr>
              <p14:cNvContentPartPr/>
              <p14:nvPr/>
            </p14:nvContentPartPr>
            <p14:xfrm>
              <a:off x="6579823" y="3504524"/>
              <a:ext cx="471960" cy="87408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19B4986F-7884-B3D0-04FF-43B476FC03E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64343" y="3489050"/>
                <a:ext cx="502560" cy="904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DAE433CA-3F98-ED5F-C841-73F744B7FF5E}"/>
                  </a:ext>
                </a:extLst>
              </p14:cNvPr>
              <p14:cNvContentPartPr/>
              <p14:nvPr/>
            </p14:nvContentPartPr>
            <p14:xfrm>
              <a:off x="7107943" y="4283924"/>
              <a:ext cx="163800" cy="126000"/>
            </p14:xfrm>
          </p:contentPart>
        </mc:Choice>
        <mc:Fallback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DAE433CA-3F98-ED5F-C841-73F744B7FF5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092463" y="4268444"/>
                <a:ext cx="1944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7A2D9F10-3D72-EF35-B32D-54B4E98405C7}"/>
                  </a:ext>
                </a:extLst>
              </p14:cNvPr>
              <p14:cNvContentPartPr/>
              <p14:nvPr/>
            </p14:nvContentPartPr>
            <p14:xfrm>
              <a:off x="5831743" y="4422164"/>
              <a:ext cx="2332800" cy="1201320"/>
            </p14:xfrm>
          </p:contentPart>
        </mc:Choice>
        <mc:Fallback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7A2D9F10-3D72-EF35-B32D-54B4E98405C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11223" y="4401644"/>
                <a:ext cx="2373480" cy="12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9088030A-5AE1-A674-7E20-5647974AF746}"/>
                  </a:ext>
                </a:extLst>
              </p14:cNvPr>
              <p14:cNvContentPartPr/>
              <p14:nvPr/>
            </p14:nvContentPartPr>
            <p14:xfrm>
              <a:off x="3587863" y="2499044"/>
              <a:ext cx="803160" cy="716400"/>
            </p14:xfrm>
          </p:contentPart>
        </mc:Choice>
        <mc:Fallback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9088030A-5AE1-A674-7E20-5647974AF74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67334" y="2478524"/>
                <a:ext cx="843858" cy="75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42C9E612-F9F2-D255-CB2B-F3527699733F}"/>
                  </a:ext>
                </a:extLst>
              </p14:cNvPr>
              <p14:cNvContentPartPr/>
              <p14:nvPr/>
            </p14:nvContentPartPr>
            <p14:xfrm>
              <a:off x="5995903" y="3139844"/>
              <a:ext cx="1558800" cy="981000"/>
            </p14:xfrm>
          </p:contentPart>
        </mc:Choice>
        <mc:Fallback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42C9E612-F9F2-D255-CB2B-F3527699733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75383" y="3119332"/>
                <a:ext cx="1599480" cy="1016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6E1BFDC5-2A9C-D0C9-6C55-8AB7EFDD0A06}"/>
                  </a:ext>
                </a:extLst>
              </p14:cNvPr>
              <p14:cNvContentPartPr/>
              <p14:nvPr/>
            </p14:nvContentPartPr>
            <p14:xfrm>
              <a:off x="6021103" y="4434764"/>
              <a:ext cx="2098800" cy="1206720"/>
            </p14:xfrm>
          </p:contentPart>
        </mc:Choice>
        <mc:Fallback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6E1BFDC5-2A9C-D0C9-6C55-8AB7EFDD0A0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00587" y="4419284"/>
                <a:ext cx="2134434" cy="123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5019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A67CC15-AB07-1921-D70E-86C142212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17211CE0-AFDC-FEA6-5650-E437C42A4887}"/>
                  </a:ext>
                </a:extLst>
              </p14:cNvPr>
              <p14:cNvContentPartPr/>
              <p14:nvPr/>
            </p14:nvContentPartPr>
            <p14:xfrm>
              <a:off x="2530903" y="3221564"/>
              <a:ext cx="2936520" cy="4593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17211CE0-AFDC-FEA6-5650-E437C42A48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0383" y="3201044"/>
                <a:ext cx="297720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9BB56066-0FA4-788D-9F43-BBAB1DDD7D54}"/>
                  </a:ext>
                </a:extLst>
              </p14:cNvPr>
              <p14:cNvContentPartPr/>
              <p14:nvPr/>
            </p14:nvContentPartPr>
            <p14:xfrm>
              <a:off x="896503" y="640364"/>
              <a:ext cx="1942920" cy="55692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9BB56066-0FA4-788D-9F43-BBAB1DDD7D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1026" y="624894"/>
                <a:ext cx="1973514" cy="587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42668770-0D4E-BF95-4364-E49E4C058912}"/>
                  </a:ext>
                </a:extLst>
              </p14:cNvPr>
              <p14:cNvContentPartPr/>
              <p14:nvPr/>
            </p14:nvContentPartPr>
            <p14:xfrm>
              <a:off x="1688503" y="1342364"/>
              <a:ext cx="874440" cy="42732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42668770-0D4E-BF95-4364-E49E4C0589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3017" y="1326884"/>
                <a:ext cx="905053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873E6A86-C191-2CFA-A885-C9A7451AE2BE}"/>
                  </a:ext>
                </a:extLst>
              </p14:cNvPr>
              <p14:cNvContentPartPr/>
              <p14:nvPr/>
            </p14:nvContentPartPr>
            <p14:xfrm>
              <a:off x="2631703" y="1429484"/>
              <a:ext cx="6480" cy="648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873E6A86-C191-2CFA-A885-C9A7451AE2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17038" y="1414004"/>
                <a:ext cx="35469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120BD2A3-2613-3712-A9BD-C5FFCB24719E}"/>
                  </a:ext>
                </a:extLst>
              </p14:cNvPr>
              <p14:cNvContentPartPr/>
              <p14:nvPr/>
            </p14:nvContentPartPr>
            <p14:xfrm>
              <a:off x="3820423" y="1303844"/>
              <a:ext cx="748080" cy="314640"/>
            </p14:xfrm>
          </p:contentPart>
        </mc:Choice>
        <mc:Fallback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120BD2A3-2613-3712-A9BD-C5FFCB24719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04936" y="1288364"/>
                <a:ext cx="778695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64C6548E-BE92-6A85-A7D0-0A9538A31EB3}"/>
                  </a:ext>
                </a:extLst>
              </p14:cNvPr>
              <p14:cNvContentPartPr/>
              <p14:nvPr/>
            </p14:nvContentPartPr>
            <p14:xfrm>
              <a:off x="2857783" y="1303844"/>
              <a:ext cx="503640" cy="317520"/>
            </p14:xfrm>
          </p:contentPart>
        </mc:Choice>
        <mc:Fallback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64C6548E-BE92-6A85-A7D0-0A9538A31EB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42292" y="1288364"/>
                <a:ext cx="534262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2E13D1A4-CA95-83A4-5FCE-15C78D5110D9}"/>
                  </a:ext>
                </a:extLst>
              </p14:cNvPr>
              <p14:cNvContentPartPr/>
              <p14:nvPr/>
            </p14:nvContentPartPr>
            <p14:xfrm>
              <a:off x="5643823" y="1222124"/>
              <a:ext cx="1577880" cy="396360"/>
            </p14:xfrm>
          </p:contentPart>
        </mc:Choice>
        <mc:Fallback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2E13D1A4-CA95-83A4-5FCE-15C78D5110D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28339" y="1206644"/>
                <a:ext cx="1608487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8" name="잉크 97">
                <a:extLst>
                  <a:ext uri="{FF2B5EF4-FFF2-40B4-BE49-F238E27FC236}">
                    <a16:creationId xmlns:a16="http://schemas.microsoft.com/office/drawing/2014/main" id="{10C52564-54C0-88B2-AE2C-4E2D7102706D}"/>
                  </a:ext>
                </a:extLst>
              </p14:cNvPr>
              <p14:cNvContentPartPr/>
              <p14:nvPr/>
            </p14:nvContentPartPr>
            <p14:xfrm>
              <a:off x="5040103" y="1335164"/>
              <a:ext cx="320400" cy="195120"/>
            </p14:xfrm>
          </p:contentPart>
        </mc:Choice>
        <mc:Fallback>
          <p:pic>
            <p:nvPicPr>
              <p:cNvPr id="98" name="잉크 97">
                <a:extLst>
                  <a:ext uri="{FF2B5EF4-FFF2-40B4-BE49-F238E27FC236}">
                    <a16:creationId xmlns:a16="http://schemas.microsoft.com/office/drawing/2014/main" id="{10C52564-54C0-88B2-AE2C-4E2D7102706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24623" y="1319684"/>
                <a:ext cx="351000" cy="22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9737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8C6E24-7352-F304-0119-E4A9DC651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7792"/>
            <a:ext cx="7772400" cy="1542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BCF2571-6463-6FAA-587E-A297BAC13A90}"/>
                  </a:ext>
                </a:extLst>
              </p14:cNvPr>
              <p14:cNvContentPartPr/>
              <p14:nvPr/>
            </p14:nvContentPartPr>
            <p14:xfrm>
              <a:off x="2882983" y="2517404"/>
              <a:ext cx="1546920" cy="11196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BCF2571-6463-6FAA-587E-A297BAC13A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7503" y="2501924"/>
                <a:ext cx="1577520" cy="11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C8BE9A8-9B40-EDE9-B26C-ACD41EDC74FC}"/>
                  </a:ext>
                </a:extLst>
              </p14:cNvPr>
              <p14:cNvContentPartPr/>
              <p14:nvPr/>
            </p14:nvContentPartPr>
            <p14:xfrm>
              <a:off x="726583" y="354524"/>
              <a:ext cx="421560" cy="154692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C8BE9A8-9B40-EDE9-B26C-ACD41EDC74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1103" y="339044"/>
                <a:ext cx="452160" cy="15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FB702E6A-3D16-37F0-2B87-94FED7ABAE89}"/>
                  </a:ext>
                </a:extLst>
              </p14:cNvPr>
              <p14:cNvContentPartPr/>
              <p14:nvPr/>
            </p14:nvContentPartPr>
            <p14:xfrm>
              <a:off x="519223" y="2033204"/>
              <a:ext cx="666720" cy="5907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FB702E6A-3D16-37F0-2B87-94FED7ABAE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3743" y="2017724"/>
                <a:ext cx="69732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53F95629-71C2-A66F-65DC-800B8927A32D}"/>
                  </a:ext>
                </a:extLst>
              </p14:cNvPr>
              <p14:cNvContentPartPr/>
              <p14:nvPr/>
            </p14:nvContentPartPr>
            <p14:xfrm>
              <a:off x="3337303" y="251204"/>
              <a:ext cx="1947960" cy="46152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53F95629-71C2-A66F-65DC-800B8927A3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21823" y="235724"/>
                <a:ext cx="197856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F0BC084D-A4DE-D32B-B84B-4B437C1BDD90}"/>
                  </a:ext>
                </a:extLst>
              </p14:cNvPr>
              <p14:cNvContentPartPr/>
              <p14:nvPr/>
            </p14:nvContentPartPr>
            <p14:xfrm>
              <a:off x="2317423" y="1115204"/>
              <a:ext cx="503280" cy="20772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F0BC084D-A4DE-D32B-B84B-4B437C1BDD9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01943" y="1099724"/>
                <a:ext cx="53388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A44F9E3A-83C3-FF25-DF88-050C6F3773F1}"/>
                  </a:ext>
                </a:extLst>
              </p14:cNvPr>
              <p14:cNvContentPartPr/>
              <p14:nvPr/>
            </p14:nvContentPartPr>
            <p14:xfrm>
              <a:off x="1374223" y="1936004"/>
              <a:ext cx="887040" cy="65664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A44F9E3A-83C3-FF25-DF88-050C6F3773F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58743" y="1920516"/>
                <a:ext cx="917640" cy="687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6FA645A3-353B-8C08-BAB8-FBA2ECB06EE6}"/>
                  </a:ext>
                </a:extLst>
              </p14:cNvPr>
              <p14:cNvContentPartPr/>
              <p14:nvPr/>
            </p14:nvContentPartPr>
            <p14:xfrm>
              <a:off x="3813583" y="974084"/>
              <a:ext cx="270720" cy="76104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6FA645A3-353B-8C08-BAB8-FBA2ECB06EE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98082" y="958604"/>
                <a:ext cx="301361" cy="79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1360D439-77C3-814D-4C8D-B9D8D894999C}"/>
                  </a:ext>
                </a:extLst>
              </p14:cNvPr>
              <p14:cNvContentPartPr/>
              <p14:nvPr/>
            </p14:nvContentPartPr>
            <p14:xfrm>
              <a:off x="5347543" y="1066964"/>
              <a:ext cx="704520" cy="27504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1360D439-77C3-814D-4C8D-B9D8D894999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32063" y="1051464"/>
                <a:ext cx="735120" cy="3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039E7841-BE7E-7442-80AC-242E2E239E8C}"/>
                  </a:ext>
                </a:extLst>
              </p14:cNvPr>
              <p14:cNvContentPartPr/>
              <p14:nvPr/>
            </p14:nvContentPartPr>
            <p14:xfrm>
              <a:off x="6753343" y="637484"/>
              <a:ext cx="292320" cy="81684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039E7841-BE7E-7442-80AC-242E2E239E8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37863" y="622011"/>
                <a:ext cx="322920" cy="847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8B50E45F-642F-AF83-1A58-58C9D2CFE4F8}"/>
                  </a:ext>
                </a:extLst>
              </p14:cNvPr>
              <p14:cNvContentPartPr/>
              <p14:nvPr/>
            </p14:nvContentPartPr>
            <p14:xfrm>
              <a:off x="6794383" y="750524"/>
              <a:ext cx="194400" cy="67320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8B50E45F-642F-AF83-1A58-58C9D2CFE4F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78903" y="735036"/>
                <a:ext cx="225000" cy="703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A1458C48-D7BC-B55C-91DB-F0D3B6FDD34A}"/>
                  </a:ext>
                </a:extLst>
              </p14:cNvPr>
              <p14:cNvContentPartPr/>
              <p14:nvPr/>
            </p14:nvContentPartPr>
            <p14:xfrm>
              <a:off x="6699343" y="725324"/>
              <a:ext cx="289440" cy="24552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A1458C48-D7BC-B55C-91DB-F0D3B6FDD34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83863" y="709844"/>
                <a:ext cx="32004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E6D5156D-26E2-C45A-1E61-D16681D5FD4F}"/>
                  </a:ext>
                </a:extLst>
              </p14:cNvPr>
              <p14:cNvContentPartPr/>
              <p14:nvPr/>
            </p14:nvContentPartPr>
            <p14:xfrm>
              <a:off x="6686743" y="970844"/>
              <a:ext cx="138600" cy="44676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E6D5156D-26E2-C45A-1E61-D16681D5FD4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71263" y="955364"/>
                <a:ext cx="1692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D79CEB45-81F1-3AFB-95FE-9623E8E102A9}"/>
                  </a:ext>
                </a:extLst>
              </p14:cNvPr>
              <p14:cNvContentPartPr/>
              <p14:nvPr/>
            </p14:nvContentPartPr>
            <p14:xfrm>
              <a:off x="6612223" y="1620284"/>
              <a:ext cx="194040" cy="9252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D79CEB45-81F1-3AFB-95FE-9623E8E102A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96743" y="1604804"/>
                <a:ext cx="2246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8906C555-1917-189B-6DF5-1EAA35EE1FF0}"/>
                  </a:ext>
                </a:extLst>
              </p14:cNvPr>
              <p14:cNvContentPartPr/>
              <p14:nvPr/>
            </p14:nvContentPartPr>
            <p14:xfrm>
              <a:off x="6624103" y="1675004"/>
              <a:ext cx="132480" cy="39312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8906C555-1917-189B-6DF5-1EAA35EE1FF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608623" y="1659524"/>
                <a:ext cx="16308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2CB72C20-C840-05F3-B65A-FDF1307171CD}"/>
                  </a:ext>
                </a:extLst>
              </p14:cNvPr>
              <p14:cNvContentPartPr/>
              <p14:nvPr/>
            </p14:nvContentPartPr>
            <p14:xfrm>
              <a:off x="6711943" y="1851404"/>
              <a:ext cx="252000" cy="16308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2CB72C20-C840-05F3-B65A-FDF1307171C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96441" y="1835924"/>
                <a:ext cx="282644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71314385-A37A-A371-FC4C-AB2621872C62}"/>
                  </a:ext>
                </a:extLst>
              </p14:cNvPr>
              <p14:cNvContentPartPr/>
              <p14:nvPr/>
            </p14:nvContentPartPr>
            <p14:xfrm>
              <a:off x="6891583" y="1857164"/>
              <a:ext cx="261000" cy="4428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71314385-A37A-A371-FC4C-AB2621872C6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876103" y="1841809"/>
                <a:ext cx="291600" cy="74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851D047B-255C-9E9B-668F-BD873FCB2654}"/>
                  </a:ext>
                </a:extLst>
              </p14:cNvPr>
              <p14:cNvContentPartPr/>
              <p14:nvPr/>
            </p14:nvContentPartPr>
            <p14:xfrm>
              <a:off x="6950983" y="1650524"/>
              <a:ext cx="75960" cy="38952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851D047B-255C-9E9B-668F-BD873FCB265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935503" y="1635044"/>
                <a:ext cx="1065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6A60CE24-0FA8-B982-1F0D-A32024D21239}"/>
                  </a:ext>
                </a:extLst>
              </p14:cNvPr>
              <p14:cNvContentPartPr/>
              <p14:nvPr/>
            </p14:nvContentPartPr>
            <p14:xfrm>
              <a:off x="7013623" y="1857164"/>
              <a:ext cx="100800" cy="11340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6A60CE24-0FA8-B982-1F0D-A32024D2123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998143" y="1841733"/>
                <a:ext cx="131400" cy="14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B7566C13-F765-808A-05B3-56EACB44DD2C}"/>
                  </a:ext>
                </a:extLst>
              </p14:cNvPr>
              <p14:cNvContentPartPr/>
              <p14:nvPr/>
            </p14:nvContentPartPr>
            <p14:xfrm>
              <a:off x="7114423" y="1839164"/>
              <a:ext cx="75960" cy="14076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B7566C13-F765-808A-05B3-56EACB44DD2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098943" y="1823684"/>
                <a:ext cx="1065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C3E22E69-0881-BBCB-54C6-F2A12D411CFE}"/>
                  </a:ext>
                </a:extLst>
              </p14:cNvPr>
              <p14:cNvContentPartPr/>
              <p14:nvPr/>
            </p14:nvContentPartPr>
            <p14:xfrm>
              <a:off x="7196863" y="1801364"/>
              <a:ext cx="156960" cy="20700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C3E22E69-0881-BBCB-54C6-F2A12D411CF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181383" y="1785911"/>
                <a:ext cx="187560" cy="237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28713D4A-99B4-5568-90BB-1CA8DBFF1E78}"/>
                  </a:ext>
                </a:extLst>
              </p14:cNvPr>
              <p14:cNvContentPartPr/>
              <p14:nvPr/>
            </p14:nvContentPartPr>
            <p14:xfrm>
              <a:off x="7479103" y="1624604"/>
              <a:ext cx="31680" cy="34632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28713D4A-99B4-5568-90BB-1CA8DBFF1E7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463797" y="1609124"/>
                <a:ext cx="61936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2A8593A6-FCE4-863C-ADA9-B8FC05846ED7}"/>
                  </a:ext>
                </a:extLst>
              </p14:cNvPr>
              <p14:cNvContentPartPr/>
              <p14:nvPr/>
            </p14:nvContentPartPr>
            <p14:xfrm>
              <a:off x="7479103" y="1615604"/>
              <a:ext cx="189000" cy="31752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2A8593A6-FCE4-863C-ADA9-B8FC05846ED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463623" y="1600124"/>
                <a:ext cx="21960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B21311C5-B8BE-259D-348C-10EB51FD0C9F}"/>
                  </a:ext>
                </a:extLst>
              </p14:cNvPr>
              <p14:cNvContentPartPr/>
              <p14:nvPr/>
            </p14:nvContentPartPr>
            <p14:xfrm>
              <a:off x="7648663" y="1766444"/>
              <a:ext cx="314640" cy="58716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B21311C5-B8BE-259D-348C-10EB51FD0C9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633183" y="1750964"/>
                <a:ext cx="34524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1A63E084-43CD-57EF-248D-7F417FA279C0}"/>
                  </a:ext>
                </a:extLst>
              </p14:cNvPr>
              <p14:cNvContentPartPr/>
              <p14:nvPr/>
            </p14:nvContentPartPr>
            <p14:xfrm>
              <a:off x="7965823" y="1982804"/>
              <a:ext cx="35280" cy="6480"/>
            </p14:xfrm>
          </p:contentPart>
        </mc:Choice>
        <mc:Fallback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1A63E084-43CD-57EF-248D-7F417FA279C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950343" y="1967324"/>
                <a:ext cx="65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41E179E2-29D8-49D1-0B64-AF85BCCA9459}"/>
                  </a:ext>
                </a:extLst>
              </p14:cNvPr>
              <p14:cNvContentPartPr/>
              <p14:nvPr/>
            </p14:nvContentPartPr>
            <p14:xfrm>
              <a:off x="6561103" y="2234444"/>
              <a:ext cx="50760" cy="370440"/>
            </p14:xfrm>
          </p:contentPart>
        </mc:Choice>
        <mc:Fallback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41E179E2-29D8-49D1-0B64-AF85BCCA945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545623" y="2218979"/>
                <a:ext cx="81360" cy="401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F584FB6B-DB2B-8907-56E8-F71AFF7EBF66}"/>
                  </a:ext>
                </a:extLst>
              </p14:cNvPr>
              <p14:cNvContentPartPr/>
              <p14:nvPr/>
            </p14:nvContentPartPr>
            <p14:xfrm>
              <a:off x="8896423" y="2175044"/>
              <a:ext cx="896760" cy="423720"/>
            </p14:xfrm>
          </p:contentPart>
        </mc:Choice>
        <mc:Fallback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F584FB6B-DB2B-8907-56E8-F71AFF7EBF6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880943" y="2159564"/>
                <a:ext cx="92736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C9B4B8C6-4FCE-094F-E450-C78C219A22BC}"/>
                  </a:ext>
                </a:extLst>
              </p14:cNvPr>
              <p14:cNvContentPartPr/>
              <p14:nvPr/>
            </p14:nvContentPartPr>
            <p14:xfrm>
              <a:off x="8107663" y="2260364"/>
              <a:ext cx="572400" cy="320040"/>
            </p14:xfrm>
          </p:contentPart>
        </mc:Choice>
        <mc:Fallback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C9B4B8C6-4FCE-094F-E450-C78C219A22B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092183" y="2244901"/>
                <a:ext cx="603000" cy="350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DFBB306B-7292-64F9-0D55-3DCD403AC7E8}"/>
                  </a:ext>
                </a:extLst>
              </p14:cNvPr>
              <p14:cNvContentPartPr/>
              <p14:nvPr/>
            </p14:nvContentPartPr>
            <p14:xfrm>
              <a:off x="6818863" y="2240564"/>
              <a:ext cx="1050480" cy="358560"/>
            </p14:xfrm>
          </p:contentPart>
        </mc:Choice>
        <mc:Fallback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DFBB306B-7292-64F9-0D55-3DCD403AC7E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803383" y="2225084"/>
                <a:ext cx="108108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2" name="잉크 111">
                <a:extLst>
                  <a:ext uri="{FF2B5EF4-FFF2-40B4-BE49-F238E27FC236}">
                    <a16:creationId xmlns:a16="http://schemas.microsoft.com/office/drawing/2014/main" id="{C3EEF0C5-790C-F4C2-08C4-64260DAD7841}"/>
                  </a:ext>
                </a:extLst>
              </p14:cNvPr>
              <p14:cNvContentPartPr/>
              <p14:nvPr/>
            </p14:nvContentPartPr>
            <p14:xfrm>
              <a:off x="695263" y="4475444"/>
              <a:ext cx="1572120" cy="572400"/>
            </p14:xfrm>
          </p:contentPart>
        </mc:Choice>
        <mc:Fallback>
          <p:pic>
            <p:nvPicPr>
              <p:cNvPr id="112" name="잉크 111">
                <a:extLst>
                  <a:ext uri="{FF2B5EF4-FFF2-40B4-BE49-F238E27FC236}">
                    <a16:creationId xmlns:a16="http://schemas.microsoft.com/office/drawing/2014/main" id="{C3EEF0C5-790C-F4C2-08C4-64260DAD784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79783" y="4459974"/>
                <a:ext cx="1602720" cy="602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22" name="잉크 121">
                <a:extLst>
                  <a:ext uri="{FF2B5EF4-FFF2-40B4-BE49-F238E27FC236}">
                    <a16:creationId xmlns:a16="http://schemas.microsoft.com/office/drawing/2014/main" id="{CA69E073-9571-24AD-937B-2780B9B9BAD5}"/>
                  </a:ext>
                </a:extLst>
              </p14:cNvPr>
              <p14:cNvContentPartPr/>
              <p14:nvPr/>
            </p14:nvContentPartPr>
            <p14:xfrm>
              <a:off x="783103" y="5151524"/>
              <a:ext cx="924840" cy="559080"/>
            </p14:xfrm>
          </p:contentPart>
        </mc:Choice>
        <mc:Fallback>
          <p:pic>
            <p:nvPicPr>
              <p:cNvPr id="122" name="잉크 121">
                <a:extLst>
                  <a:ext uri="{FF2B5EF4-FFF2-40B4-BE49-F238E27FC236}">
                    <a16:creationId xmlns:a16="http://schemas.microsoft.com/office/drawing/2014/main" id="{CA69E073-9571-24AD-937B-2780B9B9BAD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67617" y="5136044"/>
                <a:ext cx="955452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35" name="잉크 134">
                <a:extLst>
                  <a:ext uri="{FF2B5EF4-FFF2-40B4-BE49-F238E27FC236}">
                    <a16:creationId xmlns:a16="http://schemas.microsoft.com/office/drawing/2014/main" id="{8A28A1EF-8042-4F0D-7E95-6E46A89E37A8}"/>
                  </a:ext>
                </a:extLst>
              </p14:cNvPr>
              <p14:cNvContentPartPr/>
              <p14:nvPr/>
            </p14:nvContentPartPr>
            <p14:xfrm>
              <a:off x="1839343" y="5196164"/>
              <a:ext cx="842760" cy="310680"/>
            </p14:xfrm>
          </p:contentPart>
        </mc:Choice>
        <mc:Fallback>
          <p:pic>
            <p:nvPicPr>
              <p:cNvPr id="135" name="잉크 134">
                <a:extLst>
                  <a:ext uri="{FF2B5EF4-FFF2-40B4-BE49-F238E27FC236}">
                    <a16:creationId xmlns:a16="http://schemas.microsoft.com/office/drawing/2014/main" id="{8A28A1EF-8042-4F0D-7E95-6E46A89E37A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823863" y="5180684"/>
                <a:ext cx="8733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53" name="잉크 152">
                <a:extLst>
                  <a:ext uri="{FF2B5EF4-FFF2-40B4-BE49-F238E27FC236}">
                    <a16:creationId xmlns:a16="http://schemas.microsoft.com/office/drawing/2014/main" id="{D10E30DB-6A59-9457-5C8C-AE3AEC9A4DC9}"/>
                  </a:ext>
                </a:extLst>
              </p14:cNvPr>
              <p14:cNvContentPartPr/>
              <p14:nvPr/>
            </p14:nvContentPartPr>
            <p14:xfrm>
              <a:off x="585463" y="5617004"/>
              <a:ext cx="2222640" cy="628920"/>
            </p14:xfrm>
          </p:contentPart>
        </mc:Choice>
        <mc:Fallback>
          <p:pic>
            <p:nvPicPr>
              <p:cNvPr id="153" name="잉크 152">
                <a:extLst>
                  <a:ext uri="{FF2B5EF4-FFF2-40B4-BE49-F238E27FC236}">
                    <a16:creationId xmlns:a16="http://schemas.microsoft.com/office/drawing/2014/main" id="{D10E30DB-6A59-9457-5C8C-AE3AEC9A4DC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69980" y="5601533"/>
                <a:ext cx="2253245" cy="659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59" name="잉크 158">
                <a:extLst>
                  <a:ext uri="{FF2B5EF4-FFF2-40B4-BE49-F238E27FC236}">
                    <a16:creationId xmlns:a16="http://schemas.microsoft.com/office/drawing/2014/main" id="{67DA12E7-0897-9EF6-EAFB-66090646F441}"/>
                  </a:ext>
                </a:extLst>
              </p14:cNvPr>
              <p14:cNvContentPartPr/>
              <p14:nvPr/>
            </p14:nvContentPartPr>
            <p14:xfrm>
              <a:off x="757903" y="6371204"/>
              <a:ext cx="673200" cy="342720"/>
            </p14:xfrm>
          </p:contentPart>
        </mc:Choice>
        <mc:Fallback>
          <p:pic>
            <p:nvPicPr>
              <p:cNvPr id="159" name="잉크 158">
                <a:extLst>
                  <a:ext uri="{FF2B5EF4-FFF2-40B4-BE49-F238E27FC236}">
                    <a16:creationId xmlns:a16="http://schemas.microsoft.com/office/drawing/2014/main" id="{67DA12E7-0897-9EF6-EAFB-66090646F44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42423" y="6355724"/>
                <a:ext cx="70380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72" name="잉크 171">
                <a:extLst>
                  <a:ext uri="{FF2B5EF4-FFF2-40B4-BE49-F238E27FC236}">
                    <a16:creationId xmlns:a16="http://schemas.microsoft.com/office/drawing/2014/main" id="{DCA9C774-84E9-EB78-FF94-F2840996EF62}"/>
                  </a:ext>
                </a:extLst>
              </p14:cNvPr>
              <p14:cNvContentPartPr/>
              <p14:nvPr/>
            </p14:nvContentPartPr>
            <p14:xfrm>
              <a:off x="1622263" y="6428084"/>
              <a:ext cx="1204560" cy="318240"/>
            </p14:xfrm>
          </p:contentPart>
        </mc:Choice>
        <mc:Fallback>
          <p:pic>
            <p:nvPicPr>
              <p:cNvPr id="172" name="잉크 171">
                <a:extLst>
                  <a:ext uri="{FF2B5EF4-FFF2-40B4-BE49-F238E27FC236}">
                    <a16:creationId xmlns:a16="http://schemas.microsoft.com/office/drawing/2014/main" id="{DCA9C774-84E9-EB78-FF94-F2840996EF6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606788" y="6412604"/>
                <a:ext cx="1235151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73" name="잉크 172">
                <a:extLst>
                  <a:ext uri="{FF2B5EF4-FFF2-40B4-BE49-F238E27FC236}">
                    <a16:creationId xmlns:a16="http://schemas.microsoft.com/office/drawing/2014/main" id="{84D740A2-531D-F85A-A463-5C6846D807F0}"/>
                  </a:ext>
                </a:extLst>
              </p14:cNvPr>
              <p14:cNvContentPartPr/>
              <p14:nvPr/>
            </p14:nvContentPartPr>
            <p14:xfrm>
              <a:off x="305383" y="4390844"/>
              <a:ext cx="276840" cy="2049840"/>
            </p14:xfrm>
          </p:contentPart>
        </mc:Choice>
        <mc:Fallback>
          <p:pic>
            <p:nvPicPr>
              <p:cNvPr id="173" name="잉크 172">
                <a:extLst>
                  <a:ext uri="{FF2B5EF4-FFF2-40B4-BE49-F238E27FC236}">
                    <a16:creationId xmlns:a16="http://schemas.microsoft.com/office/drawing/2014/main" id="{84D740A2-531D-F85A-A463-5C6846D807F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89923" y="4375364"/>
                <a:ext cx="307400" cy="20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74" name="잉크 173">
                <a:extLst>
                  <a:ext uri="{FF2B5EF4-FFF2-40B4-BE49-F238E27FC236}">
                    <a16:creationId xmlns:a16="http://schemas.microsoft.com/office/drawing/2014/main" id="{215D9279-6DCD-729C-ED43-694F899EDD8D}"/>
                  </a:ext>
                </a:extLst>
              </p14:cNvPr>
              <p14:cNvContentPartPr/>
              <p14:nvPr/>
            </p14:nvContentPartPr>
            <p14:xfrm>
              <a:off x="953023" y="3944444"/>
              <a:ext cx="213480" cy="408960"/>
            </p14:xfrm>
          </p:contentPart>
        </mc:Choice>
        <mc:Fallback>
          <p:pic>
            <p:nvPicPr>
              <p:cNvPr id="174" name="잉크 173">
                <a:extLst>
                  <a:ext uri="{FF2B5EF4-FFF2-40B4-BE49-F238E27FC236}">
                    <a16:creationId xmlns:a16="http://schemas.microsoft.com/office/drawing/2014/main" id="{215D9279-6DCD-729C-ED43-694F899EDD8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37543" y="3928964"/>
                <a:ext cx="24408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75" name="잉크 174">
                <a:extLst>
                  <a:ext uri="{FF2B5EF4-FFF2-40B4-BE49-F238E27FC236}">
                    <a16:creationId xmlns:a16="http://schemas.microsoft.com/office/drawing/2014/main" id="{751A5F5B-CD62-B05D-39A8-9EE7A9B7D274}"/>
                  </a:ext>
                </a:extLst>
              </p14:cNvPr>
              <p14:cNvContentPartPr/>
              <p14:nvPr/>
            </p14:nvContentPartPr>
            <p14:xfrm>
              <a:off x="1010983" y="4214804"/>
              <a:ext cx="93240" cy="75960"/>
            </p14:xfrm>
          </p:contentPart>
        </mc:Choice>
        <mc:Fallback>
          <p:pic>
            <p:nvPicPr>
              <p:cNvPr id="175" name="잉크 174">
                <a:extLst>
                  <a:ext uri="{FF2B5EF4-FFF2-40B4-BE49-F238E27FC236}">
                    <a16:creationId xmlns:a16="http://schemas.microsoft.com/office/drawing/2014/main" id="{751A5F5B-CD62-B05D-39A8-9EE7A9B7D27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95503" y="4199250"/>
                <a:ext cx="123840" cy="10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76" name="잉크 175">
                <a:extLst>
                  <a:ext uri="{FF2B5EF4-FFF2-40B4-BE49-F238E27FC236}">
                    <a16:creationId xmlns:a16="http://schemas.microsoft.com/office/drawing/2014/main" id="{0B24D1A0-086D-93A9-ACAE-36BB78E114D3}"/>
                  </a:ext>
                </a:extLst>
              </p14:cNvPr>
              <p14:cNvContentPartPr/>
              <p14:nvPr/>
            </p14:nvContentPartPr>
            <p14:xfrm>
              <a:off x="1160383" y="4165124"/>
              <a:ext cx="100800" cy="169560"/>
            </p14:xfrm>
          </p:contentPart>
        </mc:Choice>
        <mc:Fallback>
          <p:pic>
            <p:nvPicPr>
              <p:cNvPr id="176" name="잉크 175">
                <a:extLst>
                  <a:ext uri="{FF2B5EF4-FFF2-40B4-BE49-F238E27FC236}">
                    <a16:creationId xmlns:a16="http://schemas.microsoft.com/office/drawing/2014/main" id="{0B24D1A0-086D-93A9-ACAE-36BB78E114D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44903" y="4149611"/>
                <a:ext cx="131400" cy="200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77" name="잉크 176">
                <a:extLst>
                  <a:ext uri="{FF2B5EF4-FFF2-40B4-BE49-F238E27FC236}">
                    <a16:creationId xmlns:a16="http://schemas.microsoft.com/office/drawing/2014/main" id="{B876877B-963C-95F1-D57A-3347B62E1C69}"/>
                  </a:ext>
                </a:extLst>
              </p14:cNvPr>
              <p14:cNvContentPartPr/>
              <p14:nvPr/>
            </p14:nvContentPartPr>
            <p14:xfrm>
              <a:off x="1195303" y="4170884"/>
              <a:ext cx="210600" cy="69480"/>
            </p14:xfrm>
          </p:contentPart>
        </mc:Choice>
        <mc:Fallback>
          <p:pic>
            <p:nvPicPr>
              <p:cNvPr id="177" name="잉크 176">
                <a:extLst>
                  <a:ext uri="{FF2B5EF4-FFF2-40B4-BE49-F238E27FC236}">
                    <a16:creationId xmlns:a16="http://schemas.microsoft.com/office/drawing/2014/main" id="{B876877B-963C-95F1-D57A-3347B62E1C69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179823" y="4155404"/>
                <a:ext cx="2412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78" name="잉크 177">
                <a:extLst>
                  <a:ext uri="{FF2B5EF4-FFF2-40B4-BE49-F238E27FC236}">
                    <a16:creationId xmlns:a16="http://schemas.microsoft.com/office/drawing/2014/main" id="{5BC2CA9E-CA87-AFB0-B40A-10C6703C167E}"/>
                  </a:ext>
                </a:extLst>
              </p14:cNvPr>
              <p14:cNvContentPartPr/>
              <p14:nvPr/>
            </p14:nvContentPartPr>
            <p14:xfrm>
              <a:off x="1210783" y="4057484"/>
              <a:ext cx="126000" cy="264240"/>
            </p14:xfrm>
          </p:contentPart>
        </mc:Choice>
        <mc:Fallback>
          <p:pic>
            <p:nvPicPr>
              <p:cNvPr id="178" name="잉크 177">
                <a:extLst>
                  <a:ext uri="{FF2B5EF4-FFF2-40B4-BE49-F238E27FC236}">
                    <a16:creationId xmlns:a16="http://schemas.microsoft.com/office/drawing/2014/main" id="{5BC2CA9E-CA87-AFB0-B40A-10C6703C167E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95347" y="4042004"/>
                <a:ext cx="156513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79" name="잉크 178">
                <a:extLst>
                  <a:ext uri="{FF2B5EF4-FFF2-40B4-BE49-F238E27FC236}">
                    <a16:creationId xmlns:a16="http://schemas.microsoft.com/office/drawing/2014/main" id="{6623CFED-9945-8D7E-1156-D1959CE194BA}"/>
                  </a:ext>
                </a:extLst>
              </p14:cNvPr>
              <p14:cNvContentPartPr/>
              <p14:nvPr/>
            </p14:nvContentPartPr>
            <p14:xfrm>
              <a:off x="1340023" y="4227404"/>
              <a:ext cx="53280" cy="82080"/>
            </p14:xfrm>
          </p:contentPart>
        </mc:Choice>
        <mc:Fallback>
          <p:pic>
            <p:nvPicPr>
              <p:cNvPr id="179" name="잉크 178">
                <a:extLst>
                  <a:ext uri="{FF2B5EF4-FFF2-40B4-BE49-F238E27FC236}">
                    <a16:creationId xmlns:a16="http://schemas.microsoft.com/office/drawing/2014/main" id="{6623CFED-9945-8D7E-1156-D1959CE194BA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324647" y="4211924"/>
                <a:ext cx="83675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80" name="잉크 179">
                <a:extLst>
                  <a:ext uri="{FF2B5EF4-FFF2-40B4-BE49-F238E27FC236}">
                    <a16:creationId xmlns:a16="http://schemas.microsoft.com/office/drawing/2014/main" id="{CC3089C9-CB59-808C-633C-312C129A2846}"/>
                  </a:ext>
                </a:extLst>
              </p14:cNvPr>
              <p14:cNvContentPartPr/>
              <p14:nvPr/>
            </p14:nvContentPartPr>
            <p14:xfrm>
              <a:off x="1337863" y="4105004"/>
              <a:ext cx="30240" cy="34560"/>
            </p14:xfrm>
          </p:contentPart>
        </mc:Choice>
        <mc:Fallback>
          <p:pic>
            <p:nvPicPr>
              <p:cNvPr id="180" name="잉크 179">
                <a:extLst>
                  <a:ext uri="{FF2B5EF4-FFF2-40B4-BE49-F238E27FC236}">
                    <a16:creationId xmlns:a16="http://schemas.microsoft.com/office/drawing/2014/main" id="{CC3089C9-CB59-808C-633C-312C129A2846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322565" y="4089524"/>
                <a:ext cx="604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81" name="잉크 180">
                <a:extLst>
                  <a:ext uri="{FF2B5EF4-FFF2-40B4-BE49-F238E27FC236}">
                    <a16:creationId xmlns:a16="http://schemas.microsoft.com/office/drawing/2014/main" id="{65D6F5F6-F84D-0DBD-A600-35979B33FA97}"/>
                  </a:ext>
                </a:extLst>
              </p14:cNvPr>
              <p14:cNvContentPartPr/>
              <p14:nvPr/>
            </p14:nvContentPartPr>
            <p14:xfrm>
              <a:off x="1405543" y="4139564"/>
              <a:ext cx="63360" cy="132480"/>
            </p14:xfrm>
          </p:contentPart>
        </mc:Choice>
        <mc:Fallback>
          <p:pic>
            <p:nvPicPr>
              <p:cNvPr id="181" name="잉크 180">
                <a:extLst>
                  <a:ext uri="{FF2B5EF4-FFF2-40B4-BE49-F238E27FC236}">
                    <a16:creationId xmlns:a16="http://schemas.microsoft.com/office/drawing/2014/main" id="{65D6F5F6-F84D-0DBD-A600-35979B33FA9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389975" y="4124084"/>
                <a:ext cx="94135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82" name="잉크 181">
                <a:extLst>
                  <a:ext uri="{FF2B5EF4-FFF2-40B4-BE49-F238E27FC236}">
                    <a16:creationId xmlns:a16="http://schemas.microsoft.com/office/drawing/2014/main" id="{38283575-EC4C-CDEF-4396-F1286E01206B}"/>
                  </a:ext>
                </a:extLst>
              </p14:cNvPr>
              <p14:cNvContentPartPr/>
              <p14:nvPr/>
            </p14:nvContentPartPr>
            <p14:xfrm>
              <a:off x="1518943" y="4133084"/>
              <a:ext cx="151200" cy="189000"/>
            </p14:xfrm>
          </p:contentPart>
        </mc:Choice>
        <mc:Fallback>
          <p:pic>
            <p:nvPicPr>
              <p:cNvPr id="182" name="잉크 181">
                <a:extLst>
                  <a:ext uri="{FF2B5EF4-FFF2-40B4-BE49-F238E27FC236}">
                    <a16:creationId xmlns:a16="http://schemas.microsoft.com/office/drawing/2014/main" id="{38283575-EC4C-CDEF-4396-F1286E01206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503463" y="4117574"/>
                <a:ext cx="181800" cy="219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83" name="잉크 182">
                <a:extLst>
                  <a:ext uri="{FF2B5EF4-FFF2-40B4-BE49-F238E27FC236}">
                    <a16:creationId xmlns:a16="http://schemas.microsoft.com/office/drawing/2014/main" id="{3E936188-6176-CBDE-92D3-3DA9C632AFFD}"/>
                  </a:ext>
                </a:extLst>
              </p14:cNvPr>
              <p14:cNvContentPartPr/>
              <p14:nvPr/>
            </p14:nvContentPartPr>
            <p14:xfrm>
              <a:off x="1601743" y="4214804"/>
              <a:ext cx="212760" cy="31680"/>
            </p14:xfrm>
          </p:contentPart>
        </mc:Choice>
        <mc:Fallback>
          <p:pic>
            <p:nvPicPr>
              <p:cNvPr id="183" name="잉크 182">
                <a:extLst>
                  <a:ext uri="{FF2B5EF4-FFF2-40B4-BE49-F238E27FC236}">
                    <a16:creationId xmlns:a16="http://schemas.microsoft.com/office/drawing/2014/main" id="{3E936188-6176-CBDE-92D3-3DA9C632AFF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586263" y="4199324"/>
                <a:ext cx="2433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84" name="잉크 183">
                <a:extLst>
                  <a:ext uri="{FF2B5EF4-FFF2-40B4-BE49-F238E27FC236}">
                    <a16:creationId xmlns:a16="http://schemas.microsoft.com/office/drawing/2014/main" id="{A9A4BDE2-13D8-AA6B-93A6-7C585A97CCDD}"/>
                  </a:ext>
                </a:extLst>
              </p14:cNvPr>
              <p14:cNvContentPartPr/>
              <p14:nvPr/>
            </p14:nvContentPartPr>
            <p14:xfrm>
              <a:off x="1657183" y="4063964"/>
              <a:ext cx="113400" cy="270720"/>
            </p14:xfrm>
          </p:contentPart>
        </mc:Choice>
        <mc:Fallback>
          <p:pic>
            <p:nvPicPr>
              <p:cNvPr id="184" name="잉크 183">
                <a:extLst>
                  <a:ext uri="{FF2B5EF4-FFF2-40B4-BE49-F238E27FC236}">
                    <a16:creationId xmlns:a16="http://schemas.microsoft.com/office/drawing/2014/main" id="{A9A4BDE2-13D8-AA6B-93A6-7C585A97CCD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641752" y="4048484"/>
                <a:ext cx="143903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85" name="잉크 184">
                <a:extLst>
                  <a:ext uri="{FF2B5EF4-FFF2-40B4-BE49-F238E27FC236}">
                    <a16:creationId xmlns:a16="http://schemas.microsoft.com/office/drawing/2014/main" id="{B1CDFCA5-F73E-541B-432E-F5301AEC7941}"/>
                  </a:ext>
                </a:extLst>
              </p14:cNvPr>
              <p14:cNvContentPartPr/>
              <p14:nvPr/>
            </p14:nvContentPartPr>
            <p14:xfrm>
              <a:off x="1751503" y="4208684"/>
              <a:ext cx="82080" cy="107280"/>
            </p14:xfrm>
          </p:contentPart>
        </mc:Choice>
        <mc:Fallback>
          <p:pic>
            <p:nvPicPr>
              <p:cNvPr id="185" name="잉크 184">
                <a:extLst>
                  <a:ext uri="{FF2B5EF4-FFF2-40B4-BE49-F238E27FC236}">
                    <a16:creationId xmlns:a16="http://schemas.microsoft.com/office/drawing/2014/main" id="{B1CDFCA5-F73E-541B-432E-F5301AEC7941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736023" y="4193204"/>
                <a:ext cx="1126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86" name="잉크 185">
                <a:extLst>
                  <a:ext uri="{FF2B5EF4-FFF2-40B4-BE49-F238E27FC236}">
                    <a16:creationId xmlns:a16="http://schemas.microsoft.com/office/drawing/2014/main" id="{D4E81F8F-73D1-DA48-77DC-ABFB467CEF33}"/>
                  </a:ext>
                </a:extLst>
              </p14:cNvPr>
              <p14:cNvContentPartPr/>
              <p14:nvPr/>
            </p14:nvContentPartPr>
            <p14:xfrm>
              <a:off x="1745743" y="4115084"/>
              <a:ext cx="62640" cy="68760"/>
            </p14:xfrm>
          </p:contentPart>
        </mc:Choice>
        <mc:Fallback>
          <p:pic>
            <p:nvPicPr>
              <p:cNvPr id="186" name="잉크 185">
                <a:extLst>
                  <a:ext uri="{FF2B5EF4-FFF2-40B4-BE49-F238E27FC236}">
                    <a16:creationId xmlns:a16="http://schemas.microsoft.com/office/drawing/2014/main" id="{D4E81F8F-73D1-DA48-77DC-ABFB467CEF3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730174" y="4099604"/>
                <a:ext cx="93417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87" name="잉크 186">
                <a:extLst>
                  <a:ext uri="{FF2B5EF4-FFF2-40B4-BE49-F238E27FC236}">
                    <a16:creationId xmlns:a16="http://schemas.microsoft.com/office/drawing/2014/main" id="{E0D582FA-2E5A-0405-B099-6866EBAC7E5B}"/>
                  </a:ext>
                </a:extLst>
              </p14:cNvPr>
              <p14:cNvContentPartPr/>
              <p14:nvPr/>
            </p14:nvContentPartPr>
            <p14:xfrm>
              <a:off x="1845823" y="4221284"/>
              <a:ext cx="100080" cy="75960"/>
            </p14:xfrm>
          </p:contentPart>
        </mc:Choice>
        <mc:Fallback>
          <p:pic>
            <p:nvPicPr>
              <p:cNvPr id="187" name="잉크 186">
                <a:extLst>
                  <a:ext uri="{FF2B5EF4-FFF2-40B4-BE49-F238E27FC236}">
                    <a16:creationId xmlns:a16="http://schemas.microsoft.com/office/drawing/2014/main" id="{E0D582FA-2E5A-0405-B099-6866EBAC7E5B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830398" y="4205804"/>
                <a:ext cx="13057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88" name="잉크 187">
                <a:extLst>
                  <a:ext uri="{FF2B5EF4-FFF2-40B4-BE49-F238E27FC236}">
                    <a16:creationId xmlns:a16="http://schemas.microsoft.com/office/drawing/2014/main" id="{90F51A3C-BD6A-4896-D9DD-A3B9D013A638}"/>
                  </a:ext>
                </a:extLst>
              </p14:cNvPr>
              <p14:cNvContentPartPr/>
              <p14:nvPr/>
            </p14:nvContentPartPr>
            <p14:xfrm>
              <a:off x="1952743" y="4217684"/>
              <a:ext cx="157680" cy="123480"/>
            </p14:xfrm>
          </p:contentPart>
        </mc:Choice>
        <mc:Fallback>
          <p:pic>
            <p:nvPicPr>
              <p:cNvPr id="188" name="잉크 187">
                <a:extLst>
                  <a:ext uri="{FF2B5EF4-FFF2-40B4-BE49-F238E27FC236}">
                    <a16:creationId xmlns:a16="http://schemas.microsoft.com/office/drawing/2014/main" id="{90F51A3C-BD6A-4896-D9DD-A3B9D013A638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937263" y="4202204"/>
                <a:ext cx="1882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189" name="잉크 188">
                <a:extLst>
                  <a:ext uri="{FF2B5EF4-FFF2-40B4-BE49-F238E27FC236}">
                    <a16:creationId xmlns:a16="http://schemas.microsoft.com/office/drawing/2014/main" id="{DCE2695B-7B1B-DB09-46BE-0A916CA62105}"/>
                  </a:ext>
                </a:extLst>
              </p14:cNvPr>
              <p14:cNvContentPartPr/>
              <p14:nvPr/>
            </p14:nvContentPartPr>
            <p14:xfrm>
              <a:off x="2295463" y="4063964"/>
              <a:ext cx="229320" cy="56880"/>
            </p14:xfrm>
          </p:contentPart>
        </mc:Choice>
        <mc:Fallback>
          <p:pic>
            <p:nvPicPr>
              <p:cNvPr id="189" name="잉크 188">
                <a:extLst>
                  <a:ext uri="{FF2B5EF4-FFF2-40B4-BE49-F238E27FC236}">
                    <a16:creationId xmlns:a16="http://schemas.microsoft.com/office/drawing/2014/main" id="{DCE2695B-7B1B-DB09-46BE-0A916CA62105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279983" y="4048581"/>
                <a:ext cx="259920" cy="87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190" name="잉크 189">
                <a:extLst>
                  <a:ext uri="{FF2B5EF4-FFF2-40B4-BE49-F238E27FC236}">
                    <a16:creationId xmlns:a16="http://schemas.microsoft.com/office/drawing/2014/main" id="{FA3A0E80-8541-DC2C-ADAC-D1DF901286EF}"/>
                  </a:ext>
                </a:extLst>
              </p14:cNvPr>
              <p14:cNvContentPartPr/>
              <p14:nvPr/>
            </p14:nvContentPartPr>
            <p14:xfrm>
              <a:off x="2361343" y="4070084"/>
              <a:ext cx="69480" cy="339840"/>
            </p14:xfrm>
          </p:contentPart>
        </mc:Choice>
        <mc:Fallback>
          <p:pic>
            <p:nvPicPr>
              <p:cNvPr id="190" name="잉크 189">
                <a:extLst>
                  <a:ext uri="{FF2B5EF4-FFF2-40B4-BE49-F238E27FC236}">
                    <a16:creationId xmlns:a16="http://schemas.microsoft.com/office/drawing/2014/main" id="{FA3A0E80-8541-DC2C-ADAC-D1DF901286E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345863" y="4054604"/>
                <a:ext cx="1000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91" name="잉크 190">
                <a:extLst>
                  <a:ext uri="{FF2B5EF4-FFF2-40B4-BE49-F238E27FC236}">
                    <a16:creationId xmlns:a16="http://schemas.microsoft.com/office/drawing/2014/main" id="{92F8908D-7EF2-729F-0A79-FBAF5E9D0726}"/>
                  </a:ext>
                </a:extLst>
              </p14:cNvPr>
              <p14:cNvContentPartPr/>
              <p14:nvPr/>
            </p14:nvContentPartPr>
            <p14:xfrm>
              <a:off x="2330383" y="4240004"/>
              <a:ext cx="200880" cy="182160"/>
            </p14:xfrm>
          </p:contentPart>
        </mc:Choice>
        <mc:Fallback>
          <p:pic>
            <p:nvPicPr>
              <p:cNvPr id="191" name="잉크 190">
                <a:extLst>
                  <a:ext uri="{FF2B5EF4-FFF2-40B4-BE49-F238E27FC236}">
                    <a16:creationId xmlns:a16="http://schemas.microsoft.com/office/drawing/2014/main" id="{92F8908D-7EF2-729F-0A79-FBAF5E9D072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314903" y="4224524"/>
                <a:ext cx="2314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92" name="잉크 191">
                <a:extLst>
                  <a:ext uri="{FF2B5EF4-FFF2-40B4-BE49-F238E27FC236}">
                    <a16:creationId xmlns:a16="http://schemas.microsoft.com/office/drawing/2014/main" id="{A147E56C-3B2C-5C8F-C27E-20E722F7EFFE}"/>
                  </a:ext>
                </a:extLst>
              </p14:cNvPr>
              <p14:cNvContentPartPr/>
              <p14:nvPr/>
            </p14:nvContentPartPr>
            <p14:xfrm>
              <a:off x="2530903" y="4271324"/>
              <a:ext cx="100800" cy="126000"/>
            </p14:xfrm>
          </p:contentPart>
        </mc:Choice>
        <mc:Fallback>
          <p:pic>
            <p:nvPicPr>
              <p:cNvPr id="192" name="잉크 191">
                <a:extLst>
                  <a:ext uri="{FF2B5EF4-FFF2-40B4-BE49-F238E27FC236}">
                    <a16:creationId xmlns:a16="http://schemas.microsoft.com/office/drawing/2014/main" id="{A147E56C-3B2C-5C8F-C27E-20E722F7EFFE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515423" y="4255844"/>
                <a:ext cx="1314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93" name="잉크 192">
                <a:extLst>
                  <a:ext uri="{FF2B5EF4-FFF2-40B4-BE49-F238E27FC236}">
                    <a16:creationId xmlns:a16="http://schemas.microsoft.com/office/drawing/2014/main" id="{6A56D811-30FA-8643-FAE4-94A8B3C30934}"/>
                  </a:ext>
                </a:extLst>
              </p14:cNvPr>
              <p14:cNvContentPartPr/>
              <p14:nvPr/>
            </p14:nvContentPartPr>
            <p14:xfrm>
              <a:off x="2663023" y="4258724"/>
              <a:ext cx="82080" cy="163800"/>
            </p14:xfrm>
          </p:contentPart>
        </mc:Choice>
        <mc:Fallback>
          <p:pic>
            <p:nvPicPr>
              <p:cNvPr id="193" name="잉크 192">
                <a:extLst>
                  <a:ext uri="{FF2B5EF4-FFF2-40B4-BE49-F238E27FC236}">
                    <a16:creationId xmlns:a16="http://schemas.microsoft.com/office/drawing/2014/main" id="{6A56D811-30FA-8643-FAE4-94A8B3C3093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647543" y="4243244"/>
                <a:ext cx="1126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194" name="잉크 193">
                <a:extLst>
                  <a:ext uri="{FF2B5EF4-FFF2-40B4-BE49-F238E27FC236}">
                    <a16:creationId xmlns:a16="http://schemas.microsoft.com/office/drawing/2014/main" id="{6EE203BD-70E8-4197-A830-7A892583BB74}"/>
                  </a:ext>
                </a:extLst>
              </p14:cNvPr>
              <p14:cNvContentPartPr/>
              <p14:nvPr/>
            </p14:nvContentPartPr>
            <p14:xfrm>
              <a:off x="2676343" y="4296524"/>
              <a:ext cx="232200" cy="38160"/>
            </p14:xfrm>
          </p:contentPart>
        </mc:Choice>
        <mc:Fallback>
          <p:pic>
            <p:nvPicPr>
              <p:cNvPr id="194" name="잉크 193">
                <a:extLst>
                  <a:ext uri="{FF2B5EF4-FFF2-40B4-BE49-F238E27FC236}">
                    <a16:creationId xmlns:a16="http://schemas.microsoft.com/office/drawing/2014/main" id="{6EE203BD-70E8-4197-A830-7A892583BB7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660887" y="4280897"/>
                <a:ext cx="262753" cy="69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195" name="잉크 194">
                <a:extLst>
                  <a:ext uri="{FF2B5EF4-FFF2-40B4-BE49-F238E27FC236}">
                    <a16:creationId xmlns:a16="http://schemas.microsoft.com/office/drawing/2014/main" id="{214EC148-9ED5-6310-3741-BB38D0008AF7}"/>
                  </a:ext>
                </a:extLst>
              </p14:cNvPr>
              <p14:cNvContentPartPr/>
              <p14:nvPr/>
            </p14:nvContentPartPr>
            <p14:xfrm>
              <a:off x="2751943" y="4165124"/>
              <a:ext cx="100080" cy="269280"/>
            </p14:xfrm>
          </p:contentPart>
        </mc:Choice>
        <mc:Fallback>
          <p:pic>
            <p:nvPicPr>
              <p:cNvPr id="195" name="잉크 194">
                <a:extLst>
                  <a:ext uri="{FF2B5EF4-FFF2-40B4-BE49-F238E27FC236}">
                    <a16:creationId xmlns:a16="http://schemas.microsoft.com/office/drawing/2014/main" id="{214EC148-9ED5-6310-3741-BB38D0008AF7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736463" y="4149644"/>
                <a:ext cx="13068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196" name="잉크 195">
                <a:extLst>
                  <a:ext uri="{FF2B5EF4-FFF2-40B4-BE49-F238E27FC236}">
                    <a16:creationId xmlns:a16="http://schemas.microsoft.com/office/drawing/2014/main" id="{F58336D1-DACC-A824-5ECA-AE3129897031}"/>
                  </a:ext>
                </a:extLst>
              </p14:cNvPr>
              <p14:cNvContentPartPr/>
              <p14:nvPr/>
            </p14:nvContentPartPr>
            <p14:xfrm>
              <a:off x="2851663" y="4331444"/>
              <a:ext cx="63360" cy="72360"/>
            </p14:xfrm>
          </p:contentPart>
        </mc:Choice>
        <mc:Fallback>
          <p:pic>
            <p:nvPicPr>
              <p:cNvPr id="196" name="잉크 195">
                <a:extLst>
                  <a:ext uri="{FF2B5EF4-FFF2-40B4-BE49-F238E27FC236}">
                    <a16:creationId xmlns:a16="http://schemas.microsoft.com/office/drawing/2014/main" id="{F58336D1-DACC-A824-5ECA-AE312989703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836183" y="4315964"/>
                <a:ext cx="939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97" name="잉크 196">
                <a:extLst>
                  <a:ext uri="{FF2B5EF4-FFF2-40B4-BE49-F238E27FC236}">
                    <a16:creationId xmlns:a16="http://schemas.microsoft.com/office/drawing/2014/main" id="{B7744908-E586-AA36-AFE3-1AB32CC27D43}"/>
                  </a:ext>
                </a:extLst>
              </p14:cNvPr>
              <p14:cNvContentPartPr/>
              <p14:nvPr/>
            </p14:nvContentPartPr>
            <p14:xfrm>
              <a:off x="2833663" y="4227404"/>
              <a:ext cx="62640" cy="63360"/>
            </p14:xfrm>
          </p:contentPart>
        </mc:Choice>
        <mc:Fallback>
          <p:pic>
            <p:nvPicPr>
              <p:cNvPr id="197" name="잉크 196">
                <a:extLst>
                  <a:ext uri="{FF2B5EF4-FFF2-40B4-BE49-F238E27FC236}">
                    <a16:creationId xmlns:a16="http://schemas.microsoft.com/office/drawing/2014/main" id="{B7744908-E586-AA36-AFE3-1AB32CC27D43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818183" y="4211836"/>
                <a:ext cx="93240" cy="94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98" name="잉크 197">
                <a:extLst>
                  <a:ext uri="{FF2B5EF4-FFF2-40B4-BE49-F238E27FC236}">
                    <a16:creationId xmlns:a16="http://schemas.microsoft.com/office/drawing/2014/main" id="{B9C33E86-3287-CA0F-A6E4-C3E6F5C0DECE}"/>
                  </a:ext>
                </a:extLst>
              </p14:cNvPr>
              <p14:cNvContentPartPr/>
              <p14:nvPr/>
            </p14:nvContentPartPr>
            <p14:xfrm>
              <a:off x="2952103" y="4327844"/>
              <a:ext cx="50760" cy="56880"/>
            </p14:xfrm>
          </p:contentPart>
        </mc:Choice>
        <mc:Fallback>
          <p:pic>
            <p:nvPicPr>
              <p:cNvPr id="198" name="잉크 197">
                <a:extLst>
                  <a:ext uri="{FF2B5EF4-FFF2-40B4-BE49-F238E27FC236}">
                    <a16:creationId xmlns:a16="http://schemas.microsoft.com/office/drawing/2014/main" id="{B9C33E86-3287-CA0F-A6E4-C3E6F5C0DEC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936623" y="4312364"/>
                <a:ext cx="813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99" name="잉크 198">
                <a:extLst>
                  <a:ext uri="{FF2B5EF4-FFF2-40B4-BE49-F238E27FC236}">
                    <a16:creationId xmlns:a16="http://schemas.microsoft.com/office/drawing/2014/main" id="{E9C44C42-CB68-D672-C925-D9A39E1F1EF5}"/>
                  </a:ext>
                </a:extLst>
              </p14:cNvPr>
              <p14:cNvContentPartPr/>
              <p14:nvPr/>
            </p14:nvContentPartPr>
            <p14:xfrm>
              <a:off x="3015103" y="4258724"/>
              <a:ext cx="201600" cy="107280"/>
            </p14:xfrm>
          </p:contentPart>
        </mc:Choice>
        <mc:Fallback>
          <p:pic>
            <p:nvPicPr>
              <p:cNvPr id="199" name="잉크 198">
                <a:extLst>
                  <a:ext uri="{FF2B5EF4-FFF2-40B4-BE49-F238E27FC236}">
                    <a16:creationId xmlns:a16="http://schemas.microsoft.com/office/drawing/2014/main" id="{E9C44C42-CB68-D672-C925-D9A39E1F1EF5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999595" y="4243244"/>
                <a:ext cx="232255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00" name="잉크 199">
                <a:extLst>
                  <a:ext uri="{FF2B5EF4-FFF2-40B4-BE49-F238E27FC236}">
                    <a16:creationId xmlns:a16="http://schemas.microsoft.com/office/drawing/2014/main" id="{720C43B0-3B41-36DB-F9F3-D8A86F1BA823}"/>
                  </a:ext>
                </a:extLst>
              </p14:cNvPr>
              <p14:cNvContentPartPr/>
              <p14:nvPr/>
            </p14:nvContentPartPr>
            <p14:xfrm>
              <a:off x="3323263" y="4422164"/>
              <a:ext cx="360" cy="360"/>
            </p14:xfrm>
          </p:contentPart>
        </mc:Choice>
        <mc:Fallback>
          <p:pic>
            <p:nvPicPr>
              <p:cNvPr id="200" name="잉크 199">
                <a:extLst>
                  <a:ext uri="{FF2B5EF4-FFF2-40B4-BE49-F238E27FC236}">
                    <a16:creationId xmlns:a16="http://schemas.microsoft.com/office/drawing/2014/main" id="{720C43B0-3B41-36DB-F9F3-D8A86F1BA823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307783" y="4406684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201" name="잉크 200">
                <a:extLst>
                  <a:ext uri="{FF2B5EF4-FFF2-40B4-BE49-F238E27FC236}">
                    <a16:creationId xmlns:a16="http://schemas.microsoft.com/office/drawing/2014/main" id="{6792F965-6917-AED0-D59E-AF850A46B405}"/>
                  </a:ext>
                </a:extLst>
              </p14:cNvPr>
              <p14:cNvContentPartPr/>
              <p14:nvPr/>
            </p14:nvContentPartPr>
            <p14:xfrm>
              <a:off x="946543" y="4409564"/>
              <a:ext cx="2582280" cy="226800"/>
            </p14:xfrm>
          </p:contentPart>
        </mc:Choice>
        <mc:Fallback>
          <p:pic>
            <p:nvPicPr>
              <p:cNvPr id="201" name="잉크 200">
                <a:extLst>
                  <a:ext uri="{FF2B5EF4-FFF2-40B4-BE49-F238E27FC236}">
                    <a16:creationId xmlns:a16="http://schemas.microsoft.com/office/drawing/2014/main" id="{6792F965-6917-AED0-D59E-AF850A46B405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31063" y="4394084"/>
                <a:ext cx="26128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202" name="잉크 201">
                <a:extLst>
                  <a:ext uri="{FF2B5EF4-FFF2-40B4-BE49-F238E27FC236}">
                    <a16:creationId xmlns:a16="http://schemas.microsoft.com/office/drawing/2014/main" id="{01FAFEDE-EA39-3848-4665-F0855B0DB7D7}"/>
                  </a:ext>
                </a:extLst>
              </p14:cNvPr>
              <p14:cNvContentPartPr/>
              <p14:nvPr/>
            </p14:nvContentPartPr>
            <p14:xfrm>
              <a:off x="890023" y="3441524"/>
              <a:ext cx="194400" cy="321120"/>
            </p14:xfrm>
          </p:contentPart>
        </mc:Choice>
        <mc:Fallback>
          <p:pic>
            <p:nvPicPr>
              <p:cNvPr id="202" name="잉크 201">
                <a:extLst>
                  <a:ext uri="{FF2B5EF4-FFF2-40B4-BE49-F238E27FC236}">
                    <a16:creationId xmlns:a16="http://schemas.microsoft.com/office/drawing/2014/main" id="{01FAFEDE-EA39-3848-4665-F0855B0DB7D7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874543" y="3426044"/>
                <a:ext cx="2250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203" name="잉크 202">
                <a:extLst>
                  <a:ext uri="{FF2B5EF4-FFF2-40B4-BE49-F238E27FC236}">
                    <a16:creationId xmlns:a16="http://schemas.microsoft.com/office/drawing/2014/main" id="{F2C444F0-E742-F112-4D8C-5CAB8D1C3040}"/>
                  </a:ext>
                </a:extLst>
              </p14:cNvPr>
              <p14:cNvContentPartPr/>
              <p14:nvPr/>
            </p14:nvContentPartPr>
            <p14:xfrm>
              <a:off x="915943" y="3630164"/>
              <a:ext cx="200880" cy="107280"/>
            </p14:xfrm>
          </p:contentPart>
        </mc:Choice>
        <mc:Fallback>
          <p:pic>
            <p:nvPicPr>
              <p:cNvPr id="203" name="잉크 202">
                <a:extLst>
                  <a:ext uri="{FF2B5EF4-FFF2-40B4-BE49-F238E27FC236}">
                    <a16:creationId xmlns:a16="http://schemas.microsoft.com/office/drawing/2014/main" id="{F2C444F0-E742-F112-4D8C-5CAB8D1C3040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00463" y="3614684"/>
                <a:ext cx="2314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204" name="잉크 203">
                <a:extLst>
                  <a:ext uri="{FF2B5EF4-FFF2-40B4-BE49-F238E27FC236}">
                    <a16:creationId xmlns:a16="http://schemas.microsoft.com/office/drawing/2014/main" id="{55B1C404-DD1E-9F0F-EDC0-B1808F5051C6}"/>
                  </a:ext>
                </a:extLst>
              </p14:cNvPr>
              <p14:cNvContentPartPr/>
              <p14:nvPr/>
            </p14:nvContentPartPr>
            <p14:xfrm>
              <a:off x="1063183" y="3573644"/>
              <a:ext cx="34560" cy="12960"/>
            </p14:xfrm>
          </p:contentPart>
        </mc:Choice>
        <mc:Fallback>
          <p:pic>
            <p:nvPicPr>
              <p:cNvPr id="204" name="잉크 203">
                <a:extLst>
                  <a:ext uri="{FF2B5EF4-FFF2-40B4-BE49-F238E27FC236}">
                    <a16:creationId xmlns:a16="http://schemas.microsoft.com/office/drawing/2014/main" id="{55B1C404-DD1E-9F0F-EDC0-B1808F5051C6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047703" y="3558164"/>
                <a:ext cx="651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205" name="잉크 204">
                <a:extLst>
                  <a:ext uri="{FF2B5EF4-FFF2-40B4-BE49-F238E27FC236}">
                    <a16:creationId xmlns:a16="http://schemas.microsoft.com/office/drawing/2014/main" id="{D751C2C0-EAAE-3B43-610D-C6419954ABC6}"/>
                  </a:ext>
                </a:extLst>
              </p14:cNvPr>
              <p14:cNvContentPartPr/>
              <p14:nvPr/>
            </p14:nvContentPartPr>
            <p14:xfrm>
              <a:off x="1172983" y="3473564"/>
              <a:ext cx="50760" cy="355320"/>
            </p14:xfrm>
          </p:contentPart>
        </mc:Choice>
        <mc:Fallback>
          <p:pic>
            <p:nvPicPr>
              <p:cNvPr id="205" name="잉크 204">
                <a:extLst>
                  <a:ext uri="{FF2B5EF4-FFF2-40B4-BE49-F238E27FC236}">
                    <a16:creationId xmlns:a16="http://schemas.microsoft.com/office/drawing/2014/main" id="{D751C2C0-EAAE-3B43-610D-C6419954ABC6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57392" y="3458084"/>
                <a:ext cx="81579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206" name="잉크 205">
                <a:extLst>
                  <a:ext uri="{FF2B5EF4-FFF2-40B4-BE49-F238E27FC236}">
                    <a16:creationId xmlns:a16="http://schemas.microsoft.com/office/drawing/2014/main" id="{0A96B215-6246-400E-6F26-1B1CFFC818A6}"/>
                  </a:ext>
                </a:extLst>
              </p14:cNvPr>
              <p14:cNvContentPartPr/>
              <p14:nvPr/>
            </p14:nvContentPartPr>
            <p14:xfrm>
              <a:off x="1261543" y="3617564"/>
              <a:ext cx="194400" cy="50760"/>
            </p14:xfrm>
          </p:contentPart>
        </mc:Choice>
        <mc:Fallback>
          <p:pic>
            <p:nvPicPr>
              <p:cNvPr id="206" name="잉크 205">
                <a:extLst>
                  <a:ext uri="{FF2B5EF4-FFF2-40B4-BE49-F238E27FC236}">
                    <a16:creationId xmlns:a16="http://schemas.microsoft.com/office/drawing/2014/main" id="{0A96B215-6246-400E-6F26-1B1CFFC818A6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246063" y="3602084"/>
                <a:ext cx="2250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207" name="잉크 206">
                <a:extLst>
                  <a:ext uri="{FF2B5EF4-FFF2-40B4-BE49-F238E27FC236}">
                    <a16:creationId xmlns:a16="http://schemas.microsoft.com/office/drawing/2014/main" id="{CBDB9455-5909-C79C-D796-5F3F5D619920}"/>
                  </a:ext>
                </a:extLst>
              </p14:cNvPr>
              <p14:cNvContentPartPr/>
              <p14:nvPr/>
            </p14:nvContentPartPr>
            <p14:xfrm>
              <a:off x="1323823" y="3529364"/>
              <a:ext cx="63360" cy="264240"/>
            </p14:xfrm>
          </p:contentPart>
        </mc:Choice>
        <mc:Fallback>
          <p:pic>
            <p:nvPicPr>
              <p:cNvPr id="207" name="잉크 206">
                <a:extLst>
                  <a:ext uri="{FF2B5EF4-FFF2-40B4-BE49-F238E27FC236}">
                    <a16:creationId xmlns:a16="http://schemas.microsoft.com/office/drawing/2014/main" id="{CBDB9455-5909-C79C-D796-5F3F5D619920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308255" y="3513884"/>
                <a:ext cx="94135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208" name="잉크 207">
                <a:extLst>
                  <a:ext uri="{FF2B5EF4-FFF2-40B4-BE49-F238E27FC236}">
                    <a16:creationId xmlns:a16="http://schemas.microsoft.com/office/drawing/2014/main" id="{564B52EE-706E-66BA-2640-B6B9300921AD}"/>
                  </a:ext>
                </a:extLst>
              </p14:cNvPr>
              <p14:cNvContentPartPr/>
              <p14:nvPr/>
            </p14:nvContentPartPr>
            <p14:xfrm>
              <a:off x="1365223" y="3630884"/>
              <a:ext cx="191880" cy="162360"/>
            </p14:xfrm>
          </p:contentPart>
        </mc:Choice>
        <mc:Fallback>
          <p:pic>
            <p:nvPicPr>
              <p:cNvPr id="208" name="잉크 207">
                <a:extLst>
                  <a:ext uri="{FF2B5EF4-FFF2-40B4-BE49-F238E27FC236}">
                    <a16:creationId xmlns:a16="http://schemas.microsoft.com/office/drawing/2014/main" id="{564B52EE-706E-66BA-2640-B6B9300921AD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349743" y="3615438"/>
                <a:ext cx="222480" cy="192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209" name="잉크 208">
                <a:extLst>
                  <a:ext uri="{FF2B5EF4-FFF2-40B4-BE49-F238E27FC236}">
                    <a16:creationId xmlns:a16="http://schemas.microsoft.com/office/drawing/2014/main" id="{8F3F55AF-1861-3B5D-E280-6E73CF38A322}"/>
                  </a:ext>
                </a:extLst>
              </p14:cNvPr>
              <p14:cNvContentPartPr/>
              <p14:nvPr/>
            </p14:nvContentPartPr>
            <p14:xfrm>
              <a:off x="1575463" y="3655364"/>
              <a:ext cx="151200" cy="119160"/>
            </p14:xfrm>
          </p:contentPart>
        </mc:Choice>
        <mc:Fallback>
          <p:pic>
            <p:nvPicPr>
              <p:cNvPr id="209" name="잉크 208">
                <a:extLst>
                  <a:ext uri="{FF2B5EF4-FFF2-40B4-BE49-F238E27FC236}">
                    <a16:creationId xmlns:a16="http://schemas.microsoft.com/office/drawing/2014/main" id="{8F3F55AF-1861-3B5D-E280-6E73CF38A322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559983" y="3639884"/>
                <a:ext cx="1818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210" name="잉크 209">
                <a:extLst>
                  <a:ext uri="{FF2B5EF4-FFF2-40B4-BE49-F238E27FC236}">
                    <a16:creationId xmlns:a16="http://schemas.microsoft.com/office/drawing/2014/main" id="{464F03F5-ADA1-ABC9-4E70-641ED9DD06BB}"/>
                  </a:ext>
                </a:extLst>
              </p14:cNvPr>
              <p14:cNvContentPartPr/>
              <p14:nvPr/>
            </p14:nvContentPartPr>
            <p14:xfrm>
              <a:off x="1877143" y="3705404"/>
              <a:ext cx="12960" cy="360"/>
            </p14:xfrm>
          </p:contentPart>
        </mc:Choice>
        <mc:Fallback>
          <p:pic>
            <p:nvPicPr>
              <p:cNvPr id="210" name="잉크 209">
                <a:extLst>
                  <a:ext uri="{FF2B5EF4-FFF2-40B4-BE49-F238E27FC236}">
                    <a16:creationId xmlns:a16="http://schemas.microsoft.com/office/drawing/2014/main" id="{464F03F5-ADA1-ABC9-4E70-641ED9DD06BB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861221" y="3689924"/>
                <a:ext cx="44434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251" name="잉크 250">
                <a:extLst>
                  <a:ext uri="{FF2B5EF4-FFF2-40B4-BE49-F238E27FC236}">
                    <a16:creationId xmlns:a16="http://schemas.microsoft.com/office/drawing/2014/main" id="{54CF0A7C-D54E-A285-CF5B-38D8C1F01861}"/>
                  </a:ext>
                </a:extLst>
              </p14:cNvPr>
              <p14:cNvContentPartPr/>
              <p14:nvPr/>
            </p14:nvContentPartPr>
            <p14:xfrm>
              <a:off x="5674423" y="4693244"/>
              <a:ext cx="2031120" cy="930240"/>
            </p14:xfrm>
          </p:contentPart>
        </mc:Choice>
        <mc:Fallback>
          <p:pic>
            <p:nvPicPr>
              <p:cNvPr id="251" name="잉크 250">
                <a:extLst>
                  <a:ext uri="{FF2B5EF4-FFF2-40B4-BE49-F238E27FC236}">
                    <a16:creationId xmlns:a16="http://schemas.microsoft.com/office/drawing/2014/main" id="{54CF0A7C-D54E-A285-CF5B-38D8C1F01861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658943" y="4677764"/>
                <a:ext cx="2061720" cy="9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254" name="잉크 253">
                <a:extLst>
                  <a:ext uri="{FF2B5EF4-FFF2-40B4-BE49-F238E27FC236}">
                    <a16:creationId xmlns:a16="http://schemas.microsoft.com/office/drawing/2014/main" id="{73E808BF-5540-5D29-E8AE-9A5BC5538F87}"/>
                  </a:ext>
                </a:extLst>
              </p14:cNvPr>
              <p14:cNvContentPartPr/>
              <p14:nvPr/>
            </p14:nvContentPartPr>
            <p14:xfrm>
              <a:off x="7938823" y="4623404"/>
              <a:ext cx="342360" cy="213480"/>
            </p14:xfrm>
          </p:contentPart>
        </mc:Choice>
        <mc:Fallback>
          <p:pic>
            <p:nvPicPr>
              <p:cNvPr id="254" name="잉크 253">
                <a:extLst>
                  <a:ext uri="{FF2B5EF4-FFF2-40B4-BE49-F238E27FC236}">
                    <a16:creationId xmlns:a16="http://schemas.microsoft.com/office/drawing/2014/main" id="{73E808BF-5540-5D29-E8AE-9A5BC5538F87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923359" y="4607924"/>
                <a:ext cx="372928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267" name="잉크 266">
                <a:extLst>
                  <a:ext uri="{FF2B5EF4-FFF2-40B4-BE49-F238E27FC236}">
                    <a16:creationId xmlns:a16="http://schemas.microsoft.com/office/drawing/2014/main" id="{F4038508-43DB-47FC-9C12-E438627BFEB9}"/>
                  </a:ext>
                </a:extLst>
              </p14:cNvPr>
              <p14:cNvContentPartPr/>
              <p14:nvPr/>
            </p14:nvContentPartPr>
            <p14:xfrm>
              <a:off x="8560543" y="4390844"/>
              <a:ext cx="1754280" cy="735840"/>
            </p14:xfrm>
          </p:contentPart>
        </mc:Choice>
        <mc:Fallback>
          <p:pic>
            <p:nvPicPr>
              <p:cNvPr id="267" name="잉크 266">
                <a:extLst>
                  <a:ext uri="{FF2B5EF4-FFF2-40B4-BE49-F238E27FC236}">
                    <a16:creationId xmlns:a16="http://schemas.microsoft.com/office/drawing/2014/main" id="{F4038508-43DB-47FC-9C12-E438627BFEB9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545066" y="4375364"/>
                <a:ext cx="1784874" cy="7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289" name="잉크 288">
                <a:extLst>
                  <a:ext uri="{FF2B5EF4-FFF2-40B4-BE49-F238E27FC236}">
                    <a16:creationId xmlns:a16="http://schemas.microsoft.com/office/drawing/2014/main" id="{20D35F28-2C1C-3FB9-B125-5D6D39452BD4}"/>
                  </a:ext>
                </a:extLst>
              </p14:cNvPr>
              <p14:cNvContentPartPr/>
              <p14:nvPr/>
            </p14:nvContentPartPr>
            <p14:xfrm>
              <a:off x="10383583" y="4447364"/>
              <a:ext cx="1446480" cy="956160"/>
            </p14:xfrm>
          </p:contentPart>
        </mc:Choice>
        <mc:Fallback>
          <p:pic>
            <p:nvPicPr>
              <p:cNvPr id="289" name="잉크 288">
                <a:extLst>
                  <a:ext uri="{FF2B5EF4-FFF2-40B4-BE49-F238E27FC236}">
                    <a16:creationId xmlns:a16="http://schemas.microsoft.com/office/drawing/2014/main" id="{20D35F28-2C1C-3FB9-B125-5D6D39452BD4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0368099" y="4431878"/>
                <a:ext cx="1477088" cy="9867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510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CNN 모델 문제풀이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2024-05-10T07:43:01Z</dcterms:created>
  <dcterms:modified xsi:type="dcterms:W3CDTF">2024-05-16T13:30:57Z</dcterms:modified>
</cp:coreProperties>
</file>